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5"/>
  </p:notesMasterIdLst>
  <p:sldIdLst>
    <p:sldId id="256" r:id="rId2"/>
    <p:sldId id="264" r:id="rId3"/>
    <p:sldId id="257" r:id="rId4"/>
    <p:sldId id="275" r:id="rId5"/>
    <p:sldId id="285" r:id="rId6"/>
    <p:sldId id="269" r:id="rId7"/>
    <p:sldId id="284" r:id="rId8"/>
    <p:sldId id="290" r:id="rId9"/>
    <p:sldId id="291" r:id="rId10"/>
    <p:sldId id="265" r:id="rId11"/>
    <p:sldId id="293" r:id="rId12"/>
    <p:sldId id="294" r:id="rId13"/>
    <p:sldId id="295" r:id="rId14"/>
    <p:sldId id="296" r:id="rId15"/>
    <p:sldId id="292" r:id="rId16"/>
    <p:sldId id="297" r:id="rId17"/>
    <p:sldId id="298" r:id="rId18"/>
    <p:sldId id="299" r:id="rId19"/>
    <p:sldId id="300" r:id="rId20"/>
    <p:sldId id="307" r:id="rId21"/>
    <p:sldId id="272" r:id="rId22"/>
    <p:sldId id="301" r:id="rId23"/>
    <p:sldId id="309" r:id="rId24"/>
    <p:sldId id="262" r:id="rId25"/>
    <p:sldId id="302" r:id="rId26"/>
    <p:sldId id="308" r:id="rId27"/>
    <p:sldId id="258" r:id="rId28"/>
    <p:sldId id="303" r:id="rId29"/>
    <p:sldId id="304" r:id="rId30"/>
    <p:sldId id="305" r:id="rId31"/>
    <p:sldId id="306" r:id="rId32"/>
    <p:sldId id="260" r:id="rId33"/>
    <p:sldId id="281" r:id="rId34"/>
  </p:sldIdLst>
  <p:sldSz cx="9144000" cy="5143500" type="screen16x9"/>
  <p:notesSz cx="6858000" cy="9144000"/>
  <p:embeddedFontLst>
    <p:embeddedFont>
      <p:font typeface="Fira Sans Condensed" panose="020B0503050000020004" pitchFamily="34" charset="0"/>
      <p:regular r:id="rId36"/>
      <p:bold r:id="rId37"/>
      <p:italic r:id="rId38"/>
      <p:boldItalic r:id="rId39"/>
    </p:embeddedFont>
    <p:embeddedFont>
      <p:font typeface="IM Fell English SC"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F"/>
    <a:srgbClr val="FFF9AF"/>
    <a:srgbClr val="FFFFCC"/>
    <a:srgbClr val="FFFFDD"/>
    <a:srgbClr val="FFFFA7"/>
    <a:srgbClr val="FF3F3F"/>
    <a:srgbClr val="FFC5ED"/>
    <a:srgbClr val="FF6D6D"/>
    <a:srgbClr val="FF9F9F"/>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4941E3-B257-4238-BCC9-963CEF01FDD4}">
  <a:tblStyle styleId="{214941E3-B257-4238-BCC9-963CEF01FD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91" autoAdjust="0"/>
  </p:normalViewPr>
  <p:slideViewPr>
    <p:cSldViewPr snapToGrid="0">
      <p:cViewPr varScale="1">
        <p:scale>
          <a:sx n="93" d="100"/>
          <a:sy n="93" d="100"/>
        </p:scale>
        <p:origin x="1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D9112E"/>
            </a:solidFill>
            <a:ln>
              <a:noFill/>
            </a:ln>
            <a:effectLst/>
          </c:spPr>
          <c:invertIfNegative val="0"/>
          <c:dLbls>
            <c:dLbl>
              <c:idx val="0"/>
              <c:tx>
                <c:rich>
                  <a:bodyPr/>
                  <a:lstStyle/>
                  <a:p>
                    <a:fld id="{5073B275-9D6C-4B5F-AD12-60946169CC4E}" type="VALUE">
                      <a:rPr lang="en-US" smtClean="0"/>
                      <a:pPr/>
                      <a:t>[VALUE]</a:t>
                    </a:fld>
                    <a:r>
                      <a:rPr lang="en-US"/>
                      <a:t>(12,5%)</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F05-47B4-B70F-F63989FF583F}"/>
                </c:ext>
              </c:extLst>
            </c:dLbl>
            <c:dLbl>
              <c:idx val="1"/>
              <c:tx>
                <c:rich>
                  <a:bodyPr/>
                  <a:lstStyle/>
                  <a:p>
                    <a:fld id="{BBC2D057-B29C-406B-B16E-E952F6936458}" type="VALUE">
                      <a:rPr lang="en-US" smtClean="0"/>
                      <a:pPr/>
                      <a:t>[VALUE]</a:t>
                    </a:fld>
                    <a:r>
                      <a:rPr lang="en-US"/>
                      <a:t>(17,5%)</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F05-47B4-B70F-F63989FF583F}"/>
                </c:ext>
              </c:extLst>
            </c:dLbl>
            <c:dLbl>
              <c:idx val="2"/>
              <c:tx>
                <c:rich>
                  <a:bodyPr/>
                  <a:lstStyle/>
                  <a:p>
                    <a:fld id="{9861FB94-3CAE-41B7-ACC8-95303D9BC088}" type="VALUE">
                      <a:rPr lang="en-US" smtClean="0"/>
                      <a:pPr/>
                      <a:t>[VALUE]</a:t>
                    </a:fld>
                    <a:r>
                      <a:rPr lang="en-US"/>
                      <a:t>(50%)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F05-47B4-B70F-F63989FF583F}"/>
                </c:ext>
              </c:extLst>
            </c:dLbl>
            <c:dLbl>
              <c:idx val="3"/>
              <c:tx>
                <c:rich>
                  <a:bodyPr/>
                  <a:lstStyle/>
                  <a:p>
                    <a:fld id="{9CBDFDD0-DC00-4038-9676-B42BF3AA2DF4}" type="VALUE">
                      <a:rPr lang="en-US" smtClean="0"/>
                      <a:pPr/>
                      <a:t>[VALUE]</a:t>
                    </a:fld>
                    <a:r>
                      <a:rPr lang="en-US"/>
                      <a:t>(20%)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F05-47B4-B70F-F63989FF583F}"/>
                </c:ext>
              </c:extLst>
            </c:dLbl>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Sheet1!$B$2:$B$5</c:f>
              <c:numCache>
                <c:formatCode>General</c:formatCode>
                <c:ptCount val="4"/>
                <c:pt idx="0">
                  <c:v>5</c:v>
                </c:pt>
                <c:pt idx="1">
                  <c:v>7</c:v>
                </c:pt>
                <c:pt idx="2">
                  <c:v>20</c:v>
                </c:pt>
                <c:pt idx="3">
                  <c:v>8</c:v>
                </c:pt>
              </c:numCache>
            </c:numRef>
          </c:val>
          <c:extLst>
            <c:ext xmlns:c16="http://schemas.microsoft.com/office/drawing/2014/chart" uri="{C3380CC4-5D6E-409C-BE32-E72D297353CC}">
              <c16:uniqueId val="{00000000-772F-4A48-94E9-B040057BE3A2}"/>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Sheet1!$C$2:$C$5</c:f>
              <c:numCache>
                <c:formatCode>General</c:formatCode>
                <c:ptCount val="4"/>
              </c:numCache>
            </c:numRef>
          </c:val>
          <c:extLst>
            <c:ext xmlns:c16="http://schemas.microsoft.com/office/drawing/2014/chart" uri="{C3380CC4-5D6E-409C-BE32-E72D297353CC}">
              <c16:uniqueId val="{00000001-772F-4A48-94E9-B040057BE3A2}"/>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Sheet1!$D$2:$D$5</c:f>
              <c:numCache>
                <c:formatCode>General</c:formatCode>
                <c:ptCount val="4"/>
              </c:numCache>
            </c:numRef>
          </c:val>
          <c:extLst>
            <c:ext xmlns:c16="http://schemas.microsoft.com/office/drawing/2014/chart" uri="{C3380CC4-5D6E-409C-BE32-E72D297353CC}">
              <c16:uniqueId val="{00000002-772F-4A48-94E9-B040057BE3A2}"/>
            </c:ext>
          </c:extLst>
        </c:ser>
        <c:dLbls>
          <c:dLblPos val="outEnd"/>
          <c:showLegendKey val="0"/>
          <c:showVal val="1"/>
          <c:showCatName val="0"/>
          <c:showSerName val="0"/>
          <c:showPercent val="0"/>
          <c:showBubbleSize val="0"/>
        </c:dLbls>
        <c:gapWidth val="211"/>
        <c:overlap val="99"/>
        <c:axId val="1886827264"/>
        <c:axId val="1788541104"/>
      </c:barChart>
      <c:catAx>
        <c:axId val="188682726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r>
                  <a:rPr lang="en-US"/>
                  <a:t>Mức độ</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crossAx val="1788541104"/>
        <c:crosses val="autoZero"/>
        <c:auto val="1"/>
        <c:lblAlgn val="ctr"/>
        <c:lblOffset val="100"/>
        <c:noMultiLvlLbl val="0"/>
      </c:catAx>
      <c:valAx>
        <c:axId val="1788541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r>
                  <a:rPr lang="en-US"/>
                  <a:t>Số học sinh</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crossAx val="1886827264"/>
        <c:crosses val="autoZero"/>
        <c:crossBetween val="between"/>
      </c:valAx>
      <c:spPr>
        <a:noFill/>
        <a:ln>
          <a:noFill/>
        </a:ln>
        <a:effectLst>
          <a:glow>
            <a:schemeClr val="accent1">
              <a:alpha val="40000"/>
            </a:schemeClr>
          </a:glow>
        </a:effectLst>
      </c:spPr>
    </c:plotArea>
    <c:plotVisOnly val="1"/>
    <c:dispBlanksAs val="gap"/>
    <c:showDLblsOverMax val="0"/>
  </c:chart>
  <c:spPr>
    <a:noFill/>
    <a:ln>
      <a:noFill/>
    </a:ln>
    <a:effectLst/>
  </c:spPr>
  <c:txPr>
    <a:bodyPr/>
    <a:lstStyle/>
    <a:p>
      <a:pPr>
        <a:defRPr sz="1400" b="1">
          <a:solidFill>
            <a:schemeClr val="bg2"/>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64774715660542"/>
          <c:y val="0.11904761904761904"/>
          <c:w val="0.86283373432487609"/>
          <c:h val="0.62349268841394823"/>
        </c:manualLayout>
      </c:layout>
      <c:barChart>
        <c:barDir val="col"/>
        <c:grouping val="clustered"/>
        <c:varyColors val="0"/>
        <c:ser>
          <c:idx val="0"/>
          <c:order val="0"/>
          <c:tx>
            <c:strRef>
              <c:f>Sheet1!$B$1</c:f>
              <c:strCache>
                <c:ptCount val="1"/>
                <c:pt idx="0">
                  <c:v>Trước khi áp dụng biện pháp</c:v>
                </c:pt>
              </c:strCache>
            </c:strRef>
          </c:tx>
          <c:spPr>
            <a:solidFill>
              <a:srgbClr val="FF3F3F"/>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Sheet1!$B$2:$B$5</c:f>
              <c:numCache>
                <c:formatCode>General</c:formatCode>
                <c:ptCount val="4"/>
                <c:pt idx="0">
                  <c:v>5</c:v>
                </c:pt>
                <c:pt idx="1">
                  <c:v>7</c:v>
                </c:pt>
                <c:pt idx="2">
                  <c:v>20</c:v>
                </c:pt>
                <c:pt idx="3">
                  <c:v>8</c:v>
                </c:pt>
              </c:numCache>
            </c:numRef>
          </c:val>
          <c:extLst>
            <c:ext xmlns:c16="http://schemas.microsoft.com/office/drawing/2014/chart" uri="{C3380CC4-5D6E-409C-BE32-E72D297353CC}">
              <c16:uniqueId val="{00000000-8EEF-4A1C-9084-DA8325114AB4}"/>
            </c:ext>
          </c:extLst>
        </c:ser>
        <c:ser>
          <c:idx val="1"/>
          <c:order val="1"/>
          <c:tx>
            <c:strRef>
              <c:f>Sheet1!$C$1</c:f>
              <c:strCache>
                <c:ptCount val="1"/>
                <c:pt idx="0">
                  <c:v>Sau khi áp dụng biện pháp</c:v>
                </c:pt>
              </c:strCache>
            </c:strRef>
          </c:tx>
          <c:spPr>
            <a:solidFill>
              <a:srgbClr val="FFC5ED"/>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Sheet1!$C$2:$C$5</c:f>
              <c:numCache>
                <c:formatCode>General</c:formatCode>
                <c:ptCount val="4"/>
                <c:pt idx="0">
                  <c:v>9</c:v>
                </c:pt>
                <c:pt idx="1">
                  <c:v>11</c:v>
                </c:pt>
                <c:pt idx="2">
                  <c:v>16</c:v>
                </c:pt>
                <c:pt idx="3">
                  <c:v>4</c:v>
                </c:pt>
              </c:numCache>
            </c:numRef>
          </c:val>
          <c:extLst>
            <c:ext xmlns:c16="http://schemas.microsoft.com/office/drawing/2014/chart" uri="{C3380CC4-5D6E-409C-BE32-E72D297353CC}">
              <c16:uniqueId val="{00000001-8EEF-4A1C-9084-DA8325114AB4}"/>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Rất hứng thú</c:v>
                </c:pt>
                <c:pt idx="1">
                  <c:v>Hứng thú</c:v>
                </c:pt>
                <c:pt idx="2">
                  <c:v>Bình thường</c:v>
                </c:pt>
                <c:pt idx="3">
                  <c:v>Không hứng thú</c:v>
                </c:pt>
              </c:strCache>
            </c:strRef>
          </c:cat>
          <c:val>
            <c:numRef>
              <c:f>Sheet1!$D$2:$D$5</c:f>
              <c:numCache>
                <c:formatCode>General</c:formatCode>
                <c:ptCount val="4"/>
              </c:numCache>
            </c:numRef>
          </c:val>
          <c:extLst>
            <c:ext xmlns:c16="http://schemas.microsoft.com/office/drawing/2014/chart" uri="{C3380CC4-5D6E-409C-BE32-E72D297353CC}">
              <c16:uniqueId val="{00000002-8EEF-4A1C-9084-DA8325114AB4}"/>
            </c:ext>
          </c:extLst>
        </c:ser>
        <c:dLbls>
          <c:dLblPos val="outEnd"/>
          <c:showLegendKey val="0"/>
          <c:showVal val="1"/>
          <c:showCatName val="0"/>
          <c:showSerName val="0"/>
          <c:showPercent val="0"/>
          <c:showBubbleSize val="0"/>
        </c:dLbls>
        <c:gapWidth val="219"/>
        <c:overlap val="-27"/>
        <c:axId val="1069761327"/>
        <c:axId val="1069758831"/>
      </c:barChart>
      <c:catAx>
        <c:axId val="1069761327"/>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r>
                  <a:rPr lang="en-US" sz="1200"/>
                  <a:t>Mức độ</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crossAx val="1069758831"/>
        <c:crosses val="autoZero"/>
        <c:auto val="1"/>
        <c:lblAlgn val="ctr"/>
        <c:lblOffset val="100"/>
        <c:noMultiLvlLbl val="0"/>
      </c:catAx>
      <c:valAx>
        <c:axId val="1069758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r>
                  <a:rPr lang="en-US" sz="1200"/>
                  <a:t>Số học sinh</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crossAx val="1069761327"/>
        <c:crosses val="autoZero"/>
        <c:crossBetween val="between"/>
      </c:valAx>
      <c:spPr>
        <a:noFill/>
        <a:ln>
          <a:noFill/>
        </a:ln>
        <a:effectLst/>
      </c:spPr>
    </c:plotArea>
    <c:legend>
      <c:legendPos val="b"/>
      <c:legendEntry>
        <c:idx val="2"/>
        <c:delete val="1"/>
      </c:legendEntry>
      <c:layout>
        <c:manualLayout>
          <c:xMode val="edge"/>
          <c:yMode val="edge"/>
          <c:x val="0.17714744224769982"/>
          <c:y val="0.8452358600336376"/>
          <c:w val="0.71615070989016971"/>
          <c:h val="0.137971772956620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2"/>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b="1">
          <a:solidFill>
            <a:schemeClr val="bg2"/>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6D2144-8E67-42F4-83CC-032062465217}" type="doc">
      <dgm:prSet loTypeId="urn:microsoft.com/office/officeart/2005/8/layout/list1" loCatId="list" qsTypeId="urn:microsoft.com/office/officeart/2005/8/quickstyle/3d1" qsCatId="3D" csTypeId="urn:microsoft.com/office/officeart/2005/8/colors/accent1_3" csCatId="accent1" phldr="1"/>
      <dgm:spPr/>
      <dgm:t>
        <a:bodyPr/>
        <a:lstStyle/>
        <a:p>
          <a:endParaRPr lang="en-US"/>
        </a:p>
      </dgm:t>
    </dgm:pt>
    <dgm:pt modelId="{C1E74A62-C4FA-4E2F-814B-884FC7C09566}">
      <dgm:prSet phldrT="[Text]" custT="1"/>
      <dgm:spPr>
        <a:solidFill>
          <a:srgbClr val="FFFFA7"/>
        </a:solidFill>
      </dgm:spPr>
      <dgm:t>
        <a:bodyPr/>
        <a:lstStyle/>
        <a:p>
          <a:pPr>
            <a:buNone/>
          </a:pP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Đề</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xuất</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vấn</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đề</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đặt</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câu</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hỏi</a:t>
          </a:r>
          <a:endParaRPr lang="en-US" sz="1800" b="1" i="0" dirty="0">
            <a:solidFill>
              <a:schemeClr val="accent2">
                <a:lumMod val="25000"/>
              </a:schemeClr>
            </a:solidFill>
            <a:latin typeface="Times New Roman" panose="02020603050405020304" pitchFamily="18" charset="0"/>
            <a:cs typeface="Times New Roman" panose="02020603050405020304" pitchFamily="18" charset="0"/>
          </a:endParaRPr>
        </a:p>
      </dgm:t>
    </dgm:pt>
    <dgm:pt modelId="{0A9417DA-BDB6-4A6F-99E0-3119E56D1B91}" type="parTrans" cxnId="{4427005D-C670-4912-8729-C2B95F6874BB}">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702F43E8-3B23-48C2-9756-549079B7A3FD}" type="sibTrans" cxnId="{4427005D-C670-4912-8729-C2B95F6874BB}">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1B7A1C27-CC89-4A99-A215-E2608958EB9C}">
      <dgm:prSet phldrT="[Text]" custT="1"/>
      <dgm:spPr>
        <a:solidFill>
          <a:srgbClr val="FFFFAF"/>
        </a:solidFill>
      </dgm:spPr>
      <dgm:t>
        <a:bodyPr/>
        <a:lstStyle/>
        <a:p>
          <a:pPr>
            <a:buNone/>
          </a:pP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Đưa</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ra</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phán</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đoán</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giả</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thuyết</a:t>
          </a:r>
          <a:endParaRPr lang="en-US" sz="1800" b="1" i="0" dirty="0">
            <a:solidFill>
              <a:schemeClr val="accent2">
                <a:lumMod val="25000"/>
              </a:schemeClr>
            </a:solidFill>
            <a:latin typeface="Times New Roman" panose="02020603050405020304" pitchFamily="18" charset="0"/>
            <a:cs typeface="Times New Roman" panose="02020603050405020304" pitchFamily="18" charset="0"/>
          </a:endParaRPr>
        </a:p>
      </dgm:t>
    </dgm:pt>
    <dgm:pt modelId="{8884DB58-1E94-4AB8-BC1A-95FAE176D426}" type="parTrans" cxnId="{7BC74B15-D0A0-463C-8E4E-302AEB7137F5}">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0A0C8841-BA02-4DA4-A367-B2D27D9C12D0}" type="sibTrans" cxnId="{7BC74B15-D0A0-463C-8E4E-302AEB7137F5}">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1C7E175F-4F4A-4474-A658-39CDD14BE314}">
      <dgm:prSet phldrT="[Text]" custT="1"/>
      <dgm:spPr>
        <a:solidFill>
          <a:srgbClr val="FFF9AF"/>
        </a:solidFill>
      </dgm:spPr>
      <dgm:t>
        <a:bodyPr/>
        <a:lstStyle/>
        <a:p>
          <a:pPr>
            <a:buNone/>
          </a:pP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Thực</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hiện</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kế</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hoạch</a:t>
          </a:r>
          <a:endParaRPr lang="en-US" sz="1800" b="1" i="0" dirty="0">
            <a:solidFill>
              <a:schemeClr val="accent2">
                <a:lumMod val="25000"/>
              </a:schemeClr>
            </a:solidFill>
            <a:latin typeface="Times New Roman" panose="02020603050405020304" pitchFamily="18" charset="0"/>
            <a:cs typeface="Times New Roman" panose="02020603050405020304" pitchFamily="18" charset="0"/>
          </a:endParaRPr>
        </a:p>
      </dgm:t>
    </dgm:pt>
    <dgm:pt modelId="{FDEF7334-07A8-4A9E-866F-8528C8B1C3C4}" type="parTrans" cxnId="{DDB61F81-1220-489F-9B0C-3F2CC0354464}">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4B325E35-7970-4045-9214-3EDCB1AF490D}" type="sibTrans" cxnId="{DDB61F81-1220-489F-9B0C-3F2CC0354464}">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4A8309F4-58AA-4F16-BCE8-DDB6BF510BB9}">
      <dgm:prSet phldrT="[Text]" custT="1"/>
      <dgm:spPr>
        <a:solidFill>
          <a:srgbClr val="FFFFCC"/>
        </a:solidFill>
      </dgm:spPr>
      <dgm:t>
        <a:bodyPr/>
        <a:lstStyle/>
        <a:p>
          <a:pPr>
            <a:buNone/>
          </a:pP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Viết</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và</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trình</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bày</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báo</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cáo</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thảo</a:t>
          </a:r>
          <a:r>
            <a:rPr lang="en-US" sz="1800" b="1" i="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dirty="0" err="1">
              <a:solidFill>
                <a:schemeClr val="accent2">
                  <a:lumMod val="25000"/>
                </a:schemeClr>
              </a:solidFill>
              <a:latin typeface="Times New Roman" panose="02020603050405020304" pitchFamily="18" charset="0"/>
              <a:cs typeface="Times New Roman" panose="02020603050405020304" pitchFamily="18" charset="0"/>
            </a:rPr>
            <a:t>luận</a:t>
          </a:r>
          <a:endParaRPr lang="en-US" sz="1800" b="1" i="0" dirty="0">
            <a:solidFill>
              <a:schemeClr val="accent2">
                <a:lumMod val="25000"/>
              </a:schemeClr>
            </a:solidFill>
            <a:latin typeface="Times New Roman" panose="02020603050405020304" pitchFamily="18" charset="0"/>
            <a:cs typeface="Times New Roman" panose="02020603050405020304" pitchFamily="18" charset="0"/>
          </a:endParaRPr>
        </a:p>
      </dgm:t>
    </dgm:pt>
    <dgm:pt modelId="{55A5918F-7197-4F20-9F43-F7F39312DDA5}" type="parTrans" cxnId="{E695FF46-0D32-43D5-AD07-3FDE19C5D250}">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7143F007-FAB4-4AB6-BE76-5D0DE21BB93E}" type="sibTrans" cxnId="{E695FF46-0D32-43D5-AD07-3FDE19C5D250}">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5BA43C99-5C4F-4968-9AC6-687A9F8E3EDF}">
      <dgm:prSet phldrT="[Text]" custT="1"/>
      <dgm:spPr>
        <a:solidFill>
          <a:srgbClr val="FFFFDD"/>
        </a:solidFill>
      </dgm:spPr>
      <dgm:t>
        <a:bodyPr/>
        <a:lstStyle/>
        <a:p>
          <a:pPr>
            <a:buNone/>
          </a:pPr>
          <a:r>
            <a:rPr lang="en-US" sz="1800" b="1" i="0">
              <a:solidFill>
                <a:schemeClr val="accent2">
                  <a:lumMod val="25000"/>
                </a:schemeClr>
              </a:solidFill>
              <a:latin typeface="Times New Roman" panose="02020603050405020304" pitchFamily="18" charset="0"/>
              <a:cs typeface="Times New Roman" panose="02020603050405020304" pitchFamily="18" charset="0"/>
            </a:rPr>
            <a:t>Rút ra kết luận và đề xuất giải pháp</a:t>
          </a:r>
          <a:endParaRPr lang="en-US" sz="1800" b="1" i="0" dirty="0">
            <a:solidFill>
              <a:schemeClr val="accent2">
                <a:lumMod val="25000"/>
              </a:schemeClr>
            </a:solidFill>
            <a:latin typeface="Times New Roman" panose="02020603050405020304" pitchFamily="18" charset="0"/>
            <a:cs typeface="Times New Roman" panose="02020603050405020304" pitchFamily="18" charset="0"/>
          </a:endParaRPr>
        </a:p>
      </dgm:t>
    </dgm:pt>
    <dgm:pt modelId="{C45B6AF6-12E6-4E5B-A382-CD1E26A4F1FD}" type="parTrans" cxnId="{6C3E2080-C0CD-45A9-B146-08A48884D6C3}">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558BBD5D-2A1D-4E5A-AEEF-74C63A1FE699}" type="sibTrans" cxnId="{6C3E2080-C0CD-45A9-B146-08A48884D6C3}">
      <dgm:prSet/>
      <dgm:spPr/>
      <dgm:t>
        <a:bodyPr/>
        <a:lstStyle/>
        <a:p>
          <a:endParaRPr lang="en-US" sz="1800" b="1" i="0">
            <a:solidFill>
              <a:schemeClr val="accent2">
                <a:lumMod val="25000"/>
              </a:schemeClr>
            </a:solidFill>
            <a:latin typeface="Times New Roman" panose="02020603050405020304" pitchFamily="18" charset="0"/>
            <a:cs typeface="Times New Roman" panose="02020603050405020304" pitchFamily="18" charset="0"/>
          </a:endParaRPr>
        </a:p>
      </dgm:t>
    </dgm:pt>
    <dgm:pt modelId="{D7119A16-5706-4631-9EB7-6B251F833C26}" type="pres">
      <dgm:prSet presAssocID="{076D2144-8E67-42F4-83CC-032062465217}" presName="linear" presStyleCnt="0">
        <dgm:presLayoutVars>
          <dgm:dir/>
          <dgm:animLvl val="lvl"/>
          <dgm:resizeHandles val="exact"/>
        </dgm:presLayoutVars>
      </dgm:prSet>
      <dgm:spPr/>
    </dgm:pt>
    <dgm:pt modelId="{FA54E3A4-7D36-455C-8030-33A5568FF9AC}" type="pres">
      <dgm:prSet presAssocID="{C1E74A62-C4FA-4E2F-814B-884FC7C09566}" presName="parentLin" presStyleCnt="0"/>
      <dgm:spPr/>
    </dgm:pt>
    <dgm:pt modelId="{6D23843A-4B54-492D-9468-6A39E2C0D7C7}" type="pres">
      <dgm:prSet presAssocID="{C1E74A62-C4FA-4E2F-814B-884FC7C09566}" presName="parentLeftMargin" presStyleLbl="node1" presStyleIdx="0" presStyleCnt="5"/>
      <dgm:spPr/>
    </dgm:pt>
    <dgm:pt modelId="{529077CF-F308-4680-AE96-97C889570AB2}" type="pres">
      <dgm:prSet presAssocID="{C1E74A62-C4FA-4E2F-814B-884FC7C09566}" presName="parentText" presStyleLbl="node1" presStyleIdx="0" presStyleCnt="5">
        <dgm:presLayoutVars>
          <dgm:chMax val="0"/>
          <dgm:bulletEnabled val="1"/>
        </dgm:presLayoutVars>
      </dgm:prSet>
      <dgm:spPr/>
    </dgm:pt>
    <dgm:pt modelId="{67E9314C-6B84-4396-890E-0A91D87C1E06}" type="pres">
      <dgm:prSet presAssocID="{C1E74A62-C4FA-4E2F-814B-884FC7C09566}" presName="negativeSpace" presStyleCnt="0"/>
      <dgm:spPr/>
    </dgm:pt>
    <dgm:pt modelId="{64927D2F-D918-4281-8200-368924C2D8A3}" type="pres">
      <dgm:prSet presAssocID="{C1E74A62-C4FA-4E2F-814B-884FC7C09566}" presName="childText" presStyleLbl="conFgAcc1" presStyleIdx="0" presStyleCnt="5" custScaleX="99278">
        <dgm:presLayoutVars>
          <dgm:bulletEnabled val="1"/>
        </dgm:presLayoutVars>
      </dgm:prSet>
      <dgm:spPr/>
    </dgm:pt>
    <dgm:pt modelId="{A9E5304E-7D43-4C2A-8C11-BC9088089C13}" type="pres">
      <dgm:prSet presAssocID="{702F43E8-3B23-48C2-9756-549079B7A3FD}" presName="spaceBetweenRectangles" presStyleCnt="0"/>
      <dgm:spPr/>
    </dgm:pt>
    <dgm:pt modelId="{07F9014C-B976-4127-AC4D-A2428B4BD3B6}" type="pres">
      <dgm:prSet presAssocID="{1B7A1C27-CC89-4A99-A215-E2608958EB9C}" presName="parentLin" presStyleCnt="0"/>
      <dgm:spPr/>
    </dgm:pt>
    <dgm:pt modelId="{F3669E8E-F7BF-4698-8B0A-02549331A1FB}" type="pres">
      <dgm:prSet presAssocID="{1B7A1C27-CC89-4A99-A215-E2608958EB9C}" presName="parentLeftMargin" presStyleLbl="node1" presStyleIdx="0" presStyleCnt="5"/>
      <dgm:spPr/>
    </dgm:pt>
    <dgm:pt modelId="{FBE54C95-9486-432B-A840-4212CFC8FAA2}" type="pres">
      <dgm:prSet presAssocID="{1B7A1C27-CC89-4A99-A215-E2608958EB9C}" presName="parentText" presStyleLbl="node1" presStyleIdx="1" presStyleCnt="5">
        <dgm:presLayoutVars>
          <dgm:chMax val="0"/>
          <dgm:bulletEnabled val="1"/>
        </dgm:presLayoutVars>
      </dgm:prSet>
      <dgm:spPr/>
    </dgm:pt>
    <dgm:pt modelId="{0CCC6A17-290D-4F7A-A615-F7E6B0FF85E3}" type="pres">
      <dgm:prSet presAssocID="{1B7A1C27-CC89-4A99-A215-E2608958EB9C}" presName="negativeSpace" presStyleCnt="0"/>
      <dgm:spPr/>
    </dgm:pt>
    <dgm:pt modelId="{E2F1A82B-37A0-4AD6-93C8-F8FC3964FB9D}" type="pres">
      <dgm:prSet presAssocID="{1B7A1C27-CC89-4A99-A215-E2608958EB9C}" presName="childText" presStyleLbl="conFgAcc1" presStyleIdx="1" presStyleCnt="5">
        <dgm:presLayoutVars>
          <dgm:bulletEnabled val="1"/>
        </dgm:presLayoutVars>
      </dgm:prSet>
      <dgm:spPr/>
    </dgm:pt>
    <dgm:pt modelId="{D39C45F4-06F2-45A9-BE88-0C91F22635C8}" type="pres">
      <dgm:prSet presAssocID="{0A0C8841-BA02-4DA4-A367-B2D27D9C12D0}" presName="spaceBetweenRectangles" presStyleCnt="0"/>
      <dgm:spPr/>
    </dgm:pt>
    <dgm:pt modelId="{839CD98D-0670-40AE-840F-66793E64F852}" type="pres">
      <dgm:prSet presAssocID="{1C7E175F-4F4A-4474-A658-39CDD14BE314}" presName="parentLin" presStyleCnt="0"/>
      <dgm:spPr/>
    </dgm:pt>
    <dgm:pt modelId="{3111E3BD-6820-48A1-A4D8-1261EE556C51}" type="pres">
      <dgm:prSet presAssocID="{1C7E175F-4F4A-4474-A658-39CDD14BE314}" presName="parentLeftMargin" presStyleLbl="node1" presStyleIdx="1" presStyleCnt="5"/>
      <dgm:spPr/>
    </dgm:pt>
    <dgm:pt modelId="{8FF99262-3A5F-42BA-A9A4-A88458700F8C}" type="pres">
      <dgm:prSet presAssocID="{1C7E175F-4F4A-4474-A658-39CDD14BE314}" presName="parentText" presStyleLbl="node1" presStyleIdx="2" presStyleCnt="5">
        <dgm:presLayoutVars>
          <dgm:chMax val="0"/>
          <dgm:bulletEnabled val="1"/>
        </dgm:presLayoutVars>
      </dgm:prSet>
      <dgm:spPr/>
    </dgm:pt>
    <dgm:pt modelId="{000EAF23-3E93-4C8E-9BE9-75A510DD7977}" type="pres">
      <dgm:prSet presAssocID="{1C7E175F-4F4A-4474-A658-39CDD14BE314}" presName="negativeSpace" presStyleCnt="0"/>
      <dgm:spPr/>
    </dgm:pt>
    <dgm:pt modelId="{115CEF48-D7F9-4D0D-A1CD-6798BE0B225E}" type="pres">
      <dgm:prSet presAssocID="{1C7E175F-4F4A-4474-A658-39CDD14BE314}" presName="childText" presStyleLbl="conFgAcc1" presStyleIdx="2" presStyleCnt="5" custLinFactNeighborX="-160" custLinFactNeighborY="-70806">
        <dgm:presLayoutVars>
          <dgm:bulletEnabled val="1"/>
        </dgm:presLayoutVars>
      </dgm:prSet>
      <dgm:spPr/>
    </dgm:pt>
    <dgm:pt modelId="{A89F5E44-1F9F-426A-B9B7-AFFD4964EAD3}" type="pres">
      <dgm:prSet presAssocID="{4B325E35-7970-4045-9214-3EDCB1AF490D}" presName="spaceBetweenRectangles" presStyleCnt="0"/>
      <dgm:spPr/>
    </dgm:pt>
    <dgm:pt modelId="{DC13694D-7ACE-4976-8EF2-FD2416596350}" type="pres">
      <dgm:prSet presAssocID="{4A8309F4-58AA-4F16-BCE8-DDB6BF510BB9}" presName="parentLin" presStyleCnt="0"/>
      <dgm:spPr/>
    </dgm:pt>
    <dgm:pt modelId="{9E555E85-1A81-47EE-BD2E-ACAC46A8B8A6}" type="pres">
      <dgm:prSet presAssocID="{4A8309F4-58AA-4F16-BCE8-DDB6BF510BB9}" presName="parentLeftMargin" presStyleLbl="node1" presStyleIdx="2" presStyleCnt="5"/>
      <dgm:spPr/>
    </dgm:pt>
    <dgm:pt modelId="{D46CB657-6BB9-47EE-B273-7D2639A8BF5D}" type="pres">
      <dgm:prSet presAssocID="{4A8309F4-58AA-4F16-BCE8-DDB6BF510BB9}" presName="parentText" presStyleLbl="node1" presStyleIdx="3" presStyleCnt="5">
        <dgm:presLayoutVars>
          <dgm:chMax val="0"/>
          <dgm:bulletEnabled val="1"/>
        </dgm:presLayoutVars>
      </dgm:prSet>
      <dgm:spPr/>
    </dgm:pt>
    <dgm:pt modelId="{343984E9-1947-48A9-B0CC-7EB29A24D305}" type="pres">
      <dgm:prSet presAssocID="{4A8309F4-58AA-4F16-BCE8-DDB6BF510BB9}" presName="negativeSpace" presStyleCnt="0"/>
      <dgm:spPr/>
    </dgm:pt>
    <dgm:pt modelId="{28EA3DD6-26DD-4F75-BF20-12FB32102270}" type="pres">
      <dgm:prSet presAssocID="{4A8309F4-58AA-4F16-BCE8-DDB6BF510BB9}" presName="childText" presStyleLbl="conFgAcc1" presStyleIdx="3" presStyleCnt="5">
        <dgm:presLayoutVars>
          <dgm:bulletEnabled val="1"/>
        </dgm:presLayoutVars>
      </dgm:prSet>
      <dgm:spPr/>
    </dgm:pt>
    <dgm:pt modelId="{D8CBB761-39CB-479E-9D4C-AF082FE60E07}" type="pres">
      <dgm:prSet presAssocID="{7143F007-FAB4-4AB6-BE76-5D0DE21BB93E}" presName="spaceBetweenRectangles" presStyleCnt="0"/>
      <dgm:spPr/>
    </dgm:pt>
    <dgm:pt modelId="{E0CA7317-9D74-4C5D-8477-99DF6C918017}" type="pres">
      <dgm:prSet presAssocID="{5BA43C99-5C4F-4968-9AC6-687A9F8E3EDF}" presName="parentLin" presStyleCnt="0"/>
      <dgm:spPr/>
    </dgm:pt>
    <dgm:pt modelId="{90533AC3-AAB2-4852-9988-17CEE05D9CEA}" type="pres">
      <dgm:prSet presAssocID="{5BA43C99-5C4F-4968-9AC6-687A9F8E3EDF}" presName="parentLeftMargin" presStyleLbl="node1" presStyleIdx="3" presStyleCnt="5"/>
      <dgm:spPr/>
    </dgm:pt>
    <dgm:pt modelId="{E9CD57B0-FCA2-4C53-93A6-6491391F9AE3}" type="pres">
      <dgm:prSet presAssocID="{5BA43C99-5C4F-4968-9AC6-687A9F8E3EDF}" presName="parentText" presStyleLbl="node1" presStyleIdx="4" presStyleCnt="5">
        <dgm:presLayoutVars>
          <dgm:chMax val="0"/>
          <dgm:bulletEnabled val="1"/>
        </dgm:presLayoutVars>
      </dgm:prSet>
      <dgm:spPr/>
    </dgm:pt>
    <dgm:pt modelId="{4B7803D0-AE37-4573-B129-898E9C03C0BD}" type="pres">
      <dgm:prSet presAssocID="{5BA43C99-5C4F-4968-9AC6-687A9F8E3EDF}" presName="negativeSpace" presStyleCnt="0"/>
      <dgm:spPr/>
    </dgm:pt>
    <dgm:pt modelId="{EF80E9D0-2086-44B2-A959-3042592CC1F0}" type="pres">
      <dgm:prSet presAssocID="{5BA43C99-5C4F-4968-9AC6-687A9F8E3EDF}" presName="childText" presStyleLbl="conFgAcc1" presStyleIdx="4" presStyleCnt="5">
        <dgm:presLayoutVars>
          <dgm:bulletEnabled val="1"/>
        </dgm:presLayoutVars>
      </dgm:prSet>
      <dgm:spPr/>
    </dgm:pt>
  </dgm:ptLst>
  <dgm:cxnLst>
    <dgm:cxn modelId="{8598C20E-7C88-426A-91D4-7B203D5C028F}" type="presOf" srcId="{1C7E175F-4F4A-4474-A658-39CDD14BE314}" destId="{3111E3BD-6820-48A1-A4D8-1261EE556C51}" srcOrd="0" destOrd="0" presId="urn:microsoft.com/office/officeart/2005/8/layout/list1"/>
    <dgm:cxn modelId="{7BC74B15-D0A0-463C-8E4E-302AEB7137F5}" srcId="{076D2144-8E67-42F4-83CC-032062465217}" destId="{1B7A1C27-CC89-4A99-A215-E2608958EB9C}" srcOrd="1" destOrd="0" parTransId="{8884DB58-1E94-4AB8-BC1A-95FAE176D426}" sibTransId="{0A0C8841-BA02-4DA4-A367-B2D27D9C12D0}"/>
    <dgm:cxn modelId="{4427005D-C670-4912-8729-C2B95F6874BB}" srcId="{076D2144-8E67-42F4-83CC-032062465217}" destId="{C1E74A62-C4FA-4E2F-814B-884FC7C09566}" srcOrd="0" destOrd="0" parTransId="{0A9417DA-BDB6-4A6F-99E0-3119E56D1B91}" sibTransId="{702F43E8-3B23-48C2-9756-549079B7A3FD}"/>
    <dgm:cxn modelId="{E695FF46-0D32-43D5-AD07-3FDE19C5D250}" srcId="{076D2144-8E67-42F4-83CC-032062465217}" destId="{4A8309F4-58AA-4F16-BCE8-DDB6BF510BB9}" srcOrd="3" destOrd="0" parTransId="{55A5918F-7197-4F20-9F43-F7F39312DDA5}" sibTransId="{7143F007-FAB4-4AB6-BE76-5D0DE21BB93E}"/>
    <dgm:cxn modelId="{D7FFC76E-3FFD-4850-A686-8361B8C8EC13}" type="presOf" srcId="{1B7A1C27-CC89-4A99-A215-E2608958EB9C}" destId="{FBE54C95-9486-432B-A840-4212CFC8FAA2}" srcOrd="1" destOrd="0" presId="urn:microsoft.com/office/officeart/2005/8/layout/list1"/>
    <dgm:cxn modelId="{60B27A7C-4348-426B-8ABA-BF60D7A53408}" type="presOf" srcId="{076D2144-8E67-42F4-83CC-032062465217}" destId="{D7119A16-5706-4631-9EB7-6B251F833C26}" srcOrd="0" destOrd="0" presId="urn:microsoft.com/office/officeart/2005/8/layout/list1"/>
    <dgm:cxn modelId="{6C3E2080-C0CD-45A9-B146-08A48884D6C3}" srcId="{076D2144-8E67-42F4-83CC-032062465217}" destId="{5BA43C99-5C4F-4968-9AC6-687A9F8E3EDF}" srcOrd="4" destOrd="0" parTransId="{C45B6AF6-12E6-4E5B-A382-CD1E26A4F1FD}" sibTransId="{558BBD5D-2A1D-4E5A-AEEF-74C63A1FE699}"/>
    <dgm:cxn modelId="{DDB61F81-1220-489F-9B0C-3F2CC0354464}" srcId="{076D2144-8E67-42F4-83CC-032062465217}" destId="{1C7E175F-4F4A-4474-A658-39CDD14BE314}" srcOrd="2" destOrd="0" parTransId="{FDEF7334-07A8-4A9E-866F-8528C8B1C3C4}" sibTransId="{4B325E35-7970-4045-9214-3EDCB1AF490D}"/>
    <dgm:cxn modelId="{789805A7-307D-4FDC-B4E5-99CF8760B41B}" type="presOf" srcId="{4A8309F4-58AA-4F16-BCE8-DDB6BF510BB9}" destId="{D46CB657-6BB9-47EE-B273-7D2639A8BF5D}" srcOrd="1" destOrd="0" presId="urn:microsoft.com/office/officeart/2005/8/layout/list1"/>
    <dgm:cxn modelId="{90FD5AC1-5FEA-4A1E-8ED2-735E881C6545}" type="presOf" srcId="{4A8309F4-58AA-4F16-BCE8-DDB6BF510BB9}" destId="{9E555E85-1A81-47EE-BD2E-ACAC46A8B8A6}" srcOrd="0" destOrd="0" presId="urn:microsoft.com/office/officeart/2005/8/layout/list1"/>
    <dgm:cxn modelId="{316493D1-D6F6-47FD-A87E-6F6BE09475C3}" type="presOf" srcId="{C1E74A62-C4FA-4E2F-814B-884FC7C09566}" destId="{6D23843A-4B54-492D-9468-6A39E2C0D7C7}" srcOrd="0" destOrd="0" presId="urn:microsoft.com/office/officeart/2005/8/layout/list1"/>
    <dgm:cxn modelId="{A273E3E1-0EAE-4E10-B2CB-7F81A37ACDCC}" type="presOf" srcId="{1C7E175F-4F4A-4474-A658-39CDD14BE314}" destId="{8FF99262-3A5F-42BA-A9A4-A88458700F8C}" srcOrd="1" destOrd="0" presId="urn:microsoft.com/office/officeart/2005/8/layout/list1"/>
    <dgm:cxn modelId="{A14BFDE3-A66F-46F1-B3CB-A559B4370988}" type="presOf" srcId="{1B7A1C27-CC89-4A99-A215-E2608958EB9C}" destId="{F3669E8E-F7BF-4698-8B0A-02549331A1FB}" srcOrd="0" destOrd="0" presId="urn:microsoft.com/office/officeart/2005/8/layout/list1"/>
    <dgm:cxn modelId="{26A371EB-3A80-4B8E-966B-24AA7A9AECF0}" type="presOf" srcId="{5BA43C99-5C4F-4968-9AC6-687A9F8E3EDF}" destId="{E9CD57B0-FCA2-4C53-93A6-6491391F9AE3}" srcOrd="1" destOrd="0" presId="urn:microsoft.com/office/officeart/2005/8/layout/list1"/>
    <dgm:cxn modelId="{E2A883F4-7AC1-4300-B4BE-67B31EC101C3}" type="presOf" srcId="{C1E74A62-C4FA-4E2F-814B-884FC7C09566}" destId="{529077CF-F308-4680-AE96-97C889570AB2}" srcOrd="1" destOrd="0" presId="urn:microsoft.com/office/officeart/2005/8/layout/list1"/>
    <dgm:cxn modelId="{455793FD-D037-4D38-8C44-6D2F00378A1C}" type="presOf" srcId="{5BA43C99-5C4F-4968-9AC6-687A9F8E3EDF}" destId="{90533AC3-AAB2-4852-9988-17CEE05D9CEA}" srcOrd="0" destOrd="0" presId="urn:microsoft.com/office/officeart/2005/8/layout/list1"/>
    <dgm:cxn modelId="{95E8DA7D-531E-4F6C-8BE6-8924B9F3AA23}" type="presParOf" srcId="{D7119A16-5706-4631-9EB7-6B251F833C26}" destId="{FA54E3A4-7D36-455C-8030-33A5568FF9AC}" srcOrd="0" destOrd="0" presId="urn:microsoft.com/office/officeart/2005/8/layout/list1"/>
    <dgm:cxn modelId="{8ADA6787-F291-46DF-A356-02CE95EE2534}" type="presParOf" srcId="{FA54E3A4-7D36-455C-8030-33A5568FF9AC}" destId="{6D23843A-4B54-492D-9468-6A39E2C0D7C7}" srcOrd="0" destOrd="0" presId="urn:microsoft.com/office/officeart/2005/8/layout/list1"/>
    <dgm:cxn modelId="{8907B418-16FC-4EAD-9F87-24B755EEC690}" type="presParOf" srcId="{FA54E3A4-7D36-455C-8030-33A5568FF9AC}" destId="{529077CF-F308-4680-AE96-97C889570AB2}" srcOrd="1" destOrd="0" presId="urn:microsoft.com/office/officeart/2005/8/layout/list1"/>
    <dgm:cxn modelId="{8E710B2F-C359-4616-AF50-071D088E556F}" type="presParOf" srcId="{D7119A16-5706-4631-9EB7-6B251F833C26}" destId="{67E9314C-6B84-4396-890E-0A91D87C1E06}" srcOrd="1" destOrd="0" presId="urn:microsoft.com/office/officeart/2005/8/layout/list1"/>
    <dgm:cxn modelId="{A2F50740-C177-4173-B309-03AA44C16628}" type="presParOf" srcId="{D7119A16-5706-4631-9EB7-6B251F833C26}" destId="{64927D2F-D918-4281-8200-368924C2D8A3}" srcOrd="2" destOrd="0" presId="urn:microsoft.com/office/officeart/2005/8/layout/list1"/>
    <dgm:cxn modelId="{39C085B4-0A54-4890-BCB9-EF400FADCCB5}" type="presParOf" srcId="{D7119A16-5706-4631-9EB7-6B251F833C26}" destId="{A9E5304E-7D43-4C2A-8C11-BC9088089C13}" srcOrd="3" destOrd="0" presId="urn:microsoft.com/office/officeart/2005/8/layout/list1"/>
    <dgm:cxn modelId="{21AA9D8A-188D-4CFB-AF6C-6CD99B17103E}" type="presParOf" srcId="{D7119A16-5706-4631-9EB7-6B251F833C26}" destId="{07F9014C-B976-4127-AC4D-A2428B4BD3B6}" srcOrd="4" destOrd="0" presId="urn:microsoft.com/office/officeart/2005/8/layout/list1"/>
    <dgm:cxn modelId="{5B4D2FB6-B404-4C81-B6D3-BC03AFAA6712}" type="presParOf" srcId="{07F9014C-B976-4127-AC4D-A2428B4BD3B6}" destId="{F3669E8E-F7BF-4698-8B0A-02549331A1FB}" srcOrd="0" destOrd="0" presId="urn:microsoft.com/office/officeart/2005/8/layout/list1"/>
    <dgm:cxn modelId="{D98A3953-4806-42C0-B993-9CA25FF8DC78}" type="presParOf" srcId="{07F9014C-B976-4127-AC4D-A2428B4BD3B6}" destId="{FBE54C95-9486-432B-A840-4212CFC8FAA2}" srcOrd="1" destOrd="0" presId="urn:microsoft.com/office/officeart/2005/8/layout/list1"/>
    <dgm:cxn modelId="{185A0096-1E65-471D-BC1B-ECB3757183C7}" type="presParOf" srcId="{D7119A16-5706-4631-9EB7-6B251F833C26}" destId="{0CCC6A17-290D-4F7A-A615-F7E6B0FF85E3}" srcOrd="5" destOrd="0" presId="urn:microsoft.com/office/officeart/2005/8/layout/list1"/>
    <dgm:cxn modelId="{E960BC79-F3A9-4495-BC37-0A9FD2504A5C}" type="presParOf" srcId="{D7119A16-5706-4631-9EB7-6B251F833C26}" destId="{E2F1A82B-37A0-4AD6-93C8-F8FC3964FB9D}" srcOrd="6" destOrd="0" presId="urn:microsoft.com/office/officeart/2005/8/layout/list1"/>
    <dgm:cxn modelId="{18B13C31-479D-429B-8687-A5112E95B014}" type="presParOf" srcId="{D7119A16-5706-4631-9EB7-6B251F833C26}" destId="{D39C45F4-06F2-45A9-BE88-0C91F22635C8}" srcOrd="7" destOrd="0" presId="urn:microsoft.com/office/officeart/2005/8/layout/list1"/>
    <dgm:cxn modelId="{B38C30D0-D489-4642-ADE9-E9582881082E}" type="presParOf" srcId="{D7119A16-5706-4631-9EB7-6B251F833C26}" destId="{839CD98D-0670-40AE-840F-66793E64F852}" srcOrd="8" destOrd="0" presId="urn:microsoft.com/office/officeart/2005/8/layout/list1"/>
    <dgm:cxn modelId="{02C8DF86-3E8C-418E-9D10-BB191DA151F4}" type="presParOf" srcId="{839CD98D-0670-40AE-840F-66793E64F852}" destId="{3111E3BD-6820-48A1-A4D8-1261EE556C51}" srcOrd="0" destOrd="0" presId="urn:microsoft.com/office/officeart/2005/8/layout/list1"/>
    <dgm:cxn modelId="{0A3A7A4B-392B-4B92-88D3-2B604A4B9C85}" type="presParOf" srcId="{839CD98D-0670-40AE-840F-66793E64F852}" destId="{8FF99262-3A5F-42BA-A9A4-A88458700F8C}" srcOrd="1" destOrd="0" presId="urn:microsoft.com/office/officeart/2005/8/layout/list1"/>
    <dgm:cxn modelId="{1F123B3F-5FEF-4B13-B057-E526A21E80CC}" type="presParOf" srcId="{D7119A16-5706-4631-9EB7-6B251F833C26}" destId="{000EAF23-3E93-4C8E-9BE9-75A510DD7977}" srcOrd="9" destOrd="0" presId="urn:microsoft.com/office/officeart/2005/8/layout/list1"/>
    <dgm:cxn modelId="{18B27B0C-4DE9-4963-86F9-C0A1D2DC1A03}" type="presParOf" srcId="{D7119A16-5706-4631-9EB7-6B251F833C26}" destId="{115CEF48-D7F9-4D0D-A1CD-6798BE0B225E}" srcOrd="10" destOrd="0" presId="urn:microsoft.com/office/officeart/2005/8/layout/list1"/>
    <dgm:cxn modelId="{BB4DDAC9-D454-4F11-8FC9-DAB1E89968F7}" type="presParOf" srcId="{D7119A16-5706-4631-9EB7-6B251F833C26}" destId="{A89F5E44-1F9F-426A-B9B7-AFFD4964EAD3}" srcOrd="11" destOrd="0" presId="urn:microsoft.com/office/officeart/2005/8/layout/list1"/>
    <dgm:cxn modelId="{523F10FD-870D-4ECE-8D8A-F2722B2C5430}" type="presParOf" srcId="{D7119A16-5706-4631-9EB7-6B251F833C26}" destId="{DC13694D-7ACE-4976-8EF2-FD2416596350}" srcOrd="12" destOrd="0" presId="urn:microsoft.com/office/officeart/2005/8/layout/list1"/>
    <dgm:cxn modelId="{D2EFCF4F-34B3-4CD1-8A17-753D10DC2A8D}" type="presParOf" srcId="{DC13694D-7ACE-4976-8EF2-FD2416596350}" destId="{9E555E85-1A81-47EE-BD2E-ACAC46A8B8A6}" srcOrd="0" destOrd="0" presId="urn:microsoft.com/office/officeart/2005/8/layout/list1"/>
    <dgm:cxn modelId="{5CA435C7-FCA3-484A-9417-AA382EAAC29D}" type="presParOf" srcId="{DC13694D-7ACE-4976-8EF2-FD2416596350}" destId="{D46CB657-6BB9-47EE-B273-7D2639A8BF5D}" srcOrd="1" destOrd="0" presId="urn:microsoft.com/office/officeart/2005/8/layout/list1"/>
    <dgm:cxn modelId="{EC7BE610-9DA5-47D4-893E-DA761367C769}" type="presParOf" srcId="{D7119A16-5706-4631-9EB7-6B251F833C26}" destId="{343984E9-1947-48A9-B0CC-7EB29A24D305}" srcOrd="13" destOrd="0" presId="urn:microsoft.com/office/officeart/2005/8/layout/list1"/>
    <dgm:cxn modelId="{805AEA1F-2769-4D3D-ACD9-1B2C8DF24F90}" type="presParOf" srcId="{D7119A16-5706-4631-9EB7-6B251F833C26}" destId="{28EA3DD6-26DD-4F75-BF20-12FB32102270}" srcOrd="14" destOrd="0" presId="urn:microsoft.com/office/officeart/2005/8/layout/list1"/>
    <dgm:cxn modelId="{4EAF9E16-D6D1-4386-9A3C-3F7E18446BCC}" type="presParOf" srcId="{D7119A16-5706-4631-9EB7-6B251F833C26}" destId="{D8CBB761-39CB-479E-9D4C-AF082FE60E07}" srcOrd="15" destOrd="0" presId="urn:microsoft.com/office/officeart/2005/8/layout/list1"/>
    <dgm:cxn modelId="{CAC0AAE0-91C6-4AD6-A315-42CEAF1798F1}" type="presParOf" srcId="{D7119A16-5706-4631-9EB7-6B251F833C26}" destId="{E0CA7317-9D74-4C5D-8477-99DF6C918017}" srcOrd="16" destOrd="0" presId="urn:microsoft.com/office/officeart/2005/8/layout/list1"/>
    <dgm:cxn modelId="{08519F7F-0647-472E-A83F-300B2B5425B7}" type="presParOf" srcId="{E0CA7317-9D74-4C5D-8477-99DF6C918017}" destId="{90533AC3-AAB2-4852-9988-17CEE05D9CEA}" srcOrd="0" destOrd="0" presId="urn:microsoft.com/office/officeart/2005/8/layout/list1"/>
    <dgm:cxn modelId="{BEA0737D-DF5C-4A7A-A312-51D6B03D6912}" type="presParOf" srcId="{E0CA7317-9D74-4C5D-8477-99DF6C918017}" destId="{E9CD57B0-FCA2-4C53-93A6-6491391F9AE3}" srcOrd="1" destOrd="0" presId="urn:microsoft.com/office/officeart/2005/8/layout/list1"/>
    <dgm:cxn modelId="{F91BD546-BBF7-4529-B5B6-5A616B8D9730}" type="presParOf" srcId="{D7119A16-5706-4631-9EB7-6B251F833C26}" destId="{4B7803D0-AE37-4573-B129-898E9C03C0BD}" srcOrd="17" destOrd="0" presId="urn:microsoft.com/office/officeart/2005/8/layout/list1"/>
    <dgm:cxn modelId="{2FC87E19-F352-4641-8482-66EDA1116044}" type="presParOf" srcId="{D7119A16-5706-4631-9EB7-6B251F833C26}" destId="{EF80E9D0-2086-44B2-A959-3042592CC1F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19F5EE2-5170-443D-A0BA-7A94545D5225}" type="doc">
      <dgm:prSet loTypeId="urn:microsoft.com/office/officeart/2005/8/layout/process4" loCatId="list" qsTypeId="urn:microsoft.com/office/officeart/2005/8/quickstyle/simple3"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US"/>
        </a:p>
      </dgm:t>
    </dgm:pt>
    <dgm:pt modelId="{46E38729-661E-461A-A3EA-6260C3F1133D}">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just">
            <a:buNone/>
          </a:pPr>
          <a:r>
            <a:rPr lang="en-US" sz="1600" b="1" i="0" dirty="0" err="1">
              <a:solidFill>
                <a:schemeClr val="bg2"/>
              </a:solidFill>
              <a:latin typeface="Times New Roman" panose="02020603050405020304" pitchFamily="18" charset="0"/>
              <a:cs typeface="Times New Roman" panose="02020603050405020304" pitchFamily="18" charset="0"/>
            </a:rPr>
            <a:t>Mức</a:t>
          </a:r>
          <a:r>
            <a:rPr lang="vi-VN" sz="1600" b="1" i="0" dirty="0">
              <a:solidFill>
                <a:schemeClr val="bg2"/>
              </a:solidFill>
              <a:latin typeface="Times New Roman" panose="02020603050405020304" pitchFamily="18" charset="0"/>
              <a:cs typeface="Times New Roman" panose="02020603050405020304" pitchFamily="18" charset="0"/>
            </a:rPr>
            <a:t> 1: </a:t>
          </a:r>
          <a:r>
            <a:rPr lang="en-US" sz="1600" b="1" i="0" dirty="0">
              <a:solidFill>
                <a:schemeClr val="bg2"/>
              </a:solidFill>
              <a:latin typeface="Times New Roman" panose="02020603050405020304" pitchFamily="18" charset="0"/>
              <a:cs typeface="Times New Roman" panose="02020603050405020304" pitchFamily="18" charset="0"/>
            </a:rPr>
            <a:t>Học </a:t>
          </a:r>
          <a:r>
            <a:rPr lang="en-US" sz="1600" b="1" i="0" dirty="0" err="1">
              <a:solidFill>
                <a:schemeClr val="bg2"/>
              </a:solidFill>
              <a:latin typeface="Times New Roman" panose="02020603050405020304" pitchFamily="18" charset="0"/>
              <a:cs typeface="Times New Roman" panose="02020603050405020304" pitchFamily="18" charset="0"/>
            </a:rPr>
            <a:t>sinh</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quan</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sát</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thí</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nghiệm</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ảo</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có</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sẵn</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trong</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phần</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mềm</a:t>
          </a:r>
          <a:endParaRPr lang="en-US" sz="1600" i="0" dirty="0">
            <a:solidFill>
              <a:schemeClr val="bg2"/>
            </a:solidFill>
            <a:latin typeface="Times New Roman" panose="02020603050405020304" pitchFamily="18" charset="0"/>
            <a:cs typeface="Times New Roman" panose="02020603050405020304" pitchFamily="18" charset="0"/>
          </a:endParaRPr>
        </a:p>
      </dgm:t>
    </dgm:pt>
    <dgm:pt modelId="{E54462CF-3141-48D2-877C-05B36AE34BF6}" type="parTrans" cxnId="{FD3DE4CA-94AB-405E-BF8E-B6C4C4825980}">
      <dgm:prSet/>
      <dgm:spPr/>
      <dgm:t>
        <a:bodyPr/>
        <a:lstStyle/>
        <a:p>
          <a:pPr algn="just"/>
          <a:endParaRPr lang="en-US" sz="1600" i="0">
            <a:solidFill>
              <a:schemeClr val="bg2"/>
            </a:solidFill>
            <a:latin typeface="Times New Roman" panose="02020603050405020304" pitchFamily="18" charset="0"/>
            <a:cs typeface="Times New Roman" panose="02020603050405020304" pitchFamily="18" charset="0"/>
          </a:endParaRPr>
        </a:p>
      </dgm:t>
    </dgm:pt>
    <dgm:pt modelId="{D4D3673E-2DF9-415D-A474-09FBD8FCBE02}" type="sibTrans" cxnId="{FD3DE4CA-94AB-405E-BF8E-B6C4C4825980}">
      <dgm:prSet/>
      <dgm:spPr/>
      <dgm:t>
        <a:bodyPr/>
        <a:lstStyle/>
        <a:p>
          <a:pPr algn="just"/>
          <a:endParaRPr lang="en-US" sz="1600" i="0">
            <a:solidFill>
              <a:schemeClr val="bg2"/>
            </a:solidFill>
            <a:latin typeface="Times New Roman" panose="02020603050405020304" pitchFamily="18" charset="0"/>
            <a:cs typeface="Times New Roman" panose="02020603050405020304" pitchFamily="18" charset="0"/>
          </a:endParaRPr>
        </a:p>
      </dgm:t>
    </dgm:pt>
    <dgm:pt modelId="{422C20E0-18FC-4570-8AEF-2534EC787F81}">
      <dgm:prSet phldrT="[Tex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just">
            <a:buNone/>
          </a:pPr>
          <a:r>
            <a:rPr lang="en-US" sz="1600" b="1" i="0" dirty="0" err="1">
              <a:solidFill>
                <a:schemeClr val="bg2"/>
              </a:solidFill>
              <a:latin typeface="Times New Roman" panose="02020603050405020304" pitchFamily="18" charset="0"/>
              <a:cs typeface="Times New Roman" panose="02020603050405020304" pitchFamily="18" charset="0"/>
            </a:rPr>
            <a:t>Mức</a:t>
          </a:r>
          <a:r>
            <a:rPr lang="en-US" sz="1600" b="1" i="0" dirty="0">
              <a:solidFill>
                <a:schemeClr val="bg2"/>
              </a:solidFill>
              <a:latin typeface="Times New Roman" panose="02020603050405020304" pitchFamily="18" charset="0"/>
              <a:cs typeface="Times New Roman" panose="02020603050405020304" pitchFamily="18" charset="0"/>
            </a:rPr>
            <a:t> 2: Học </a:t>
          </a:r>
          <a:r>
            <a:rPr lang="en-US" sz="1600" b="1" i="0" dirty="0" err="1">
              <a:solidFill>
                <a:schemeClr val="bg2"/>
              </a:solidFill>
              <a:latin typeface="Times New Roman" panose="02020603050405020304" pitchFamily="18" charset="0"/>
              <a:cs typeface="Times New Roman" panose="02020603050405020304" pitchFamily="18" charset="0"/>
            </a:rPr>
            <a:t>sinh</a:t>
          </a:r>
          <a:r>
            <a:rPr lang="en-US" sz="1600" b="1" i="0" dirty="0">
              <a:solidFill>
                <a:schemeClr val="bg2"/>
              </a:solidFill>
              <a:latin typeface="Times New Roman" panose="02020603050405020304" pitchFamily="18" charset="0"/>
              <a:cs typeface="Times New Roman" panose="02020603050405020304" pitchFamily="18" charset="0"/>
            </a:rPr>
            <a:t> thao </a:t>
          </a:r>
          <a:r>
            <a:rPr lang="en-US" sz="1600" b="1" i="0" dirty="0" err="1">
              <a:solidFill>
                <a:schemeClr val="bg2"/>
              </a:solidFill>
              <a:latin typeface="Times New Roman" panose="02020603050405020304" pitchFamily="18" charset="0"/>
              <a:cs typeface="Times New Roman" panose="02020603050405020304" pitchFamily="18" charset="0"/>
            </a:rPr>
            <a:t>tác</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một</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phần</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trên</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phần</a:t>
          </a:r>
          <a:r>
            <a:rPr lang="en-US" sz="1600" b="1" i="0" dirty="0">
              <a:solidFill>
                <a:schemeClr val="bg2"/>
              </a:solidFill>
              <a:latin typeface="Times New Roman" panose="02020603050405020304" pitchFamily="18" charset="0"/>
              <a:cs typeface="Times New Roman" panose="02020603050405020304" pitchFamily="18" charset="0"/>
            </a:rPr>
            <a:t> </a:t>
          </a:r>
          <a:r>
            <a:rPr lang="en-US" sz="1600" b="1" i="0" dirty="0" err="1">
              <a:solidFill>
                <a:schemeClr val="bg2"/>
              </a:solidFill>
              <a:latin typeface="Times New Roman" panose="02020603050405020304" pitchFamily="18" charset="0"/>
              <a:cs typeface="Times New Roman" panose="02020603050405020304" pitchFamily="18" charset="0"/>
            </a:rPr>
            <a:t>mềm</a:t>
          </a:r>
          <a:endParaRPr lang="en-US" sz="1600" i="0" dirty="0">
            <a:solidFill>
              <a:schemeClr val="bg2"/>
            </a:solidFill>
            <a:latin typeface="Times New Roman" panose="02020603050405020304" pitchFamily="18" charset="0"/>
            <a:cs typeface="Times New Roman" panose="02020603050405020304" pitchFamily="18" charset="0"/>
          </a:endParaRPr>
        </a:p>
      </dgm:t>
    </dgm:pt>
    <dgm:pt modelId="{7E78B4F8-E45D-4760-A7D5-1D7B3B71DF0E}" type="parTrans" cxnId="{C15653BA-5883-48F8-A9E0-6BE9EE8D0051}">
      <dgm:prSet/>
      <dgm:spPr/>
      <dgm:t>
        <a:bodyPr/>
        <a:lstStyle/>
        <a:p>
          <a:pPr algn="just"/>
          <a:endParaRPr lang="en-US" sz="1600" i="0">
            <a:solidFill>
              <a:schemeClr val="bg2"/>
            </a:solidFill>
            <a:latin typeface="Times New Roman" panose="02020603050405020304" pitchFamily="18" charset="0"/>
            <a:cs typeface="Times New Roman" panose="02020603050405020304" pitchFamily="18" charset="0"/>
          </a:endParaRPr>
        </a:p>
      </dgm:t>
    </dgm:pt>
    <dgm:pt modelId="{83874F83-C22F-457F-B885-CDEE1F8E053C}" type="sibTrans" cxnId="{C15653BA-5883-48F8-A9E0-6BE9EE8D0051}">
      <dgm:prSet/>
      <dgm:spPr/>
      <dgm:t>
        <a:bodyPr/>
        <a:lstStyle/>
        <a:p>
          <a:pPr algn="just"/>
          <a:endParaRPr lang="en-US" sz="1600" i="0">
            <a:solidFill>
              <a:schemeClr val="bg2"/>
            </a:solidFill>
            <a:latin typeface="Times New Roman" panose="02020603050405020304" pitchFamily="18" charset="0"/>
            <a:cs typeface="Times New Roman" panose="02020603050405020304" pitchFamily="18" charset="0"/>
          </a:endParaRPr>
        </a:p>
      </dgm:t>
    </dgm:pt>
    <dgm:pt modelId="{D845B08E-E59E-4563-9ECF-8703CB75565B}" type="pres">
      <dgm:prSet presAssocID="{B19F5EE2-5170-443D-A0BA-7A94545D5225}" presName="Name0" presStyleCnt="0">
        <dgm:presLayoutVars>
          <dgm:dir/>
          <dgm:animLvl val="lvl"/>
          <dgm:resizeHandles val="exact"/>
        </dgm:presLayoutVars>
      </dgm:prSet>
      <dgm:spPr/>
    </dgm:pt>
    <dgm:pt modelId="{029583AD-D303-4724-9B41-0F971A9ACCBB}" type="pres">
      <dgm:prSet presAssocID="{422C20E0-18FC-4570-8AEF-2534EC787F81}" presName="boxAndChildre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3AB108E6-C802-409A-814E-411A8F426698}" type="pres">
      <dgm:prSet presAssocID="{422C20E0-18FC-4570-8AEF-2534EC787F81}" presName="parentTextBox" presStyleLbl="node1" presStyleIdx="0" presStyleCnt="2"/>
      <dgm:spPr/>
    </dgm:pt>
    <dgm:pt modelId="{FAAA83FC-F260-4FBE-B086-7C218F8A2BCE}" type="pres">
      <dgm:prSet presAssocID="{D4D3673E-2DF9-415D-A474-09FBD8FCBE02}" presName="sp"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54E3F0F-028A-4307-BD38-71B2479AA49C}" type="pres">
      <dgm:prSet presAssocID="{46E38729-661E-461A-A3EA-6260C3F1133D}" presName="arrowAndChildren"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DDB281F-6485-41F2-87A4-2A0F6FFF66CA}" type="pres">
      <dgm:prSet presAssocID="{46E38729-661E-461A-A3EA-6260C3F1133D}" presName="parentTextArrow" presStyleLbl="node1" presStyleIdx="1" presStyleCnt="2"/>
      <dgm:spPr/>
    </dgm:pt>
  </dgm:ptLst>
  <dgm:cxnLst>
    <dgm:cxn modelId="{241E1224-3F60-42D5-A741-684BAC70163A}" type="presOf" srcId="{46E38729-661E-461A-A3EA-6260C3F1133D}" destId="{8DDB281F-6485-41F2-87A4-2A0F6FFF66CA}" srcOrd="0" destOrd="0" presId="urn:microsoft.com/office/officeart/2005/8/layout/process4"/>
    <dgm:cxn modelId="{8C625B36-71B9-4AF9-86F5-D691F8FB6366}" type="presOf" srcId="{B19F5EE2-5170-443D-A0BA-7A94545D5225}" destId="{D845B08E-E59E-4563-9ECF-8703CB75565B}" srcOrd="0" destOrd="0" presId="urn:microsoft.com/office/officeart/2005/8/layout/process4"/>
    <dgm:cxn modelId="{B0DD6237-844D-4ECC-AA9A-8A373C006B1A}" type="presOf" srcId="{422C20E0-18FC-4570-8AEF-2534EC787F81}" destId="{3AB108E6-C802-409A-814E-411A8F426698}" srcOrd="0" destOrd="0" presId="urn:microsoft.com/office/officeart/2005/8/layout/process4"/>
    <dgm:cxn modelId="{C15653BA-5883-48F8-A9E0-6BE9EE8D0051}" srcId="{B19F5EE2-5170-443D-A0BA-7A94545D5225}" destId="{422C20E0-18FC-4570-8AEF-2534EC787F81}" srcOrd="1" destOrd="0" parTransId="{7E78B4F8-E45D-4760-A7D5-1D7B3B71DF0E}" sibTransId="{83874F83-C22F-457F-B885-CDEE1F8E053C}"/>
    <dgm:cxn modelId="{FD3DE4CA-94AB-405E-BF8E-B6C4C4825980}" srcId="{B19F5EE2-5170-443D-A0BA-7A94545D5225}" destId="{46E38729-661E-461A-A3EA-6260C3F1133D}" srcOrd="0" destOrd="0" parTransId="{E54462CF-3141-48D2-877C-05B36AE34BF6}" sibTransId="{D4D3673E-2DF9-415D-A474-09FBD8FCBE02}"/>
    <dgm:cxn modelId="{A8D96897-14BA-4844-9988-A395452F5252}" type="presParOf" srcId="{D845B08E-E59E-4563-9ECF-8703CB75565B}" destId="{029583AD-D303-4724-9B41-0F971A9ACCBB}" srcOrd="0" destOrd="0" presId="urn:microsoft.com/office/officeart/2005/8/layout/process4"/>
    <dgm:cxn modelId="{13F1973B-76A0-40D7-A6B7-ED7AD8BA1641}" type="presParOf" srcId="{029583AD-D303-4724-9B41-0F971A9ACCBB}" destId="{3AB108E6-C802-409A-814E-411A8F426698}" srcOrd="0" destOrd="0" presId="urn:microsoft.com/office/officeart/2005/8/layout/process4"/>
    <dgm:cxn modelId="{649584CE-F76A-4662-9D62-9989A4F499FB}" type="presParOf" srcId="{D845B08E-E59E-4563-9ECF-8703CB75565B}" destId="{FAAA83FC-F260-4FBE-B086-7C218F8A2BCE}" srcOrd="1" destOrd="0" presId="urn:microsoft.com/office/officeart/2005/8/layout/process4"/>
    <dgm:cxn modelId="{E865979F-9456-4FD1-B59E-BA60E47C7F4C}" type="presParOf" srcId="{D845B08E-E59E-4563-9ECF-8703CB75565B}" destId="{554E3F0F-028A-4307-BD38-71B2479AA49C}" srcOrd="2" destOrd="0" presId="urn:microsoft.com/office/officeart/2005/8/layout/process4"/>
    <dgm:cxn modelId="{DCA7DE44-400F-4C28-B4F0-A64CDF896524}" type="presParOf" srcId="{554E3F0F-028A-4307-BD38-71B2479AA49C}" destId="{8DDB281F-6485-41F2-87A4-2A0F6FFF66CA}"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CA6941-E372-4568-A27B-91B5D85634E3}"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760D896D-2E05-484C-B604-9AD9D3EB772F}">
      <dgm:prSet phldrT="[Text]" custT="1"/>
      <dgm:spPr/>
      <dgm:t>
        <a:bodyPr/>
        <a:lstStyle/>
        <a:p>
          <a:pPr algn="just">
            <a:buNone/>
          </a:pPr>
          <a:r>
            <a:rPr lang="vi-VN" sz="1600" b="1" dirty="0">
              <a:latin typeface="Times New Roman" panose="02020603050405020304" pitchFamily="18" charset="0"/>
              <a:cs typeface="Times New Roman" panose="02020603050405020304" pitchFamily="18" charset="0"/>
            </a:rPr>
            <a:t>Giúp tạo</a:t>
          </a:r>
          <a:r>
            <a:rPr lang="en-US" sz="1600" b="1" dirty="0" err="1">
              <a:latin typeface="Times New Roman" panose="02020603050405020304" pitchFamily="18" charset="0"/>
              <a:cs typeface="Times New Roman" panose="02020603050405020304" pitchFamily="18" charset="0"/>
            </a:rPr>
            <a:t>nền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tảng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vững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chắc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để</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học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sinh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tiếp</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cận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các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nguồn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tài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liệu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hiện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đại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mở</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rộng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hiểu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biết</a:t>
          </a:r>
          <a:r>
            <a:rPr lang="en-US" sz="1600" b="1" dirty="0">
              <a:latin typeface="Times New Roman" panose="02020603050405020304" pitchFamily="18" charset="0"/>
              <a:cs typeface="Times New Roman" panose="02020603050405020304" pitchFamily="18" charset="0"/>
            </a:rPr>
            <a:t> khoa </a:t>
          </a:r>
          <a:r>
            <a:rPr lang="en-US" sz="1600" b="1" dirty="0" err="1">
              <a:latin typeface="Times New Roman" panose="02020603050405020304" pitchFamily="18" charset="0"/>
              <a:cs typeface="Times New Roman" panose="02020603050405020304" pitchFamily="18" charset="0"/>
            </a:rPr>
            <a:t>học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chuẩn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bị</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tốt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hơn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cho</a:t>
          </a:r>
          <a:r>
            <a:rPr lang="en-US" sz="1600" b="1" dirty="0">
              <a:latin typeface="Times New Roman" panose="02020603050405020304" pitchFamily="18" charset="0"/>
              <a:cs typeface="Times New Roman" panose="02020603050405020304" pitchFamily="18" charset="0"/>
            </a:rPr>
            <a:t> quá </a:t>
          </a:r>
          <a:r>
            <a:rPr lang="en-US" sz="1600" b="1" dirty="0" err="1">
              <a:latin typeface="Times New Roman" panose="02020603050405020304" pitchFamily="18" charset="0"/>
              <a:cs typeface="Times New Roman" panose="02020603050405020304" pitchFamily="18" charset="0"/>
            </a:rPr>
            <a:t>trình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hội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nhập</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trong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thời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đại</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số</a:t>
          </a:r>
          <a:r>
            <a:rPr lang="en-US" sz="1600" b="1" dirty="0">
              <a:latin typeface="Times New Roman" panose="02020603050405020304" pitchFamily="18" charset="0"/>
              <a:cs typeface="Times New Roman" panose="02020603050405020304" pitchFamily="18" charset="0"/>
            </a:rPr>
            <a:t>.</a:t>
          </a:r>
        </a:p>
      </dgm:t>
    </dgm:pt>
    <dgm:pt modelId="{878F4081-BB32-4782-951D-CD6354030EA3}" type="parTrans" cxnId="{CA5FED2B-0E6E-4772-AF83-9D011B6D8356}">
      <dgm:prSet/>
      <dgm:spPr/>
      <dgm:t>
        <a:bodyPr/>
        <a:lstStyle/>
        <a:p>
          <a:pPr algn="just"/>
          <a:endParaRPr lang="en-US" sz="1400" b="1"/>
        </a:p>
      </dgm:t>
    </dgm:pt>
    <dgm:pt modelId="{01542FEC-BFA0-47BD-8F91-C3730C862EFE}" type="sibTrans" cxnId="{CA5FED2B-0E6E-4772-AF83-9D011B6D8356}">
      <dgm:prSet/>
      <dgm:spPr/>
      <dgm:t>
        <a:bodyPr/>
        <a:lstStyle/>
        <a:p>
          <a:pPr algn="just"/>
          <a:endParaRPr lang="en-US" sz="1400" b="1"/>
        </a:p>
      </dgm:t>
    </dgm:pt>
    <dgm:pt modelId="{8E3F94FB-192C-4F6E-8EA3-4A83D261C126}">
      <dgm:prSet custT="1"/>
      <dgm:spPr/>
      <dgm:t>
        <a:bodyPr/>
        <a:lstStyle/>
        <a:p>
          <a:pPr algn="just"/>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Giúp học sinh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600" b="1" dirty="0"/>
        </a:p>
      </dgm:t>
    </dgm:pt>
    <dgm:pt modelId="{F19C6E98-66BA-4212-9F42-8F265F59B099}" type="parTrans" cxnId="{800950DB-0A53-4002-A87D-EC7AB3EF9A89}">
      <dgm:prSet/>
      <dgm:spPr/>
      <dgm:t>
        <a:bodyPr/>
        <a:lstStyle/>
        <a:p>
          <a:pPr algn="just"/>
          <a:endParaRPr lang="en-US" sz="1400" b="1"/>
        </a:p>
      </dgm:t>
    </dgm:pt>
    <dgm:pt modelId="{796E9D72-3E04-40FF-9F44-02F267A8A1A4}" type="sibTrans" cxnId="{800950DB-0A53-4002-A87D-EC7AB3EF9A89}">
      <dgm:prSet custT="1"/>
      <dgm:spPr/>
      <dgm:t>
        <a:bodyPr/>
        <a:lstStyle/>
        <a:p>
          <a:pPr algn="just"/>
          <a:endParaRPr lang="en-US" sz="1400" b="1"/>
        </a:p>
      </dgm:t>
    </dgm:pt>
    <dgm:pt modelId="{CDC96E93-60B9-4EB2-89D1-BCC2CEE3325C}">
      <dgm:prSet custT="1"/>
      <dgm:spPr/>
      <dgm:t>
        <a:bodyPr/>
        <a:lstStyle/>
        <a:p>
          <a:pPr algn="just"/>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óp</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Khoa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600" b="1" dirty="0"/>
        </a:p>
      </dgm:t>
    </dgm:pt>
    <dgm:pt modelId="{3F7F368F-FA35-4EF5-849C-F309B11BE010}" type="parTrans" cxnId="{94716449-CB9A-465B-B0BD-16E8CCE2DA77}">
      <dgm:prSet/>
      <dgm:spPr/>
      <dgm:t>
        <a:bodyPr/>
        <a:lstStyle/>
        <a:p>
          <a:endParaRPr lang="en-US" b="1"/>
        </a:p>
      </dgm:t>
    </dgm:pt>
    <dgm:pt modelId="{8A8865DE-D11D-446E-8F7A-6ADFFD8CDC5C}" type="sibTrans" cxnId="{94716449-CB9A-465B-B0BD-16E8CCE2DA77}">
      <dgm:prSet/>
      <dgm:spPr/>
      <dgm:t>
        <a:bodyPr/>
        <a:lstStyle/>
        <a:p>
          <a:endParaRPr lang="en-US" b="1"/>
        </a:p>
      </dgm:t>
    </dgm:pt>
    <dgm:pt modelId="{CBAA362A-21E4-43FB-8D1F-1CBE794461A1}" type="pres">
      <dgm:prSet presAssocID="{7FCA6941-E372-4568-A27B-91B5D85634E3}" presName="outerComposite" presStyleCnt="0">
        <dgm:presLayoutVars>
          <dgm:chMax val="5"/>
          <dgm:dir/>
          <dgm:resizeHandles val="exact"/>
        </dgm:presLayoutVars>
      </dgm:prSet>
      <dgm:spPr/>
    </dgm:pt>
    <dgm:pt modelId="{F4F87258-BD83-443D-8A73-A56DBCF9D48B}" type="pres">
      <dgm:prSet presAssocID="{7FCA6941-E372-4568-A27B-91B5D85634E3}" presName="dummyMaxCanvas" presStyleCnt="0">
        <dgm:presLayoutVars/>
      </dgm:prSet>
      <dgm:spPr/>
    </dgm:pt>
    <dgm:pt modelId="{5D4F0A08-143C-43B2-A55F-1F1E29C0F2CC}" type="pres">
      <dgm:prSet presAssocID="{7FCA6941-E372-4568-A27B-91B5D85634E3}" presName="ThreeNodes_1" presStyleLbl="node1" presStyleIdx="0" presStyleCnt="3" custScaleX="108842" custScaleY="57949" custLinFactNeighborX="6702" custLinFactNeighborY="20274">
        <dgm:presLayoutVars>
          <dgm:bulletEnabled val="1"/>
        </dgm:presLayoutVars>
      </dgm:prSet>
      <dgm:spPr/>
    </dgm:pt>
    <dgm:pt modelId="{08950115-5745-478C-B624-D21FC261D276}" type="pres">
      <dgm:prSet presAssocID="{7FCA6941-E372-4568-A27B-91B5D85634E3}" presName="ThreeNodes_2" presStyleLbl="node1" presStyleIdx="1" presStyleCnt="3" custScaleX="104517" custScaleY="48377" custLinFactNeighborX="4412" custLinFactNeighborY="-36165">
        <dgm:presLayoutVars>
          <dgm:bulletEnabled val="1"/>
        </dgm:presLayoutVars>
      </dgm:prSet>
      <dgm:spPr/>
    </dgm:pt>
    <dgm:pt modelId="{E7F6FBA9-BE23-4B33-ADBB-488C4724BD04}" type="pres">
      <dgm:prSet presAssocID="{7FCA6941-E372-4568-A27B-91B5D85634E3}" presName="ThreeNodes_3" presStyleLbl="node1" presStyleIdx="2" presStyleCnt="3" custScaleX="104517" custScaleY="88222" custLinFactNeighborX="4532" custLinFactNeighborY="-79768">
        <dgm:presLayoutVars>
          <dgm:bulletEnabled val="1"/>
        </dgm:presLayoutVars>
      </dgm:prSet>
      <dgm:spPr/>
    </dgm:pt>
    <dgm:pt modelId="{0AE9FAED-8CA7-4C50-8421-223F1AD2A5A3}" type="pres">
      <dgm:prSet presAssocID="{7FCA6941-E372-4568-A27B-91B5D85634E3}" presName="ThreeConn_1-2" presStyleLbl="fgAccFollowNode1" presStyleIdx="0" presStyleCnt="2" custScaleX="73919" custScaleY="100000" custLinFactNeighborX="63281" custLinFactNeighborY="-24887">
        <dgm:presLayoutVars>
          <dgm:bulletEnabled val="1"/>
        </dgm:presLayoutVars>
      </dgm:prSet>
      <dgm:spPr/>
    </dgm:pt>
    <dgm:pt modelId="{3926219B-3EC3-497E-8134-902A2282E90D}" type="pres">
      <dgm:prSet presAssocID="{7FCA6941-E372-4568-A27B-91B5D85634E3}" presName="ThreeConn_2-3" presStyleLbl="fgAccFollowNode1" presStyleIdx="1" presStyleCnt="2" custFlipHor="1" custScaleX="73920" custScaleY="100000" custLinFactNeighborX="50624" custLinFactNeighborY="-85133">
        <dgm:presLayoutVars>
          <dgm:bulletEnabled val="1"/>
        </dgm:presLayoutVars>
      </dgm:prSet>
      <dgm:spPr/>
    </dgm:pt>
    <dgm:pt modelId="{442E1512-CC00-4C75-AD61-E059B3B50EC8}" type="pres">
      <dgm:prSet presAssocID="{7FCA6941-E372-4568-A27B-91B5D85634E3}" presName="ThreeNodes_1_text" presStyleLbl="node1" presStyleIdx="2" presStyleCnt="3">
        <dgm:presLayoutVars>
          <dgm:bulletEnabled val="1"/>
        </dgm:presLayoutVars>
      </dgm:prSet>
      <dgm:spPr/>
    </dgm:pt>
    <dgm:pt modelId="{79E58668-4AF4-4FA7-A540-CFA109932AB9}" type="pres">
      <dgm:prSet presAssocID="{7FCA6941-E372-4568-A27B-91B5D85634E3}" presName="ThreeNodes_2_text" presStyleLbl="node1" presStyleIdx="2" presStyleCnt="3">
        <dgm:presLayoutVars>
          <dgm:bulletEnabled val="1"/>
        </dgm:presLayoutVars>
      </dgm:prSet>
      <dgm:spPr/>
    </dgm:pt>
    <dgm:pt modelId="{32705E4A-A856-4498-B08C-29075B31ECA1}" type="pres">
      <dgm:prSet presAssocID="{7FCA6941-E372-4568-A27B-91B5D85634E3}" presName="ThreeNodes_3_text" presStyleLbl="node1" presStyleIdx="2" presStyleCnt="3">
        <dgm:presLayoutVars>
          <dgm:bulletEnabled val="1"/>
        </dgm:presLayoutVars>
      </dgm:prSet>
      <dgm:spPr/>
    </dgm:pt>
  </dgm:ptLst>
  <dgm:cxnLst>
    <dgm:cxn modelId="{4EEE2119-90C5-4EA9-BC39-BD806F620DE6}" type="presOf" srcId="{CDC96E93-60B9-4EB2-89D1-BCC2CEE3325C}" destId="{08950115-5745-478C-B624-D21FC261D276}" srcOrd="0" destOrd="0" presId="urn:microsoft.com/office/officeart/2005/8/layout/vProcess5"/>
    <dgm:cxn modelId="{6CEA7F1E-029B-4BE7-9DF8-288BDE238400}" type="presOf" srcId="{8A8865DE-D11D-446E-8F7A-6ADFFD8CDC5C}" destId="{3926219B-3EC3-497E-8134-902A2282E90D}" srcOrd="0" destOrd="0" presId="urn:microsoft.com/office/officeart/2005/8/layout/vProcess5"/>
    <dgm:cxn modelId="{CA5FED2B-0E6E-4772-AF83-9D011B6D8356}" srcId="{7FCA6941-E372-4568-A27B-91B5D85634E3}" destId="{760D896D-2E05-484C-B604-9AD9D3EB772F}" srcOrd="2" destOrd="0" parTransId="{878F4081-BB32-4782-951D-CD6354030EA3}" sibTransId="{01542FEC-BFA0-47BD-8F91-C3730C862EFE}"/>
    <dgm:cxn modelId="{0F0EFA38-830B-444F-BA25-1A24B3D94E3B}" type="presOf" srcId="{760D896D-2E05-484C-B604-9AD9D3EB772F}" destId="{E7F6FBA9-BE23-4B33-ADBB-488C4724BD04}" srcOrd="0" destOrd="0" presId="urn:microsoft.com/office/officeart/2005/8/layout/vProcess5"/>
    <dgm:cxn modelId="{21487448-DE0E-444B-824B-69C8E783BF3D}" type="presOf" srcId="{CDC96E93-60B9-4EB2-89D1-BCC2CEE3325C}" destId="{79E58668-4AF4-4FA7-A540-CFA109932AB9}" srcOrd="1" destOrd="0" presId="urn:microsoft.com/office/officeart/2005/8/layout/vProcess5"/>
    <dgm:cxn modelId="{94716449-CB9A-465B-B0BD-16E8CCE2DA77}" srcId="{7FCA6941-E372-4568-A27B-91B5D85634E3}" destId="{CDC96E93-60B9-4EB2-89D1-BCC2CEE3325C}" srcOrd="1" destOrd="0" parTransId="{3F7F368F-FA35-4EF5-849C-F309B11BE010}" sibTransId="{8A8865DE-D11D-446E-8F7A-6ADFFD8CDC5C}"/>
    <dgm:cxn modelId="{DE44E869-5A2A-4569-9A63-B943911FAE6B}" type="presOf" srcId="{760D896D-2E05-484C-B604-9AD9D3EB772F}" destId="{32705E4A-A856-4498-B08C-29075B31ECA1}" srcOrd="1" destOrd="0" presId="urn:microsoft.com/office/officeart/2005/8/layout/vProcess5"/>
    <dgm:cxn modelId="{B56C244E-339F-455F-98D3-04105B0A61A1}" type="presOf" srcId="{796E9D72-3E04-40FF-9F44-02F267A8A1A4}" destId="{0AE9FAED-8CA7-4C50-8421-223F1AD2A5A3}" srcOrd="0" destOrd="0" presId="urn:microsoft.com/office/officeart/2005/8/layout/vProcess5"/>
    <dgm:cxn modelId="{7F161570-8541-4D50-AD43-9FB2854947AE}" type="presOf" srcId="{8E3F94FB-192C-4F6E-8EA3-4A83D261C126}" destId="{5D4F0A08-143C-43B2-A55F-1F1E29C0F2CC}" srcOrd="0" destOrd="0" presId="urn:microsoft.com/office/officeart/2005/8/layout/vProcess5"/>
    <dgm:cxn modelId="{800950DB-0A53-4002-A87D-EC7AB3EF9A89}" srcId="{7FCA6941-E372-4568-A27B-91B5D85634E3}" destId="{8E3F94FB-192C-4F6E-8EA3-4A83D261C126}" srcOrd="0" destOrd="0" parTransId="{F19C6E98-66BA-4212-9F42-8F265F59B099}" sibTransId="{796E9D72-3E04-40FF-9F44-02F267A8A1A4}"/>
    <dgm:cxn modelId="{A077D6EC-7F53-41CB-9754-455AA1BFABE1}" type="presOf" srcId="{8E3F94FB-192C-4F6E-8EA3-4A83D261C126}" destId="{442E1512-CC00-4C75-AD61-E059B3B50EC8}" srcOrd="1" destOrd="0" presId="urn:microsoft.com/office/officeart/2005/8/layout/vProcess5"/>
    <dgm:cxn modelId="{2D80FBF1-C41D-4470-853F-FA78AA3E4099}" type="presOf" srcId="{7FCA6941-E372-4568-A27B-91B5D85634E3}" destId="{CBAA362A-21E4-43FB-8D1F-1CBE794461A1}" srcOrd="0" destOrd="0" presId="urn:microsoft.com/office/officeart/2005/8/layout/vProcess5"/>
    <dgm:cxn modelId="{C99A64ED-FB29-4692-90EF-AE619E7B8A35}" type="presParOf" srcId="{CBAA362A-21E4-43FB-8D1F-1CBE794461A1}" destId="{F4F87258-BD83-443D-8A73-A56DBCF9D48B}" srcOrd="0" destOrd="0" presId="urn:microsoft.com/office/officeart/2005/8/layout/vProcess5"/>
    <dgm:cxn modelId="{BB2A4962-F38C-4A0C-8DED-7E5D894883E0}" type="presParOf" srcId="{CBAA362A-21E4-43FB-8D1F-1CBE794461A1}" destId="{5D4F0A08-143C-43B2-A55F-1F1E29C0F2CC}" srcOrd="1" destOrd="0" presId="urn:microsoft.com/office/officeart/2005/8/layout/vProcess5"/>
    <dgm:cxn modelId="{4E50EF9C-9CFD-45A2-8308-7F1C20EC3A2F}" type="presParOf" srcId="{CBAA362A-21E4-43FB-8D1F-1CBE794461A1}" destId="{08950115-5745-478C-B624-D21FC261D276}" srcOrd="2" destOrd="0" presId="urn:microsoft.com/office/officeart/2005/8/layout/vProcess5"/>
    <dgm:cxn modelId="{650E0005-11EB-47E8-BC0B-720117A6B90A}" type="presParOf" srcId="{CBAA362A-21E4-43FB-8D1F-1CBE794461A1}" destId="{E7F6FBA9-BE23-4B33-ADBB-488C4724BD04}" srcOrd="3" destOrd="0" presId="urn:microsoft.com/office/officeart/2005/8/layout/vProcess5"/>
    <dgm:cxn modelId="{B66FA2B2-996F-4663-A2EF-0AD269AA49EE}" type="presParOf" srcId="{CBAA362A-21E4-43FB-8D1F-1CBE794461A1}" destId="{0AE9FAED-8CA7-4C50-8421-223F1AD2A5A3}" srcOrd="4" destOrd="0" presId="urn:microsoft.com/office/officeart/2005/8/layout/vProcess5"/>
    <dgm:cxn modelId="{D27358AA-2873-495C-B8F3-FAF30B0F9E41}" type="presParOf" srcId="{CBAA362A-21E4-43FB-8D1F-1CBE794461A1}" destId="{3926219B-3EC3-497E-8134-902A2282E90D}" srcOrd="5" destOrd="0" presId="urn:microsoft.com/office/officeart/2005/8/layout/vProcess5"/>
    <dgm:cxn modelId="{1EEE5940-2A00-4D98-AE2D-FD71CFB2E4C4}" type="presParOf" srcId="{CBAA362A-21E4-43FB-8D1F-1CBE794461A1}" destId="{442E1512-CC00-4C75-AD61-E059B3B50EC8}" srcOrd="6" destOrd="0" presId="urn:microsoft.com/office/officeart/2005/8/layout/vProcess5"/>
    <dgm:cxn modelId="{5E6001B5-78CB-4F1E-A987-2BC96CFF974F}" type="presParOf" srcId="{CBAA362A-21E4-43FB-8D1F-1CBE794461A1}" destId="{79E58668-4AF4-4FA7-A540-CFA109932AB9}" srcOrd="7" destOrd="0" presId="urn:microsoft.com/office/officeart/2005/8/layout/vProcess5"/>
    <dgm:cxn modelId="{A6EE39DC-89AD-4C03-A205-5AD4DF0B1E1B}" type="presParOf" srcId="{CBAA362A-21E4-43FB-8D1F-1CBE794461A1}" destId="{32705E4A-A856-4498-B08C-29075B31ECA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27D2F-D918-4281-8200-368924C2D8A3}">
      <dsp:nvSpPr>
        <dsp:cNvPr id="0" name=""/>
        <dsp:cNvSpPr/>
      </dsp:nvSpPr>
      <dsp:spPr>
        <a:xfrm>
          <a:off x="0" y="210865"/>
          <a:ext cx="5650604" cy="352800"/>
        </a:xfrm>
        <a:prstGeom prst="rect">
          <a:avLst/>
        </a:prstGeom>
        <a:solidFill>
          <a:schemeClr val="lt1">
            <a:alpha val="90000"/>
            <a:hueOff val="0"/>
            <a:satOff val="0"/>
            <a:lumOff val="0"/>
            <a:alphaOff val="0"/>
          </a:schemeClr>
        </a:soli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29077CF-F308-4680-AE96-97C889570AB2}">
      <dsp:nvSpPr>
        <dsp:cNvPr id="0" name=""/>
        <dsp:cNvSpPr/>
      </dsp:nvSpPr>
      <dsp:spPr>
        <a:xfrm>
          <a:off x="284584" y="4225"/>
          <a:ext cx="3984189" cy="413280"/>
        </a:xfrm>
        <a:prstGeom prst="roundRect">
          <a:avLst/>
        </a:prstGeom>
        <a:solidFill>
          <a:srgbClr val="FFFF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0593" tIns="0" rIns="150593" bIns="0" numCol="1" spcCol="1270" anchor="ctr" anchorCtr="0">
          <a:noAutofit/>
        </a:bodyPr>
        <a:lstStyle/>
        <a:p>
          <a:pPr marL="0" lvl="0" indent="0" algn="l" defTabSz="800100">
            <a:lnSpc>
              <a:spcPct val="90000"/>
            </a:lnSpc>
            <a:spcBef>
              <a:spcPct val="0"/>
            </a:spcBef>
            <a:spcAft>
              <a:spcPct val="35000"/>
            </a:spcAft>
            <a:buNone/>
          </a:pP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Đề</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xuất</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vấn</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đề</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đặt</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câu</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hỏi</a:t>
          </a:r>
          <a:endParaRPr lang="en-US" sz="1800" b="1" i="0" kern="1200" dirty="0">
            <a:solidFill>
              <a:schemeClr val="accent2">
                <a:lumMod val="25000"/>
              </a:schemeClr>
            </a:solidFill>
            <a:latin typeface="Times New Roman" panose="02020603050405020304" pitchFamily="18" charset="0"/>
            <a:cs typeface="Times New Roman" panose="02020603050405020304" pitchFamily="18" charset="0"/>
          </a:endParaRPr>
        </a:p>
      </dsp:txBody>
      <dsp:txXfrm>
        <a:off x="304759" y="24400"/>
        <a:ext cx="3943839" cy="372930"/>
      </dsp:txXfrm>
    </dsp:sp>
    <dsp:sp modelId="{E2F1A82B-37A0-4AD6-93C8-F8FC3964FB9D}">
      <dsp:nvSpPr>
        <dsp:cNvPr id="0" name=""/>
        <dsp:cNvSpPr/>
      </dsp:nvSpPr>
      <dsp:spPr>
        <a:xfrm>
          <a:off x="0" y="845905"/>
          <a:ext cx="5691698" cy="352800"/>
        </a:xfrm>
        <a:prstGeom prst="rect">
          <a:avLst/>
        </a:prstGeom>
        <a:solidFill>
          <a:schemeClr val="lt1">
            <a:alpha val="90000"/>
            <a:hueOff val="0"/>
            <a:satOff val="0"/>
            <a:lumOff val="0"/>
            <a:alphaOff val="0"/>
          </a:schemeClr>
        </a:solidFill>
        <a:ln w="9525" cap="flat" cmpd="sng" algn="ctr">
          <a:solidFill>
            <a:schemeClr val="accent1">
              <a:shade val="80000"/>
              <a:hueOff val="-22260"/>
              <a:satOff val="566"/>
              <a:lumOff val="563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BE54C95-9486-432B-A840-4212CFC8FAA2}">
      <dsp:nvSpPr>
        <dsp:cNvPr id="0" name=""/>
        <dsp:cNvSpPr/>
      </dsp:nvSpPr>
      <dsp:spPr>
        <a:xfrm>
          <a:off x="284584" y="639265"/>
          <a:ext cx="3984189" cy="413280"/>
        </a:xfrm>
        <a:prstGeom prst="roundRect">
          <a:avLst/>
        </a:prstGeom>
        <a:solidFill>
          <a:srgbClr val="FFFFA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0593" tIns="0" rIns="150593" bIns="0" numCol="1" spcCol="1270" anchor="ctr" anchorCtr="0">
          <a:noAutofit/>
        </a:bodyPr>
        <a:lstStyle/>
        <a:p>
          <a:pPr marL="0" lvl="0" indent="0" algn="l" defTabSz="800100">
            <a:lnSpc>
              <a:spcPct val="90000"/>
            </a:lnSpc>
            <a:spcBef>
              <a:spcPct val="0"/>
            </a:spcBef>
            <a:spcAft>
              <a:spcPct val="35000"/>
            </a:spcAft>
            <a:buNone/>
          </a:pP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Đưa</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ra</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phán</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đoán</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giả</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thuyết</a:t>
          </a:r>
          <a:endParaRPr lang="en-US" sz="1800" b="1" i="0" kern="1200" dirty="0">
            <a:solidFill>
              <a:schemeClr val="accent2">
                <a:lumMod val="25000"/>
              </a:schemeClr>
            </a:solidFill>
            <a:latin typeface="Times New Roman" panose="02020603050405020304" pitchFamily="18" charset="0"/>
            <a:cs typeface="Times New Roman" panose="02020603050405020304" pitchFamily="18" charset="0"/>
          </a:endParaRPr>
        </a:p>
      </dsp:txBody>
      <dsp:txXfrm>
        <a:off x="304759" y="659440"/>
        <a:ext cx="3943839" cy="372930"/>
      </dsp:txXfrm>
    </dsp:sp>
    <dsp:sp modelId="{115CEF48-D7F9-4D0D-A1CD-6798BE0B225E}">
      <dsp:nvSpPr>
        <dsp:cNvPr id="0" name=""/>
        <dsp:cNvSpPr/>
      </dsp:nvSpPr>
      <dsp:spPr>
        <a:xfrm>
          <a:off x="0" y="1427416"/>
          <a:ext cx="5691698" cy="352800"/>
        </a:xfrm>
        <a:prstGeom prst="rect">
          <a:avLst/>
        </a:prstGeom>
        <a:solidFill>
          <a:schemeClr val="lt1">
            <a:alpha val="90000"/>
            <a:hueOff val="0"/>
            <a:satOff val="0"/>
            <a:lumOff val="0"/>
            <a:alphaOff val="0"/>
          </a:schemeClr>
        </a:solidFill>
        <a:ln w="9525" cap="flat" cmpd="sng" algn="ctr">
          <a:solidFill>
            <a:schemeClr val="accent1">
              <a:shade val="80000"/>
              <a:hueOff val="-44520"/>
              <a:satOff val="1132"/>
              <a:lumOff val="1126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FF99262-3A5F-42BA-A9A4-A88458700F8C}">
      <dsp:nvSpPr>
        <dsp:cNvPr id="0" name=""/>
        <dsp:cNvSpPr/>
      </dsp:nvSpPr>
      <dsp:spPr>
        <a:xfrm>
          <a:off x="284584" y="1274306"/>
          <a:ext cx="3984189" cy="413280"/>
        </a:xfrm>
        <a:prstGeom prst="roundRect">
          <a:avLst/>
        </a:prstGeom>
        <a:solidFill>
          <a:srgbClr val="FFF9A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0593" tIns="0" rIns="150593" bIns="0" numCol="1" spcCol="1270" anchor="ctr" anchorCtr="0">
          <a:noAutofit/>
        </a:bodyPr>
        <a:lstStyle/>
        <a:p>
          <a:pPr marL="0" lvl="0" indent="0" algn="l" defTabSz="800100">
            <a:lnSpc>
              <a:spcPct val="90000"/>
            </a:lnSpc>
            <a:spcBef>
              <a:spcPct val="0"/>
            </a:spcBef>
            <a:spcAft>
              <a:spcPct val="35000"/>
            </a:spcAft>
            <a:buNone/>
          </a:pP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Thực</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hiện</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kế</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hoạch</a:t>
          </a:r>
          <a:endParaRPr lang="en-US" sz="1800" b="1" i="0" kern="1200" dirty="0">
            <a:solidFill>
              <a:schemeClr val="accent2">
                <a:lumMod val="25000"/>
              </a:schemeClr>
            </a:solidFill>
            <a:latin typeface="Times New Roman" panose="02020603050405020304" pitchFamily="18" charset="0"/>
            <a:cs typeface="Times New Roman" panose="02020603050405020304" pitchFamily="18" charset="0"/>
          </a:endParaRPr>
        </a:p>
      </dsp:txBody>
      <dsp:txXfrm>
        <a:off x="304759" y="1294481"/>
        <a:ext cx="3943839" cy="372930"/>
      </dsp:txXfrm>
    </dsp:sp>
    <dsp:sp modelId="{28EA3DD6-26DD-4F75-BF20-12FB32102270}">
      <dsp:nvSpPr>
        <dsp:cNvPr id="0" name=""/>
        <dsp:cNvSpPr/>
      </dsp:nvSpPr>
      <dsp:spPr>
        <a:xfrm>
          <a:off x="0" y="2115986"/>
          <a:ext cx="5691698" cy="352800"/>
        </a:xfrm>
        <a:prstGeom prst="rect">
          <a:avLst/>
        </a:prstGeom>
        <a:solidFill>
          <a:schemeClr val="lt1">
            <a:alpha val="90000"/>
            <a:hueOff val="0"/>
            <a:satOff val="0"/>
            <a:lumOff val="0"/>
            <a:alphaOff val="0"/>
          </a:schemeClr>
        </a:solidFill>
        <a:ln w="9525" cap="flat" cmpd="sng" algn="ctr">
          <a:solidFill>
            <a:schemeClr val="accent1">
              <a:shade val="80000"/>
              <a:hueOff val="-66781"/>
              <a:satOff val="1698"/>
              <a:lumOff val="16904"/>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46CB657-6BB9-47EE-B273-7D2639A8BF5D}">
      <dsp:nvSpPr>
        <dsp:cNvPr id="0" name=""/>
        <dsp:cNvSpPr/>
      </dsp:nvSpPr>
      <dsp:spPr>
        <a:xfrm>
          <a:off x="284584" y="1909346"/>
          <a:ext cx="3984189" cy="413280"/>
        </a:xfrm>
        <a:prstGeom prst="roundRect">
          <a:avLst/>
        </a:prstGeom>
        <a:solidFill>
          <a:srgbClr val="FFFFCC"/>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0593" tIns="0" rIns="150593" bIns="0" numCol="1" spcCol="1270" anchor="ctr" anchorCtr="0">
          <a:noAutofit/>
        </a:bodyPr>
        <a:lstStyle/>
        <a:p>
          <a:pPr marL="0" lvl="0" indent="0" algn="l" defTabSz="800100">
            <a:lnSpc>
              <a:spcPct val="90000"/>
            </a:lnSpc>
            <a:spcBef>
              <a:spcPct val="0"/>
            </a:spcBef>
            <a:spcAft>
              <a:spcPct val="35000"/>
            </a:spcAft>
            <a:buNone/>
          </a:pP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Viết</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và</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trình</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bày</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báo</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cáo</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thảo</a:t>
          </a:r>
          <a:r>
            <a:rPr lang="en-US" sz="1800" b="1" i="0" kern="1200" dirty="0">
              <a:solidFill>
                <a:schemeClr val="accent2">
                  <a:lumMod val="25000"/>
                </a:schemeClr>
              </a:solidFill>
              <a:latin typeface="Times New Roman" panose="02020603050405020304" pitchFamily="18" charset="0"/>
              <a:cs typeface="Times New Roman" panose="02020603050405020304" pitchFamily="18" charset="0"/>
            </a:rPr>
            <a:t> </a:t>
          </a:r>
          <a:r>
            <a:rPr lang="en-US" sz="1800" b="1" i="0" kern="1200" dirty="0" err="1">
              <a:solidFill>
                <a:schemeClr val="accent2">
                  <a:lumMod val="25000"/>
                </a:schemeClr>
              </a:solidFill>
              <a:latin typeface="Times New Roman" panose="02020603050405020304" pitchFamily="18" charset="0"/>
              <a:cs typeface="Times New Roman" panose="02020603050405020304" pitchFamily="18" charset="0"/>
            </a:rPr>
            <a:t>luận</a:t>
          </a:r>
          <a:endParaRPr lang="en-US" sz="1800" b="1" i="0" kern="1200" dirty="0">
            <a:solidFill>
              <a:schemeClr val="accent2">
                <a:lumMod val="25000"/>
              </a:schemeClr>
            </a:solidFill>
            <a:latin typeface="Times New Roman" panose="02020603050405020304" pitchFamily="18" charset="0"/>
            <a:cs typeface="Times New Roman" panose="02020603050405020304" pitchFamily="18" charset="0"/>
          </a:endParaRPr>
        </a:p>
      </dsp:txBody>
      <dsp:txXfrm>
        <a:off x="304759" y="1929521"/>
        <a:ext cx="3943839" cy="372930"/>
      </dsp:txXfrm>
    </dsp:sp>
    <dsp:sp modelId="{EF80E9D0-2086-44B2-A959-3042592CC1F0}">
      <dsp:nvSpPr>
        <dsp:cNvPr id="0" name=""/>
        <dsp:cNvSpPr/>
      </dsp:nvSpPr>
      <dsp:spPr>
        <a:xfrm>
          <a:off x="0" y="2751026"/>
          <a:ext cx="5691698" cy="352800"/>
        </a:xfrm>
        <a:prstGeom prst="rect">
          <a:avLst/>
        </a:prstGeom>
        <a:solidFill>
          <a:schemeClr val="lt1">
            <a:alpha val="90000"/>
            <a:hueOff val="0"/>
            <a:satOff val="0"/>
            <a:lumOff val="0"/>
            <a:alphaOff val="0"/>
          </a:schemeClr>
        </a:solidFill>
        <a:ln w="9525" cap="flat" cmpd="sng" algn="ctr">
          <a:solidFill>
            <a:schemeClr val="accent1">
              <a:shade val="80000"/>
              <a:hueOff val="-89041"/>
              <a:satOff val="2264"/>
              <a:lumOff val="2253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9CD57B0-FCA2-4C53-93A6-6491391F9AE3}">
      <dsp:nvSpPr>
        <dsp:cNvPr id="0" name=""/>
        <dsp:cNvSpPr/>
      </dsp:nvSpPr>
      <dsp:spPr>
        <a:xfrm>
          <a:off x="284584" y="2544386"/>
          <a:ext cx="3984189" cy="413280"/>
        </a:xfrm>
        <a:prstGeom prst="roundRect">
          <a:avLst/>
        </a:prstGeom>
        <a:solidFill>
          <a:srgbClr val="FFFFD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0593" tIns="0" rIns="150593" bIns="0" numCol="1" spcCol="1270" anchor="ctr" anchorCtr="0">
          <a:noAutofit/>
        </a:bodyPr>
        <a:lstStyle/>
        <a:p>
          <a:pPr marL="0" lvl="0" indent="0" algn="l" defTabSz="800100">
            <a:lnSpc>
              <a:spcPct val="90000"/>
            </a:lnSpc>
            <a:spcBef>
              <a:spcPct val="0"/>
            </a:spcBef>
            <a:spcAft>
              <a:spcPct val="35000"/>
            </a:spcAft>
            <a:buNone/>
          </a:pPr>
          <a:r>
            <a:rPr lang="en-US" sz="1800" b="1" i="0" kern="1200">
              <a:solidFill>
                <a:schemeClr val="accent2">
                  <a:lumMod val="25000"/>
                </a:schemeClr>
              </a:solidFill>
              <a:latin typeface="Times New Roman" panose="02020603050405020304" pitchFamily="18" charset="0"/>
              <a:cs typeface="Times New Roman" panose="02020603050405020304" pitchFamily="18" charset="0"/>
            </a:rPr>
            <a:t>Rút ra kết luận và đề xuất giải pháp</a:t>
          </a:r>
          <a:endParaRPr lang="en-US" sz="1800" b="1" i="0" kern="1200" dirty="0">
            <a:solidFill>
              <a:schemeClr val="accent2">
                <a:lumMod val="25000"/>
              </a:schemeClr>
            </a:solidFill>
            <a:latin typeface="Times New Roman" panose="02020603050405020304" pitchFamily="18" charset="0"/>
            <a:cs typeface="Times New Roman" panose="02020603050405020304" pitchFamily="18" charset="0"/>
          </a:endParaRPr>
        </a:p>
      </dsp:txBody>
      <dsp:txXfrm>
        <a:off x="304759" y="2564561"/>
        <a:ext cx="3943839"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108E6-C802-409A-814E-411A8F426698}">
      <dsp:nvSpPr>
        <dsp:cNvPr id="0" name=""/>
        <dsp:cNvSpPr/>
      </dsp:nvSpPr>
      <dsp:spPr>
        <a:xfrm>
          <a:off x="0" y="1141910"/>
          <a:ext cx="3310595" cy="74921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n-US" sz="1600" b="1" i="0" kern="1200" dirty="0" err="1">
              <a:solidFill>
                <a:schemeClr val="bg2"/>
              </a:solidFill>
              <a:latin typeface="Times New Roman" panose="02020603050405020304" pitchFamily="18" charset="0"/>
              <a:cs typeface="Times New Roman" panose="02020603050405020304" pitchFamily="18" charset="0"/>
            </a:rPr>
            <a:t>Mức</a:t>
          </a:r>
          <a:r>
            <a:rPr lang="en-US" sz="1600" b="1" i="0" kern="1200" dirty="0">
              <a:solidFill>
                <a:schemeClr val="bg2"/>
              </a:solidFill>
              <a:latin typeface="Times New Roman" panose="02020603050405020304" pitchFamily="18" charset="0"/>
              <a:cs typeface="Times New Roman" panose="02020603050405020304" pitchFamily="18" charset="0"/>
            </a:rPr>
            <a:t> 2: Học </a:t>
          </a:r>
          <a:r>
            <a:rPr lang="en-US" sz="1600" b="1" i="0" kern="1200" dirty="0" err="1">
              <a:solidFill>
                <a:schemeClr val="bg2"/>
              </a:solidFill>
              <a:latin typeface="Times New Roman" panose="02020603050405020304" pitchFamily="18" charset="0"/>
              <a:cs typeface="Times New Roman" panose="02020603050405020304" pitchFamily="18" charset="0"/>
            </a:rPr>
            <a:t>sinh</a:t>
          </a:r>
          <a:r>
            <a:rPr lang="en-US" sz="1600" b="1" i="0" kern="1200" dirty="0">
              <a:solidFill>
                <a:schemeClr val="bg2"/>
              </a:solidFill>
              <a:latin typeface="Times New Roman" panose="02020603050405020304" pitchFamily="18" charset="0"/>
              <a:cs typeface="Times New Roman" panose="02020603050405020304" pitchFamily="18" charset="0"/>
            </a:rPr>
            <a:t> thao </a:t>
          </a:r>
          <a:r>
            <a:rPr lang="en-US" sz="1600" b="1" i="0" kern="1200" dirty="0" err="1">
              <a:solidFill>
                <a:schemeClr val="bg2"/>
              </a:solidFill>
              <a:latin typeface="Times New Roman" panose="02020603050405020304" pitchFamily="18" charset="0"/>
              <a:cs typeface="Times New Roman" panose="02020603050405020304" pitchFamily="18" charset="0"/>
            </a:rPr>
            <a:t>tác</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một</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phần</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trên</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phần</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mềm</a:t>
          </a:r>
          <a:endParaRPr lang="en-US" sz="1600" i="0" kern="1200" dirty="0">
            <a:solidFill>
              <a:schemeClr val="bg2"/>
            </a:solidFill>
            <a:latin typeface="Times New Roman" panose="02020603050405020304" pitchFamily="18" charset="0"/>
            <a:cs typeface="Times New Roman" panose="02020603050405020304" pitchFamily="18" charset="0"/>
          </a:endParaRPr>
        </a:p>
      </dsp:txBody>
      <dsp:txXfrm>
        <a:off x="0" y="1141910"/>
        <a:ext cx="3310595" cy="749217"/>
      </dsp:txXfrm>
    </dsp:sp>
    <dsp:sp modelId="{8DDB281F-6485-41F2-87A4-2A0F6FFF66CA}">
      <dsp:nvSpPr>
        <dsp:cNvPr id="0" name=""/>
        <dsp:cNvSpPr/>
      </dsp:nvSpPr>
      <dsp:spPr>
        <a:xfrm rot="10800000">
          <a:off x="0" y="853"/>
          <a:ext cx="3310595" cy="1152295"/>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n-US" sz="1600" b="1" i="0" kern="1200" dirty="0" err="1">
              <a:solidFill>
                <a:schemeClr val="bg2"/>
              </a:solidFill>
              <a:latin typeface="Times New Roman" panose="02020603050405020304" pitchFamily="18" charset="0"/>
              <a:cs typeface="Times New Roman" panose="02020603050405020304" pitchFamily="18" charset="0"/>
            </a:rPr>
            <a:t>Mức</a:t>
          </a:r>
          <a:r>
            <a:rPr lang="vi-VN" sz="1600" b="1" i="0" kern="1200" dirty="0">
              <a:solidFill>
                <a:schemeClr val="bg2"/>
              </a:solidFill>
              <a:latin typeface="Times New Roman" panose="02020603050405020304" pitchFamily="18" charset="0"/>
              <a:cs typeface="Times New Roman" panose="02020603050405020304" pitchFamily="18" charset="0"/>
            </a:rPr>
            <a:t> 1: </a:t>
          </a:r>
          <a:r>
            <a:rPr lang="en-US" sz="1600" b="1" i="0" kern="1200" dirty="0">
              <a:solidFill>
                <a:schemeClr val="bg2"/>
              </a:solidFill>
              <a:latin typeface="Times New Roman" panose="02020603050405020304" pitchFamily="18" charset="0"/>
              <a:cs typeface="Times New Roman" panose="02020603050405020304" pitchFamily="18" charset="0"/>
            </a:rPr>
            <a:t>Học </a:t>
          </a:r>
          <a:r>
            <a:rPr lang="en-US" sz="1600" b="1" i="0" kern="1200" dirty="0" err="1">
              <a:solidFill>
                <a:schemeClr val="bg2"/>
              </a:solidFill>
              <a:latin typeface="Times New Roman" panose="02020603050405020304" pitchFamily="18" charset="0"/>
              <a:cs typeface="Times New Roman" panose="02020603050405020304" pitchFamily="18" charset="0"/>
            </a:rPr>
            <a:t>sinh</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quan</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sát</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thí</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nghiệm</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ảo</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có</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sẵn</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trong</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phần</a:t>
          </a:r>
          <a:r>
            <a:rPr lang="en-US" sz="1600" b="1" i="0" kern="1200" dirty="0">
              <a:solidFill>
                <a:schemeClr val="bg2"/>
              </a:solidFill>
              <a:latin typeface="Times New Roman" panose="02020603050405020304" pitchFamily="18" charset="0"/>
              <a:cs typeface="Times New Roman" panose="02020603050405020304" pitchFamily="18" charset="0"/>
            </a:rPr>
            <a:t> </a:t>
          </a:r>
          <a:r>
            <a:rPr lang="en-US" sz="1600" b="1" i="0" kern="1200" dirty="0" err="1">
              <a:solidFill>
                <a:schemeClr val="bg2"/>
              </a:solidFill>
              <a:latin typeface="Times New Roman" panose="02020603050405020304" pitchFamily="18" charset="0"/>
              <a:cs typeface="Times New Roman" panose="02020603050405020304" pitchFamily="18" charset="0"/>
            </a:rPr>
            <a:t>mềm</a:t>
          </a:r>
          <a:endParaRPr lang="en-US" sz="1600" i="0" kern="1200" dirty="0">
            <a:solidFill>
              <a:schemeClr val="bg2"/>
            </a:solidFill>
            <a:latin typeface="Times New Roman" panose="02020603050405020304" pitchFamily="18" charset="0"/>
            <a:cs typeface="Times New Roman" panose="02020603050405020304" pitchFamily="18" charset="0"/>
          </a:endParaRPr>
        </a:p>
      </dsp:txBody>
      <dsp:txXfrm rot="10800000">
        <a:off x="0" y="853"/>
        <a:ext cx="3310595" cy="748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F0A08-143C-43B2-A55F-1F1E29C0F2CC}">
      <dsp:nvSpPr>
        <dsp:cNvPr id="0" name=""/>
        <dsp:cNvSpPr/>
      </dsp:nvSpPr>
      <dsp:spPr>
        <a:xfrm>
          <a:off x="177353" y="498973"/>
          <a:ext cx="5741258" cy="70013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Giúp học sinh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600" b="1" kern="1200" dirty="0"/>
        </a:p>
      </dsp:txBody>
      <dsp:txXfrm>
        <a:off x="197859" y="519479"/>
        <a:ext cx="4358277" cy="659118"/>
      </dsp:txXfrm>
    </dsp:sp>
    <dsp:sp modelId="{08950115-5745-478C-B624-D21FC261D276}">
      <dsp:nvSpPr>
        <dsp:cNvPr id="0" name=""/>
        <dsp:cNvSpPr/>
      </dsp:nvSpPr>
      <dsp:spPr>
        <a:xfrm>
          <a:off x="636056" y="1284458"/>
          <a:ext cx="5513121" cy="58448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G</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óp</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600" b="1"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defTabSz="711200">
            <a:lnSpc>
              <a:spcPct val="90000"/>
            </a:lnSpc>
            <a:spcBef>
              <a:spcPct val="0"/>
            </a:spcBef>
            <a:spcAft>
              <a:spcPct val="35000"/>
            </a:spcAft>
            <a:buNone/>
          </a:pP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Khoa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600" b="1"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kern="12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1600" b="1" kern="1200" dirty="0"/>
        </a:p>
      </dsp:txBody>
      <dsp:txXfrm>
        <a:off x="653175" y="1301577"/>
        <a:ext cx="4171638" cy="550245"/>
      </dsp:txXfrm>
    </dsp:sp>
    <dsp:sp modelId="{E7F6FBA9-BE23-4B33-ADBB-488C4724BD04}">
      <dsp:nvSpPr>
        <dsp:cNvPr id="0" name=""/>
        <dsp:cNvSpPr/>
      </dsp:nvSpPr>
      <dsp:spPr>
        <a:xfrm>
          <a:off x="868758" y="1926501"/>
          <a:ext cx="5513121" cy="106588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vi-VN" sz="1600" b="1" kern="1200" dirty="0">
              <a:latin typeface="Times New Roman" panose="02020603050405020304" pitchFamily="18" charset="0"/>
              <a:cs typeface="Times New Roman" panose="02020603050405020304" pitchFamily="18" charset="0"/>
            </a:rPr>
            <a:t>Giúp tạo</a:t>
          </a:r>
          <a:r>
            <a:rPr lang="en-US" sz="1600" b="1" kern="1200" dirty="0" err="1">
              <a:latin typeface="Times New Roman" panose="02020603050405020304" pitchFamily="18" charset="0"/>
              <a:cs typeface="Times New Roman" panose="02020603050405020304" pitchFamily="18" charset="0"/>
            </a:rPr>
            <a:t>nền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tảng</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vững</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chắc</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để</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học</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sinh</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tiếp</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cận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các</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nguồn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tài</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liệu</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hiện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đại</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mở</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rộng</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hiểu</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biết</a:t>
          </a:r>
          <a:r>
            <a:rPr lang="en-US" sz="1600" b="1" kern="1200" dirty="0">
              <a:latin typeface="Times New Roman" panose="02020603050405020304" pitchFamily="18" charset="0"/>
              <a:cs typeface="Times New Roman" panose="02020603050405020304" pitchFamily="18" charset="0"/>
            </a:rPr>
            <a:t> khoa </a:t>
          </a:r>
          <a:r>
            <a:rPr lang="en-US" sz="1600" b="1" kern="1200" dirty="0" err="1">
              <a:latin typeface="Times New Roman" panose="02020603050405020304" pitchFamily="18" charset="0"/>
              <a:cs typeface="Times New Roman" panose="02020603050405020304" pitchFamily="18" charset="0"/>
            </a:rPr>
            <a:t>học</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và</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chuẩn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bị</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tốt</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hơn</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cho</a:t>
          </a:r>
          <a:r>
            <a:rPr lang="en-US" sz="1600" b="1" kern="1200" dirty="0">
              <a:latin typeface="Times New Roman" panose="02020603050405020304" pitchFamily="18" charset="0"/>
              <a:cs typeface="Times New Roman" panose="02020603050405020304" pitchFamily="18" charset="0"/>
            </a:rPr>
            <a:t> quá </a:t>
          </a:r>
          <a:r>
            <a:rPr lang="en-US" sz="1600" b="1" kern="1200" dirty="0" err="1">
              <a:latin typeface="Times New Roman" panose="02020603050405020304" pitchFamily="18" charset="0"/>
              <a:cs typeface="Times New Roman" panose="02020603050405020304" pitchFamily="18" charset="0"/>
            </a:rPr>
            <a:t>trình</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hội</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nhập</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trong</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thời</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đại</a:t>
          </a:r>
          <a:r>
            <a:rPr lang="en-US" sz="1600" b="1" kern="1200" dirty="0">
              <a:latin typeface="Times New Roman" panose="02020603050405020304" pitchFamily="18" charset="0"/>
              <a:cs typeface="Times New Roman" panose="02020603050405020304" pitchFamily="18" charset="0"/>
            </a:rPr>
            <a:t> </a:t>
          </a:r>
          <a:r>
            <a:rPr lang="en-US" sz="1600" b="1" kern="1200" dirty="0" err="1">
              <a:latin typeface="Times New Roman" panose="02020603050405020304" pitchFamily="18" charset="0"/>
              <a:cs typeface="Times New Roman" panose="02020603050405020304" pitchFamily="18" charset="0"/>
            </a:rPr>
            <a:t>số</a:t>
          </a:r>
          <a:r>
            <a:rPr lang="en-US" sz="1600" b="1" kern="1200" dirty="0">
              <a:latin typeface="Times New Roman" panose="02020603050405020304" pitchFamily="18" charset="0"/>
              <a:cs typeface="Times New Roman" panose="02020603050405020304" pitchFamily="18" charset="0"/>
            </a:rPr>
            <a:t>.</a:t>
          </a:r>
        </a:p>
      </dsp:txBody>
      <dsp:txXfrm>
        <a:off x="899977" y="1957720"/>
        <a:ext cx="4143438" cy="1003446"/>
      </dsp:txXfrm>
    </dsp:sp>
    <dsp:sp modelId="{0AE9FAED-8CA7-4C50-8421-223F1AD2A5A3}">
      <dsp:nvSpPr>
        <dsp:cNvPr id="0" name=""/>
        <dsp:cNvSpPr/>
      </dsp:nvSpPr>
      <dsp:spPr>
        <a:xfrm>
          <a:off x="5145938" y="720763"/>
          <a:ext cx="580500" cy="78531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just" defTabSz="622300">
            <a:lnSpc>
              <a:spcPct val="90000"/>
            </a:lnSpc>
            <a:spcBef>
              <a:spcPct val="0"/>
            </a:spcBef>
            <a:spcAft>
              <a:spcPct val="35000"/>
            </a:spcAft>
            <a:buNone/>
          </a:pPr>
          <a:endParaRPr lang="en-US" sz="1400" b="1" kern="1200"/>
        </a:p>
      </dsp:txBody>
      <dsp:txXfrm>
        <a:off x="5276551" y="720763"/>
        <a:ext cx="319275" cy="641645"/>
      </dsp:txXfrm>
    </dsp:sp>
    <dsp:sp modelId="{3926219B-3EC3-497E-8134-902A2282E90D}">
      <dsp:nvSpPr>
        <dsp:cNvPr id="0" name=""/>
        <dsp:cNvSpPr/>
      </dsp:nvSpPr>
      <dsp:spPr>
        <a:xfrm flipH="1">
          <a:off x="5511965" y="1649133"/>
          <a:ext cx="580508" cy="78531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b="1" kern="1200"/>
        </a:p>
      </dsp:txBody>
      <dsp:txXfrm>
        <a:off x="5642579" y="1649133"/>
        <a:ext cx="319280" cy="64164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0"/>
        <p:cNvGrpSpPr/>
        <p:nvPr/>
      </p:nvGrpSpPr>
      <p:grpSpPr>
        <a:xfrm>
          <a:off x="0" y="0"/>
          <a:ext cx="0" cy="0"/>
          <a:chOff x="0" y="0"/>
          <a:chExt cx="0" cy="0"/>
        </a:xfrm>
      </p:grpSpPr>
      <p:sp>
        <p:nvSpPr>
          <p:cNvPr id="4891" name="Google Shape;4891;g104e475c178_0_5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2" name="Google Shape;4892;g104e475c178_0_5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8"/>
        <p:cNvGrpSpPr/>
        <p:nvPr/>
      </p:nvGrpSpPr>
      <p:grpSpPr>
        <a:xfrm>
          <a:off x="0" y="0"/>
          <a:ext cx="0" cy="0"/>
          <a:chOff x="0" y="0"/>
          <a:chExt cx="0" cy="0"/>
        </a:xfrm>
      </p:grpSpPr>
      <p:sp>
        <p:nvSpPr>
          <p:cNvPr id="6449" name="Google Shape;6449;g104e475c178_0_25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0" name="Google Shape;6450;g104e475c178_0_25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0"/>
        <p:cNvGrpSpPr/>
        <p:nvPr/>
      </p:nvGrpSpPr>
      <p:grpSpPr>
        <a:xfrm>
          <a:off x="0" y="0"/>
          <a:ext cx="0" cy="0"/>
          <a:chOff x="0" y="0"/>
          <a:chExt cx="0" cy="0"/>
        </a:xfrm>
      </p:grpSpPr>
      <p:sp>
        <p:nvSpPr>
          <p:cNvPr id="5481" name="Google Shape;5481;g104e475c178_0_13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2" name="Google Shape;5482;g104e475c178_0_13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0"/>
        <p:cNvGrpSpPr/>
        <p:nvPr/>
      </p:nvGrpSpPr>
      <p:grpSpPr>
        <a:xfrm>
          <a:off x="0" y="0"/>
          <a:ext cx="0" cy="0"/>
          <a:chOff x="0" y="0"/>
          <a:chExt cx="0" cy="0"/>
        </a:xfrm>
      </p:grpSpPr>
      <p:sp>
        <p:nvSpPr>
          <p:cNvPr id="5781" name="Google Shape;5781;g1055503d57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2" name="Google Shape;5782;g1055503d57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5">
          <a:extLst>
            <a:ext uri="{FF2B5EF4-FFF2-40B4-BE49-F238E27FC236}">
              <a16:creationId xmlns:a16="http://schemas.microsoft.com/office/drawing/2014/main" id="{32FF4DEF-2EB9-86E1-594F-9BFD3946E32A}"/>
            </a:ext>
          </a:extLst>
        </p:cNvPr>
        <p:cNvGrpSpPr/>
        <p:nvPr/>
      </p:nvGrpSpPr>
      <p:grpSpPr>
        <a:xfrm>
          <a:off x="0" y="0"/>
          <a:ext cx="0" cy="0"/>
          <a:chOff x="0" y="0"/>
          <a:chExt cx="0" cy="0"/>
        </a:xfrm>
      </p:grpSpPr>
      <p:sp>
        <p:nvSpPr>
          <p:cNvPr id="9696" name="Google Shape;9696;g104e475c178_0_12528:notes">
            <a:extLst>
              <a:ext uri="{FF2B5EF4-FFF2-40B4-BE49-F238E27FC236}">
                <a16:creationId xmlns:a16="http://schemas.microsoft.com/office/drawing/2014/main" id="{3A1471F6-2906-B065-0222-300B72A7EB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7" name="Google Shape;9697;g104e475c178_0_12528:notes">
            <a:extLst>
              <a:ext uri="{FF2B5EF4-FFF2-40B4-BE49-F238E27FC236}">
                <a16:creationId xmlns:a16="http://schemas.microsoft.com/office/drawing/2014/main" id="{F45A0F01-2656-11B1-ED29-C1E6729156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27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8"/>
        <p:cNvGrpSpPr/>
        <p:nvPr/>
      </p:nvGrpSpPr>
      <p:grpSpPr>
        <a:xfrm>
          <a:off x="0" y="0"/>
          <a:ext cx="0" cy="0"/>
          <a:chOff x="0" y="0"/>
          <a:chExt cx="0" cy="0"/>
        </a:xfrm>
      </p:grpSpPr>
      <p:sp>
        <p:nvSpPr>
          <p:cNvPr id="6669" name="Google Shape;6669;g1055503d57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0" name="Google Shape;6670;g1055503d57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8"/>
        <p:cNvGrpSpPr/>
        <p:nvPr/>
      </p:nvGrpSpPr>
      <p:grpSpPr>
        <a:xfrm>
          <a:off x="0" y="0"/>
          <a:ext cx="0" cy="0"/>
          <a:chOff x="0" y="0"/>
          <a:chExt cx="0" cy="0"/>
        </a:xfrm>
      </p:grpSpPr>
      <p:sp>
        <p:nvSpPr>
          <p:cNvPr id="5459" name="Google Shape;5459;g1055503d5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0" name="Google Shape;5460;g1055503d5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9"/>
        <p:cNvGrpSpPr/>
        <p:nvPr/>
      </p:nvGrpSpPr>
      <p:grpSpPr>
        <a:xfrm>
          <a:off x="0" y="0"/>
          <a:ext cx="0" cy="0"/>
          <a:chOff x="0" y="0"/>
          <a:chExt cx="0" cy="0"/>
        </a:xfrm>
      </p:grpSpPr>
      <p:sp>
        <p:nvSpPr>
          <p:cNvPr id="8330" name="Google Shape;8330;g1055503d578_0_19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1" name="Google Shape;8331;g1055503d578_0_19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3"/>
        <p:cNvGrpSpPr/>
        <p:nvPr/>
      </p:nvGrpSpPr>
      <p:grpSpPr>
        <a:xfrm>
          <a:off x="0" y="0"/>
          <a:ext cx="0" cy="0"/>
          <a:chOff x="0" y="0"/>
          <a:chExt cx="0" cy="0"/>
        </a:xfrm>
      </p:grpSpPr>
      <p:sp>
        <p:nvSpPr>
          <p:cNvPr id="7334" name="Google Shape;7334;g1055503d578_0_18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5" name="Google Shape;7335;g1055503d578_0_18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8"/>
        <p:cNvGrpSpPr/>
        <p:nvPr/>
      </p:nvGrpSpPr>
      <p:grpSpPr>
        <a:xfrm>
          <a:off x="0" y="0"/>
          <a:ext cx="0" cy="0"/>
          <a:chOff x="0" y="0"/>
          <a:chExt cx="0" cy="0"/>
        </a:xfrm>
      </p:grpSpPr>
      <p:sp>
        <p:nvSpPr>
          <p:cNvPr id="6719" name="Google Shape;6719;g1055503d57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0" name="Google Shape;6720;g1055503d57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455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34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7"/>
        <p:cNvGrpSpPr/>
        <p:nvPr/>
      </p:nvGrpSpPr>
      <p:grpSpPr>
        <a:xfrm>
          <a:off x="0" y="0"/>
          <a:ext cx="0" cy="0"/>
          <a:chOff x="0" y="0"/>
          <a:chExt cx="0" cy="0"/>
        </a:xfrm>
      </p:grpSpPr>
      <p:sp>
        <p:nvSpPr>
          <p:cNvPr id="7558" name="Google Shape;7558;g1055503d578_0_19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9" name="Google Shape;7559;g1055503d578_0_19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mt="24000"/>
          </a:blip>
          <a:stretch>
            <a:fillRect/>
          </a:stretch>
        </p:blipFill>
        <p:spPr>
          <a:xfrm>
            <a:off x="-25" y="-3900"/>
            <a:ext cx="9144003" cy="5143501"/>
          </a:xfrm>
          <a:prstGeom prst="rect">
            <a:avLst/>
          </a:prstGeom>
          <a:noFill/>
          <a:ln>
            <a:noFill/>
          </a:ln>
        </p:spPr>
      </p:pic>
      <p:sp>
        <p:nvSpPr>
          <p:cNvPr id="11" name="Google Shape;11;p2"/>
          <p:cNvSpPr txBox="1">
            <a:spLocks noGrp="1"/>
          </p:cNvSpPr>
          <p:nvPr>
            <p:ph type="ctrTitle"/>
          </p:nvPr>
        </p:nvSpPr>
        <p:spPr>
          <a:xfrm>
            <a:off x="1895400" y="1209850"/>
            <a:ext cx="5353200" cy="21849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5800">
                <a:latin typeface="IM Fell English SC"/>
                <a:ea typeface="IM Fell English SC"/>
                <a:cs typeface="IM Fell English SC"/>
                <a:sym typeface="IM Fell English SC"/>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895400" y="3507850"/>
            <a:ext cx="535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dk1"/>
                </a:solidFill>
                <a:latin typeface="Fira Sans Condensed"/>
                <a:ea typeface="Fira Sans Condensed"/>
                <a:cs typeface="Fira Sans Condensed"/>
                <a:sym typeface="Fira Sans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2942"/>
        <p:cNvGrpSpPr/>
        <p:nvPr/>
      </p:nvGrpSpPr>
      <p:grpSpPr>
        <a:xfrm>
          <a:off x="0" y="0"/>
          <a:ext cx="0" cy="0"/>
          <a:chOff x="0" y="0"/>
          <a:chExt cx="0" cy="0"/>
        </a:xfrm>
      </p:grpSpPr>
      <p:pic>
        <p:nvPicPr>
          <p:cNvPr id="2943" name="Google Shape;2943;p20"/>
          <p:cNvPicPr preferRelativeResize="0"/>
          <p:nvPr/>
        </p:nvPicPr>
        <p:blipFill>
          <a:blip r:embed="rId2">
            <a:alphaModFix amt="24000"/>
          </a:blip>
          <a:stretch>
            <a:fillRect/>
          </a:stretch>
        </p:blipFill>
        <p:spPr>
          <a:xfrm>
            <a:off x="-25" y="-3900"/>
            <a:ext cx="9144003" cy="5143501"/>
          </a:xfrm>
          <a:prstGeom prst="rect">
            <a:avLst/>
          </a:prstGeom>
          <a:noFill/>
          <a:ln>
            <a:noFill/>
          </a:ln>
        </p:spPr>
      </p:pic>
      <p:sp>
        <p:nvSpPr>
          <p:cNvPr id="2944" name="Google Shape;2944;p20"/>
          <p:cNvSpPr txBox="1">
            <a:spLocks noGrp="1"/>
          </p:cNvSpPr>
          <p:nvPr>
            <p:ph type="title"/>
          </p:nvPr>
        </p:nvSpPr>
        <p:spPr>
          <a:xfrm>
            <a:off x="709050" y="540275"/>
            <a:ext cx="772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45" name="Google Shape;2945;p20"/>
          <p:cNvGrpSpPr/>
          <p:nvPr/>
        </p:nvGrpSpPr>
        <p:grpSpPr>
          <a:xfrm>
            <a:off x="370363" y="4648875"/>
            <a:ext cx="8414046" cy="198675"/>
            <a:chOff x="370363" y="4648875"/>
            <a:chExt cx="8414046" cy="198675"/>
          </a:xfrm>
        </p:grpSpPr>
        <p:sp>
          <p:nvSpPr>
            <p:cNvPr id="2946" name="Google Shape;2946;p20"/>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0"/>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8" name="Google Shape;2948;p20"/>
            <p:cNvGrpSpPr/>
            <p:nvPr/>
          </p:nvGrpSpPr>
          <p:grpSpPr>
            <a:xfrm>
              <a:off x="504825" y="4648875"/>
              <a:ext cx="8122726" cy="198675"/>
              <a:chOff x="504825" y="298750"/>
              <a:chExt cx="8122726" cy="198675"/>
            </a:xfrm>
          </p:grpSpPr>
          <p:grpSp>
            <p:nvGrpSpPr>
              <p:cNvPr id="2949" name="Google Shape;2949;p20"/>
              <p:cNvGrpSpPr/>
              <p:nvPr/>
            </p:nvGrpSpPr>
            <p:grpSpPr>
              <a:xfrm>
                <a:off x="504825" y="298750"/>
                <a:ext cx="8122726" cy="198675"/>
                <a:chOff x="9017419" y="539512"/>
                <a:chExt cx="5210550" cy="198675"/>
              </a:xfrm>
            </p:grpSpPr>
            <p:sp>
              <p:nvSpPr>
                <p:cNvPr id="2950" name="Google Shape;2950;p20"/>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0"/>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0"/>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0"/>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0"/>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0"/>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0"/>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0"/>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0"/>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0"/>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0"/>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0"/>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0"/>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0"/>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0"/>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0"/>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0"/>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0"/>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0"/>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0"/>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0"/>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0"/>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0"/>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0"/>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0"/>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0"/>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0"/>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0"/>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0"/>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0"/>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0"/>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0"/>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0"/>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0"/>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0"/>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0"/>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0"/>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0"/>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0"/>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0"/>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0"/>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0"/>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0"/>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0"/>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0"/>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0"/>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0"/>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0"/>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0"/>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0"/>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0"/>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0"/>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0"/>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0"/>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0"/>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0"/>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0"/>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0"/>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0"/>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0"/>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0"/>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0"/>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0"/>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20"/>
              <p:cNvGrpSpPr/>
              <p:nvPr/>
            </p:nvGrpSpPr>
            <p:grpSpPr>
              <a:xfrm>
                <a:off x="569351" y="371931"/>
                <a:ext cx="831096" cy="73279"/>
                <a:chOff x="9740085" y="612693"/>
                <a:chExt cx="533129" cy="73279"/>
              </a:xfrm>
            </p:grpSpPr>
            <p:sp>
              <p:nvSpPr>
                <p:cNvPr id="3014" name="Google Shape;3014;p20"/>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0"/>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0"/>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0"/>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0"/>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0"/>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0"/>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0"/>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2" name="Google Shape;3022;p20"/>
              <p:cNvGrpSpPr/>
              <p:nvPr/>
            </p:nvGrpSpPr>
            <p:grpSpPr>
              <a:xfrm>
                <a:off x="7658325" y="371931"/>
                <a:ext cx="945022" cy="73279"/>
                <a:chOff x="13000570" y="612693"/>
                <a:chExt cx="606211" cy="73279"/>
              </a:xfrm>
            </p:grpSpPr>
            <p:sp>
              <p:nvSpPr>
                <p:cNvPr id="3023" name="Google Shape;3023;p20"/>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0"/>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0"/>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0"/>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0"/>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0"/>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0"/>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0"/>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0"/>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32" name="Google Shape;3032;p20"/>
          <p:cNvGrpSpPr/>
          <p:nvPr/>
        </p:nvGrpSpPr>
        <p:grpSpPr>
          <a:xfrm>
            <a:off x="371748" y="295950"/>
            <a:ext cx="3149667" cy="198675"/>
            <a:chOff x="371748" y="295950"/>
            <a:chExt cx="3149667" cy="198675"/>
          </a:xfrm>
        </p:grpSpPr>
        <p:sp>
          <p:nvSpPr>
            <p:cNvPr id="3033" name="Google Shape;3033;p20"/>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4" name="Google Shape;3034;p20"/>
            <p:cNvGrpSpPr/>
            <p:nvPr/>
          </p:nvGrpSpPr>
          <p:grpSpPr>
            <a:xfrm>
              <a:off x="504825" y="295950"/>
              <a:ext cx="3016590" cy="198675"/>
              <a:chOff x="504825" y="295950"/>
              <a:chExt cx="3016590" cy="198675"/>
            </a:xfrm>
          </p:grpSpPr>
          <p:sp>
            <p:nvSpPr>
              <p:cNvPr id="3035" name="Google Shape;3035;p20"/>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0"/>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0"/>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0"/>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0"/>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0"/>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0"/>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0"/>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0"/>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0"/>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0"/>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0"/>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0"/>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0"/>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0"/>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0"/>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0"/>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0"/>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0"/>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0"/>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0"/>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0"/>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0"/>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0"/>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0"/>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0"/>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0"/>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0"/>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0"/>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0"/>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65" name="Google Shape;3065;p20"/>
          <p:cNvGrpSpPr/>
          <p:nvPr/>
        </p:nvGrpSpPr>
        <p:grpSpPr>
          <a:xfrm>
            <a:off x="5629548" y="295950"/>
            <a:ext cx="3149667" cy="198675"/>
            <a:chOff x="5629548" y="295950"/>
            <a:chExt cx="3149667" cy="198675"/>
          </a:xfrm>
        </p:grpSpPr>
        <p:sp>
          <p:nvSpPr>
            <p:cNvPr id="3066" name="Google Shape;3066;p20"/>
            <p:cNvSpPr/>
            <p:nvPr/>
          </p:nvSpPr>
          <p:spPr>
            <a:xfrm flipH="1">
              <a:off x="867626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7" name="Google Shape;3067;p20"/>
            <p:cNvGrpSpPr/>
            <p:nvPr/>
          </p:nvGrpSpPr>
          <p:grpSpPr>
            <a:xfrm>
              <a:off x="5629548" y="295950"/>
              <a:ext cx="3016590" cy="198675"/>
              <a:chOff x="504825" y="295950"/>
              <a:chExt cx="3016590" cy="198675"/>
            </a:xfrm>
          </p:grpSpPr>
          <p:sp>
            <p:nvSpPr>
              <p:cNvPr id="3068" name="Google Shape;3068;p20"/>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0"/>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0"/>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0"/>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0"/>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0"/>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0"/>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0"/>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0"/>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0"/>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0"/>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0"/>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0"/>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0"/>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0"/>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0"/>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0"/>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0"/>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0"/>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0"/>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0"/>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0"/>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0"/>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0"/>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0"/>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0"/>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0"/>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0"/>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0"/>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0"/>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8" name="Google Shape;3098;p20"/>
          <p:cNvGrpSpPr/>
          <p:nvPr/>
        </p:nvGrpSpPr>
        <p:grpSpPr>
          <a:xfrm rot="-485498">
            <a:off x="3828372" y="133289"/>
            <a:ext cx="1495596" cy="476370"/>
            <a:chOff x="4440625" y="1955050"/>
            <a:chExt cx="825550" cy="262950"/>
          </a:xfrm>
        </p:grpSpPr>
        <p:sp>
          <p:nvSpPr>
            <p:cNvPr id="3099" name="Google Shape;3099;p20"/>
            <p:cNvSpPr/>
            <p:nvPr/>
          </p:nvSpPr>
          <p:spPr>
            <a:xfrm>
              <a:off x="4440625" y="1955050"/>
              <a:ext cx="825550" cy="262950"/>
            </a:xfrm>
            <a:custGeom>
              <a:avLst/>
              <a:gdLst/>
              <a:ahLst/>
              <a:cxnLst/>
              <a:rect l="l" t="t" r="r" b="b"/>
              <a:pathLst>
                <a:path w="33022" h="10518" extrusionOk="0">
                  <a:moveTo>
                    <a:pt x="21149" y="0"/>
                  </a:moveTo>
                  <a:cubicBezTo>
                    <a:pt x="21003" y="0"/>
                    <a:pt x="20856" y="17"/>
                    <a:pt x="20711" y="52"/>
                  </a:cubicBezTo>
                  <a:lnTo>
                    <a:pt x="20560" y="90"/>
                  </a:lnTo>
                  <a:lnTo>
                    <a:pt x="20484" y="103"/>
                  </a:lnTo>
                  <a:cubicBezTo>
                    <a:pt x="20371" y="140"/>
                    <a:pt x="20208" y="191"/>
                    <a:pt x="20019" y="254"/>
                  </a:cubicBezTo>
                  <a:lnTo>
                    <a:pt x="19956" y="279"/>
                  </a:lnTo>
                  <a:cubicBezTo>
                    <a:pt x="19780" y="342"/>
                    <a:pt x="19579" y="430"/>
                    <a:pt x="19365" y="530"/>
                  </a:cubicBezTo>
                  <a:lnTo>
                    <a:pt x="19290" y="568"/>
                  </a:lnTo>
                  <a:cubicBezTo>
                    <a:pt x="19152" y="643"/>
                    <a:pt x="19026" y="706"/>
                    <a:pt x="18887" y="794"/>
                  </a:cubicBezTo>
                  <a:lnTo>
                    <a:pt x="18774" y="794"/>
                  </a:lnTo>
                  <a:cubicBezTo>
                    <a:pt x="18334" y="832"/>
                    <a:pt x="17894" y="882"/>
                    <a:pt x="17454" y="970"/>
                  </a:cubicBezTo>
                  <a:cubicBezTo>
                    <a:pt x="17341" y="945"/>
                    <a:pt x="17240" y="945"/>
                    <a:pt x="17140" y="945"/>
                  </a:cubicBezTo>
                  <a:lnTo>
                    <a:pt x="16762" y="945"/>
                  </a:lnTo>
                  <a:cubicBezTo>
                    <a:pt x="16486" y="970"/>
                    <a:pt x="16209" y="1021"/>
                    <a:pt x="15932" y="1084"/>
                  </a:cubicBezTo>
                  <a:lnTo>
                    <a:pt x="15882" y="1096"/>
                  </a:lnTo>
                  <a:cubicBezTo>
                    <a:pt x="15543" y="1184"/>
                    <a:pt x="15228" y="1285"/>
                    <a:pt x="14901" y="1423"/>
                  </a:cubicBezTo>
                  <a:lnTo>
                    <a:pt x="14864" y="1436"/>
                  </a:lnTo>
                  <a:cubicBezTo>
                    <a:pt x="14612" y="1549"/>
                    <a:pt x="14373" y="1662"/>
                    <a:pt x="14159" y="1775"/>
                  </a:cubicBezTo>
                  <a:cubicBezTo>
                    <a:pt x="14065" y="1764"/>
                    <a:pt x="13971" y="1758"/>
                    <a:pt x="13877" y="1758"/>
                  </a:cubicBezTo>
                  <a:cubicBezTo>
                    <a:pt x="13657" y="1758"/>
                    <a:pt x="13440" y="1789"/>
                    <a:pt x="13229" y="1851"/>
                  </a:cubicBezTo>
                  <a:cubicBezTo>
                    <a:pt x="12927" y="1939"/>
                    <a:pt x="12600" y="1989"/>
                    <a:pt x="12286" y="2002"/>
                  </a:cubicBezTo>
                  <a:lnTo>
                    <a:pt x="12248" y="2002"/>
                  </a:lnTo>
                  <a:cubicBezTo>
                    <a:pt x="11883" y="1939"/>
                    <a:pt x="11506" y="1914"/>
                    <a:pt x="11141" y="1914"/>
                  </a:cubicBezTo>
                  <a:cubicBezTo>
                    <a:pt x="10613" y="1914"/>
                    <a:pt x="10085" y="1989"/>
                    <a:pt x="9582" y="2115"/>
                  </a:cubicBezTo>
                  <a:cubicBezTo>
                    <a:pt x="9392" y="2051"/>
                    <a:pt x="9196" y="2021"/>
                    <a:pt x="9000" y="2021"/>
                  </a:cubicBezTo>
                  <a:cubicBezTo>
                    <a:pt x="8652" y="2021"/>
                    <a:pt x="8308" y="2118"/>
                    <a:pt x="8010" y="2303"/>
                  </a:cubicBezTo>
                  <a:lnTo>
                    <a:pt x="7897" y="2366"/>
                  </a:lnTo>
                  <a:lnTo>
                    <a:pt x="7809" y="2429"/>
                  </a:lnTo>
                  <a:cubicBezTo>
                    <a:pt x="7784" y="2454"/>
                    <a:pt x="7708" y="2492"/>
                    <a:pt x="7620" y="2542"/>
                  </a:cubicBezTo>
                  <a:cubicBezTo>
                    <a:pt x="7583" y="2567"/>
                    <a:pt x="7545" y="2593"/>
                    <a:pt x="7507" y="2605"/>
                  </a:cubicBezTo>
                  <a:cubicBezTo>
                    <a:pt x="7482" y="2630"/>
                    <a:pt x="7394" y="2681"/>
                    <a:pt x="7231" y="2781"/>
                  </a:cubicBezTo>
                  <a:lnTo>
                    <a:pt x="7180" y="2806"/>
                  </a:lnTo>
                  <a:cubicBezTo>
                    <a:pt x="7055" y="2882"/>
                    <a:pt x="6941" y="2945"/>
                    <a:pt x="6841" y="2995"/>
                  </a:cubicBezTo>
                  <a:lnTo>
                    <a:pt x="6753" y="3045"/>
                  </a:lnTo>
                  <a:cubicBezTo>
                    <a:pt x="6627" y="3096"/>
                    <a:pt x="6514" y="3158"/>
                    <a:pt x="6426" y="3196"/>
                  </a:cubicBezTo>
                  <a:cubicBezTo>
                    <a:pt x="6199" y="3158"/>
                    <a:pt x="5973" y="3108"/>
                    <a:pt x="5759" y="3070"/>
                  </a:cubicBezTo>
                  <a:cubicBezTo>
                    <a:pt x="4716" y="2857"/>
                    <a:pt x="3684" y="2618"/>
                    <a:pt x="2892" y="2442"/>
                  </a:cubicBezTo>
                  <a:cubicBezTo>
                    <a:pt x="2741" y="2404"/>
                    <a:pt x="2578" y="2391"/>
                    <a:pt x="2427" y="2391"/>
                  </a:cubicBezTo>
                  <a:cubicBezTo>
                    <a:pt x="1962" y="2391"/>
                    <a:pt x="1509" y="2542"/>
                    <a:pt x="1144" y="2831"/>
                  </a:cubicBezTo>
                  <a:cubicBezTo>
                    <a:pt x="0" y="3737"/>
                    <a:pt x="226" y="5535"/>
                    <a:pt x="1559" y="6126"/>
                  </a:cubicBezTo>
                  <a:cubicBezTo>
                    <a:pt x="2565" y="6579"/>
                    <a:pt x="3622" y="6906"/>
                    <a:pt x="4703" y="7145"/>
                  </a:cubicBezTo>
                  <a:cubicBezTo>
                    <a:pt x="5244" y="7258"/>
                    <a:pt x="5797" y="7371"/>
                    <a:pt x="6388" y="7472"/>
                  </a:cubicBezTo>
                  <a:cubicBezTo>
                    <a:pt x="6476" y="7522"/>
                    <a:pt x="6552" y="7572"/>
                    <a:pt x="6640" y="7622"/>
                  </a:cubicBezTo>
                  <a:lnTo>
                    <a:pt x="6690" y="7660"/>
                  </a:lnTo>
                  <a:cubicBezTo>
                    <a:pt x="6765" y="7710"/>
                    <a:pt x="6841" y="7761"/>
                    <a:pt x="6904" y="7824"/>
                  </a:cubicBezTo>
                  <a:cubicBezTo>
                    <a:pt x="6941" y="7849"/>
                    <a:pt x="6992" y="7887"/>
                    <a:pt x="7029" y="7912"/>
                  </a:cubicBezTo>
                  <a:lnTo>
                    <a:pt x="7105" y="7975"/>
                  </a:lnTo>
                  <a:cubicBezTo>
                    <a:pt x="7130" y="8000"/>
                    <a:pt x="7155" y="8025"/>
                    <a:pt x="7180" y="8050"/>
                  </a:cubicBezTo>
                  <a:lnTo>
                    <a:pt x="7293" y="8151"/>
                  </a:lnTo>
                  <a:cubicBezTo>
                    <a:pt x="7595" y="8415"/>
                    <a:pt x="7960" y="8578"/>
                    <a:pt x="8350" y="8628"/>
                  </a:cubicBezTo>
                  <a:lnTo>
                    <a:pt x="8476" y="8716"/>
                  </a:lnTo>
                  <a:lnTo>
                    <a:pt x="8538" y="8754"/>
                  </a:lnTo>
                  <a:cubicBezTo>
                    <a:pt x="8702" y="8867"/>
                    <a:pt x="8853" y="8955"/>
                    <a:pt x="8978" y="9043"/>
                  </a:cubicBezTo>
                  <a:lnTo>
                    <a:pt x="9041" y="9094"/>
                  </a:lnTo>
                  <a:lnTo>
                    <a:pt x="9393" y="9307"/>
                  </a:lnTo>
                  <a:lnTo>
                    <a:pt x="9456" y="9333"/>
                  </a:lnTo>
                  <a:lnTo>
                    <a:pt x="9595" y="9421"/>
                  </a:lnTo>
                  <a:cubicBezTo>
                    <a:pt x="9834" y="9559"/>
                    <a:pt x="10098" y="9634"/>
                    <a:pt x="10374" y="9660"/>
                  </a:cubicBezTo>
                  <a:cubicBezTo>
                    <a:pt x="10664" y="9798"/>
                    <a:pt x="10940" y="9911"/>
                    <a:pt x="11204" y="9999"/>
                  </a:cubicBezTo>
                  <a:lnTo>
                    <a:pt x="11255" y="10024"/>
                  </a:lnTo>
                  <a:cubicBezTo>
                    <a:pt x="11544" y="10112"/>
                    <a:pt x="11833" y="10188"/>
                    <a:pt x="12135" y="10251"/>
                  </a:cubicBezTo>
                  <a:cubicBezTo>
                    <a:pt x="12223" y="10276"/>
                    <a:pt x="12311" y="10288"/>
                    <a:pt x="12374" y="10288"/>
                  </a:cubicBezTo>
                  <a:lnTo>
                    <a:pt x="12474" y="10313"/>
                  </a:lnTo>
                  <a:cubicBezTo>
                    <a:pt x="12555" y="10323"/>
                    <a:pt x="12636" y="10328"/>
                    <a:pt x="12717" y="10328"/>
                  </a:cubicBezTo>
                  <a:cubicBezTo>
                    <a:pt x="12953" y="10328"/>
                    <a:pt x="13189" y="10288"/>
                    <a:pt x="13405" y="10213"/>
                  </a:cubicBezTo>
                  <a:cubicBezTo>
                    <a:pt x="14637" y="10401"/>
                    <a:pt x="15882" y="10502"/>
                    <a:pt x="17140" y="10515"/>
                  </a:cubicBezTo>
                  <a:cubicBezTo>
                    <a:pt x="17232" y="10517"/>
                    <a:pt x="17325" y="10518"/>
                    <a:pt x="17418" y="10518"/>
                  </a:cubicBezTo>
                  <a:cubicBezTo>
                    <a:pt x="17885" y="10518"/>
                    <a:pt x="18363" y="10492"/>
                    <a:pt x="18825" y="10439"/>
                  </a:cubicBezTo>
                  <a:cubicBezTo>
                    <a:pt x="19013" y="10414"/>
                    <a:pt x="19189" y="10364"/>
                    <a:pt x="19353" y="10301"/>
                  </a:cubicBezTo>
                  <a:lnTo>
                    <a:pt x="19655" y="10351"/>
                  </a:lnTo>
                  <a:lnTo>
                    <a:pt x="19705" y="10351"/>
                  </a:lnTo>
                  <a:cubicBezTo>
                    <a:pt x="20019" y="10389"/>
                    <a:pt x="20296" y="10414"/>
                    <a:pt x="20547" y="10439"/>
                  </a:cubicBezTo>
                  <a:lnTo>
                    <a:pt x="20585" y="10439"/>
                  </a:lnTo>
                  <a:cubicBezTo>
                    <a:pt x="20837" y="10452"/>
                    <a:pt x="21038" y="10464"/>
                    <a:pt x="21189" y="10464"/>
                  </a:cubicBezTo>
                  <a:lnTo>
                    <a:pt x="21465" y="10464"/>
                  </a:lnTo>
                  <a:cubicBezTo>
                    <a:pt x="21993" y="10464"/>
                    <a:pt x="22496" y="10238"/>
                    <a:pt x="22849" y="9861"/>
                  </a:cubicBezTo>
                  <a:cubicBezTo>
                    <a:pt x="23100" y="9773"/>
                    <a:pt x="23352" y="9697"/>
                    <a:pt x="23603" y="9609"/>
                  </a:cubicBezTo>
                  <a:cubicBezTo>
                    <a:pt x="23892" y="9509"/>
                    <a:pt x="24383" y="9345"/>
                    <a:pt x="24559" y="9307"/>
                  </a:cubicBezTo>
                  <a:cubicBezTo>
                    <a:pt x="25313" y="9257"/>
                    <a:pt x="26357" y="9245"/>
                    <a:pt x="26395" y="9245"/>
                  </a:cubicBezTo>
                  <a:cubicBezTo>
                    <a:pt x="26747" y="9245"/>
                    <a:pt x="27099" y="9157"/>
                    <a:pt x="27426" y="9006"/>
                  </a:cubicBezTo>
                  <a:cubicBezTo>
                    <a:pt x="27523" y="9022"/>
                    <a:pt x="27620" y="9029"/>
                    <a:pt x="27716" y="9029"/>
                  </a:cubicBezTo>
                  <a:cubicBezTo>
                    <a:pt x="28309" y="9029"/>
                    <a:pt x="28880" y="8738"/>
                    <a:pt x="29237" y="8251"/>
                  </a:cubicBezTo>
                  <a:cubicBezTo>
                    <a:pt x="29287" y="8226"/>
                    <a:pt x="29337" y="8226"/>
                    <a:pt x="29400" y="8226"/>
                  </a:cubicBezTo>
                  <a:cubicBezTo>
                    <a:pt x="32267" y="7987"/>
                    <a:pt x="32946" y="6554"/>
                    <a:pt x="33009" y="5397"/>
                  </a:cubicBezTo>
                  <a:cubicBezTo>
                    <a:pt x="33022" y="5309"/>
                    <a:pt x="33022" y="5221"/>
                    <a:pt x="33009" y="5133"/>
                  </a:cubicBezTo>
                  <a:cubicBezTo>
                    <a:pt x="32934" y="3687"/>
                    <a:pt x="31726" y="3058"/>
                    <a:pt x="31072" y="2718"/>
                  </a:cubicBezTo>
                  <a:cubicBezTo>
                    <a:pt x="30821" y="2593"/>
                    <a:pt x="30582" y="2454"/>
                    <a:pt x="30356" y="2291"/>
                  </a:cubicBezTo>
                  <a:cubicBezTo>
                    <a:pt x="29928" y="1964"/>
                    <a:pt x="29438" y="1737"/>
                    <a:pt x="28922" y="1624"/>
                  </a:cubicBezTo>
                  <a:cubicBezTo>
                    <a:pt x="28847" y="1536"/>
                    <a:pt x="28759" y="1461"/>
                    <a:pt x="28671" y="1398"/>
                  </a:cubicBezTo>
                  <a:cubicBezTo>
                    <a:pt x="28432" y="1209"/>
                    <a:pt x="27514" y="606"/>
                    <a:pt x="25942" y="354"/>
                  </a:cubicBezTo>
                  <a:cubicBezTo>
                    <a:pt x="25791" y="329"/>
                    <a:pt x="25602" y="304"/>
                    <a:pt x="25389" y="279"/>
                  </a:cubicBezTo>
                  <a:cubicBezTo>
                    <a:pt x="25099" y="115"/>
                    <a:pt x="24772" y="27"/>
                    <a:pt x="24446" y="27"/>
                  </a:cubicBezTo>
                  <a:lnTo>
                    <a:pt x="24207" y="27"/>
                  </a:lnTo>
                  <a:lnTo>
                    <a:pt x="24093" y="40"/>
                  </a:lnTo>
                  <a:cubicBezTo>
                    <a:pt x="23993" y="52"/>
                    <a:pt x="23842" y="78"/>
                    <a:pt x="23666" y="115"/>
                  </a:cubicBezTo>
                  <a:lnTo>
                    <a:pt x="23603" y="128"/>
                  </a:lnTo>
                  <a:cubicBezTo>
                    <a:pt x="23515" y="103"/>
                    <a:pt x="23427" y="90"/>
                    <a:pt x="23352" y="90"/>
                  </a:cubicBezTo>
                  <a:cubicBezTo>
                    <a:pt x="23289" y="78"/>
                    <a:pt x="23100" y="65"/>
                    <a:pt x="22811" y="65"/>
                  </a:cubicBezTo>
                  <a:cubicBezTo>
                    <a:pt x="22559" y="65"/>
                    <a:pt x="22220" y="78"/>
                    <a:pt x="21792" y="115"/>
                  </a:cubicBezTo>
                  <a:cubicBezTo>
                    <a:pt x="21588" y="40"/>
                    <a:pt x="21370" y="0"/>
                    <a:pt x="21149" y="0"/>
                  </a:cubicBezTo>
                  <a:close/>
                </a:path>
              </a:pathLst>
            </a:custGeom>
            <a:solidFill>
              <a:schemeClr val="lt1"/>
            </a:solidFill>
            <a:ln>
              <a:noFill/>
            </a:ln>
            <a:effectLst>
              <a:outerShdw blurRad="28575" dist="9525" dir="5400000" algn="bl" rotWithShape="0">
                <a:schemeClr val="dk2">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0"/>
            <p:cNvSpPr/>
            <p:nvPr/>
          </p:nvSpPr>
          <p:spPr>
            <a:xfrm>
              <a:off x="4497525" y="2001925"/>
              <a:ext cx="721175" cy="168925"/>
            </a:xfrm>
            <a:custGeom>
              <a:avLst/>
              <a:gdLst/>
              <a:ahLst/>
              <a:cxnLst/>
              <a:rect l="l" t="t" r="r" b="b"/>
              <a:pathLst>
                <a:path w="28847" h="6757" extrusionOk="0">
                  <a:moveTo>
                    <a:pt x="18875" y="1"/>
                  </a:moveTo>
                  <a:lnTo>
                    <a:pt x="18724" y="39"/>
                  </a:lnTo>
                  <a:cubicBezTo>
                    <a:pt x="18636" y="64"/>
                    <a:pt x="18510" y="101"/>
                    <a:pt x="18359" y="152"/>
                  </a:cubicBezTo>
                  <a:cubicBezTo>
                    <a:pt x="18208" y="202"/>
                    <a:pt x="18058" y="277"/>
                    <a:pt x="17894" y="353"/>
                  </a:cubicBezTo>
                  <a:cubicBezTo>
                    <a:pt x="17718" y="428"/>
                    <a:pt x="17567" y="541"/>
                    <a:pt x="17404" y="642"/>
                  </a:cubicBezTo>
                  <a:cubicBezTo>
                    <a:pt x="17253" y="730"/>
                    <a:pt x="17127" y="856"/>
                    <a:pt x="17001" y="956"/>
                  </a:cubicBezTo>
                  <a:lnTo>
                    <a:pt x="16976" y="994"/>
                  </a:lnTo>
                  <a:cubicBezTo>
                    <a:pt x="16976" y="944"/>
                    <a:pt x="16938" y="894"/>
                    <a:pt x="16901" y="868"/>
                  </a:cubicBezTo>
                  <a:cubicBezTo>
                    <a:pt x="16828" y="827"/>
                    <a:pt x="16746" y="802"/>
                    <a:pt x="16663" y="802"/>
                  </a:cubicBezTo>
                  <a:cubicBezTo>
                    <a:pt x="16646" y="802"/>
                    <a:pt x="16629" y="803"/>
                    <a:pt x="16611" y="806"/>
                  </a:cubicBezTo>
                  <a:cubicBezTo>
                    <a:pt x="15668" y="868"/>
                    <a:pt x="14750" y="1070"/>
                    <a:pt x="13858" y="1384"/>
                  </a:cubicBezTo>
                  <a:lnTo>
                    <a:pt x="13342" y="1585"/>
                  </a:lnTo>
                  <a:lnTo>
                    <a:pt x="12965" y="1724"/>
                  </a:lnTo>
                  <a:cubicBezTo>
                    <a:pt x="13153" y="1623"/>
                    <a:pt x="13342" y="1522"/>
                    <a:pt x="13518" y="1434"/>
                  </a:cubicBezTo>
                  <a:cubicBezTo>
                    <a:pt x="13719" y="1321"/>
                    <a:pt x="13933" y="1233"/>
                    <a:pt x="14159" y="1145"/>
                  </a:cubicBezTo>
                  <a:cubicBezTo>
                    <a:pt x="14323" y="1082"/>
                    <a:pt x="14486" y="1032"/>
                    <a:pt x="14662" y="994"/>
                  </a:cubicBezTo>
                  <a:cubicBezTo>
                    <a:pt x="14725" y="982"/>
                    <a:pt x="14776" y="969"/>
                    <a:pt x="14813" y="956"/>
                  </a:cubicBezTo>
                  <a:lnTo>
                    <a:pt x="14876" y="944"/>
                  </a:lnTo>
                  <a:lnTo>
                    <a:pt x="14662" y="944"/>
                  </a:lnTo>
                  <a:cubicBezTo>
                    <a:pt x="14461" y="956"/>
                    <a:pt x="14273" y="994"/>
                    <a:pt x="14084" y="1032"/>
                  </a:cubicBezTo>
                  <a:cubicBezTo>
                    <a:pt x="13845" y="1095"/>
                    <a:pt x="13593" y="1183"/>
                    <a:pt x="13355" y="1283"/>
                  </a:cubicBezTo>
                  <a:cubicBezTo>
                    <a:pt x="13103" y="1384"/>
                    <a:pt x="12852" y="1510"/>
                    <a:pt x="12613" y="1635"/>
                  </a:cubicBezTo>
                  <a:cubicBezTo>
                    <a:pt x="12374" y="1761"/>
                    <a:pt x="12160" y="1900"/>
                    <a:pt x="11934" y="2013"/>
                  </a:cubicBezTo>
                  <a:cubicBezTo>
                    <a:pt x="11946" y="2000"/>
                    <a:pt x="11946" y="1975"/>
                    <a:pt x="11946" y="1950"/>
                  </a:cubicBezTo>
                  <a:cubicBezTo>
                    <a:pt x="11946" y="1912"/>
                    <a:pt x="11921" y="1874"/>
                    <a:pt x="11883" y="1849"/>
                  </a:cubicBezTo>
                  <a:cubicBezTo>
                    <a:pt x="11809" y="1791"/>
                    <a:pt x="11713" y="1761"/>
                    <a:pt x="11617" y="1761"/>
                  </a:cubicBezTo>
                  <a:cubicBezTo>
                    <a:pt x="11566" y="1761"/>
                    <a:pt x="11516" y="1769"/>
                    <a:pt x="11468" y="1786"/>
                  </a:cubicBezTo>
                  <a:cubicBezTo>
                    <a:pt x="11219" y="1849"/>
                    <a:pt x="10558" y="1997"/>
                    <a:pt x="10030" y="1997"/>
                  </a:cubicBezTo>
                  <a:cubicBezTo>
                    <a:pt x="9919" y="1997"/>
                    <a:pt x="9814" y="1990"/>
                    <a:pt x="9720" y="1975"/>
                  </a:cubicBezTo>
                  <a:cubicBezTo>
                    <a:pt x="9411" y="1928"/>
                    <a:pt x="9147" y="1900"/>
                    <a:pt x="8882" y="1900"/>
                  </a:cubicBezTo>
                  <a:cubicBezTo>
                    <a:pt x="8374" y="1900"/>
                    <a:pt x="7865" y="2004"/>
                    <a:pt x="7029" y="2277"/>
                  </a:cubicBezTo>
                  <a:cubicBezTo>
                    <a:pt x="6791" y="2352"/>
                    <a:pt x="6501" y="2453"/>
                    <a:pt x="6200" y="2579"/>
                  </a:cubicBezTo>
                  <a:cubicBezTo>
                    <a:pt x="6300" y="2491"/>
                    <a:pt x="6388" y="2415"/>
                    <a:pt x="6464" y="2340"/>
                  </a:cubicBezTo>
                  <a:cubicBezTo>
                    <a:pt x="6552" y="2252"/>
                    <a:pt x="6614" y="2164"/>
                    <a:pt x="6665" y="2113"/>
                  </a:cubicBezTo>
                  <a:lnTo>
                    <a:pt x="6728" y="2013"/>
                  </a:lnTo>
                  <a:lnTo>
                    <a:pt x="6728" y="2013"/>
                  </a:lnTo>
                  <a:lnTo>
                    <a:pt x="6602" y="2088"/>
                  </a:lnTo>
                  <a:cubicBezTo>
                    <a:pt x="6539" y="2138"/>
                    <a:pt x="6438" y="2201"/>
                    <a:pt x="6313" y="2277"/>
                  </a:cubicBezTo>
                  <a:cubicBezTo>
                    <a:pt x="6187" y="2352"/>
                    <a:pt x="6049" y="2440"/>
                    <a:pt x="5885" y="2528"/>
                  </a:cubicBezTo>
                  <a:cubicBezTo>
                    <a:pt x="5722" y="2616"/>
                    <a:pt x="5558" y="2717"/>
                    <a:pt x="5382" y="2805"/>
                  </a:cubicBezTo>
                  <a:cubicBezTo>
                    <a:pt x="5206" y="2893"/>
                    <a:pt x="5030" y="2981"/>
                    <a:pt x="4854" y="3056"/>
                  </a:cubicBezTo>
                  <a:cubicBezTo>
                    <a:pt x="4678" y="3132"/>
                    <a:pt x="4527" y="3220"/>
                    <a:pt x="4376" y="3270"/>
                  </a:cubicBezTo>
                  <a:cubicBezTo>
                    <a:pt x="3961" y="3195"/>
                    <a:pt x="3534" y="3119"/>
                    <a:pt x="3119" y="3031"/>
                  </a:cubicBezTo>
                  <a:cubicBezTo>
                    <a:pt x="2138" y="2843"/>
                    <a:pt x="1170" y="2629"/>
                    <a:pt x="201" y="2403"/>
                  </a:cubicBezTo>
                  <a:cubicBezTo>
                    <a:pt x="188" y="2399"/>
                    <a:pt x="174" y="2398"/>
                    <a:pt x="161" y="2398"/>
                  </a:cubicBezTo>
                  <a:cubicBezTo>
                    <a:pt x="124" y="2398"/>
                    <a:pt x="87" y="2409"/>
                    <a:pt x="50" y="2428"/>
                  </a:cubicBezTo>
                  <a:cubicBezTo>
                    <a:pt x="0" y="2465"/>
                    <a:pt x="13" y="2516"/>
                    <a:pt x="63" y="2541"/>
                  </a:cubicBezTo>
                  <a:cubicBezTo>
                    <a:pt x="968" y="2931"/>
                    <a:pt x="1899" y="3232"/>
                    <a:pt x="2855" y="3434"/>
                  </a:cubicBezTo>
                  <a:cubicBezTo>
                    <a:pt x="3458" y="3572"/>
                    <a:pt x="4074" y="3685"/>
                    <a:pt x="4703" y="3786"/>
                  </a:cubicBezTo>
                  <a:lnTo>
                    <a:pt x="4816" y="3849"/>
                  </a:lnTo>
                  <a:cubicBezTo>
                    <a:pt x="5030" y="3937"/>
                    <a:pt x="5231" y="4050"/>
                    <a:pt x="5420" y="4188"/>
                  </a:cubicBezTo>
                  <a:cubicBezTo>
                    <a:pt x="5583" y="4289"/>
                    <a:pt x="5734" y="4389"/>
                    <a:pt x="5873" y="4515"/>
                  </a:cubicBezTo>
                  <a:cubicBezTo>
                    <a:pt x="5948" y="4565"/>
                    <a:pt x="5998" y="4616"/>
                    <a:pt x="6049" y="4666"/>
                  </a:cubicBezTo>
                  <a:cubicBezTo>
                    <a:pt x="6099" y="4691"/>
                    <a:pt x="6137" y="4741"/>
                    <a:pt x="6174" y="4779"/>
                  </a:cubicBezTo>
                  <a:lnTo>
                    <a:pt x="6288" y="4880"/>
                  </a:lnTo>
                  <a:lnTo>
                    <a:pt x="6237" y="4754"/>
                  </a:lnTo>
                  <a:cubicBezTo>
                    <a:pt x="6212" y="4716"/>
                    <a:pt x="6187" y="4666"/>
                    <a:pt x="6162" y="4628"/>
                  </a:cubicBezTo>
                  <a:cubicBezTo>
                    <a:pt x="6124" y="4565"/>
                    <a:pt x="6086" y="4503"/>
                    <a:pt x="6049" y="4452"/>
                  </a:cubicBezTo>
                  <a:cubicBezTo>
                    <a:pt x="5998" y="4389"/>
                    <a:pt x="5948" y="4326"/>
                    <a:pt x="5873" y="4264"/>
                  </a:cubicBezTo>
                  <a:lnTo>
                    <a:pt x="5873" y="4264"/>
                  </a:lnTo>
                  <a:cubicBezTo>
                    <a:pt x="5998" y="4352"/>
                    <a:pt x="6137" y="4452"/>
                    <a:pt x="6275" y="4565"/>
                  </a:cubicBezTo>
                  <a:cubicBezTo>
                    <a:pt x="6413" y="4679"/>
                    <a:pt x="6614" y="4817"/>
                    <a:pt x="6778" y="4943"/>
                  </a:cubicBezTo>
                  <a:cubicBezTo>
                    <a:pt x="6954" y="5068"/>
                    <a:pt x="7143" y="5182"/>
                    <a:pt x="7306" y="5295"/>
                  </a:cubicBezTo>
                  <a:cubicBezTo>
                    <a:pt x="7470" y="5421"/>
                    <a:pt x="7633" y="5521"/>
                    <a:pt x="7771" y="5609"/>
                  </a:cubicBezTo>
                  <a:lnTo>
                    <a:pt x="8123" y="5823"/>
                  </a:lnTo>
                  <a:lnTo>
                    <a:pt x="8262" y="5911"/>
                  </a:lnTo>
                  <a:lnTo>
                    <a:pt x="8174" y="5798"/>
                  </a:lnTo>
                  <a:lnTo>
                    <a:pt x="7935" y="5534"/>
                  </a:lnTo>
                  <a:lnTo>
                    <a:pt x="7947" y="5546"/>
                  </a:lnTo>
                  <a:cubicBezTo>
                    <a:pt x="8224" y="5710"/>
                    <a:pt x="8501" y="5873"/>
                    <a:pt x="8777" y="6024"/>
                  </a:cubicBezTo>
                  <a:cubicBezTo>
                    <a:pt x="9041" y="6150"/>
                    <a:pt x="9305" y="6263"/>
                    <a:pt x="9582" y="6364"/>
                  </a:cubicBezTo>
                  <a:cubicBezTo>
                    <a:pt x="9796" y="6439"/>
                    <a:pt x="10010" y="6489"/>
                    <a:pt x="10223" y="6540"/>
                  </a:cubicBezTo>
                  <a:cubicBezTo>
                    <a:pt x="10311" y="6552"/>
                    <a:pt x="10374" y="6552"/>
                    <a:pt x="10425" y="6565"/>
                  </a:cubicBezTo>
                  <a:lnTo>
                    <a:pt x="10488" y="6577"/>
                  </a:lnTo>
                  <a:lnTo>
                    <a:pt x="10425" y="6552"/>
                  </a:lnTo>
                  <a:cubicBezTo>
                    <a:pt x="10387" y="6540"/>
                    <a:pt x="10324" y="6527"/>
                    <a:pt x="10261" y="6489"/>
                  </a:cubicBezTo>
                  <a:cubicBezTo>
                    <a:pt x="10060" y="6426"/>
                    <a:pt x="9884" y="6351"/>
                    <a:pt x="9695" y="6263"/>
                  </a:cubicBezTo>
                  <a:cubicBezTo>
                    <a:pt x="9456" y="6150"/>
                    <a:pt x="9230" y="6024"/>
                    <a:pt x="9004" y="5886"/>
                  </a:cubicBezTo>
                  <a:lnTo>
                    <a:pt x="9004" y="5886"/>
                  </a:lnTo>
                  <a:cubicBezTo>
                    <a:pt x="9632" y="6125"/>
                    <a:pt x="10274" y="6288"/>
                    <a:pt x="10940" y="6401"/>
                  </a:cubicBezTo>
                  <a:cubicBezTo>
                    <a:pt x="12600" y="6684"/>
                    <a:pt x="13917" y="6757"/>
                    <a:pt x="14831" y="6757"/>
                  </a:cubicBezTo>
                  <a:cubicBezTo>
                    <a:pt x="15744" y="6757"/>
                    <a:pt x="16253" y="6684"/>
                    <a:pt x="16297" y="6678"/>
                  </a:cubicBezTo>
                  <a:cubicBezTo>
                    <a:pt x="16410" y="6678"/>
                    <a:pt x="16523" y="6615"/>
                    <a:pt x="16574" y="6502"/>
                  </a:cubicBezTo>
                  <a:cubicBezTo>
                    <a:pt x="16574" y="6489"/>
                    <a:pt x="16574" y="6477"/>
                    <a:pt x="16574" y="6452"/>
                  </a:cubicBezTo>
                  <a:cubicBezTo>
                    <a:pt x="16574" y="6426"/>
                    <a:pt x="16561" y="6414"/>
                    <a:pt x="16549" y="6389"/>
                  </a:cubicBezTo>
                  <a:lnTo>
                    <a:pt x="16549" y="6389"/>
                  </a:lnTo>
                  <a:lnTo>
                    <a:pt x="16800" y="6452"/>
                  </a:lnTo>
                  <a:cubicBezTo>
                    <a:pt x="17089" y="6502"/>
                    <a:pt x="17379" y="6552"/>
                    <a:pt x="17655" y="6590"/>
                  </a:cubicBezTo>
                  <a:cubicBezTo>
                    <a:pt x="17932" y="6640"/>
                    <a:pt x="18196" y="6653"/>
                    <a:pt x="18422" y="6678"/>
                  </a:cubicBezTo>
                  <a:cubicBezTo>
                    <a:pt x="18649" y="6691"/>
                    <a:pt x="18850" y="6691"/>
                    <a:pt x="18976" y="6691"/>
                  </a:cubicBezTo>
                  <a:lnTo>
                    <a:pt x="19189" y="6691"/>
                  </a:lnTo>
                  <a:lnTo>
                    <a:pt x="18988" y="6653"/>
                  </a:lnTo>
                  <a:cubicBezTo>
                    <a:pt x="18862" y="6628"/>
                    <a:pt x="18686" y="6603"/>
                    <a:pt x="18473" y="6552"/>
                  </a:cubicBezTo>
                  <a:lnTo>
                    <a:pt x="18422" y="6540"/>
                  </a:lnTo>
                  <a:cubicBezTo>
                    <a:pt x="19139" y="6477"/>
                    <a:pt x="19969" y="6188"/>
                    <a:pt x="20723" y="5936"/>
                  </a:cubicBezTo>
                  <a:cubicBezTo>
                    <a:pt x="21264" y="5760"/>
                    <a:pt x="21817" y="5571"/>
                    <a:pt x="22107" y="5546"/>
                  </a:cubicBezTo>
                  <a:cubicBezTo>
                    <a:pt x="22937" y="5483"/>
                    <a:pt x="24093" y="5471"/>
                    <a:pt x="24106" y="5471"/>
                  </a:cubicBezTo>
                  <a:cubicBezTo>
                    <a:pt x="24117" y="5472"/>
                    <a:pt x="24127" y="5472"/>
                    <a:pt x="24138" y="5472"/>
                  </a:cubicBezTo>
                  <a:cubicBezTo>
                    <a:pt x="24253" y="5472"/>
                    <a:pt x="24365" y="5412"/>
                    <a:pt x="24446" y="5320"/>
                  </a:cubicBezTo>
                  <a:cubicBezTo>
                    <a:pt x="24458" y="5295"/>
                    <a:pt x="24471" y="5270"/>
                    <a:pt x="24471" y="5244"/>
                  </a:cubicBezTo>
                  <a:cubicBezTo>
                    <a:pt x="24458" y="5169"/>
                    <a:pt x="24408" y="5106"/>
                    <a:pt x="24332" y="5081"/>
                  </a:cubicBezTo>
                  <a:cubicBezTo>
                    <a:pt x="23980" y="4918"/>
                    <a:pt x="23616" y="4779"/>
                    <a:pt x="23238" y="4653"/>
                  </a:cubicBezTo>
                  <a:lnTo>
                    <a:pt x="23238" y="4653"/>
                  </a:lnTo>
                  <a:cubicBezTo>
                    <a:pt x="23314" y="4666"/>
                    <a:pt x="23389" y="4691"/>
                    <a:pt x="23465" y="4704"/>
                  </a:cubicBezTo>
                  <a:lnTo>
                    <a:pt x="23540" y="4729"/>
                  </a:lnTo>
                  <a:cubicBezTo>
                    <a:pt x="23691" y="4767"/>
                    <a:pt x="23867" y="4817"/>
                    <a:pt x="24031" y="4880"/>
                  </a:cubicBezTo>
                  <a:cubicBezTo>
                    <a:pt x="24194" y="4930"/>
                    <a:pt x="24370" y="4968"/>
                    <a:pt x="24534" y="5018"/>
                  </a:cubicBezTo>
                  <a:cubicBezTo>
                    <a:pt x="24684" y="5068"/>
                    <a:pt x="24848" y="5106"/>
                    <a:pt x="24974" y="5144"/>
                  </a:cubicBezTo>
                  <a:cubicBezTo>
                    <a:pt x="25099" y="5182"/>
                    <a:pt x="25213" y="5207"/>
                    <a:pt x="25288" y="5232"/>
                  </a:cubicBezTo>
                  <a:lnTo>
                    <a:pt x="25414" y="5257"/>
                  </a:lnTo>
                  <a:lnTo>
                    <a:pt x="25326" y="5194"/>
                  </a:lnTo>
                  <a:cubicBezTo>
                    <a:pt x="25263" y="5156"/>
                    <a:pt x="25187" y="5106"/>
                    <a:pt x="25074" y="5043"/>
                  </a:cubicBezTo>
                  <a:lnTo>
                    <a:pt x="25024" y="5018"/>
                  </a:lnTo>
                  <a:lnTo>
                    <a:pt x="25049" y="5006"/>
                  </a:lnTo>
                  <a:cubicBezTo>
                    <a:pt x="25640" y="4716"/>
                    <a:pt x="26281" y="4528"/>
                    <a:pt x="26948" y="4465"/>
                  </a:cubicBezTo>
                  <a:cubicBezTo>
                    <a:pt x="28256" y="4352"/>
                    <a:pt x="28809" y="4037"/>
                    <a:pt x="28847" y="3396"/>
                  </a:cubicBezTo>
                  <a:cubicBezTo>
                    <a:pt x="28847" y="3383"/>
                    <a:pt x="28847" y="3358"/>
                    <a:pt x="28847" y="3346"/>
                  </a:cubicBezTo>
                  <a:cubicBezTo>
                    <a:pt x="28834" y="2968"/>
                    <a:pt x="28419" y="2742"/>
                    <a:pt x="27929" y="2503"/>
                  </a:cubicBezTo>
                  <a:cubicBezTo>
                    <a:pt x="27577" y="2327"/>
                    <a:pt x="27237" y="2126"/>
                    <a:pt x="26923" y="1887"/>
                  </a:cubicBezTo>
                  <a:cubicBezTo>
                    <a:pt x="26470" y="1535"/>
                    <a:pt x="25640" y="1409"/>
                    <a:pt x="24823" y="1384"/>
                  </a:cubicBezTo>
                  <a:lnTo>
                    <a:pt x="24999" y="1371"/>
                  </a:lnTo>
                  <a:cubicBezTo>
                    <a:pt x="25112" y="1371"/>
                    <a:pt x="25225" y="1321"/>
                    <a:pt x="25301" y="1233"/>
                  </a:cubicBezTo>
                  <a:cubicBezTo>
                    <a:pt x="25326" y="1208"/>
                    <a:pt x="25338" y="1170"/>
                    <a:pt x="25338" y="1133"/>
                  </a:cubicBezTo>
                  <a:cubicBezTo>
                    <a:pt x="25338" y="1082"/>
                    <a:pt x="25301" y="1044"/>
                    <a:pt x="25263" y="1019"/>
                  </a:cubicBezTo>
                  <a:cubicBezTo>
                    <a:pt x="25238" y="994"/>
                    <a:pt x="24596" y="529"/>
                    <a:pt x="23377" y="328"/>
                  </a:cubicBezTo>
                  <a:cubicBezTo>
                    <a:pt x="23013" y="255"/>
                    <a:pt x="22649" y="219"/>
                    <a:pt x="22285" y="219"/>
                  </a:cubicBezTo>
                  <a:cubicBezTo>
                    <a:pt x="22083" y="219"/>
                    <a:pt x="21881" y="230"/>
                    <a:pt x="21679" y="252"/>
                  </a:cubicBezTo>
                  <a:cubicBezTo>
                    <a:pt x="21729" y="227"/>
                    <a:pt x="21780" y="202"/>
                    <a:pt x="21817" y="177"/>
                  </a:cubicBezTo>
                  <a:cubicBezTo>
                    <a:pt x="21918" y="127"/>
                    <a:pt x="22006" y="89"/>
                    <a:pt x="22069" y="64"/>
                  </a:cubicBezTo>
                  <a:lnTo>
                    <a:pt x="22170" y="26"/>
                  </a:lnTo>
                  <a:lnTo>
                    <a:pt x="22044" y="26"/>
                  </a:lnTo>
                  <a:cubicBezTo>
                    <a:pt x="21968" y="39"/>
                    <a:pt x="21868" y="51"/>
                    <a:pt x="21729" y="76"/>
                  </a:cubicBezTo>
                  <a:cubicBezTo>
                    <a:pt x="21604" y="101"/>
                    <a:pt x="21465" y="152"/>
                    <a:pt x="21314" y="202"/>
                  </a:cubicBezTo>
                  <a:lnTo>
                    <a:pt x="21189" y="252"/>
                  </a:lnTo>
                  <a:cubicBezTo>
                    <a:pt x="21138" y="152"/>
                    <a:pt x="21025" y="89"/>
                    <a:pt x="20912" y="89"/>
                  </a:cubicBezTo>
                  <a:cubicBezTo>
                    <a:pt x="20899" y="89"/>
                    <a:pt x="20786" y="81"/>
                    <a:pt x="20581" y="81"/>
                  </a:cubicBezTo>
                  <a:cubicBezTo>
                    <a:pt x="20192" y="81"/>
                    <a:pt x="19474" y="108"/>
                    <a:pt x="18485" y="265"/>
                  </a:cubicBezTo>
                  <a:lnTo>
                    <a:pt x="18447" y="265"/>
                  </a:lnTo>
                  <a:lnTo>
                    <a:pt x="18473" y="240"/>
                  </a:lnTo>
                  <a:cubicBezTo>
                    <a:pt x="18586" y="177"/>
                    <a:pt x="18686" y="114"/>
                    <a:pt x="18762" y="76"/>
                  </a:cubicBezTo>
                  <a:lnTo>
                    <a:pt x="188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0"/>
            <p:cNvSpPr/>
            <p:nvPr/>
          </p:nvSpPr>
          <p:spPr>
            <a:xfrm>
              <a:off x="4511975" y="2067325"/>
              <a:ext cx="607700" cy="37425"/>
            </a:xfrm>
            <a:custGeom>
              <a:avLst/>
              <a:gdLst/>
              <a:ahLst/>
              <a:cxnLst/>
              <a:rect l="l" t="t" r="r" b="b"/>
              <a:pathLst>
                <a:path w="24308" h="1497" extrusionOk="0">
                  <a:moveTo>
                    <a:pt x="1" y="0"/>
                  </a:moveTo>
                  <a:lnTo>
                    <a:pt x="1" y="0"/>
                  </a:lnTo>
                  <a:cubicBezTo>
                    <a:pt x="1874" y="579"/>
                    <a:pt x="3811" y="994"/>
                    <a:pt x="5760" y="1233"/>
                  </a:cubicBezTo>
                  <a:cubicBezTo>
                    <a:pt x="6766" y="1358"/>
                    <a:pt x="7810" y="1434"/>
                    <a:pt x="8841" y="1472"/>
                  </a:cubicBezTo>
                  <a:cubicBezTo>
                    <a:pt x="9356" y="1497"/>
                    <a:pt x="9884" y="1497"/>
                    <a:pt x="10400" y="1497"/>
                  </a:cubicBezTo>
                  <a:cubicBezTo>
                    <a:pt x="10928" y="1484"/>
                    <a:pt x="11444" y="1472"/>
                    <a:pt x="11972" y="1446"/>
                  </a:cubicBezTo>
                  <a:cubicBezTo>
                    <a:pt x="14047" y="1333"/>
                    <a:pt x="16121" y="1094"/>
                    <a:pt x="18171" y="717"/>
                  </a:cubicBezTo>
                  <a:cubicBezTo>
                    <a:pt x="19177" y="541"/>
                    <a:pt x="20183" y="340"/>
                    <a:pt x="21214" y="202"/>
                  </a:cubicBezTo>
                  <a:cubicBezTo>
                    <a:pt x="21784" y="124"/>
                    <a:pt x="22361" y="82"/>
                    <a:pt x="22939" y="82"/>
                  </a:cubicBezTo>
                  <a:cubicBezTo>
                    <a:pt x="23396" y="82"/>
                    <a:pt x="23853" y="108"/>
                    <a:pt x="24308" y="164"/>
                  </a:cubicBezTo>
                  <a:cubicBezTo>
                    <a:pt x="23780" y="93"/>
                    <a:pt x="23249" y="58"/>
                    <a:pt x="22718" y="58"/>
                  </a:cubicBezTo>
                  <a:cubicBezTo>
                    <a:pt x="22211" y="58"/>
                    <a:pt x="21705" y="90"/>
                    <a:pt x="21202" y="151"/>
                  </a:cubicBezTo>
                  <a:cubicBezTo>
                    <a:pt x="20171" y="277"/>
                    <a:pt x="19165" y="466"/>
                    <a:pt x="18133" y="629"/>
                  </a:cubicBezTo>
                  <a:cubicBezTo>
                    <a:pt x="16096" y="994"/>
                    <a:pt x="14034" y="1233"/>
                    <a:pt x="11972" y="1333"/>
                  </a:cubicBezTo>
                  <a:cubicBezTo>
                    <a:pt x="11456" y="1371"/>
                    <a:pt x="10941" y="1384"/>
                    <a:pt x="10413" y="1396"/>
                  </a:cubicBezTo>
                  <a:cubicBezTo>
                    <a:pt x="10274" y="1399"/>
                    <a:pt x="10136" y="1401"/>
                    <a:pt x="9998" y="1401"/>
                  </a:cubicBezTo>
                  <a:cubicBezTo>
                    <a:pt x="9621" y="1401"/>
                    <a:pt x="9243" y="1389"/>
                    <a:pt x="8866" y="1371"/>
                  </a:cubicBezTo>
                  <a:cubicBezTo>
                    <a:pt x="7835" y="1333"/>
                    <a:pt x="6816" y="1258"/>
                    <a:pt x="5810" y="1145"/>
                  </a:cubicBezTo>
                  <a:cubicBezTo>
                    <a:pt x="4804" y="1031"/>
                    <a:pt x="3811" y="868"/>
                    <a:pt x="2830" y="679"/>
                  </a:cubicBezTo>
                  <a:cubicBezTo>
                    <a:pt x="1862" y="491"/>
                    <a:pt x="919" y="2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0"/>
            <p:cNvSpPr/>
            <p:nvPr/>
          </p:nvSpPr>
          <p:spPr>
            <a:xfrm>
              <a:off x="4620425" y="2008975"/>
              <a:ext cx="589475" cy="156250"/>
            </a:xfrm>
            <a:custGeom>
              <a:avLst/>
              <a:gdLst/>
              <a:ahLst/>
              <a:cxnLst/>
              <a:rect l="l" t="t" r="r" b="b"/>
              <a:pathLst>
                <a:path w="23579" h="6250" extrusionOk="0">
                  <a:moveTo>
                    <a:pt x="18876" y="1643"/>
                  </a:moveTo>
                  <a:lnTo>
                    <a:pt x="18775" y="1668"/>
                  </a:lnTo>
                  <a:lnTo>
                    <a:pt x="18498" y="1743"/>
                  </a:lnTo>
                  <a:cubicBezTo>
                    <a:pt x="18385" y="1756"/>
                    <a:pt x="18259" y="1794"/>
                    <a:pt x="18109" y="1831"/>
                  </a:cubicBezTo>
                  <a:cubicBezTo>
                    <a:pt x="17970" y="1856"/>
                    <a:pt x="17819" y="1894"/>
                    <a:pt x="17668" y="1932"/>
                  </a:cubicBezTo>
                  <a:cubicBezTo>
                    <a:pt x="17518" y="1970"/>
                    <a:pt x="17367" y="1995"/>
                    <a:pt x="17228" y="2033"/>
                  </a:cubicBezTo>
                  <a:cubicBezTo>
                    <a:pt x="17103" y="2070"/>
                    <a:pt x="16964" y="2095"/>
                    <a:pt x="16851" y="2133"/>
                  </a:cubicBezTo>
                  <a:lnTo>
                    <a:pt x="16574" y="2196"/>
                  </a:lnTo>
                  <a:lnTo>
                    <a:pt x="16474" y="2221"/>
                  </a:lnTo>
                  <a:lnTo>
                    <a:pt x="16474" y="2221"/>
                  </a:lnTo>
                  <a:lnTo>
                    <a:pt x="16562" y="2171"/>
                  </a:lnTo>
                  <a:cubicBezTo>
                    <a:pt x="16625" y="2146"/>
                    <a:pt x="16700" y="2108"/>
                    <a:pt x="16813" y="2070"/>
                  </a:cubicBezTo>
                  <a:cubicBezTo>
                    <a:pt x="16914" y="2033"/>
                    <a:pt x="17040" y="1995"/>
                    <a:pt x="17178" y="1945"/>
                  </a:cubicBezTo>
                  <a:cubicBezTo>
                    <a:pt x="17316" y="1907"/>
                    <a:pt x="17467" y="1869"/>
                    <a:pt x="17618" y="1831"/>
                  </a:cubicBezTo>
                  <a:cubicBezTo>
                    <a:pt x="17769" y="1794"/>
                    <a:pt x="17933" y="1768"/>
                    <a:pt x="18071" y="1731"/>
                  </a:cubicBezTo>
                  <a:cubicBezTo>
                    <a:pt x="18222" y="1706"/>
                    <a:pt x="18360" y="1693"/>
                    <a:pt x="18486" y="1680"/>
                  </a:cubicBezTo>
                  <a:cubicBezTo>
                    <a:pt x="18599" y="1668"/>
                    <a:pt x="18700" y="1655"/>
                    <a:pt x="18775" y="1655"/>
                  </a:cubicBezTo>
                  <a:lnTo>
                    <a:pt x="18876" y="1643"/>
                  </a:lnTo>
                  <a:close/>
                  <a:moveTo>
                    <a:pt x="17341" y="443"/>
                  </a:moveTo>
                  <a:cubicBezTo>
                    <a:pt x="17396" y="443"/>
                    <a:pt x="17451" y="445"/>
                    <a:pt x="17505" y="448"/>
                  </a:cubicBezTo>
                  <a:cubicBezTo>
                    <a:pt x="17580" y="448"/>
                    <a:pt x="17631" y="461"/>
                    <a:pt x="17656" y="461"/>
                  </a:cubicBezTo>
                  <a:cubicBezTo>
                    <a:pt x="17618" y="461"/>
                    <a:pt x="17568" y="461"/>
                    <a:pt x="17492" y="473"/>
                  </a:cubicBezTo>
                  <a:cubicBezTo>
                    <a:pt x="17304" y="486"/>
                    <a:pt x="17115" y="524"/>
                    <a:pt x="16927" y="574"/>
                  </a:cubicBezTo>
                  <a:cubicBezTo>
                    <a:pt x="16688" y="624"/>
                    <a:pt x="16449" y="712"/>
                    <a:pt x="16235" y="825"/>
                  </a:cubicBezTo>
                  <a:cubicBezTo>
                    <a:pt x="16021" y="926"/>
                    <a:pt x="15820" y="1077"/>
                    <a:pt x="15657" y="1253"/>
                  </a:cubicBezTo>
                  <a:cubicBezTo>
                    <a:pt x="15493" y="1416"/>
                    <a:pt x="15342" y="1592"/>
                    <a:pt x="15204" y="1768"/>
                  </a:cubicBezTo>
                  <a:cubicBezTo>
                    <a:pt x="15078" y="1932"/>
                    <a:pt x="14927" y="2095"/>
                    <a:pt x="14764" y="2234"/>
                  </a:cubicBezTo>
                  <a:cubicBezTo>
                    <a:pt x="14625" y="2347"/>
                    <a:pt x="14487" y="2435"/>
                    <a:pt x="14336" y="2523"/>
                  </a:cubicBezTo>
                  <a:lnTo>
                    <a:pt x="14324" y="2523"/>
                  </a:lnTo>
                  <a:cubicBezTo>
                    <a:pt x="14261" y="2548"/>
                    <a:pt x="14198" y="2573"/>
                    <a:pt x="14122" y="2586"/>
                  </a:cubicBezTo>
                  <a:cubicBezTo>
                    <a:pt x="14185" y="2561"/>
                    <a:pt x="14236" y="2523"/>
                    <a:pt x="14286" y="2485"/>
                  </a:cubicBezTo>
                  <a:cubicBezTo>
                    <a:pt x="14399" y="2410"/>
                    <a:pt x="14512" y="2297"/>
                    <a:pt x="14600" y="2183"/>
                  </a:cubicBezTo>
                  <a:cubicBezTo>
                    <a:pt x="14739" y="2045"/>
                    <a:pt x="14852" y="1882"/>
                    <a:pt x="14940" y="1718"/>
                  </a:cubicBezTo>
                  <a:cubicBezTo>
                    <a:pt x="15065" y="1517"/>
                    <a:pt x="15216" y="1341"/>
                    <a:pt x="15367" y="1165"/>
                  </a:cubicBezTo>
                  <a:cubicBezTo>
                    <a:pt x="15568" y="964"/>
                    <a:pt x="15807" y="800"/>
                    <a:pt x="16071" y="687"/>
                  </a:cubicBezTo>
                  <a:cubicBezTo>
                    <a:pt x="16336" y="586"/>
                    <a:pt x="16612" y="511"/>
                    <a:pt x="16889" y="473"/>
                  </a:cubicBezTo>
                  <a:cubicBezTo>
                    <a:pt x="17036" y="455"/>
                    <a:pt x="17190" y="443"/>
                    <a:pt x="17341" y="443"/>
                  </a:cubicBezTo>
                  <a:close/>
                  <a:moveTo>
                    <a:pt x="3283" y="2322"/>
                  </a:moveTo>
                  <a:lnTo>
                    <a:pt x="3195" y="2359"/>
                  </a:lnTo>
                  <a:lnTo>
                    <a:pt x="2956" y="2435"/>
                  </a:lnTo>
                  <a:cubicBezTo>
                    <a:pt x="2855" y="2460"/>
                    <a:pt x="2742" y="2510"/>
                    <a:pt x="2616" y="2548"/>
                  </a:cubicBezTo>
                  <a:cubicBezTo>
                    <a:pt x="2478" y="2586"/>
                    <a:pt x="2352" y="2624"/>
                    <a:pt x="2227" y="2674"/>
                  </a:cubicBezTo>
                  <a:cubicBezTo>
                    <a:pt x="2088" y="2724"/>
                    <a:pt x="1950" y="2762"/>
                    <a:pt x="1837" y="2800"/>
                  </a:cubicBezTo>
                  <a:lnTo>
                    <a:pt x="1497" y="2913"/>
                  </a:lnTo>
                  <a:lnTo>
                    <a:pt x="1246" y="3001"/>
                  </a:lnTo>
                  <a:lnTo>
                    <a:pt x="1158" y="3026"/>
                  </a:lnTo>
                  <a:lnTo>
                    <a:pt x="1233" y="2976"/>
                  </a:lnTo>
                  <a:cubicBezTo>
                    <a:pt x="1284" y="2950"/>
                    <a:pt x="1359" y="2913"/>
                    <a:pt x="1447" y="2862"/>
                  </a:cubicBezTo>
                  <a:cubicBezTo>
                    <a:pt x="1535" y="2825"/>
                    <a:pt x="1636" y="2774"/>
                    <a:pt x="1761" y="2724"/>
                  </a:cubicBezTo>
                  <a:cubicBezTo>
                    <a:pt x="1875" y="2674"/>
                    <a:pt x="2013" y="2624"/>
                    <a:pt x="2139" y="2586"/>
                  </a:cubicBezTo>
                  <a:cubicBezTo>
                    <a:pt x="2277" y="2536"/>
                    <a:pt x="2415" y="2498"/>
                    <a:pt x="2554" y="2460"/>
                  </a:cubicBezTo>
                  <a:cubicBezTo>
                    <a:pt x="2679" y="2422"/>
                    <a:pt x="2805" y="2397"/>
                    <a:pt x="2918" y="2385"/>
                  </a:cubicBezTo>
                  <a:cubicBezTo>
                    <a:pt x="3019" y="2359"/>
                    <a:pt x="3119" y="2347"/>
                    <a:pt x="3182" y="2334"/>
                  </a:cubicBezTo>
                  <a:lnTo>
                    <a:pt x="3283" y="2322"/>
                  </a:lnTo>
                  <a:close/>
                  <a:moveTo>
                    <a:pt x="9822" y="1454"/>
                  </a:moveTo>
                  <a:cubicBezTo>
                    <a:pt x="9822" y="1454"/>
                    <a:pt x="9759" y="1492"/>
                    <a:pt x="9646" y="1567"/>
                  </a:cubicBezTo>
                  <a:cubicBezTo>
                    <a:pt x="9470" y="1655"/>
                    <a:pt x="9294" y="1743"/>
                    <a:pt x="9118" y="1831"/>
                  </a:cubicBezTo>
                  <a:cubicBezTo>
                    <a:pt x="8891" y="1919"/>
                    <a:pt x="8615" y="2033"/>
                    <a:pt x="8313" y="2133"/>
                  </a:cubicBezTo>
                  <a:cubicBezTo>
                    <a:pt x="7998" y="2234"/>
                    <a:pt x="7659" y="2322"/>
                    <a:pt x="7319" y="2410"/>
                  </a:cubicBezTo>
                  <a:cubicBezTo>
                    <a:pt x="6980" y="2498"/>
                    <a:pt x="6640" y="2573"/>
                    <a:pt x="6313" y="2649"/>
                  </a:cubicBezTo>
                  <a:cubicBezTo>
                    <a:pt x="5999" y="2737"/>
                    <a:pt x="5685" y="2787"/>
                    <a:pt x="5446" y="2850"/>
                  </a:cubicBezTo>
                  <a:cubicBezTo>
                    <a:pt x="5194" y="2913"/>
                    <a:pt x="4968" y="2963"/>
                    <a:pt x="4830" y="3013"/>
                  </a:cubicBezTo>
                  <a:lnTo>
                    <a:pt x="4591" y="3076"/>
                  </a:lnTo>
                  <a:lnTo>
                    <a:pt x="4817" y="2988"/>
                  </a:lnTo>
                  <a:cubicBezTo>
                    <a:pt x="4955" y="2938"/>
                    <a:pt x="5157" y="2875"/>
                    <a:pt x="5408" y="2800"/>
                  </a:cubicBezTo>
                  <a:cubicBezTo>
                    <a:pt x="5660" y="2724"/>
                    <a:pt x="5961" y="2649"/>
                    <a:pt x="6276" y="2561"/>
                  </a:cubicBezTo>
                  <a:cubicBezTo>
                    <a:pt x="6590" y="2485"/>
                    <a:pt x="6930" y="2410"/>
                    <a:pt x="7269" y="2322"/>
                  </a:cubicBezTo>
                  <a:cubicBezTo>
                    <a:pt x="7609" y="2221"/>
                    <a:pt x="7936" y="2146"/>
                    <a:pt x="8250" y="2045"/>
                  </a:cubicBezTo>
                  <a:cubicBezTo>
                    <a:pt x="8552" y="1957"/>
                    <a:pt x="8841" y="1869"/>
                    <a:pt x="9067" y="1781"/>
                  </a:cubicBezTo>
                  <a:cubicBezTo>
                    <a:pt x="9306" y="1693"/>
                    <a:pt x="9495" y="1605"/>
                    <a:pt x="9621" y="1555"/>
                  </a:cubicBezTo>
                  <a:cubicBezTo>
                    <a:pt x="9746" y="1492"/>
                    <a:pt x="9822" y="1454"/>
                    <a:pt x="9822" y="1454"/>
                  </a:cubicBezTo>
                  <a:close/>
                  <a:moveTo>
                    <a:pt x="13242" y="1228"/>
                  </a:moveTo>
                  <a:lnTo>
                    <a:pt x="13129" y="1341"/>
                  </a:lnTo>
                  <a:cubicBezTo>
                    <a:pt x="13054" y="1404"/>
                    <a:pt x="12940" y="1492"/>
                    <a:pt x="12789" y="1605"/>
                  </a:cubicBezTo>
                  <a:cubicBezTo>
                    <a:pt x="12639" y="1731"/>
                    <a:pt x="12463" y="1844"/>
                    <a:pt x="12249" y="1970"/>
                  </a:cubicBezTo>
                  <a:cubicBezTo>
                    <a:pt x="12048" y="2095"/>
                    <a:pt x="11809" y="2221"/>
                    <a:pt x="11570" y="2347"/>
                  </a:cubicBezTo>
                  <a:cubicBezTo>
                    <a:pt x="11331" y="2460"/>
                    <a:pt x="11067" y="2573"/>
                    <a:pt x="10828" y="2661"/>
                  </a:cubicBezTo>
                  <a:cubicBezTo>
                    <a:pt x="10576" y="2762"/>
                    <a:pt x="10337" y="2837"/>
                    <a:pt x="10124" y="2900"/>
                  </a:cubicBezTo>
                  <a:cubicBezTo>
                    <a:pt x="9922" y="2963"/>
                    <a:pt x="9734" y="3013"/>
                    <a:pt x="9608" y="3039"/>
                  </a:cubicBezTo>
                  <a:lnTo>
                    <a:pt x="9419" y="3089"/>
                  </a:lnTo>
                  <a:lnTo>
                    <a:pt x="9595" y="3026"/>
                  </a:lnTo>
                  <a:cubicBezTo>
                    <a:pt x="9721" y="2988"/>
                    <a:pt x="9885" y="2925"/>
                    <a:pt x="10086" y="2850"/>
                  </a:cubicBezTo>
                  <a:cubicBezTo>
                    <a:pt x="10274" y="2774"/>
                    <a:pt x="10501" y="2699"/>
                    <a:pt x="10740" y="2586"/>
                  </a:cubicBezTo>
                  <a:cubicBezTo>
                    <a:pt x="10979" y="2485"/>
                    <a:pt x="11230" y="2385"/>
                    <a:pt x="11469" y="2259"/>
                  </a:cubicBezTo>
                  <a:cubicBezTo>
                    <a:pt x="11708" y="2146"/>
                    <a:pt x="11934" y="2020"/>
                    <a:pt x="12148" y="1907"/>
                  </a:cubicBezTo>
                  <a:cubicBezTo>
                    <a:pt x="12362" y="1781"/>
                    <a:pt x="12563" y="1680"/>
                    <a:pt x="12714" y="1567"/>
                  </a:cubicBezTo>
                  <a:cubicBezTo>
                    <a:pt x="12877" y="1467"/>
                    <a:pt x="13016" y="1391"/>
                    <a:pt x="13104" y="1328"/>
                  </a:cubicBezTo>
                  <a:lnTo>
                    <a:pt x="13242" y="1228"/>
                  </a:lnTo>
                  <a:close/>
                  <a:moveTo>
                    <a:pt x="18071" y="2862"/>
                  </a:moveTo>
                  <a:cubicBezTo>
                    <a:pt x="18297" y="2862"/>
                    <a:pt x="18561" y="2862"/>
                    <a:pt x="18838" y="2875"/>
                  </a:cubicBezTo>
                  <a:cubicBezTo>
                    <a:pt x="19115" y="2875"/>
                    <a:pt x="19416" y="2900"/>
                    <a:pt x="19718" y="2938"/>
                  </a:cubicBezTo>
                  <a:cubicBezTo>
                    <a:pt x="20007" y="2963"/>
                    <a:pt x="20297" y="3013"/>
                    <a:pt x="20573" y="3051"/>
                  </a:cubicBezTo>
                  <a:cubicBezTo>
                    <a:pt x="20837" y="3101"/>
                    <a:pt x="21076" y="3152"/>
                    <a:pt x="21290" y="3202"/>
                  </a:cubicBezTo>
                  <a:cubicBezTo>
                    <a:pt x="21491" y="3252"/>
                    <a:pt x="21667" y="3290"/>
                    <a:pt x="21780" y="3328"/>
                  </a:cubicBezTo>
                  <a:lnTo>
                    <a:pt x="21969" y="3378"/>
                  </a:lnTo>
                  <a:lnTo>
                    <a:pt x="21768" y="3340"/>
                  </a:lnTo>
                  <a:cubicBezTo>
                    <a:pt x="21642" y="3328"/>
                    <a:pt x="21466" y="3290"/>
                    <a:pt x="21252" y="3252"/>
                  </a:cubicBezTo>
                  <a:cubicBezTo>
                    <a:pt x="21039" y="3215"/>
                    <a:pt x="20800" y="3177"/>
                    <a:pt x="20536" y="3139"/>
                  </a:cubicBezTo>
                  <a:lnTo>
                    <a:pt x="20523" y="3139"/>
                  </a:lnTo>
                  <a:cubicBezTo>
                    <a:pt x="20259" y="3101"/>
                    <a:pt x="19970" y="3064"/>
                    <a:pt x="19668" y="3026"/>
                  </a:cubicBezTo>
                  <a:cubicBezTo>
                    <a:pt x="19379" y="3001"/>
                    <a:pt x="19089" y="2976"/>
                    <a:pt x="18813" y="2950"/>
                  </a:cubicBezTo>
                  <a:cubicBezTo>
                    <a:pt x="18536" y="2938"/>
                    <a:pt x="18285" y="2913"/>
                    <a:pt x="18058" y="2913"/>
                  </a:cubicBezTo>
                  <a:cubicBezTo>
                    <a:pt x="17832" y="2900"/>
                    <a:pt x="17643" y="2900"/>
                    <a:pt x="17518" y="2888"/>
                  </a:cubicBezTo>
                  <a:lnTo>
                    <a:pt x="17316" y="2888"/>
                  </a:lnTo>
                  <a:lnTo>
                    <a:pt x="17518" y="2875"/>
                  </a:lnTo>
                  <a:cubicBezTo>
                    <a:pt x="17656" y="2875"/>
                    <a:pt x="17832" y="2862"/>
                    <a:pt x="18071" y="2862"/>
                  </a:cubicBezTo>
                  <a:close/>
                  <a:moveTo>
                    <a:pt x="9885" y="4019"/>
                  </a:moveTo>
                  <a:lnTo>
                    <a:pt x="10186" y="4057"/>
                  </a:lnTo>
                  <a:lnTo>
                    <a:pt x="10337" y="4095"/>
                  </a:lnTo>
                  <a:lnTo>
                    <a:pt x="10526" y="4120"/>
                  </a:lnTo>
                  <a:cubicBezTo>
                    <a:pt x="10664" y="4133"/>
                    <a:pt x="10815" y="4145"/>
                    <a:pt x="10979" y="4158"/>
                  </a:cubicBezTo>
                  <a:cubicBezTo>
                    <a:pt x="11306" y="4195"/>
                    <a:pt x="11695" y="4221"/>
                    <a:pt x="12123" y="4233"/>
                  </a:cubicBezTo>
                  <a:cubicBezTo>
                    <a:pt x="12551" y="4246"/>
                    <a:pt x="12991" y="4258"/>
                    <a:pt x="13456" y="4258"/>
                  </a:cubicBezTo>
                  <a:cubicBezTo>
                    <a:pt x="13909" y="4258"/>
                    <a:pt x="14361" y="4283"/>
                    <a:pt x="14789" y="4309"/>
                  </a:cubicBezTo>
                  <a:cubicBezTo>
                    <a:pt x="15229" y="4334"/>
                    <a:pt x="15619" y="4371"/>
                    <a:pt x="15946" y="4422"/>
                  </a:cubicBezTo>
                  <a:cubicBezTo>
                    <a:pt x="16122" y="4447"/>
                    <a:pt x="16260" y="4485"/>
                    <a:pt x="16398" y="4510"/>
                  </a:cubicBezTo>
                  <a:cubicBezTo>
                    <a:pt x="16524" y="4535"/>
                    <a:pt x="16637" y="4560"/>
                    <a:pt x="16725" y="4585"/>
                  </a:cubicBezTo>
                  <a:lnTo>
                    <a:pt x="17015" y="4661"/>
                  </a:lnTo>
                  <a:lnTo>
                    <a:pt x="16713" y="4623"/>
                  </a:lnTo>
                  <a:cubicBezTo>
                    <a:pt x="16612" y="4610"/>
                    <a:pt x="16499" y="4598"/>
                    <a:pt x="16361" y="4585"/>
                  </a:cubicBezTo>
                  <a:cubicBezTo>
                    <a:pt x="16222" y="4573"/>
                    <a:pt x="16071" y="4547"/>
                    <a:pt x="15908" y="4547"/>
                  </a:cubicBezTo>
                  <a:cubicBezTo>
                    <a:pt x="15568" y="4510"/>
                    <a:pt x="15179" y="4497"/>
                    <a:pt x="14751" y="4497"/>
                  </a:cubicBezTo>
                  <a:cubicBezTo>
                    <a:pt x="14336" y="4485"/>
                    <a:pt x="13883" y="4472"/>
                    <a:pt x="13418" y="4472"/>
                  </a:cubicBezTo>
                  <a:cubicBezTo>
                    <a:pt x="12965" y="4472"/>
                    <a:pt x="12513" y="4447"/>
                    <a:pt x="12085" y="4422"/>
                  </a:cubicBezTo>
                  <a:cubicBezTo>
                    <a:pt x="11645" y="4397"/>
                    <a:pt x="11255" y="4334"/>
                    <a:pt x="10928" y="4283"/>
                  </a:cubicBezTo>
                  <a:cubicBezTo>
                    <a:pt x="10765" y="4246"/>
                    <a:pt x="10614" y="4221"/>
                    <a:pt x="10488" y="4183"/>
                  </a:cubicBezTo>
                  <a:lnTo>
                    <a:pt x="10312" y="4145"/>
                  </a:lnTo>
                  <a:lnTo>
                    <a:pt x="10161" y="4095"/>
                  </a:lnTo>
                  <a:lnTo>
                    <a:pt x="9885" y="4019"/>
                  </a:lnTo>
                  <a:close/>
                  <a:moveTo>
                    <a:pt x="1963" y="3818"/>
                  </a:moveTo>
                  <a:lnTo>
                    <a:pt x="2126" y="3919"/>
                  </a:lnTo>
                  <a:cubicBezTo>
                    <a:pt x="2227" y="3969"/>
                    <a:pt x="2378" y="4057"/>
                    <a:pt x="2566" y="4145"/>
                  </a:cubicBezTo>
                  <a:cubicBezTo>
                    <a:pt x="2742" y="4246"/>
                    <a:pt x="2981" y="4346"/>
                    <a:pt x="3220" y="4459"/>
                  </a:cubicBezTo>
                  <a:cubicBezTo>
                    <a:pt x="3459" y="4573"/>
                    <a:pt x="3723" y="4686"/>
                    <a:pt x="4000" y="4774"/>
                  </a:cubicBezTo>
                  <a:cubicBezTo>
                    <a:pt x="4276" y="4874"/>
                    <a:pt x="4553" y="4975"/>
                    <a:pt x="4830" y="5050"/>
                  </a:cubicBezTo>
                  <a:cubicBezTo>
                    <a:pt x="5106" y="5126"/>
                    <a:pt x="5358" y="5214"/>
                    <a:pt x="5584" y="5252"/>
                  </a:cubicBezTo>
                  <a:cubicBezTo>
                    <a:pt x="5823" y="5302"/>
                    <a:pt x="6012" y="5352"/>
                    <a:pt x="6150" y="5377"/>
                  </a:cubicBezTo>
                  <a:lnTo>
                    <a:pt x="6364" y="5415"/>
                  </a:lnTo>
                  <a:lnTo>
                    <a:pt x="6137" y="5390"/>
                  </a:lnTo>
                  <a:cubicBezTo>
                    <a:pt x="5999" y="5377"/>
                    <a:pt x="5798" y="5352"/>
                    <a:pt x="5559" y="5315"/>
                  </a:cubicBezTo>
                  <a:cubicBezTo>
                    <a:pt x="5320" y="5264"/>
                    <a:pt x="5043" y="5214"/>
                    <a:pt x="4767" y="5139"/>
                  </a:cubicBezTo>
                  <a:cubicBezTo>
                    <a:pt x="4490" y="5063"/>
                    <a:pt x="4201" y="4962"/>
                    <a:pt x="3912" y="4862"/>
                  </a:cubicBezTo>
                  <a:cubicBezTo>
                    <a:pt x="3635" y="4761"/>
                    <a:pt x="3371" y="4648"/>
                    <a:pt x="3132" y="4535"/>
                  </a:cubicBezTo>
                  <a:cubicBezTo>
                    <a:pt x="2881" y="4422"/>
                    <a:pt x="2679" y="4296"/>
                    <a:pt x="2503" y="4195"/>
                  </a:cubicBezTo>
                  <a:cubicBezTo>
                    <a:pt x="2315" y="4082"/>
                    <a:pt x="2189" y="3994"/>
                    <a:pt x="2101" y="3931"/>
                  </a:cubicBezTo>
                  <a:lnTo>
                    <a:pt x="1963" y="3818"/>
                  </a:lnTo>
                  <a:close/>
                  <a:moveTo>
                    <a:pt x="9545" y="4912"/>
                  </a:moveTo>
                  <a:lnTo>
                    <a:pt x="9721" y="4937"/>
                  </a:lnTo>
                  <a:lnTo>
                    <a:pt x="10161" y="5025"/>
                  </a:lnTo>
                  <a:lnTo>
                    <a:pt x="10777" y="5139"/>
                  </a:lnTo>
                  <a:cubicBezTo>
                    <a:pt x="11004" y="5189"/>
                    <a:pt x="11243" y="5239"/>
                    <a:pt x="11482" y="5277"/>
                  </a:cubicBezTo>
                  <a:cubicBezTo>
                    <a:pt x="11721" y="5327"/>
                    <a:pt x="11960" y="5377"/>
                    <a:pt x="12186" y="5415"/>
                  </a:cubicBezTo>
                  <a:lnTo>
                    <a:pt x="12815" y="5553"/>
                  </a:lnTo>
                  <a:lnTo>
                    <a:pt x="13255" y="5629"/>
                  </a:lnTo>
                  <a:lnTo>
                    <a:pt x="13418" y="5667"/>
                  </a:lnTo>
                  <a:lnTo>
                    <a:pt x="13242" y="5654"/>
                  </a:lnTo>
                  <a:cubicBezTo>
                    <a:pt x="13129" y="5641"/>
                    <a:pt x="12978" y="5629"/>
                    <a:pt x="12789" y="5604"/>
                  </a:cubicBezTo>
                  <a:cubicBezTo>
                    <a:pt x="12601" y="5579"/>
                    <a:pt x="12374" y="5553"/>
                    <a:pt x="12148" y="5516"/>
                  </a:cubicBezTo>
                  <a:cubicBezTo>
                    <a:pt x="11909" y="5478"/>
                    <a:pt x="11670" y="5440"/>
                    <a:pt x="11419" y="5390"/>
                  </a:cubicBezTo>
                  <a:cubicBezTo>
                    <a:pt x="11180" y="5352"/>
                    <a:pt x="10941" y="5289"/>
                    <a:pt x="10715" y="5239"/>
                  </a:cubicBezTo>
                  <a:cubicBezTo>
                    <a:pt x="10501" y="5176"/>
                    <a:pt x="10300" y="5126"/>
                    <a:pt x="10124" y="5076"/>
                  </a:cubicBezTo>
                  <a:cubicBezTo>
                    <a:pt x="9948" y="5025"/>
                    <a:pt x="9809" y="4988"/>
                    <a:pt x="9709" y="4962"/>
                  </a:cubicBezTo>
                  <a:lnTo>
                    <a:pt x="9545" y="4912"/>
                  </a:lnTo>
                  <a:close/>
                  <a:moveTo>
                    <a:pt x="5483" y="4346"/>
                  </a:moveTo>
                  <a:lnTo>
                    <a:pt x="5685" y="4409"/>
                  </a:lnTo>
                  <a:cubicBezTo>
                    <a:pt x="5798" y="4459"/>
                    <a:pt x="5974" y="4522"/>
                    <a:pt x="6188" y="4585"/>
                  </a:cubicBezTo>
                  <a:cubicBezTo>
                    <a:pt x="6401" y="4661"/>
                    <a:pt x="6640" y="4749"/>
                    <a:pt x="6892" y="4837"/>
                  </a:cubicBezTo>
                  <a:cubicBezTo>
                    <a:pt x="7156" y="4937"/>
                    <a:pt x="7433" y="5038"/>
                    <a:pt x="7709" y="5126"/>
                  </a:cubicBezTo>
                  <a:cubicBezTo>
                    <a:pt x="7986" y="5227"/>
                    <a:pt x="8250" y="5327"/>
                    <a:pt x="8514" y="5415"/>
                  </a:cubicBezTo>
                  <a:cubicBezTo>
                    <a:pt x="8778" y="5503"/>
                    <a:pt x="9017" y="5604"/>
                    <a:pt x="9231" y="5667"/>
                  </a:cubicBezTo>
                  <a:cubicBezTo>
                    <a:pt x="9432" y="5742"/>
                    <a:pt x="9608" y="5805"/>
                    <a:pt x="9734" y="5855"/>
                  </a:cubicBezTo>
                  <a:lnTo>
                    <a:pt x="9922" y="5918"/>
                  </a:lnTo>
                  <a:lnTo>
                    <a:pt x="9696" y="5893"/>
                  </a:lnTo>
                  <a:cubicBezTo>
                    <a:pt x="9558" y="5868"/>
                    <a:pt x="9369" y="5830"/>
                    <a:pt x="9130" y="5780"/>
                  </a:cubicBezTo>
                  <a:cubicBezTo>
                    <a:pt x="8904" y="5730"/>
                    <a:pt x="8640" y="5654"/>
                    <a:pt x="8363" y="5579"/>
                  </a:cubicBezTo>
                  <a:cubicBezTo>
                    <a:pt x="8086" y="5503"/>
                    <a:pt x="7810" y="5415"/>
                    <a:pt x="7521" y="5315"/>
                  </a:cubicBezTo>
                  <a:cubicBezTo>
                    <a:pt x="7231" y="5227"/>
                    <a:pt x="6980" y="5101"/>
                    <a:pt x="6728" y="5000"/>
                  </a:cubicBezTo>
                  <a:cubicBezTo>
                    <a:pt x="6477" y="4900"/>
                    <a:pt x="6251" y="4786"/>
                    <a:pt x="6075" y="4686"/>
                  </a:cubicBezTo>
                  <a:cubicBezTo>
                    <a:pt x="5898" y="4585"/>
                    <a:pt x="5748" y="4510"/>
                    <a:pt x="5647" y="4447"/>
                  </a:cubicBezTo>
                  <a:lnTo>
                    <a:pt x="5483" y="4346"/>
                  </a:lnTo>
                  <a:close/>
                  <a:moveTo>
                    <a:pt x="15633" y="1"/>
                  </a:moveTo>
                  <a:cubicBezTo>
                    <a:pt x="15273" y="1"/>
                    <a:pt x="14588" y="28"/>
                    <a:pt x="13632" y="184"/>
                  </a:cubicBezTo>
                  <a:cubicBezTo>
                    <a:pt x="12161" y="423"/>
                    <a:pt x="12312" y="1442"/>
                    <a:pt x="10363" y="2246"/>
                  </a:cubicBezTo>
                  <a:cubicBezTo>
                    <a:pt x="10363" y="2246"/>
                    <a:pt x="11381" y="1379"/>
                    <a:pt x="11708" y="725"/>
                  </a:cubicBezTo>
                  <a:lnTo>
                    <a:pt x="11708" y="725"/>
                  </a:lnTo>
                  <a:cubicBezTo>
                    <a:pt x="10815" y="800"/>
                    <a:pt x="9948" y="989"/>
                    <a:pt x="9105" y="1278"/>
                  </a:cubicBezTo>
                  <a:cubicBezTo>
                    <a:pt x="7848" y="1756"/>
                    <a:pt x="5873" y="2598"/>
                    <a:pt x="4201" y="2661"/>
                  </a:cubicBezTo>
                  <a:cubicBezTo>
                    <a:pt x="5081" y="2498"/>
                    <a:pt x="5911" y="2171"/>
                    <a:pt x="6666" y="1706"/>
                  </a:cubicBezTo>
                  <a:lnTo>
                    <a:pt x="6666" y="1706"/>
                  </a:lnTo>
                  <a:cubicBezTo>
                    <a:pt x="6665" y="1706"/>
                    <a:pt x="5788" y="1943"/>
                    <a:pt x="5054" y="1943"/>
                  </a:cubicBezTo>
                  <a:cubicBezTo>
                    <a:pt x="4927" y="1943"/>
                    <a:pt x="4804" y="1936"/>
                    <a:pt x="4691" y="1919"/>
                  </a:cubicBezTo>
                  <a:cubicBezTo>
                    <a:pt x="4409" y="1874"/>
                    <a:pt x="4173" y="1845"/>
                    <a:pt x="3927" y="1845"/>
                  </a:cubicBezTo>
                  <a:cubicBezTo>
                    <a:pt x="3495" y="1845"/>
                    <a:pt x="3033" y="1935"/>
                    <a:pt x="2239" y="2183"/>
                  </a:cubicBezTo>
                  <a:cubicBezTo>
                    <a:pt x="1585" y="2397"/>
                    <a:pt x="516" y="2862"/>
                    <a:pt x="1" y="3089"/>
                  </a:cubicBezTo>
                  <a:cubicBezTo>
                    <a:pt x="391" y="3152"/>
                    <a:pt x="781" y="3215"/>
                    <a:pt x="1170" y="3252"/>
                  </a:cubicBezTo>
                  <a:cubicBezTo>
                    <a:pt x="2189" y="3378"/>
                    <a:pt x="3220" y="3479"/>
                    <a:pt x="4251" y="3516"/>
                  </a:cubicBezTo>
                  <a:lnTo>
                    <a:pt x="4628" y="3529"/>
                  </a:lnTo>
                  <a:lnTo>
                    <a:pt x="5018" y="3529"/>
                  </a:lnTo>
                  <a:lnTo>
                    <a:pt x="5810" y="3542"/>
                  </a:lnTo>
                  <a:lnTo>
                    <a:pt x="6590" y="3529"/>
                  </a:lnTo>
                  <a:cubicBezTo>
                    <a:pt x="6854" y="3529"/>
                    <a:pt x="7118" y="3516"/>
                    <a:pt x="7382" y="3504"/>
                  </a:cubicBezTo>
                  <a:cubicBezTo>
                    <a:pt x="8426" y="3466"/>
                    <a:pt x="9470" y="3378"/>
                    <a:pt x="10513" y="3265"/>
                  </a:cubicBezTo>
                  <a:cubicBezTo>
                    <a:pt x="11557" y="3164"/>
                    <a:pt x="12588" y="3001"/>
                    <a:pt x="13619" y="2825"/>
                  </a:cubicBezTo>
                  <a:cubicBezTo>
                    <a:pt x="14663" y="2661"/>
                    <a:pt x="15694" y="2460"/>
                    <a:pt x="16763" y="2334"/>
                  </a:cubicBezTo>
                  <a:cubicBezTo>
                    <a:pt x="17316" y="2259"/>
                    <a:pt x="17857" y="2221"/>
                    <a:pt x="18410" y="2221"/>
                  </a:cubicBezTo>
                  <a:cubicBezTo>
                    <a:pt x="18951" y="2221"/>
                    <a:pt x="19492" y="2284"/>
                    <a:pt x="20020" y="2397"/>
                  </a:cubicBezTo>
                  <a:cubicBezTo>
                    <a:pt x="20108" y="2410"/>
                    <a:pt x="20146" y="2473"/>
                    <a:pt x="20108" y="2523"/>
                  </a:cubicBezTo>
                  <a:cubicBezTo>
                    <a:pt x="20070" y="2573"/>
                    <a:pt x="19995" y="2598"/>
                    <a:pt x="19932" y="2598"/>
                  </a:cubicBezTo>
                  <a:cubicBezTo>
                    <a:pt x="19610" y="2579"/>
                    <a:pt x="19289" y="2569"/>
                    <a:pt x="18969" y="2569"/>
                  </a:cubicBezTo>
                  <a:cubicBezTo>
                    <a:pt x="18264" y="2569"/>
                    <a:pt x="17564" y="2616"/>
                    <a:pt x="16864" y="2712"/>
                  </a:cubicBezTo>
                  <a:cubicBezTo>
                    <a:pt x="15845" y="2850"/>
                    <a:pt x="14827" y="3051"/>
                    <a:pt x="13770" y="3227"/>
                  </a:cubicBezTo>
                  <a:cubicBezTo>
                    <a:pt x="12727" y="3403"/>
                    <a:pt x="11683" y="3579"/>
                    <a:pt x="10614" y="3692"/>
                  </a:cubicBezTo>
                  <a:cubicBezTo>
                    <a:pt x="10350" y="3730"/>
                    <a:pt x="10086" y="3755"/>
                    <a:pt x="9809" y="3780"/>
                  </a:cubicBezTo>
                  <a:lnTo>
                    <a:pt x="9419" y="3818"/>
                  </a:lnTo>
                  <a:lnTo>
                    <a:pt x="9017" y="3856"/>
                  </a:lnTo>
                  <a:cubicBezTo>
                    <a:pt x="8740" y="3881"/>
                    <a:pt x="8476" y="3906"/>
                    <a:pt x="8212" y="3919"/>
                  </a:cubicBezTo>
                  <a:lnTo>
                    <a:pt x="7395" y="3956"/>
                  </a:lnTo>
                  <a:cubicBezTo>
                    <a:pt x="7131" y="3982"/>
                    <a:pt x="6867" y="3982"/>
                    <a:pt x="6590" y="3994"/>
                  </a:cubicBezTo>
                  <a:lnTo>
                    <a:pt x="5785" y="4007"/>
                  </a:lnTo>
                  <a:lnTo>
                    <a:pt x="4968" y="3994"/>
                  </a:lnTo>
                  <a:lnTo>
                    <a:pt x="4566" y="3994"/>
                  </a:lnTo>
                  <a:lnTo>
                    <a:pt x="4163" y="3969"/>
                  </a:lnTo>
                  <a:cubicBezTo>
                    <a:pt x="3899" y="3956"/>
                    <a:pt x="3635" y="3944"/>
                    <a:pt x="3371" y="3931"/>
                  </a:cubicBezTo>
                  <a:lnTo>
                    <a:pt x="2566" y="3868"/>
                  </a:lnTo>
                  <a:cubicBezTo>
                    <a:pt x="2302" y="3843"/>
                    <a:pt x="2051" y="3818"/>
                    <a:pt x="1786" y="3780"/>
                  </a:cubicBezTo>
                  <a:cubicBezTo>
                    <a:pt x="1522" y="3755"/>
                    <a:pt x="1296" y="3730"/>
                    <a:pt x="1057" y="3692"/>
                  </a:cubicBezTo>
                  <a:lnTo>
                    <a:pt x="1057" y="3692"/>
                  </a:lnTo>
                  <a:cubicBezTo>
                    <a:pt x="3258" y="4636"/>
                    <a:pt x="3346" y="5428"/>
                    <a:pt x="6150" y="5893"/>
                  </a:cubicBezTo>
                  <a:cubicBezTo>
                    <a:pt x="7797" y="6179"/>
                    <a:pt x="9099" y="6250"/>
                    <a:pt x="9985" y="6250"/>
                  </a:cubicBezTo>
                  <a:cubicBezTo>
                    <a:pt x="10851" y="6250"/>
                    <a:pt x="11318" y="6182"/>
                    <a:pt x="11318" y="6182"/>
                  </a:cubicBezTo>
                  <a:lnTo>
                    <a:pt x="8338" y="5088"/>
                  </a:lnTo>
                  <a:lnTo>
                    <a:pt x="8338" y="5088"/>
                  </a:lnTo>
                  <a:cubicBezTo>
                    <a:pt x="8339" y="5088"/>
                    <a:pt x="11897" y="5994"/>
                    <a:pt x="13091" y="6056"/>
                  </a:cubicBezTo>
                  <a:cubicBezTo>
                    <a:pt x="13127" y="6058"/>
                    <a:pt x="13164" y="6059"/>
                    <a:pt x="13201" y="6059"/>
                  </a:cubicBezTo>
                  <a:cubicBezTo>
                    <a:pt x="14396" y="6059"/>
                    <a:pt x="16349" y="5111"/>
                    <a:pt x="17178" y="5038"/>
                  </a:cubicBezTo>
                  <a:cubicBezTo>
                    <a:pt x="18021" y="4975"/>
                    <a:pt x="19190" y="4975"/>
                    <a:pt x="19190" y="4975"/>
                  </a:cubicBezTo>
                  <a:cubicBezTo>
                    <a:pt x="19190" y="4975"/>
                    <a:pt x="17167" y="4032"/>
                    <a:pt x="15316" y="4032"/>
                  </a:cubicBezTo>
                  <a:cubicBezTo>
                    <a:pt x="15304" y="4032"/>
                    <a:pt x="15291" y="4032"/>
                    <a:pt x="15279" y="4032"/>
                  </a:cubicBezTo>
                  <a:cubicBezTo>
                    <a:pt x="15279" y="4032"/>
                    <a:pt x="15686" y="3990"/>
                    <a:pt x="16305" y="3990"/>
                  </a:cubicBezTo>
                  <a:cubicBezTo>
                    <a:pt x="17247" y="3990"/>
                    <a:pt x="18682" y="4087"/>
                    <a:pt x="19919" y="4573"/>
                  </a:cubicBezTo>
                  <a:cubicBezTo>
                    <a:pt x="20573" y="4246"/>
                    <a:pt x="21277" y="4032"/>
                    <a:pt x="22007" y="3969"/>
                  </a:cubicBezTo>
                  <a:cubicBezTo>
                    <a:pt x="23189" y="3868"/>
                    <a:pt x="23553" y="3630"/>
                    <a:pt x="23579" y="3127"/>
                  </a:cubicBezTo>
                  <a:cubicBezTo>
                    <a:pt x="23579" y="3114"/>
                    <a:pt x="23579" y="3089"/>
                    <a:pt x="23579" y="3076"/>
                  </a:cubicBezTo>
                  <a:cubicBezTo>
                    <a:pt x="23553" y="2611"/>
                    <a:pt x="22598" y="2435"/>
                    <a:pt x="21718" y="1743"/>
                  </a:cubicBezTo>
                  <a:cubicBezTo>
                    <a:pt x="21273" y="1397"/>
                    <a:pt x="20312" y="1309"/>
                    <a:pt x="19450" y="1309"/>
                  </a:cubicBezTo>
                  <a:cubicBezTo>
                    <a:pt x="18557" y="1309"/>
                    <a:pt x="17769" y="1404"/>
                    <a:pt x="17769" y="1404"/>
                  </a:cubicBezTo>
                  <a:cubicBezTo>
                    <a:pt x="17769" y="1404"/>
                    <a:pt x="19001" y="939"/>
                    <a:pt x="20070" y="876"/>
                  </a:cubicBezTo>
                  <a:cubicBezTo>
                    <a:pt x="20070" y="876"/>
                    <a:pt x="19479" y="436"/>
                    <a:pt x="18348" y="259"/>
                  </a:cubicBezTo>
                  <a:cubicBezTo>
                    <a:pt x="17991" y="204"/>
                    <a:pt x="17614" y="152"/>
                    <a:pt x="17235" y="152"/>
                  </a:cubicBezTo>
                  <a:cubicBezTo>
                    <a:pt x="16411" y="152"/>
                    <a:pt x="15574" y="397"/>
                    <a:pt x="14902" y="1379"/>
                  </a:cubicBezTo>
                  <a:cubicBezTo>
                    <a:pt x="14952" y="762"/>
                    <a:pt x="15342" y="234"/>
                    <a:pt x="15921" y="8"/>
                  </a:cubicBezTo>
                  <a:cubicBezTo>
                    <a:pt x="15921" y="8"/>
                    <a:pt x="15822" y="1"/>
                    <a:pt x="15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0"/>
            <p:cNvSpPr/>
            <p:nvPr/>
          </p:nvSpPr>
          <p:spPr>
            <a:xfrm>
              <a:off x="4497200" y="2001925"/>
              <a:ext cx="721200" cy="168900"/>
            </a:xfrm>
            <a:custGeom>
              <a:avLst/>
              <a:gdLst/>
              <a:ahLst/>
              <a:cxnLst/>
              <a:rect l="l" t="t" r="r" b="b"/>
              <a:pathLst>
                <a:path w="28848" h="6756" extrusionOk="0">
                  <a:moveTo>
                    <a:pt x="579" y="2616"/>
                  </a:moveTo>
                  <a:lnTo>
                    <a:pt x="579" y="2616"/>
                  </a:lnTo>
                  <a:cubicBezTo>
                    <a:pt x="1497" y="2880"/>
                    <a:pt x="2453" y="3107"/>
                    <a:pt x="3421" y="3295"/>
                  </a:cubicBezTo>
                  <a:cubicBezTo>
                    <a:pt x="4389" y="3484"/>
                    <a:pt x="5383" y="3647"/>
                    <a:pt x="6389" y="3761"/>
                  </a:cubicBezTo>
                  <a:cubicBezTo>
                    <a:pt x="7395" y="3874"/>
                    <a:pt x="8426" y="3949"/>
                    <a:pt x="9457" y="3987"/>
                  </a:cubicBezTo>
                  <a:cubicBezTo>
                    <a:pt x="9972" y="4012"/>
                    <a:pt x="10488" y="4012"/>
                    <a:pt x="11004" y="4012"/>
                  </a:cubicBezTo>
                  <a:cubicBezTo>
                    <a:pt x="11519" y="4012"/>
                    <a:pt x="12035" y="3987"/>
                    <a:pt x="12563" y="3949"/>
                  </a:cubicBezTo>
                  <a:cubicBezTo>
                    <a:pt x="14625" y="3849"/>
                    <a:pt x="16687" y="3610"/>
                    <a:pt x="18724" y="3245"/>
                  </a:cubicBezTo>
                  <a:cubicBezTo>
                    <a:pt x="19743" y="3082"/>
                    <a:pt x="20749" y="2893"/>
                    <a:pt x="21793" y="2767"/>
                  </a:cubicBezTo>
                  <a:cubicBezTo>
                    <a:pt x="22290" y="2706"/>
                    <a:pt x="22793" y="2674"/>
                    <a:pt x="23298" y="2674"/>
                  </a:cubicBezTo>
                  <a:cubicBezTo>
                    <a:pt x="23827" y="2674"/>
                    <a:pt x="24358" y="2709"/>
                    <a:pt x="24886" y="2780"/>
                  </a:cubicBezTo>
                  <a:cubicBezTo>
                    <a:pt x="24431" y="2724"/>
                    <a:pt x="23977" y="2698"/>
                    <a:pt x="23523" y="2698"/>
                  </a:cubicBezTo>
                  <a:cubicBezTo>
                    <a:pt x="22948" y="2698"/>
                    <a:pt x="22375" y="2740"/>
                    <a:pt x="21805" y="2818"/>
                  </a:cubicBezTo>
                  <a:cubicBezTo>
                    <a:pt x="20774" y="2956"/>
                    <a:pt x="19768" y="3157"/>
                    <a:pt x="18750" y="3333"/>
                  </a:cubicBezTo>
                  <a:cubicBezTo>
                    <a:pt x="16712" y="3710"/>
                    <a:pt x="14638" y="3949"/>
                    <a:pt x="12563" y="4062"/>
                  </a:cubicBezTo>
                  <a:cubicBezTo>
                    <a:pt x="12035" y="4088"/>
                    <a:pt x="11519" y="4100"/>
                    <a:pt x="10991" y="4113"/>
                  </a:cubicBezTo>
                  <a:cubicBezTo>
                    <a:pt x="10849" y="4116"/>
                    <a:pt x="10709" y="4118"/>
                    <a:pt x="10569" y="4118"/>
                  </a:cubicBezTo>
                  <a:cubicBezTo>
                    <a:pt x="10186" y="4118"/>
                    <a:pt x="9809" y="4106"/>
                    <a:pt x="9432" y="4088"/>
                  </a:cubicBezTo>
                  <a:cubicBezTo>
                    <a:pt x="8388" y="4050"/>
                    <a:pt x="7357" y="3974"/>
                    <a:pt x="6351" y="3836"/>
                  </a:cubicBezTo>
                  <a:cubicBezTo>
                    <a:pt x="4402" y="3610"/>
                    <a:pt x="2465" y="3195"/>
                    <a:pt x="579" y="2616"/>
                  </a:cubicBezTo>
                  <a:close/>
                  <a:moveTo>
                    <a:pt x="20475" y="291"/>
                  </a:moveTo>
                  <a:cubicBezTo>
                    <a:pt x="20713" y="291"/>
                    <a:pt x="20837" y="303"/>
                    <a:pt x="20837" y="303"/>
                  </a:cubicBezTo>
                  <a:cubicBezTo>
                    <a:pt x="20259" y="516"/>
                    <a:pt x="19856" y="1057"/>
                    <a:pt x="19818" y="1673"/>
                  </a:cubicBezTo>
                  <a:cubicBezTo>
                    <a:pt x="20491" y="681"/>
                    <a:pt x="21330" y="435"/>
                    <a:pt x="22156" y="435"/>
                  </a:cubicBezTo>
                  <a:cubicBezTo>
                    <a:pt x="22534" y="435"/>
                    <a:pt x="22909" y="486"/>
                    <a:pt x="23264" y="541"/>
                  </a:cubicBezTo>
                  <a:cubicBezTo>
                    <a:pt x="24396" y="718"/>
                    <a:pt x="24974" y="1158"/>
                    <a:pt x="24974" y="1158"/>
                  </a:cubicBezTo>
                  <a:cubicBezTo>
                    <a:pt x="23918" y="1221"/>
                    <a:pt x="22686" y="1698"/>
                    <a:pt x="22686" y="1698"/>
                  </a:cubicBezTo>
                  <a:cubicBezTo>
                    <a:pt x="22686" y="1698"/>
                    <a:pt x="23473" y="1604"/>
                    <a:pt x="24366" y="1604"/>
                  </a:cubicBezTo>
                  <a:cubicBezTo>
                    <a:pt x="25229" y="1604"/>
                    <a:pt x="26189" y="1692"/>
                    <a:pt x="26634" y="2038"/>
                  </a:cubicBezTo>
                  <a:cubicBezTo>
                    <a:pt x="27514" y="2717"/>
                    <a:pt x="28470" y="2893"/>
                    <a:pt x="28495" y="3371"/>
                  </a:cubicBezTo>
                  <a:cubicBezTo>
                    <a:pt x="28495" y="3383"/>
                    <a:pt x="28495" y="3396"/>
                    <a:pt x="28495" y="3409"/>
                  </a:cubicBezTo>
                  <a:cubicBezTo>
                    <a:pt x="28470" y="3924"/>
                    <a:pt x="28093" y="4150"/>
                    <a:pt x="26923" y="4251"/>
                  </a:cubicBezTo>
                  <a:cubicBezTo>
                    <a:pt x="26194" y="4326"/>
                    <a:pt x="25490" y="4528"/>
                    <a:pt x="24823" y="4855"/>
                  </a:cubicBezTo>
                  <a:cubicBezTo>
                    <a:pt x="23577" y="4370"/>
                    <a:pt x="22120" y="4276"/>
                    <a:pt x="21175" y="4276"/>
                  </a:cubicBezTo>
                  <a:cubicBezTo>
                    <a:pt x="20576" y="4276"/>
                    <a:pt x="20183" y="4314"/>
                    <a:pt x="20183" y="4314"/>
                  </a:cubicBezTo>
                  <a:cubicBezTo>
                    <a:pt x="20195" y="4314"/>
                    <a:pt x="20208" y="4314"/>
                    <a:pt x="20220" y="4314"/>
                  </a:cubicBezTo>
                  <a:cubicBezTo>
                    <a:pt x="22083" y="4314"/>
                    <a:pt x="24106" y="5257"/>
                    <a:pt x="24106" y="5257"/>
                  </a:cubicBezTo>
                  <a:cubicBezTo>
                    <a:pt x="24106" y="5257"/>
                    <a:pt x="22937" y="5270"/>
                    <a:pt x="22082" y="5332"/>
                  </a:cubicBezTo>
                  <a:cubicBezTo>
                    <a:pt x="21241" y="5393"/>
                    <a:pt x="19311" y="6341"/>
                    <a:pt x="18106" y="6341"/>
                  </a:cubicBezTo>
                  <a:cubicBezTo>
                    <a:pt x="18068" y="6341"/>
                    <a:pt x="18031" y="6340"/>
                    <a:pt x="17995" y="6338"/>
                  </a:cubicBezTo>
                  <a:cubicBezTo>
                    <a:pt x="16813" y="6276"/>
                    <a:pt x="13255" y="5370"/>
                    <a:pt x="13254" y="5370"/>
                  </a:cubicBezTo>
                  <a:lnTo>
                    <a:pt x="13254" y="5370"/>
                  </a:lnTo>
                  <a:lnTo>
                    <a:pt x="16235" y="6477"/>
                  </a:lnTo>
                  <a:cubicBezTo>
                    <a:pt x="16235" y="6477"/>
                    <a:pt x="15767" y="6544"/>
                    <a:pt x="14900" y="6544"/>
                  </a:cubicBezTo>
                  <a:cubicBezTo>
                    <a:pt x="14013" y="6544"/>
                    <a:pt x="12707" y="6474"/>
                    <a:pt x="11054" y="6188"/>
                  </a:cubicBezTo>
                  <a:cubicBezTo>
                    <a:pt x="8262" y="5710"/>
                    <a:pt x="8174" y="4930"/>
                    <a:pt x="5974" y="3987"/>
                  </a:cubicBezTo>
                  <a:lnTo>
                    <a:pt x="5974" y="3987"/>
                  </a:lnTo>
                  <a:cubicBezTo>
                    <a:pt x="6213" y="4025"/>
                    <a:pt x="6451" y="4050"/>
                    <a:pt x="6703" y="4075"/>
                  </a:cubicBezTo>
                  <a:cubicBezTo>
                    <a:pt x="6942" y="4100"/>
                    <a:pt x="7218" y="4138"/>
                    <a:pt x="7483" y="4150"/>
                  </a:cubicBezTo>
                  <a:lnTo>
                    <a:pt x="8275" y="4226"/>
                  </a:lnTo>
                  <a:cubicBezTo>
                    <a:pt x="8539" y="4238"/>
                    <a:pt x="8815" y="4251"/>
                    <a:pt x="9080" y="4264"/>
                  </a:cubicBezTo>
                  <a:lnTo>
                    <a:pt x="9482" y="4276"/>
                  </a:lnTo>
                  <a:lnTo>
                    <a:pt x="9884" y="4276"/>
                  </a:lnTo>
                  <a:lnTo>
                    <a:pt x="10689" y="4289"/>
                  </a:lnTo>
                  <a:lnTo>
                    <a:pt x="11506" y="4276"/>
                  </a:lnTo>
                  <a:cubicBezTo>
                    <a:pt x="11771" y="4276"/>
                    <a:pt x="12047" y="4264"/>
                    <a:pt x="12311" y="4251"/>
                  </a:cubicBezTo>
                  <a:lnTo>
                    <a:pt x="13116" y="4213"/>
                  </a:lnTo>
                  <a:cubicBezTo>
                    <a:pt x="13393" y="4188"/>
                    <a:pt x="13657" y="4163"/>
                    <a:pt x="13921" y="4150"/>
                  </a:cubicBezTo>
                  <a:lnTo>
                    <a:pt x="14323" y="4113"/>
                  </a:lnTo>
                  <a:lnTo>
                    <a:pt x="14726" y="4075"/>
                  </a:lnTo>
                  <a:cubicBezTo>
                    <a:pt x="14990" y="4037"/>
                    <a:pt x="15266" y="4012"/>
                    <a:pt x="15530" y="3987"/>
                  </a:cubicBezTo>
                  <a:cubicBezTo>
                    <a:pt x="16599" y="3861"/>
                    <a:pt x="17643" y="3685"/>
                    <a:pt x="18687" y="3509"/>
                  </a:cubicBezTo>
                  <a:cubicBezTo>
                    <a:pt x="19730" y="3333"/>
                    <a:pt x="20749" y="3132"/>
                    <a:pt x="21780" y="2994"/>
                  </a:cubicBezTo>
                  <a:cubicBezTo>
                    <a:pt x="22508" y="2904"/>
                    <a:pt x="23235" y="2859"/>
                    <a:pt x="23963" y="2859"/>
                  </a:cubicBezTo>
                  <a:cubicBezTo>
                    <a:pt x="24254" y="2859"/>
                    <a:pt x="24545" y="2866"/>
                    <a:pt x="24836" y="2880"/>
                  </a:cubicBezTo>
                  <a:cubicBezTo>
                    <a:pt x="24849" y="2883"/>
                    <a:pt x="24861" y="2884"/>
                    <a:pt x="24874" y="2884"/>
                  </a:cubicBezTo>
                  <a:cubicBezTo>
                    <a:pt x="24932" y="2884"/>
                    <a:pt x="24983" y="2859"/>
                    <a:pt x="25024" y="2818"/>
                  </a:cubicBezTo>
                  <a:cubicBezTo>
                    <a:pt x="25062" y="2767"/>
                    <a:pt x="25024" y="2704"/>
                    <a:pt x="24936" y="2679"/>
                  </a:cubicBezTo>
                  <a:cubicBezTo>
                    <a:pt x="24408" y="2566"/>
                    <a:pt x="23868" y="2516"/>
                    <a:pt x="23327" y="2516"/>
                  </a:cubicBezTo>
                  <a:cubicBezTo>
                    <a:pt x="22774" y="2516"/>
                    <a:pt x="22220" y="2553"/>
                    <a:pt x="21680" y="2616"/>
                  </a:cubicBezTo>
                  <a:cubicBezTo>
                    <a:pt x="20611" y="2755"/>
                    <a:pt x="19567" y="2943"/>
                    <a:pt x="18536" y="3119"/>
                  </a:cubicBezTo>
                  <a:cubicBezTo>
                    <a:pt x="17505" y="3283"/>
                    <a:pt x="16474" y="3446"/>
                    <a:pt x="15430" y="3559"/>
                  </a:cubicBezTo>
                  <a:cubicBezTo>
                    <a:pt x="14386" y="3673"/>
                    <a:pt x="13342" y="3748"/>
                    <a:pt x="12299" y="3798"/>
                  </a:cubicBezTo>
                  <a:cubicBezTo>
                    <a:pt x="12035" y="3811"/>
                    <a:pt x="11771" y="3811"/>
                    <a:pt x="11506" y="3824"/>
                  </a:cubicBezTo>
                  <a:lnTo>
                    <a:pt x="10727" y="3836"/>
                  </a:lnTo>
                  <a:lnTo>
                    <a:pt x="9935" y="3824"/>
                  </a:lnTo>
                  <a:lnTo>
                    <a:pt x="9545" y="3824"/>
                  </a:lnTo>
                  <a:lnTo>
                    <a:pt x="9155" y="3798"/>
                  </a:lnTo>
                  <a:cubicBezTo>
                    <a:pt x="8124" y="3761"/>
                    <a:pt x="7093" y="3673"/>
                    <a:pt x="6087" y="3547"/>
                  </a:cubicBezTo>
                  <a:cubicBezTo>
                    <a:pt x="5697" y="3497"/>
                    <a:pt x="5295" y="3434"/>
                    <a:pt x="4917" y="3383"/>
                  </a:cubicBezTo>
                  <a:cubicBezTo>
                    <a:pt x="5420" y="3157"/>
                    <a:pt x="6489" y="2679"/>
                    <a:pt x="7156" y="2478"/>
                  </a:cubicBezTo>
                  <a:cubicBezTo>
                    <a:pt x="7952" y="2220"/>
                    <a:pt x="8414" y="2133"/>
                    <a:pt x="8848" y="2133"/>
                  </a:cubicBezTo>
                  <a:cubicBezTo>
                    <a:pt x="9092" y="2133"/>
                    <a:pt x="9327" y="2161"/>
                    <a:pt x="9608" y="2201"/>
                  </a:cubicBezTo>
                  <a:cubicBezTo>
                    <a:pt x="9721" y="2218"/>
                    <a:pt x="9844" y="2225"/>
                    <a:pt x="9971" y="2225"/>
                  </a:cubicBezTo>
                  <a:cubicBezTo>
                    <a:pt x="10705" y="2225"/>
                    <a:pt x="11582" y="1988"/>
                    <a:pt x="11582" y="1988"/>
                  </a:cubicBezTo>
                  <a:lnTo>
                    <a:pt x="11582" y="1988"/>
                  </a:lnTo>
                  <a:cubicBezTo>
                    <a:pt x="10827" y="2453"/>
                    <a:pt x="9985" y="2780"/>
                    <a:pt x="9117" y="2956"/>
                  </a:cubicBezTo>
                  <a:cubicBezTo>
                    <a:pt x="10790" y="2893"/>
                    <a:pt x="12764" y="2038"/>
                    <a:pt x="14021" y="1573"/>
                  </a:cubicBezTo>
                  <a:cubicBezTo>
                    <a:pt x="14851" y="1271"/>
                    <a:pt x="15732" y="1082"/>
                    <a:pt x="16612" y="1019"/>
                  </a:cubicBezTo>
                  <a:lnTo>
                    <a:pt x="16612" y="1019"/>
                  </a:lnTo>
                  <a:cubicBezTo>
                    <a:pt x="16297" y="1673"/>
                    <a:pt x="15266" y="2528"/>
                    <a:pt x="15266" y="2528"/>
                  </a:cubicBezTo>
                  <a:cubicBezTo>
                    <a:pt x="17215" y="1736"/>
                    <a:pt x="17077" y="705"/>
                    <a:pt x="18536" y="466"/>
                  </a:cubicBezTo>
                  <a:cubicBezTo>
                    <a:pt x="19438" y="320"/>
                    <a:pt x="20098" y="291"/>
                    <a:pt x="20475" y="291"/>
                  </a:cubicBezTo>
                  <a:close/>
                  <a:moveTo>
                    <a:pt x="18863" y="1"/>
                  </a:moveTo>
                  <a:lnTo>
                    <a:pt x="18724" y="39"/>
                  </a:lnTo>
                  <a:cubicBezTo>
                    <a:pt x="18636" y="64"/>
                    <a:pt x="18511" y="101"/>
                    <a:pt x="18360" y="152"/>
                  </a:cubicBezTo>
                  <a:cubicBezTo>
                    <a:pt x="18209" y="202"/>
                    <a:pt x="18058" y="277"/>
                    <a:pt x="17882" y="353"/>
                  </a:cubicBezTo>
                  <a:cubicBezTo>
                    <a:pt x="17718" y="428"/>
                    <a:pt x="17568" y="529"/>
                    <a:pt x="17404" y="630"/>
                  </a:cubicBezTo>
                  <a:cubicBezTo>
                    <a:pt x="17241" y="730"/>
                    <a:pt x="17127" y="856"/>
                    <a:pt x="17002" y="956"/>
                  </a:cubicBezTo>
                  <a:lnTo>
                    <a:pt x="16977" y="994"/>
                  </a:lnTo>
                  <a:cubicBezTo>
                    <a:pt x="16964" y="944"/>
                    <a:pt x="16939" y="894"/>
                    <a:pt x="16901" y="868"/>
                  </a:cubicBezTo>
                  <a:cubicBezTo>
                    <a:pt x="16825" y="825"/>
                    <a:pt x="16739" y="791"/>
                    <a:pt x="16652" y="791"/>
                  </a:cubicBezTo>
                  <a:cubicBezTo>
                    <a:pt x="16638" y="791"/>
                    <a:pt x="16625" y="791"/>
                    <a:pt x="16612" y="793"/>
                  </a:cubicBezTo>
                  <a:cubicBezTo>
                    <a:pt x="15669" y="868"/>
                    <a:pt x="14738" y="1070"/>
                    <a:pt x="13858" y="1384"/>
                  </a:cubicBezTo>
                  <a:lnTo>
                    <a:pt x="13342" y="1585"/>
                  </a:lnTo>
                  <a:lnTo>
                    <a:pt x="12965" y="1724"/>
                  </a:lnTo>
                  <a:cubicBezTo>
                    <a:pt x="13154" y="1623"/>
                    <a:pt x="13330" y="1522"/>
                    <a:pt x="13518" y="1434"/>
                  </a:cubicBezTo>
                  <a:cubicBezTo>
                    <a:pt x="13720" y="1321"/>
                    <a:pt x="13933" y="1221"/>
                    <a:pt x="14160" y="1145"/>
                  </a:cubicBezTo>
                  <a:cubicBezTo>
                    <a:pt x="14323" y="1082"/>
                    <a:pt x="14487" y="1032"/>
                    <a:pt x="14663" y="994"/>
                  </a:cubicBezTo>
                  <a:cubicBezTo>
                    <a:pt x="14726" y="969"/>
                    <a:pt x="14776" y="969"/>
                    <a:pt x="14814" y="956"/>
                  </a:cubicBezTo>
                  <a:lnTo>
                    <a:pt x="14864" y="944"/>
                  </a:lnTo>
                  <a:lnTo>
                    <a:pt x="14650" y="944"/>
                  </a:lnTo>
                  <a:cubicBezTo>
                    <a:pt x="14462" y="956"/>
                    <a:pt x="14273" y="982"/>
                    <a:pt x="14084" y="1032"/>
                  </a:cubicBezTo>
                  <a:cubicBezTo>
                    <a:pt x="13833" y="1095"/>
                    <a:pt x="13594" y="1183"/>
                    <a:pt x="13355" y="1271"/>
                  </a:cubicBezTo>
                  <a:cubicBezTo>
                    <a:pt x="13103" y="1384"/>
                    <a:pt x="12852" y="1510"/>
                    <a:pt x="12613" y="1635"/>
                  </a:cubicBezTo>
                  <a:cubicBezTo>
                    <a:pt x="12362" y="1761"/>
                    <a:pt x="12148" y="1900"/>
                    <a:pt x="11934" y="2013"/>
                  </a:cubicBezTo>
                  <a:cubicBezTo>
                    <a:pt x="11947" y="1988"/>
                    <a:pt x="11947" y="1975"/>
                    <a:pt x="11947" y="1950"/>
                  </a:cubicBezTo>
                  <a:cubicBezTo>
                    <a:pt x="11947" y="1912"/>
                    <a:pt x="11921" y="1874"/>
                    <a:pt x="11884" y="1849"/>
                  </a:cubicBezTo>
                  <a:cubicBezTo>
                    <a:pt x="11805" y="1788"/>
                    <a:pt x="11701" y="1757"/>
                    <a:pt x="11598" y="1757"/>
                  </a:cubicBezTo>
                  <a:cubicBezTo>
                    <a:pt x="11554" y="1757"/>
                    <a:pt x="11510" y="1763"/>
                    <a:pt x="11469" y="1774"/>
                  </a:cubicBezTo>
                  <a:cubicBezTo>
                    <a:pt x="11219" y="1847"/>
                    <a:pt x="10557" y="1997"/>
                    <a:pt x="10029" y="1997"/>
                  </a:cubicBezTo>
                  <a:cubicBezTo>
                    <a:pt x="9919" y="1997"/>
                    <a:pt x="9814" y="1990"/>
                    <a:pt x="9721" y="1975"/>
                  </a:cubicBezTo>
                  <a:cubicBezTo>
                    <a:pt x="9408" y="1927"/>
                    <a:pt x="9142" y="1899"/>
                    <a:pt x="8876" y="1899"/>
                  </a:cubicBezTo>
                  <a:cubicBezTo>
                    <a:pt x="8370" y="1899"/>
                    <a:pt x="7862" y="2001"/>
                    <a:pt x="7030" y="2264"/>
                  </a:cubicBezTo>
                  <a:cubicBezTo>
                    <a:pt x="6791" y="2340"/>
                    <a:pt x="6502" y="2453"/>
                    <a:pt x="6200" y="2566"/>
                  </a:cubicBezTo>
                  <a:cubicBezTo>
                    <a:pt x="6301" y="2491"/>
                    <a:pt x="6389" y="2415"/>
                    <a:pt x="6464" y="2340"/>
                  </a:cubicBezTo>
                  <a:cubicBezTo>
                    <a:pt x="6552" y="2252"/>
                    <a:pt x="6615" y="2164"/>
                    <a:pt x="6665" y="2101"/>
                  </a:cubicBezTo>
                  <a:lnTo>
                    <a:pt x="6728" y="2013"/>
                  </a:lnTo>
                  <a:lnTo>
                    <a:pt x="6728" y="2013"/>
                  </a:lnTo>
                  <a:lnTo>
                    <a:pt x="6602" y="2088"/>
                  </a:lnTo>
                  <a:cubicBezTo>
                    <a:pt x="6539" y="2138"/>
                    <a:pt x="6439" y="2201"/>
                    <a:pt x="6313" y="2277"/>
                  </a:cubicBezTo>
                  <a:cubicBezTo>
                    <a:pt x="6175" y="2352"/>
                    <a:pt x="6049" y="2440"/>
                    <a:pt x="5886" y="2528"/>
                  </a:cubicBezTo>
                  <a:cubicBezTo>
                    <a:pt x="5722" y="2616"/>
                    <a:pt x="5559" y="2717"/>
                    <a:pt x="5383" y="2805"/>
                  </a:cubicBezTo>
                  <a:cubicBezTo>
                    <a:pt x="5207" y="2893"/>
                    <a:pt x="5030" y="2981"/>
                    <a:pt x="4854" y="3056"/>
                  </a:cubicBezTo>
                  <a:cubicBezTo>
                    <a:pt x="4678" y="3132"/>
                    <a:pt x="4527" y="3220"/>
                    <a:pt x="4377" y="3270"/>
                  </a:cubicBezTo>
                  <a:cubicBezTo>
                    <a:pt x="3962" y="3195"/>
                    <a:pt x="3534" y="3119"/>
                    <a:pt x="3119" y="3031"/>
                  </a:cubicBezTo>
                  <a:cubicBezTo>
                    <a:pt x="2138" y="2830"/>
                    <a:pt x="1170" y="2616"/>
                    <a:pt x="202" y="2403"/>
                  </a:cubicBezTo>
                  <a:cubicBezTo>
                    <a:pt x="188" y="2399"/>
                    <a:pt x="174" y="2398"/>
                    <a:pt x="159" y="2398"/>
                  </a:cubicBezTo>
                  <a:cubicBezTo>
                    <a:pt x="120" y="2398"/>
                    <a:pt x="78" y="2409"/>
                    <a:pt x="51" y="2428"/>
                  </a:cubicBezTo>
                  <a:cubicBezTo>
                    <a:pt x="1" y="2465"/>
                    <a:pt x="13" y="2516"/>
                    <a:pt x="63" y="2541"/>
                  </a:cubicBezTo>
                  <a:cubicBezTo>
                    <a:pt x="969" y="2931"/>
                    <a:pt x="1899" y="3220"/>
                    <a:pt x="2855" y="3434"/>
                  </a:cubicBezTo>
                  <a:cubicBezTo>
                    <a:pt x="3459" y="3572"/>
                    <a:pt x="4075" y="3685"/>
                    <a:pt x="4704" y="3786"/>
                  </a:cubicBezTo>
                  <a:lnTo>
                    <a:pt x="4817" y="3849"/>
                  </a:lnTo>
                  <a:cubicBezTo>
                    <a:pt x="5018" y="3937"/>
                    <a:pt x="5219" y="4050"/>
                    <a:pt x="5420" y="4176"/>
                  </a:cubicBezTo>
                  <a:cubicBezTo>
                    <a:pt x="5571" y="4276"/>
                    <a:pt x="5735" y="4389"/>
                    <a:pt x="5873" y="4515"/>
                  </a:cubicBezTo>
                  <a:cubicBezTo>
                    <a:pt x="5948" y="4565"/>
                    <a:pt x="5999" y="4616"/>
                    <a:pt x="6049" y="4653"/>
                  </a:cubicBezTo>
                  <a:cubicBezTo>
                    <a:pt x="6099" y="4691"/>
                    <a:pt x="6137" y="4729"/>
                    <a:pt x="6175" y="4779"/>
                  </a:cubicBezTo>
                  <a:lnTo>
                    <a:pt x="6288" y="4880"/>
                  </a:lnTo>
                  <a:lnTo>
                    <a:pt x="6288" y="4880"/>
                  </a:lnTo>
                  <a:lnTo>
                    <a:pt x="6238" y="4754"/>
                  </a:lnTo>
                  <a:cubicBezTo>
                    <a:pt x="6213" y="4704"/>
                    <a:pt x="6187" y="4666"/>
                    <a:pt x="6162" y="4616"/>
                  </a:cubicBezTo>
                  <a:cubicBezTo>
                    <a:pt x="6124" y="4565"/>
                    <a:pt x="6087" y="4503"/>
                    <a:pt x="6049" y="4452"/>
                  </a:cubicBezTo>
                  <a:cubicBezTo>
                    <a:pt x="5999" y="4389"/>
                    <a:pt x="5936" y="4326"/>
                    <a:pt x="5873" y="4264"/>
                  </a:cubicBezTo>
                  <a:lnTo>
                    <a:pt x="5873" y="4264"/>
                  </a:lnTo>
                  <a:cubicBezTo>
                    <a:pt x="5999" y="4352"/>
                    <a:pt x="6124" y="4452"/>
                    <a:pt x="6275" y="4565"/>
                  </a:cubicBezTo>
                  <a:cubicBezTo>
                    <a:pt x="6414" y="4679"/>
                    <a:pt x="6602" y="4804"/>
                    <a:pt x="6778" y="4930"/>
                  </a:cubicBezTo>
                  <a:cubicBezTo>
                    <a:pt x="6942" y="5068"/>
                    <a:pt x="7143" y="5182"/>
                    <a:pt x="7307" y="5295"/>
                  </a:cubicBezTo>
                  <a:cubicBezTo>
                    <a:pt x="7470" y="5408"/>
                    <a:pt x="7633" y="5521"/>
                    <a:pt x="7772" y="5609"/>
                  </a:cubicBezTo>
                  <a:lnTo>
                    <a:pt x="8124" y="5823"/>
                  </a:lnTo>
                  <a:lnTo>
                    <a:pt x="8262" y="5898"/>
                  </a:lnTo>
                  <a:lnTo>
                    <a:pt x="8174" y="5798"/>
                  </a:lnTo>
                  <a:lnTo>
                    <a:pt x="7935" y="5534"/>
                  </a:lnTo>
                  <a:lnTo>
                    <a:pt x="7948" y="5546"/>
                  </a:lnTo>
                  <a:cubicBezTo>
                    <a:pt x="8224" y="5697"/>
                    <a:pt x="8501" y="5861"/>
                    <a:pt x="8778" y="6012"/>
                  </a:cubicBezTo>
                  <a:cubicBezTo>
                    <a:pt x="9029" y="6150"/>
                    <a:pt x="9306" y="6263"/>
                    <a:pt x="9583" y="6364"/>
                  </a:cubicBezTo>
                  <a:cubicBezTo>
                    <a:pt x="9796" y="6426"/>
                    <a:pt x="10010" y="6489"/>
                    <a:pt x="10224" y="6527"/>
                  </a:cubicBezTo>
                  <a:cubicBezTo>
                    <a:pt x="10312" y="6552"/>
                    <a:pt x="10375" y="6552"/>
                    <a:pt x="10425" y="6565"/>
                  </a:cubicBezTo>
                  <a:lnTo>
                    <a:pt x="10488" y="6565"/>
                  </a:lnTo>
                  <a:lnTo>
                    <a:pt x="10425" y="6552"/>
                  </a:lnTo>
                  <a:cubicBezTo>
                    <a:pt x="10387" y="6540"/>
                    <a:pt x="10324" y="6515"/>
                    <a:pt x="10262" y="6489"/>
                  </a:cubicBezTo>
                  <a:cubicBezTo>
                    <a:pt x="10060" y="6426"/>
                    <a:pt x="9872" y="6351"/>
                    <a:pt x="9696" y="6263"/>
                  </a:cubicBezTo>
                  <a:cubicBezTo>
                    <a:pt x="9457" y="6150"/>
                    <a:pt x="9218" y="6024"/>
                    <a:pt x="9004" y="5886"/>
                  </a:cubicBezTo>
                  <a:lnTo>
                    <a:pt x="9004" y="5886"/>
                  </a:lnTo>
                  <a:cubicBezTo>
                    <a:pt x="9633" y="6112"/>
                    <a:pt x="10274" y="6288"/>
                    <a:pt x="10941" y="6389"/>
                  </a:cubicBezTo>
                  <a:cubicBezTo>
                    <a:pt x="12612" y="6681"/>
                    <a:pt x="13940" y="6755"/>
                    <a:pt x="14856" y="6755"/>
                  </a:cubicBezTo>
                  <a:cubicBezTo>
                    <a:pt x="15752" y="6755"/>
                    <a:pt x="16254" y="6684"/>
                    <a:pt x="16297" y="6678"/>
                  </a:cubicBezTo>
                  <a:cubicBezTo>
                    <a:pt x="16411" y="6678"/>
                    <a:pt x="16511" y="6603"/>
                    <a:pt x="16574" y="6502"/>
                  </a:cubicBezTo>
                  <a:cubicBezTo>
                    <a:pt x="16574" y="6489"/>
                    <a:pt x="16574" y="6464"/>
                    <a:pt x="16574" y="6452"/>
                  </a:cubicBezTo>
                  <a:cubicBezTo>
                    <a:pt x="16574" y="6426"/>
                    <a:pt x="16562" y="6401"/>
                    <a:pt x="16549" y="6389"/>
                  </a:cubicBezTo>
                  <a:lnTo>
                    <a:pt x="16549" y="6389"/>
                  </a:lnTo>
                  <a:lnTo>
                    <a:pt x="16800" y="6452"/>
                  </a:lnTo>
                  <a:cubicBezTo>
                    <a:pt x="17090" y="6502"/>
                    <a:pt x="17379" y="6552"/>
                    <a:pt x="17656" y="6590"/>
                  </a:cubicBezTo>
                  <a:cubicBezTo>
                    <a:pt x="17932" y="6628"/>
                    <a:pt x="18196" y="6653"/>
                    <a:pt x="18423" y="6665"/>
                  </a:cubicBezTo>
                  <a:cubicBezTo>
                    <a:pt x="18649" y="6691"/>
                    <a:pt x="18838" y="6691"/>
                    <a:pt x="18976" y="6691"/>
                  </a:cubicBezTo>
                  <a:lnTo>
                    <a:pt x="19190" y="6691"/>
                  </a:lnTo>
                  <a:lnTo>
                    <a:pt x="18989" y="6653"/>
                  </a:lnTo>
                  <a:cubicBezTo>
                    <a:pt x="18875" y="6628"/>
                    <a:pt x="18699" y="6590"/>
                    <a:pt x="18486" y="6552"/>
                  </a:cubicBezTo>
                  <a:lnTo>
                    <a:pt x="18423" y="6540"/>
                  </a:lnTo>
                  <a:cubicBezTo>
                    <a:pt x="19152" y="6464"/>
                    <a:pt x="19982" y="6188"/>
                    <a:pt x="20724" y="5936"/>
                  </a:cubicBezTo>
                  <a:cubicBezTo>
                    <a:pt x="21277" y="5747"/>
                    <a:pt x="21830" y="5559"/>
                    <a:pt x="22120" y="5546"/>
                  </a:cubicBezTo>
                  <a:cubicBezTo>
                    <a:pt x="22950" y="5483"/>
                    <a:pt x="24094" y="5471"/>
                    <a:pt x="24106" y="5471"/>
                  </a:cubicBezTo>
                  <a:cubicBezTo>
                    <a:pt x="24245" y="5471"/>
                    <a:pt x="24371" y="5421"/>
                    <a:pt x="24446" y="5320"/>
                  </a:cubicBezTo>
                  <a:cubicBezTo>
                    <a:pt x="24459" y="5295"/>
                    <a:pt x="24471" y="5270"/>
                    <a:pt x="24471" y="5232"/>
                  </a:cubicBezTo>
                  <a:cubicBezTo>
                    <a:pt x="24459" y="5156"/>
                    <a:pt x="24408" y="5106"/>
                    <a:pt x="24345" y="5081"/>
                  </a:cubicBezTo>
                  <a:cubicBezTo>
                    <a:pt x="23981" y="4918"/>
                    <a:pt x="23616" y="4779"/>
                    <a:pt x="23239" y="4653"/>
                  </a:cubicBezTo>
                  <a:lnTo>
                    <a:pt x="23239" y="4653"/>
                  </a:lnTo>
                  <a:cubicBezTo>
                    <a:pt x="23314" y="4666"/>
                    <a:pt x="23402" y="4679"/>
                    <a:pt x="23478" y="4691"/>
                  </a:cubicBezTo>
                  <a:lnTo>
                    <a:pt x="23541" y="4716"/>
                  </a:lnTo>
                  <a:cubicBezTo>
                    <a:pt x="23704" y="4767"/>
                    <a:pt x="23880" y="4817"/>
                    <a:pt x="24044" y="4867"/>
                  </a:cubicBezTo>
                  <a:cubicBezTo>
                    <a:pt x="24207" y="4918"/>
                    <a:pt x="24383" y="4968"/>
                    <a:pt x="24534" y="5018"/>
                  </a:cubicBezTo>
                  <a:cubicBezTo>
                    <a:pt x="24697" y="5068"/>
                    <a:pt x="24848" y="5094"/>
                    <a:pt x="24974" y="5144"/>
                  </a:cubicBezTo>
                  <a:cubicBezTo>
                    <a:pt x="25100" y="5182"/>
                    <a:pt x="25226" y="5207"/>
                    <a:pt x="25288" y="5219"/>
                  </a:cubicBezTo>
                  <a:lnTo>
                    <a:pt x="25414" y="5257"/>
                  </a:lnTo>
                  <a:lnTo>
                    <a:pt x="25414" y="5257"/>
                  </a:lnTo>
                  <a:lnTo>
                    <a:pt x="25339" y="5194"/>
                  </a:lnTo>
                  <a:cubicBezTo>
                    <a:pt x="25276" y="5156"/>
                    <a:pt x="25188" y="5106"/>
                    <a:pt x="25087" y="5031"/>
                  </a:cubicBezTo>
                  <a:lnTo>
                    <a:pt x="25037" y="5006"/>
                  </a:lnTo>
                  <a:lnTo>
                    <a:pt x="25050" y="5006"/>
                  </a:lnTo>
                  <a:cubicBezTo>
                    <a:pt x="25653" y="4704"/>
                    <a:pt x="26294" y="4515"/>
                    <a:pt x="26961" y="4452"/>
                  </a:cubicBezTo>
                  <a:cubicBezTo>
                    <a:pt x="28269" y="4339"/>
                    <a:pt x="28822" y="4037"/>
                    <a:pt x="28847" y="3396"/>
                  </a:cubicBezTo>
                  <a:cubicBezTo>
                    <a:pt x="28847" y="3371"/>
                    <a:pt x="28847" y="3358"/>
                    <a:pt x="28847" y="3333"/>
                  </a:cubicBezTo>
                  <a:cubicBezTo>
                    <a:pt x="28835" y="2968"/>
                    <a:pt x="28420" y="2755"/>
                    <a:pt x="27929" y="2503"/>
                  </a:cubicBezTo>
                  <a:cubicBezTo>
                    <a:pt x="27577" y="2327"/>
                    <a:pt x="27238" y="2113"/>
                    <a:pt x="26911" y="1887"/>
                  </a:cubicBezTo>
                  <a:cubicBezTo>
                    <a:pt x="26471" y="1535"/>
                    <a:pt x="25641" y="1409"/>
                    <a:pt x="24823" y="1384"/>
                  </a:cubicBezTo>
                  <a:lnTo>
                    <a:pt x="24999" y="1359"/>
                  </a:lnTo>
                  <a:cubicBezTo>
                    <a:pt x="25112" y="1359"/>
                    <a:pt x="25226" y="1309"/>
                    <a:pt x="25301" y="1233"/>
                  </a:cubicBezTo>
                  <a:cubicBezTo>
                    <a:pt x="25326" y="1208"/>
                    <a:pt x="25339" y="1170"/>
                    <a:pt x="25339" y="1133"/>
                  </a:cubicBezTo>
                  <a:cubicBezTo>
                    <a:pt x="25326" y="1082"/>
                    <a:pt x="25301" y="1032"/>
                    <a:pt x="25263" y="1007"/>
                  </a:cubicBezTo>
                  <a:cubicBezTo>
                    <a:pt x="25238" y="994"/>
                    <a:pt x="24597" y="516"/>
                    <a:pt x="23377" y="328"/>
                  </a:cubicBezTo>
                  <a:cubicBezTo>
                    <a:pt x="22995" y="251"/>
                    <a:pt x="22613" y="215"/>
                    <a:pt x="22227" y="215"/>
                  </a:cubicBezTo>
                  <a:cubicBezTo>
                    <a:pt x="22041" y="215"/>
                    <a:pt x="21855" y="223"/>
                    <a:pt x="21667" y="240"/>
                  </a:cubicBezTo>
                  <a:cubicBezTo>
                    <a:pt x="21717" y="215"/>
                    <a:pt x="21768" y="202"/>
                    <a:pt x="21818" y="177"/>
                  </a:cubicBezTo>
                  <a:cubicBezTo>
                    <a:pt x="21918" y="127"/>
                    <a:pt x="22006" y="89"/>
                    <a:pt x="22069" y="64"/>
                  </a:cubicBezTo>
                  <a:lnTo>
                    <a:pt x="22170" y="13"/>
                  </a:lnTo>
                  <a:lnTo>
                    <a:pt x="22170" y="13"/>
                  </a:lnTo>
                  <a:lnTo>
                    <a:pt x="22044" y="26"/>
                  </a:lnTo>
                  <a:cubicBezTo>
                    <a:pt x="21969" y="39"/>
                    <a:pt x="21868" y="51"/>
                    <a:pt x="21730" y="76"/>
                  </a:cubicBezTo>
                  <a:cubicBezTo>
                    <a:pt x="21604" y="101"/>
                    <a:pt x="21466" y="139"/>
                    <a:pt x="21315" y="189"/>
                  </a:cubicBezTo>
                  <a:lnTo>
                    <a:pt x="21189" y="252"/>
                  </a:lnTo>
                  <a:cubicBezTo>
                    <a:pt x="21126" y="152"/>
                    <a:pt x="21026" y="89"/>
                    <a:pt x="20912" y="89"/>
                  </a:cubicBezTo>
                  <a:cubicBezTo>
                    <a:pt x="20898" y="89"/>
                    <a:pt x="20766" y="78"/>
                    <a:pt x="20525" y="78"/>
                  </a:cubicBezTo>
                  <a:cubicBezTo>
                    <a:pt x="20124" y="78"/>
                    <a:pt x="19424" y="108"/>
                    <a:pt x="18473" y="265"/>
                  </a:cubicBezTo>
                  <a:lnTo>
                    <a:pt x="18435" y="265"/>
                  </a:lnTo>
                  <a:lnTo>
                    <a:pt x="18473" y="240"/>
                  </a:lnTo>
                  <a:cubicBezTo>
                    <a:pt x="18586" y="164"/>
                    <a:pt x="18687" y="114"/>
                    <a:pt x="18762" y="64"/>
                  </a:cubicBezTo>
                  <a:lnTo>
                    <a:pt x="18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0"/>
            <p:cNvSpPr/>
            <p:nvPr/>
          </p:nvSpPr>
          <p:spPr>
            <a:xfrm>
              <a:off x="4757825" y="2117625"/>
              <a:ext cx="110675" cy="39325"/>
            </a:xfrm>
            <a:custGeom>
              <a:avLst/>
              <a:gdLst/>
              <a:ahLst/>
              <a:cxnLst/>
              <a:rect l="l" t="t" r="r" b="b"/>
              <a:pathLst>
                <a:path w="4427" h="1573" extrusionOk="0">
                  <a:moveTo>
                    <a:pt x="0" y="0"/>
                  </a:moveTo>
                  <a:lnTo>
                    <a:pt x="151" y="101"/>
                  </a:lnTo>
                  <a:cubicBezTo>
                    <a:pt x="252" y="164"/>
                    <a:pt x="402" y="239"/>
                    <a:pt x="579" y="340"/>
                  </a:cubicBezTo>
                  <a:cubicBezTo>
                    <a:pt x="767" y="440"/>
                    <a:pt x="993" y="541"/>
                    <a:pt x="1232" y="654"/>
                  </a:cubicBezTo>
                  <a:cubicBezTo>
                    <a:pt x="1471" y="767"/>
                    <a:pt x="1761" y="868"/>
                    <a:pt x="2025" y="969"/>
                  </a:cubicBezTo>
                  <a:cubicBezTo>
                    <a:pt x="2301" y="1069"/>
                    <a:pt x="2603" y="1157"/>
                    <a:pt x="2880" y="1233"/>
                  </a:cubicBezTo>
                  <a:cubicBezTo>
                    <a:pt x="3144" y="1321"/>
                    <a:pt x="3420" y="1384"/>
                    <a:pt x="3647" y="1434"/>
                  </a:cubicBezTo>
                  <a:cubicBezTo>
                    <a:pt x="3873" y="1484"/>
                    <a:pt x="4074" y="1522"/>
                    <a:pt x="4213" y="1547"/>
                  </a:cubicBezTo>
                  <a:lnTo>
                    <a:pt x="4426" y="1572"/>
                  </a:lnTo>
                  <a:lnTo>
                    <a:pt x="4426" y="1572"/>
                  </a:lnTo>
                  <a:lnTo>
                    <a:pt x="4238" y="1497"/>
                  </a:lnTo>
                  <a:cubicBezTo>
                    <a:pt x="4112" y="1459"/>
                    <a:pt x="3949" y="1396"/>
                    <a:pt x="3735" y="1321"/>
                  </a:cubicBezTo>
                  <a:cubicBezTo>
                    <a:pt x="3534" y="1245"/>
                    <a:pt x="3282" y="1170"/>
                    <a:pt x="3031" y="1069"/>
                  </a:cubicBezTo>
                  <a:cubicBezTo>
                    <a:pt x="2767" y="981"/>
                    <a:pt x="2490" y="881"/>
                    <a:pt x="2226" y="780"/>
                  </a:cubicBezTo>
                  <a:cubicBezTo>
                    <a:pt x="1949" y="679"/>
                    <a:pt x="1673" y="591"/>
                    <a:pt x="1408" y="491"/>
                  </a:cubicBezTo>
                  <a:cubicBezTo>
                    <a:pt x="1157" y="403"/>
                    <a:pt x="905" y="315"/>
                    <a:pt x="704" y="239"/>
                  </a:cubicBezTo>
                  <a:cubicBezTo>
                    <a:pt x="490" y="176"/>
                    <a:pt x="314" y="113"/>
                    <a:pt x="189" y="63"/>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0"/>
            <p:cNvSpPr/>
            <p:nvPr/>
          </p:nvSpPr>
          <p:spPr>
            <a:xfrm>
              <a:off x="4867525" y="2109450"/>
              <a:ext cx="178275" cy="16375"/>
            </a:xfrm>
            <a:custGeom>
              <a:avLst/>
              <a:gdLst/>
              <a:ahLst/>
              <a:cxnLst/>
              <a:rect l="l" t="t" r="r" b="b"/>
              <a:pathLst>
                <a:path w="7131" h="655" extrusionOk="0">
                  <a:moveTo>
                    <a:pt x="1" y="0"/>
                  </a:moveTo>
                  <a:lnTo>
                    <a:pt x="277" y="88"/>
                  </a:lnTo>
                  <a:lnTo>
                    <a:pt x="428" y="126"/>
                  </a:lnTo>
                  <a:lnTo>
                    <a:pt x="604" y="176"/>
                  </a:lnTo>
                  <a:cubicBezTo>
                    <a:pt x="743" y="202"/>
                    <a:pt x="881" y="239"/>
                    <a:pt x="1044" y="264"/>
                  </a:cubicBezTo>
                  <a:cubicBezTo>
                    <a:pt x="1371" y="327"/>
                    <a:pt x="1774" y="365"/>
                    <a:pt x="2201" y="403"/>
                  </a:cubicBezTo>
                  <a:cubicBezTo>
                    <a:pt x="2629" y="440"/>
                    <a:pt x="3081" y="440"/>
                    <a:pt x="3547" y="453"/>
                  </a:cubicBezTo>
                  <a:cubicBezTo>
                    <a:pt x="3999" y="466"/>
                    <a:pt x="4452" y="453"/>
                    <a:pt x="4880" y="478"/>
                  </a:cubicBezTo>
                  <a:cubicBezTo>
                    <a:pt x="5295" y="503"/>
                    <a:pt x="5697" y="503"/>
                    <a:pt x="6024" y="528"/>
                  </a:cubicBezTo>
                  <a:cubicBezTo>
                    <a:pt x="6187" y="541"/>
                    <a:pt x="6338" y="554"/>
                    <a:pt x="6477" y="566"/>
                  </a:cubicBezTo>
                  <a:cubicBezTo>
                    <a:pt x="6628" y="579"/>
                    <a:pt x="6728" y="591"/>
                    <a:pt x="6829" y="617"/>
                  </a:cubicBezTo>
                  <a:lnTo>
                    <a:pt x="7131" y="654"/>
                  </a:lnTo>
                  <a:lnTo>
                    <a:pt x="6854" y="566"/>
                  </a:lnTo>
                  <a:cubicBezTo>
                    <a:pt x="6766" y="541"/>
                    <a:pt x="6653" y="516"/>
                    <a:pt x="6514" y="491"/>
                  </a:cubicBezTo>
                  <a:cubicBezTo>
                    <a:pt x="6389" y="466"/>
                    <a:pt x="6238" y="440"/>
                    <a:pt x="6074" y="415"/>
                  </a:cubicBezTo>
                  <a:cubicBezTo>
                    <a:pt x="5735" y="365"/>
                    <a:pt x="5345" y="327"/>
                    <a:pt x="4917" y="290"/>
                  </a:cubicBezTo>
                  <a:cubicBezTo>
                    <a:pt x="4490" y="264"/>
                    <a:pt x="4025" y="252"/>
                    <a:pt x="3572" y="239"/>
                  </a:cubicBezTo>
                  <a:cubicBezTo>
                    <a:pt x="3119" y="227"/>
                    <a:pt x="2667" y="239"/>
                    <a:pt x="2239" y="214"/>
                  </a:cubicBezTo>
                  <a:cubicBezTo>
                    <a:pt x="1824" y="202"/>
                    <a:pt x="1434" y="189"/>
                    <a:pt x="1095" y="151"/>
                  </a:cubicBezTo>
                  <a:cubicBezTo>
                    <a:pt x="931" y="139"/>
                    <a:pt x="780" y="114"/>
                    <a:pt x="642" y="101"/>
                  </a:cubicBezTo>
                  <a:lnTo>
                    <a:pt x="453" y="76"/>
                  </a:lnTo>
                  <a:lnTo>
                    <a:pt x="302" y="5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0"/>
            <p:cNvSpPr/>
            <p:nvPr/>
          </p:nvSpPr>
          <p:spPr>
            <a:xfrm>
              <a:off x="4974100" y="2020350"/>
              <a:ext cx="88375" cy="53900"/>
            </a:xfrm>
            <a:custGeom>
              <a:avLst/>
              <a:gdLst/>
              <a:ahLst/>
              <a:cxnLst/>
              <a:rect l="l" t="t" r="r" b="b"/>
              <a:pathLst>
                <a:path w="3535" h="2156" extrusionOk="0">
                  <a:moveTo>
                    <a:pt x="3209" y="1"/>
                  </a:moveTo>
                  <a:cubicBezTo>
                    <a:pt x="3062" y="1"/>
                    <a:pt x="2914" y="12"/>
                    <a:pt x="2767" y="31"/>
                  </a:cubicBezTo>
                  <a:cubicBezTo>
                    <a:pt x="2478" y="69"/>
                    <a:pt x="2201" y="144"/>
                    <a:pt x="1937" y="257"/>
                  </a:cubicBezTo>
                  <a:cubicBezTo>
                    <a:pt x="1686" y="370"/>
                    <a:pt x="1447" y="521"/>
                    <a:pt x="1233" y="722"/>
                  </a:cubicBezTo>
                  <a:cubicBezTo>
                    <a:pt x="1082" y="898"/>
                    <a:pt x="944" y="1087"/>
                    <a:pt x="818" y="1276"/>
                  </a:cubicBezTo>
                  <a:cubicBezTo>
                    <a:pt x="717" y="1439"/>
                    <a:pt x="604" y="1603"/>
                    <a:pt x="478" y="1754"/>
                  </a:cubicBezTo>
                  <a:cubicBezTo>
                    <a:pt x="390" y="1867"/>
                    <a:pt x="277" y="1967"/>
                    <a:pt x="151" y="2055"/>
                  </a:cubicBezTo>
                  <a:cubicBezTo>
                    <a:pt x="101" y="2093"/>
                    <a:pt x="51" y="2118"/>
                    <a:pt x="1" y="2156"/>
                  </a:cubicBezTo>
                  <a:cubicBezTo>
                    <a:pt x="63" y="2131"/>
                    <a:pt x="139" y="2106"/>
                    <a:pt x="202" y="2081"/>
                  </a:cubicBezTo>
                  <a:cubicBezTo>
                    <a:pt x="353" y="2005"/>
                    <a:pt x="504" y="1917"/>
                    <a:pt x="642" y="1804"/>
                  </a:cubicBezTo>
                  <a:cubicBezTo>
                    <a:pt x="805" y="1666"/>
                    <a:pt x="944" y="1502"/>
                    <a:pt x="1082" y="1326"/>
                  </a:cubicBezTo>
                  <a:cubicBezTo>
                    <a:pt x="1220" y="1150"/>
                    <a:pt x="1359" y="974"/>
                    <a:pt x="1522" y="810"/>
                  </a:cubicBezTo>
                  <a:cubicBezTo>
                    <a:pt x="1686" y="634"/>
                    <a:pt x="1887" y="484"/>
                    <a:pt x="2113" y="383"/>
                  </a:cubicBezTo>
                  <a:cubicBezTo>
                    <a:pt x="2327" y="270"/>
                    <a:pt x="2553" y="182"/>
                    <a:pt x="2805" y="131"/>
                  </a:cubicBezTo>
                  <a:cubicBezTo>
                    <a:pt x="2981" y="81"/>
                    <a:pt x="3169" y="56"/>
                    <a:pt x="3358" y="43"/>
                  </a:cubicBezTo>
                  <a:cubicBezTo>
                    <a:pt x="3433" y="31"/>
                    <a:pt x="3484" y="31"/>
                    <a:pt x="3521" y="31"/>
                  </a:cubicBezTo>
                  <a:lnTo>
                    <a:pt x="3534" y="31"/>
                  </a:lnTo>
                  <a:cubicBezTo>
                    <a:pt x="3496" y="31"/>
                    <a:pt x="3433" y="18"/>
                    <a:pt x="3371" y="6"/>
                  </a:cubicBezTo>
                  <a:cubicBezTo>
                    <a:pt x="3317" y="2"/>
                    <a:pt x="3263" y="1"/>
                    <a:pt x="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0"/>
            <p:cNvSpPr/>
            <p:nvPr/>
          </p:nvSpPr>
          <p:spPr>
            <a:xfrm>
              <a:off x="5053325" y="2080200"/>
              <a:ext cx="116350" cy="13250"/>
            </a:xfrm>
            <a:custGeom>
              <a:avLst/>
              <a:gdLst/>
              <a:ahLst/>
              <a:cxnLst/>
              <a:rect l="l" t="t" r="r" b="b"/>
              <a:pathLst>
                <a:path w="4654" h="530" extrusionOk="0">
                  <a:moveTo>
                    <a:pt x="755" y="1"/>
                  </a:moveTo>
                  <a:cubicBezTo>
                    <a:pt x="529" y="1"/>
                    <a:pt x="340" y="13"/>
                    <a:pt x="214" y="26"/>
                  </a:cubicBezTo>
                  <a:lnTo>
                    <a:pt x="0" y="39"/>
                  </a:lnTo>
                  <a:lnTo>
                    <a:pt x="202" y="39"/>
                  </a:lnTo>
                  <a:cubicBezTo>
                    <a:pt x="340" y="39"/>
                    <a:pt x="516" y="51"/>
                    <a:pt x="742" y="51"/>
                  </a:cubicBezTo>
                  <a:cubicBezTo>
                    <a:pt x="981" y="64"/>
                    <a:pt x="1233" y="76"/>
                    <a:pt x="1509" y="101"/>
                  </a:cubicBezTo>
                  <a:cubicBezTo>
                    <a:pt x="1786" y="114"/>
                    <a:pt x="2075" y="139"/>
                    <a:pt x="2364" y="177"/>
                  </a:cubicBezTo>
                  <a:cubicBezTo>
                    <a:pt x="2654" y="202"/>
                    <a:pt x="2943" y="240"/>
                    <a:pt x="3220" y="278"/>
                  </a:cubicBezTo>
                  <a:cubicBezTo>
                    <a:pt x="3484" y="315"/>
                    <a:pt x="3735" y="353"/>
                    <a:pt x="3949" y="391"/>
                  </a:cubicBezTo>
                  <a:cubicBezTo>
                    <a:pt x="4163" y="428"/>
                    <a:pt x="4339" y="466"/>
                    <a:pt x="4464" y="491"/>
                  </a:cubicBezTo>
                  <a:lnTo>
                    <a:pt x="4653" y="529"/>
                  </a:lnTo>
                  <a:lnTo>
                    <a:pt x="4477" y="466"/>
                  </a:lnTo>
                  <a:cubicBezTo>
                    <a:pt x="4351" y="441"/>
                    <a:pt x="4188" y="391"/>
                    <a:pt x="3974" y="340"/>
                  </a:cubicBezTo>
                  <a:cubicBezTo>
                    <a:pt x="3773" y="290"/>
                    <a:pt x="3521" y="240"/>
                    <a:pt x="3257" y="202"/>
                  </a:cubicBezTo>
                  <a:cubicBezTo>
                    <a:pt x="2993" y="152"/>
                    <a:pt x="2704" y="114"/>
                    <a:pt x="2402" y="76"/>
                  </a:cubicBezTo>
                  <a:cubicBezTo>
                    <a:pt x="2113" y="39"/>
                    <a:pt x="1811" y="26"/>
                    <a:pt x="1535" y="13"/>
                  </a:cubicBezTo>
                  <a:cubicBezTo>
                    <a:pt x="1245" y="1"/>
                    <a:pt x="981"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0"/>
            <p:cNvSpPr/>
            <p:nvPr/>
          </p:nvSpPr>
          <p:spPr>
            <a:xfrm>
              <a:off x="5032575" y="2050350"/>
              <a:ext cx="60075" cy="14175"/>
            </a:xfrm>
            <a:custGeom>
              <a:avLst/>
              <a:gdLst/>
              <a:ahLst/>
              <a:cxnLst/>
              <a:rect l="l" t="t" r="r" b="b"/>
              <a:pathLst>
                <a:path w="2403" h="567" extrusionOk="0">
                  <a:moveTo>
                    <a:pt x="2289" y="0"/>
                  </a:moveTo>
                  <a:cubicBezTo>
                    <a:pt x="2226" y="0"/>
                    <a:pt x="2126" y="0"/>
                    <a:pt x="2000" y="25"/>
                  </a:cubicBezTo>
                  <a:cubicBezTo>
                    <a:pt x="1887" y="38"/>
                    <a:pt x="1736" y="51"/>
                    <a:pt x="1597" y="88"/>
                  </a:cubicBezTo>
                  <a:cubicBezTo>
                    <a:pt x="1447" y="113"/>
                    <a:pt x="1296" y="139"/>
                    <a:pt x="1145" y="176"/>
                  </a:cubicBezTo>
                  <a:cubicBezTo>
                    <a:pt x="981" y="214"/>
                    <a:pt x="843" y="252"/>
                    <a:pt x="705" y="290"/>
                  </a:cubicBezTo>
                  <a:cubicBezTo>
                    <a:pt x="566" y="340"/>
                    <a:pt x="441" y="378"/>
                    <a:pt x="340" y="415"/>
                  </a:cubicBezTo>
                  <a:cubicBezTo>
                    <a:pt x="227" y="466"/>
                    <a:pt x="151" y="503"/>
                    <a:pt x="88" y="528"/>
                  </a:cubicBezTo>
                  <a:lnTo>
                    <a:pt x="0" y="566"/>
                  </a:lnTo>
                  <a:lnTo>
                    <a:pt x="101" y="541"/>
                  </a:lnTo>
                  <a:lnTo>
                    <a:pt x="378" y="478"/>
                  </a:lnTo>
                  <a:cubicBezTo>
                    <a:pt x="491" y="440"/>
                    <a:pt x="617" y="415"/>
                    <a:pt x="755" y="378"/>
                  </a:cubicBezTo>
                  <a:cubicBezTo>
                    <a:pt x="893" y="340"/>
                    <a:pt x="1044" y="315"/>
                    <a:pt x="1195" y="277"/>
                  </a:cubicBezTo>
                  <a:cubicBezTo>
                    <a:pt x="1346" y="239"/>
                    <a:pt x="1497" y="201"/>
                    <a:pt x="1635" y="176"/>
                  </a:cubicBezTo>
                  <a:cubicBezTo>
                    <a:pt x="1773" y="139"/>
                    <a:pt x="1912" y="113"/>
                    <a:pt x="2025" y="88"/>
                  </a:cubicBezTo>
                  <a:lnTo>
                    <a:pt x="2302" y="25"/>
                  </a:lnTo>
                  <a:lnTo>
                    <a:pt x="2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0"/>
            <p:cNvSpPr/>
            <p:nvPr/>
          </p:nvSpPr>
          <p:spPr>
            <a:xfrm>
              <a:off x="4859350" y="2132075"/>
              <a:ext cx="96850" cy="18900"/>
            </a:xfrm>
            <a:custGeom>
              <a:avLst/>
              <a:gdLst/>
              <a:ahLst/>
              <a:cxnLst/>
              <a:rect l="l" t="t" r="r" b="b"/>
              <a:pathLst>
                <a:path w="3874" h="756" extrusionOk="0">
                  <a:moveTo>
                    <a:pt x="1" y="1"/>
                  </a:moveTo>
                  <a:lnTo>
                    <a:pt x="152" y="51"/>
                  </a:lnTo>
                  <a:cubicBezTo>
                    <a:pt x="252" y="76"/>
                    <a:pt x="391" y="126"/>
                    <a:pt x="567" y="164"/>
                  </a:cubicBezTo>
                  <a:cubicBezTo>
                    <a:pt x="743" y="215"/>
                    <a:pt x="944" y="277"/>
                    <a:pt x="1170" y="328"/>
                  </a:cubicBezTo>
                  <a:cubicBezTo>
                    <a:pt x="1397" y="378"/>
                    <a:pt x="1635" y="428"/>
                    <a:pt x="1874" y="479"/>
                  </a:cubicBezTo>
                  <a:cubicBezTo>
                    <a:pt x="2113" y="541"/>
                    <a:pt x="2365" y="567"/>
                    <a:pt x="2591" y="604"/>
                  </a:cubicBezTo>
                  <a:cubicBezTo>
                    <a:pt x="2830" y="642"/>
                    <a:pt x="3044" y="667"/>
                    <a:pt x="3232" y="692"/>
                  </a:cubicBezTo>
                  <a:cubicBezTo>
                    <a:pt x="3421" y="717"/>
                    <a:pt x="3585" y="730"/>
                    <a:pt x="3698" y="743"/>
                  </a:cubicBezTo>
                  <a:lnTo>
                    <a:pt x="3874" y="755"/>
                  </a:lnTo>
                  <a:lnTo>
                    <a:pt x="3698" y="717"/>
                  </a:lnTo>
                  <a:lnTo>
                    <a:pt x="3270" y="642"/>
                  </a:lnTo>
                  <a:lnTo>
                    <a:pt x="2641" y="516"/>
                  </a:lnTo>
                  <a:cubicBezTo>
                    <a:pt x="2415" y="479"/>
                    <a:pt x="2176" y="428"/>
                    <a:pt x="1937" y="378"/>
                  </a:cubicBezTo>
                  <a:cubicBezTo>
                    <a:pt x="1698" y="340"/>
                    <a:pt x="1459" y="277"/>
                    <a:pt x="1220" y="227"/>
                  </a:cubicBezTo>
                  <a:lnTo>
                    <a:pt x="604" y="114"/>
                  </a:lnTo>
                  <a:lnTo>
                    <a:pt x="164" y="26"/>
                  </a:lnTo>
                  <a:lnTo>
                    <a:pt x="1" y="1"/>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0"/>
            <p:cNvSpPr/>
            <p:nvPr/>
          </p:nvSpPr>
          <p:spPr>
            <a:xfrm>
              <a:off x="4669150" y="2104425"/>
              <a:ext cx="110375" cy="39950"/>
            </a:xfrm>
            <a:custGeom>
              <a:avLst/>
              <a:gdLst/>
              <a:ahLst/>
              <a:cxnLst/>
              <a:rect l="l" t="t" r="r" b="b"/>
              <a:pathLst>
                <a:path w="4415" h="1598" extrusionOk="0">
                  <a:moveTo>
                    <a:pt x="1" y="0"/>
                  </a:moveTo>
                  <a:lnTo>
                    <a:pt x="152" y="101"/>
                  </a:lnTo>
                  <a:cubicBezTo>
                    <a:pt x="240" y="176"/>
                    <a:pt x="378" y="264"/>
                    <a:pt x="542" y="365"/>
                  </a:cubicBezTo>
                  <a:cubicBezTo>
                    <a:pt x="718" y="478"/>
                    <a:pt x="932" y="591"/>
                    <a:pt x="1170" y="704"/>
                  </a:cubicBezTo>
                  <a:cubicBezTo>
                    <a:pt x="1422" y="830"/>
                    <a:pt x="1686" y="943"/>
                    <a:pt x="1963" y="1044"/>
                  </a:cubicBezTo>
                  <a:cubicBezTo>
                    <a:pt x="2239" y="1144"/>
                    <a:pt x="2541" y="1245"/>
                    <a:pt x="2818" y="1308"/>
                  </a:cubicBezTo>
                  <a:cubicBezTo>
                    <a:pt x="3107" y="1383"/>
                    <a:pt x="3371" y="1446"/>
                    <a:pt x="3610" y="1484"/>
                  </a:cubicBezTo>
                  <a:cubicBezTo>
                    <a:pt x="3836" y="1534"/>
                    <a:pt x="4050" y="1559"/>
                    <a:pt x="4188" y="1572"/>
                  </a:cubicBezTo>
                  <a:lnTo>
                    <a:pt x="4415" y="1597"/>
                  </a:lnTo>
                  <a:lnTo>
                    <a:pt x="4201" y="1559"/>
                  </a:lnTo>
                  <a:cubicBezTo>
                    <a:pt x="4063" y="1534"/>
                    <a:pt x="3861" y="1484"/>
                    <a:pt x="3635" y="1434"/>
                  </a:cubicBezTo>
                  <a:cubicBezTo>
                    <a:pt x="3409" y="1383"/>
                    <a:pt x="3157" y="1308"/>
                    <a:pt x="2881" y="1232"/>
                  </a:cubicBezTo>
                  <a:cubicBezTo>
                    <a:pt x="2604" y="1157"/>
                    <a:pt x="2327" y="1056"/>
                    <a:pt x="2051" y="956"/>
                  </a:cubicBezTo>
                  <a:cubicBezTo>
                    <a:pt x="1774" y="855"/>
                    <a:pt x="1510" y="742"/>
                    <a:pt x="1258" y="641"/>
                  </a:cubicBezTo>
                  <a:cubicBezTo>
                    <a:pt x="1020" y="541"/>
                    <a:pt x="793" y="428"/>
                    <a:pt x="617" y="327"/>
                  </a:cubicBezTo>
                  <a:cubicBezTo>
                    <a:pt x="441" y="226"/>
                    <a:pt x="278" y="151"/>
                    <a:pt x="177" y="8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0"/>
            <p:cNvSpPr/>
            <p:nvPr/>
          </p:nvSpPr>
          <p:spPr>
            <a:xfrm>
              <a:off x="4649675" y="2067000"/>
              <a:ext cx="53150" cy="17625"/>
            </a:xfrm>
            <a:custGeom>
              <a:avLst/>
              <a:gdLst/>
              <a:ahLst/>
              <a:cxnLst/>
              <a:rect l="l" t="t" r="r" b="b"/>
              <a:pathLst>
                <a:path w="2126" h="705" extrusionOk="0">
                  <a:moveTo>
                    <a:pt x="2125" y="1"/>
                  </a:moveTo>
                  <a:lnTo>
                    <a:pt x="2012" y="13"/>
                  </a:lnTo>
                  <a:cubicBezTo>
                    <a:pt x="1949" y="26"/>
                    <a:pt x="1861" y="26"/>
                    <a:pt x="1748" y="51"/>
                  </a:cubicBezTo>
                  <a:cubicBezTo>
                    <a:pt x="1648" y="76"/>
                    <a:pt x="1522" y="101"/>
                    <a:pt x="1384" y="139"/>
                  </a:cubicBezTo>
                  <a:cubicBezTo>
                    <a:pt x="1258" y="177"/>
                    <a:pt x="1119" y="215"/>
                    <a:pt x="981" y="252"/>
                  </a:cubicBezTo>
                  <a:cubicBezTo>
                    <a:pt x="843" y="303"/>
                    <a:pt x="717" y="353"/>
                    <a:pt x="591" y="403"/>
                  </a:cubicBezTo>
                  <a:cubicBezTo>
                    <a:pt x="478" y="441"/>
                    <a:pt x="365" y="504"/>
                    <a:pt x="277" y="541"/>
                  </a:cubicBezTo>
                  <a:cubicBezTo>
                    <a:pt x="189" y="592"/>
                    <a:pt x="126" y="629"/>
                    <a:pt x="76" y="655"/>
                  </a:cubicBezTo>
                  <a:lnTo>
                    <a:pt x="0" y="705"/>
                  </a:lnTo>
                  <a:lnTo>
                    <a:pt x="0" y="705"/>
                  </a:lnTo>
                  <a:lnTo>
                    <a:pt x="88" y="667"/>
                  </a:lnTo>
                  <a:lnTo>
                    <a:pt x="327" y="592"/>
                  </a:lnTo>
                  <a:lnTo>
                    <a:pt x="667" y="479"/>
                  </a:lnTo>
                  <a:cubicBezTo>
                    <a:pt x="793" y="441"/>
                    <a:pt x="918" y="391"/>
                    <a:pt x="1057" y="353"/>
                  </a:cubicBezTo>
                  <a:cubicBezTo>
                    <a:pt x="1195" y="303"/>
                    <a:pt x="1321" y="265"/>
                    <a:pt x="1446" y="227"/>
                  </a:cubicBezTo>
                  <a:cubicBezTo>
                    <a:pt x="1572" y="177"/>
                    <a:pt x="1685" y="139"/>
                    <a:pt x="1786" y="114"/>
                  </a:cubicBezTo>
                  <a:lnTo>
                    <a:pt x="2025" y="26"/>
                  </a:lnTo>
                  <a:lnTo>
                    <a:pt x="2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0"/>
            <p:cNvSpPr/>
            <p:nvPr/>
          </p:nvSpPr>
          <p:spPr>
            <a:xfrm>
              <a:off x="4735500" y="2045325"/>
              <a:ext cx="130800" cy="40575"/>
            </a:xfrm>
            <a:custGeom>
              <a:avLst/>
              <a:gdLst/>
              <a:ahLst/>
              <a:cxnLst/>
              <a:rect l="l" t="t" r="r" b="b"/>
              <a:pathLst>
                <a:path w="5232" h="1623" extrusionOk="0">
                  <a:moveTo>
                    <a:pt x="5231" y="0"/>
                  </a:moveTo>
                  <a:cubicBezTo>
                    <a:pt x="5231" y="0"/>
                    <a:pt x="5156" y="38"/>
                    <a:pt x="5030" y="101"/>
                  </a:cubicBezTo>
                  <a:cubicBezTo>
                    <a:pt x="4892" y="151"/>
                    <a:pt x="4716" y="239"/>
                    <a:pt x="4477" y="327"/>
                  </a:cubicBezTo>
                  <a:cubicBezTo>
                    <a:pt x="4238" y="415"/>
                    <a:pt x="3961" y="503"/>
                    <a:pt x="3647" y="591"/>
                  </a:cubicBezTo>
                  <a:cubicBezTo>
                    <a:pt x="3345" y="692"/>
                    <a:pt x="3006" y="780"/>
                    <a:pt x="2666" y="868"/>
                  </a:cubicBezTo>
                  <a:cubicBezTo>
                    <a:pt x="2339" y="943"/>
                    <a:pt x="2000" y="1031"/>
                    <a:pt x="1673" y="1107"/>
                  </a:cubicBezTo>
                  <a:cubicBezTo>
                    <a:pt x="1358" y="1195"/>
                    <a:pt x="1069" y="1270"/>
                    <a:pt x="818" y="1346"/>
                  </a:cubicBezTo>
                  <a:cubicBezTo>
                    <a:pt x="566" y="1421"/>
                    <a:pt x="365" y="1484"/>
                    <a:pt x="227" y="1534"/>
                  </a:cubicBezTo>
                  <a:lnTo>
                    <a:pt x="0" y="1622"/>
                  </a:lnTo>
                  <a:lnTo>
                    <a:pt x="239" y="1559"/>
                  </a:lnTo>
                  <a:cubicBezTo>
                    <a:pt x="377" y="1509"/>
                    <a:pt x="591" y="1459"/>
                    <a:pt x="843" y="1396"/>
                  </a:cubicBezTo>
                  <a:cubicBezTo>
                    <a:pt x="1094" y="1333"/>
                    <a:pt x="1396" y="1270"/>
                    <a:pt x="1723" y="1195"/>
                  </a:cubicBezTo>
                  <a:cubicBezTo>
                    <a:pt x="2037" y="1119"/>
                    <a:pt x="2389" y="1044"/>
                    <a:pt x="2729" y="956"/>
                  </a:cubicBezTo>
                  <a:cubicBezTo>
                    <a:pt x="3069" y="880"/>
                    <a:pt x="3408" y="780"/>
                    <a:pt x="3710" y="679"/>
                  </a:cubicBezTo>
                  <a:cubicBezTo>
                    <a:pt x="4024" y="579"/>
                    <a:pt x="4288" y="465"/>
                    <a:pt x="4527" y="377"/>
                  </a:cubicBezTo>
                  <a:cubicBezTo>
                    <a:pt x="4703" y="289"/>
                    <a:pt x="4879" y="201"/>
                    <a:pt x="5043" y="113"/>
                  </a:cubicBezTo>
                  <a:cubicBezTo>
                    <a:pt x="5168" y="38"/>
                    <a:pt x="5231" y="0"/>
                    <a:pt x="5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0"/>
            <p:cNvSpPr/>
            <p:nvPr/>
          </p:nvSpPr>
          <p:spPr>
            <a:xfrm>
              <a:off x="4855900" y="2039650"/>
              <a:ext cx="95600" cy="46550"/>
            </a:xfrm>
            <a:custGeom>
              <a:avLst/>
              <a:gdLst/>
              <a:ahLst/>
              <a:cxnLst/>
              <a:rect l="l" t="t" r="r" b="b"/>
              <a:pathLst>
                <a:path w="3824" h="1862" extrusionOk="0">
                  <a:moveTo>
                    <a:pt x="3823" y="1"/>
                  </a:moveTo>
                  <a:lnTo>
                    <a:pt x="3685" y="101"/>
                  </a:lnTo>
                  <a:cubicBezTo>
                    <a:pt x="3597" y="164"/>
                    <a:pt x="3458" y="240"/>
                    <a:pt x="3295" y="340"/>
                  </a:cubicBezTo>
                  <a:cubicBezTo>
                    <a:pt x="3132" y="441"/>
                    <a:pt x="2943" y="554"/>
                    <a:pt x="2729" y="680"/>
                  </a:cubicBezTo>
                  <a:cubicBezTo>
                    <a:pt x="2528" y="806"/>
                    <a:pt x="2289" y="919"/>
                    <a:pt x="2050" y="1032"/>
                  </a:cubicBezTo>
                  <a:cubicBezTo>
                    <a:pt x="1799" y="1145"/>
                    <a:pt x="1560" y="1271"/>
                    <a:pt x="1321" y="1359"/>
                  </a:cubicBezTo>
                  <a:cubicBezTo>
                    <a:pt x="1082" y="1459"/>
                    <a:pt x="868" y="1560"/>
                    <a:pt x="667" y="1623"/>
                  </a:cubicBezTo>
                  <a:cubicBezTo>
                    <a:pt x="466" y="1698"/>
                    <a:pt x="302" y="1761"/>
                    <a:pt x="176" y="1799"/>
                  </a:cubicBezTo>
                  <a:lnTo>
                    <a:pt x="0" y="1862"/>
                  </a:lnTo>
                  <a:lnTo>
                    <a:pt x="189" y="1812"/>
                  </a:lnTo>
                  <a:cubicBezTo>
                    <a:pt x="315" y="1786"/>
                    <a:pt x="503" y="1736"/>
                    <a:pt x="705" y="1673"/>
                  </a:cubicBezTo>
                  <a:cubicBezTo>
                    <a:pt x="918" y="1610"/>
                    <a:pt x="1157" y="1535"/>
                    <a:pt x="1396" y="1447"/>
                  </a:cubicBezTo>
                  <a:cubicBezTo>
                    <a:pt x="1648" y="1346"/>
                    <a:pt x="1912" y="1233"/>
                    <a:pt x="2151" y="1120"/>
                  </a:cubicBezTo>
                  <a:cubicBezTo>
                    <a:pt x="2390" y="994"/>
                    <a:pt x="2616" y="868"/>
                    <a:pt x="2830" y="743"/>
                  </a:cubicBezTo>
                  <a:cubicBezTo>
                    <a:pt x="3044" y="617"/>
                    <a:pt x="3220" y="491"/>
                    <a:pt x="3370" y="378"/>
                  </a:cubicBezTo>
                  <a:cubicBezTo>
                    <a:pt x="3521" y="277"/>
                    <a:pt x="3635" y="177"/>
                    <a:pt x="3710" y="114"/>
                  </a:cubicBezTo>
                  <a:lnTo>
                    <a:pt x="38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3922"/>
        <p:cNvGrpSpPr/>
        <p:nvPr/>
      </p:nvGrpSpPr>
      <p:grpSpPr>
        <a:xfrm>
          <a:off x="0" y="0"/>
          <a:ext cx="0" cy="0"/>
          <a:chOff x="0" y="0"/>
          <a:chExt cx="0" cy="0"/>
        </a:xfrm>
      </p:grpSpPr>
      <p:pic>
        <p:nvPicPr>
          <p:cNvPr id="3923" name="Google Shape;3923;p25"/>
          <p:cNvPicPr preferRelativeResize="0"/>
          <p:nvPr/>
        </p:nvPicPr>
        <p:blipFill>
          <a:blip r:embed="rId2">
            <a:alphaModFix amt="24000"/>
          </a:blip>
          <a:stretch>
            <a:fillRect/>
          </a:stretch>
        </p:blipFill>
        <p:spPr>
          <a:xfrm rot="10800000" flipH="1">
            <a:off x="-25" y="-3900"/>
            <a:ext cx="9144003" cy="5143501"/>
          </a:xfrm>
          <a:prstGeom prst="rect">
            <a:avLst/>
          </a:prstGeom>
          <a:noFill/>
          <a:ln>
            <a:noFill/>
          </a:ln>
        </p:spPr>
      </p:pic>
      <p:grpSp>
        <p:nvGrpSpPr>
          <p:cNvPr id="3924" name="Google Shape;3924;p25"/>
          <p:cNvGrpSpPr/>
          <p:nvPr/>
        </p:nvGrpSpPr>
        <p:grpSpPr>
          <a:xfrm>
            <a:off x="371748" y="295950"/>
            <a:ext cx="8412661" cy="198675"/>
            <a:chOff x="371748" y="295950"/>
            <a:chExt cx="8412661" cy="198675"/>
          </a:xfrm>
        </p:grpSpPr>
        <p:sp>
          <p:nvSpPr>
            <p:cNvPr id="3925" name="Google Shape;3925;p25"/>
            <p:cNvSpPr/>
            <p:nvPr/>
          </p:nvSpPr>
          <p:spPr>
            <a:xfrm>
              <a:off x="8686802"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5"/>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7" name="Google Shape;3927;p25"/>
            <p:cNvGrpSpPr/>
            <p:nvPr/>
          </p:nvGrpSpPr>
          <p:grpSpPr>
            <a:xfrm>
              <a:off x="504825" y="295950"/>
              <a:ext cx="8122726" cy="198675"/>
              <a:chOff x="504825" y="298750"/>
              <a:chExt cx="8122726" cy="198675"/>
            </a:xfrm>
          </p:grpSpPr>
          <p:grpSp>
            <p:nvGrpSpPr>
              <p:cNvPr id="3928" name="Google Shape;3928;p25"/>
              <p:cNvGrpSpPr/>
              <p:nvPr/>
            </p:nvGrpSpPr>
            <p:grpSpPr>
              <a:xfrm>
                <a:off x="504825" y="298750"/>
                <a:ext cx="8122726" cy="198675"/>
                <a:chOff x="9017419" y="539512"/>
                <a:chExt cx="5210550" cy="198675"/>
              </a:xfrm>
            </p:grpSpPr>
            <p:sp>
              <p:nvSpPr>
                <p:cNvPr id="3929" name="Google Shape;3929;p25"/>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5"/>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5"/>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5"/>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5"/>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5"/>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5"/>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5"/>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5"/>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5"/>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5"/>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5"/>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5"/>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5"/>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5"/>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5"/>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5"/>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5"/>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5"/>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5"/>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5"/>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5"/>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5"/>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5"/>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5"/>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5"/>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5"/>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5"/>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5"/>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5"/>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5"/>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5"/>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5"/>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5"/>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5"/>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5"/>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5"/>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5"/>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5"/>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5"/>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5"/>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5"/>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5"/>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5"/>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5"/>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5"/>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5"/>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5"/>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5"/>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5"/>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5"/>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5"/>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5"/>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5"/>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5"/>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5"/>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5"/>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5"/>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5"/>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5"/>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5"/>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5"/>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5"/>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2" name="Google Shape;3992;p25"/>
              <p:cNvGrpSpPr/>
              <p:nvPr/>
            </p:nvGrpSpPr>
            <p:grpSpPr>
              <a:xfrm>
                <a:off x="569351" y="371931"/>
                <a:ext cx="831096" cy="73279"/>
                <a:chOff x="9740085" y="612693"/>
                <a:chExt cx="533129" cy="73279"/>
              </a:xfrm>
            </p:grpSpPr>
            <p:sp>
              <p:nvSpPr>
                <p:cNvPr id="3993" name="Google Shape;3993;p25"/>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5"/>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5"/>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5"/>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5"/>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5"/>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5"/>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5"/>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1" name="Google Shape;4001;p25"/>
              <p:cNvGrpSpPr/>
              <p:nvPr/>
            </p:nvGrpSpPr>
            <p:grpSpPr>
              <a:xfrm>
                <a:off x="7658325" y="371931"/>
                <a:ext cx="945022" cy="73279"/>
                <a:chOff x="13000570" y="612693"/>
                <a:chExt cx="606211" cy="73279"/>
              </a:xfrm>
            </p:grpSpPr>
            <p:sp>
              <p:nvSpPr>
                <p:cNvPr id="4002" name="Google Shape;4002;p25"/>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5"/>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5"/>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5"/>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5"/>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5"/>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5"/>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5"/>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5"/>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011" name="Google Shape;4011;p25"/>
          <p:cNvGrpSpPr/>
          <p:nvPr/>
        </p:nvGrpSpPr>
        <p:grpSpPr>
          <a:xfrm>
            <a:off x="370363" y="4648875"/>
            <a:ext cx="8414046" cy="198675"/>
            <a:chOff x="370363" y="4648875"/>
            <a:chExt cx="8414046" cy="198675"/>
          </a:xfrm>
        </p:grpSpPr>
        <p:sp>
          <p:nvSpPr>
            <p:cNvPr id="4012" name="Google Shape;4012;p25"/>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5"/>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4" name="Google Shape;4014;p25"/>
            <p:cNvGrpSpPr/>
            <p:nvPr/>
          </p:nvGrpSpPr>
          <p:grpSpPr>
            <a:xfrm>
              <a:off x="504825" y="4648875"/>
              <a:ext cx="8122726" cy="198675"/>
              <a:chOff x="504825" y="298750"/>
              <a:chExt cx="8122726" cy="198675"/>
            </a:xfrm>
          </p:grpSpPr>
          <p:grpSp>
            <p:nvGrpSpPr>
              <p:cNvPr id="4015" name="Google Shape;4015;p25"/>
              <p:cNvGrpSpPr/>
              <p:nvPr/>
            </p:nvGrpSpPr>
            <p:grpSpPr>
              <a:xfrm>
                <a:off x="504825" y="298750"/>
                <a:ext cx="8122726" cy="198675"/>
                <a:chOff x="9017419" y="539512"/>
                <a:chExt cx="5210550" cy="198675"/>
              </a:xfrm>
            </p:grpSpPr>
            <p:sp>
              <p:nvSpPr>
                <p:cNvPr id="4016" name="Google Shape;4016;p25"/>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5"/>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5"/>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5"/>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5"/>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5"/>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5"/>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5"/>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5"/>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5"/>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5"/>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5"/>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5"/>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5"/>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5"/>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5"/>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5"/>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5"/>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5"/>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5"/>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5"/>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5"/>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5"/>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5"/>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5"/>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5"/>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5"/>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5"/>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5"/>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5"/>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5"/>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5"/>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5"/>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5"/>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5"/>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5"/>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5"/>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5"/>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5"/>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5"/>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5"/>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5"/>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5"/>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5"/>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5"/>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5"/>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5"/>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5"/>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5"/>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5"/>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5"/>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5"/>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5"/>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5"/>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5"/>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5"/>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5"/>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5"/>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5"/>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5"/>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5"/>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5"/>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5"/>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9" name="Google Shape;4079;p25"/>
              <p:cNvGrpSpPr/>
              <p:nvPr/>
            </p:nvGrpSpPr>
            <p:grpSpPr>
              <a:xfrm>
                <a:off x="569351" y="371931"/>
                <a:ext cx="831096" cy="73279"/>
                <a:chOff x="9740085" y="612693"/>
                <a:chExt cx="533129" cy="73279"/>
              </a:xfrm>
            </p:grpSpPr>
            <p:sp>
              <p:nvSpPr>
                <p:cNvPr id="4080" name="Google Shape;4080;p25"/>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5"/>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5"/>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5"/>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5"/>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5"/>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5"/>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5"/>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8" name="Google Shape;4088;p25"/>
              <p:cNvGrpSpPr/>
              <p:nvPr/>
            </p:nvGrpSpPr>
            <p:grpSpPr>
              <a:xfrm>
                <a:off x="7658325" y="371931"/>
                <a:ext cx="945022" cy="73279"/>
                <a:chOff x="13000570" y="612693"/>
                <a:chExt cx="606211" cy="73279"/>
              </a:xfrm>
            </p:grpSpPr>
            <p:sp>
              <p:nvSpPr>
                <p:cNvPr id="4089" name="Google Shape;4089;p25"/>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5"/>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5"/>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5"/>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5"/>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5"/>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5"/>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5"/>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5"/>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098" name="Google Shape;4098;p25"/>
          <p:cNvGrpSpPr/>
          <p:nvPr/>
        </p:nvGrpSpPr>
        <p:grpSpPr>
          <a:xfrm rot="-1036435">
            <a:off x="7972782" y="564479"/>
            <a:ext cx="844723" cy="1075769"/>
            <a:chOff x="6519292" y="3218921"/>
            <a:chExt cx="1053033" cy="1341104"/>
          </a:xfrm>
        </p:grpSpPr>
        <p:grpSp>
          <p:nvGrpSpPr>
            <p:cNvPr id="4099" name="Google Shape;4099;p25"/>
            <p:cNvGrpSpPr/>
            <p:nvPr/>
          </p:nvGrpSpPr>
          <p:grpSpPr>
            <a:xfrm>
              <a:off x="6519292" y="3218921"/>
              <a:ext cx="1053033" cy="1341104"/>
              <a:chOff x="6519292" y="3218921"/>
              <a:chExt cx="1053033" cy="1341104"/>
            </a:xfrm>
          </p:grpSpPr>
          <p:sp>
            <p:nvSpPr>
              <p:cNvPr id="4100" name="Google Shape;4100;p25"/>
              <p:cNvSpPr/>
              <p:nvPr/>
            </p:nvSpPr>
            <p:spPr>
              <a:xfrm rot="-6237245">
                <a:off x="6453070" y="3494229"/>
                <a:ext cx="1185476" cy="790487"/>
              </a:xfrm>
              <a:custGeom>
                <a:avLst/>
                <a:gdLst/>
                <a:ahLst/>
                <a:cxnLst/>
                <a:rect l="l" t="t" r="r" b="b"/>
                <a:pathLst>
                  <a:path w="24170" h="16116" extrusionOk="0">
                    <a:moveTo>
                      <a:pt x="16506" y="4863"/>
                    </a:moveTo>
                    <a:cubicBezTo>
                      <a:pt x="16579" y="4863"/>
                      <a:pt x="16652" y="4867"/>
                      <a:pt x="16725" y="4874"/>
                    </a:cubicBezTo>
                    <a:cubicBezTo>
                      <a:pt x="16788" y="4937"/>
                      <a:pt x="16851" y="4987"/>
                      <a:pt x="16914" y="5037"/>
                    </a:cubicBezTo>
                    <a:lnTo>
                      <a:pt x="17052" y="5125"/>
                    </a:lnTo>
                    <a:cubicBezTo>
                      <a:pt x="17102" y="5150"/>
                      <a:pt x="17152" y="5201"/>
                      <a:pt x="17215" y="5251"/>
                    </a:cubicBezTo>
                    <a:lnTo>
                      <a:pt x="17228" y="5263"/>
                    </a:lnTo>
                    <a:cubicBezTo>
                      <a:pt x="17404" y="5414"/>
                      <a:pt x="17567" y="5603"/>
                      <a:pt x="17693" y="5804"/>
                    </a:cubicBezTo>
                    <a:cubicBezTo>
                      <a:pt x="17781" y="5930"/>
                      <a:pt x="17844" y="6056"/>
                      <a:pt x="17894" y="6181"/>
                    </a:cubicBezTo>
                    <a:lnTo>
                      <a:pt x="17970" y="6420"/>
                    </a:lnTo>
                    <a:cubicBezTo>
                      <a:pt x="17982" y="6471"/>
                      <a:pt x="17995" y="6521"/>
                      <a:pt x="18008" y="6584"/>
                    </a:cubicBezTo>
                    <a:lnTo>
                      <a:pt x="18008" y="6596"/>
                    </a:lnTo>
                    <a:lnTo>
                      <a:pt x="18008" y="6622"/>
                    </a:lnTo>
                    <a:cubicBezTo>
                      <a:pt x="18008" y="6647"/>
                      <a:pt x="18008" y="6684"/>
                      <a:pt x="18020" y="6710"/>
                    </a:cubicBezTo>
                    <a:cubicBezTo>
                      <a:pt x="18033" y="6860"/>
                      <a:pt x="18033" y="7011"/>
                      <a:pt x="18020" y="7150"/>
                    </a:cubicBezTo>
                    <a:cubicBezTo>
                      <a:pt x="17995" y="7313"/>
                      <a:pt x="17957" y="7477"/>
                      <a:pt x="17907" y="7628"/>
                    </a:cubicBezTo>
                    <a:cubicBezTo>
                      <a:pt x="17844" y="7778"/>
                      <a:pt x="17769" y="7917"/>
                      <a:pt x="17681" y="8042"/>
                    </a:cubicBezTo>
                    <a:cubicBezTo>
                      <a:pt x="17593" y="8168"/>
                      <a:pt x="17492" y="8281"/>
                      <a:pt x="17379" y="8382"/>
                    </a:cubicBezTo>
                    <a:lnTo>
                      <a:pt x="17316" y="8432"/>
                    </a:lnTo>
                    <a:lnTo>
                      <a:pt x="17303" y="8457"/>
                    </a:lnTo>
                    <a:lnTo>
                      <a:pt x="17178" y="8545"/>
                    </a:lnTo>
                    <a:lnTo>
                      <a:pt x="17077" y="8621"/>
                    </a:lnTo>
                    <a:lnTo>
                      <a:pt x="17002" y="8671"/>
                    </a:lnTo>
                    <a:lnTo>
                      <a:pt x="16951" y="8684"/>
                    </a:lnTo>
                    <a:cubicBezTo>
                      <a:pt x="16825" y="8747"/>
                      <a:pt x="16687" y="8810"/>
                      <a:pt x="16549" y="8847"/>
                    </a:cubicBezTo>
                    <a:cubicBezTo>
                      <a:pt x="16323" y="8898"/>
                      <a:pt x="16096" y="8935"/>
                      <a:pt x="15870" y="8935"/>
                    </a:cubicBezTo>
                    <a:lnTo>
                      <a:pt x="15832" y="8923"/>
                    </a:lnTo>
                    <a:cubicBezTo>
                      <a:pt x="15744" y="8910"/>
                      <a:pt x="15681" y="8910"/>
                      <a:pt x="15631" y="8910"/>
                    </a:cubicBezTo>
                    <a:lnTo>
                      <a:pt x="15467" y="8898"/>
                    </a:lnTo>
                    <a:cubicBezTo>
                      <a:pt x="15405" y="8885"/>
                      <a:pt x="15342" y="8885"/>
                      <a:pt x="15279" y="8885"/>
                    </a:cubicBezTo>
                    <a:lnTo>
                      <a:pt x="15216" y="8885"/>
                    </a:lnTo>
                    <a:cubicBezTo>
                      <a:pt x="13833" y="7892"/>
                      <a:pt x="14034" y="5766"/>
                      <a:pt x="15581" y="5062"/>
                    </a:cubicBezTo>
                    <a:cubicBezTo>
                      <a:pt x="15877" y="4929"/>
                      <a:pt x="16190" y="4863"/>
                      <a:pt x="16506" y="4863"/>
                    </a:cubicBezTo>
                    <a:close/>
                    <a:moveTo>
                      <a:pt x="16513" y="0"/>
                    </a:moveTo>
                    <a:cubicBezTo>
                      <a:pt x="15605" y="0"/>
                      <a:pt x="14690" y="175"/>
                      <a:pt x="13820" y="535"/>
                    </a:cubicBezTo>
                    <a:cubicBezTo>
                      <a:pt x="11167" y="1629"/>
                      <a:pt x="9432" y="4207"/>
                      <a:pt x="9419" y="7074"/>
                    </a:cubicBezTo>
                    <a:lnTo>
                      <a:pt x="1736" y="10583"/>
                    </a:lnTo>
                    <a:cubicBezTo>
                      <a:pt x="529" y="11136"/>
                      <a:pt x="0" y="12544"/>
                      <a:pt x="554" y="13751"/>
                    </a:cubicBezTo>
                    <a:lnTo>
                      <a:pt x="994" y="14720"/>
                    </a:lnTo>
                    <a:cubicBezTo>
                      <a:pt x="1384" y="15562"/>
                      <a:pt x="2226" y="16115"/>
                      <a:pt x="3169" y="16115"/>
                    </a:cubicBezTo>
                    <a:cubicBezTo>
                      <a:pt x="3509" y="16115"/>
                      <a:pt x="3848" y="16040"/>
                      <a:pt x="4163" y="15902"/>
                    </a:cubicBezTo>
                    <a:lnTo>
                      <a:pt x="11821" y="12406"/>
                    </a:lnTo>
                    <a:cubicBezTo>
                      <a:pt x="13116" y="13550"/>
                      <a:pt x="14788" y="14179"/>
                      <a:pt x="16524" y="14192"/>
                    </a:cubicBezTo>
                    <a:cubicBezTo>
                      <a:pt x="19391" y="14179"/>
                      <a:pt x="21969" y="12456"/>
                      <a:pt x="23075" y="9803"/>
                    </a:cubicBezTo>
                    <a:cubicBezTo>
                      <a:pt x="24169" y="7162"/>
                      <a:pt x="23566" y="4107"/>
                      <a:pt x="21541" y="2082"/>
                    </a:cubicBezTo>
                    <a:cubicBezTo>
                      <a:pt x="20183" y="724"/>
                      <a:pt x="18362" y="0"/>
                      <a:pt x="16513" y="0"/>
                    </a:cubicBezTo>
                    <a:close/>
                  </a:path>
                </a:pathLst>
              </a:custGeom>
              <a:solidFill>
                <a:schemeClr val="lt1"/>
              </a:solidFill>
              <a:ln>
                <a:noFill/>
              </a:ln>
              <a:effectLst>
                <a:outerShdw blurRad="42863" dist="9525"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5"/>
              <p:cNvSpPr/>
              <p:nvPr/>
            </p:nvSpPr>
            <p:spPr>
              <a:xfrm>
                <a:off x="6805625" y="3577075"/>
                <a:ext cx="257100" cy="228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2" name="Google Shape;4102;p25"/>
            <p:cNvGrpSpPr/>
            <p:nvPr/>
          </p:nvGrpSpPr>
          <p:grpSpPr>
            <a:xfrm>
              <a:off x="6598936" y="3290867"/>
              <a:ext cx="885426" cy="1186970"/>
              <a:chOff x="6595451" y="3286988"/>
              <a:chExt cx="885426" cy="1186970"/>
            </a:xfrm>
          </p:grpSpPr>
          <p:sp>
            <p:nvSpPr>
              <p:cNvPr id="4103" name="Google Shape;4103;p25"/>
              <p:cNvSpPr/>
              <p:nvPr/>
            </p:nvSpPr>
            <p:spPr>
              <a:xfrm rot="-6237134">
                <a:off x="6507692" y="3556610"/>
                <a:ext cx="1061262" cy="648351"/>
              </a:xfrm>
              <a:custGeom>
                <a:avLst/>
                <a:gdLst/>
                <a:ahLst/>
                <a:cxnLst/>
                <a:rect l="l" t="t" r="r" b="b"/>
                <a:pathLst>
                  <a:path w="20208" h="12345" extrusionOk="0">
                    <a:moveTo>
                      <a:pt x="14390" y="1103"/>
                    </a:moveTo>
                    <a:cubicBezTo>
                      <a:pt x="15524" y="1103"/>
                      <a:pt x="16666" y="1567"/>
                      <a:pt x="17495" y="2546"/>
                    </a:cubicBezTo>
                    <a:lnTo>
                      <a:pt x="17495" y="2546"/>
                    </a:lnTo>
                    <a:cubicBezTo>
                      <a:pt x="17317" y="2371"/>
                      <a:pt x="17126" y="2207"/>
                      <a:pt x="16913" y="2077"/>
                    </a:cubicBezTo>
                    <a:cubicBezTo>
                      <a:pt x="16737" y="1964"/>
                      <a:pt x="16561" y="1863"/>
                      <a:pt x="16385" y="1788"/>
                    </a:cubicBezTo>
                    <a:cubicBezTo>
                      <a:pt x="16259" y="1738"/>
                      <a:pt x="16146" y="1687"/>
                      <a:pt x="16020" y="1662"/>
                    </a:cubicBezTo>
                    <a:lnTo>
                      <a:pt x="15895" y="1625"/>
                    </a:lnTo>
                    <a:lnTo>
                      <a:pt x="15995" y="1700"/>
                    </a:lnTo>
                    <a:cubicBezTo>
                      <a:pt x="16071" y="1750"/>
                      <a:pt x="16171" y="1826"/>
                      <a:pt x="16297" y="1926"/>
                    </a:cubicBezTo>
                    <a:cubicBezTo>
                      <a:pt x="16624" y="2203"/>
                      <a:pt x="16901" y="2530"/>
                      <a:pt x="17140" y="2895"/>
                    </a:cubicBezTo>
                    <a:cubicBezTo>
                      <a:pt x="17290" y="3121"/>
                      <a:pt x="17416" y="3372"/>
                      <a:pt x="17517" y="3624"/>
                    </a:cubicBezTo>
                    <a:lnTo>
                      <a:pt x="17542" y="3674"/>
                    </a:lnTo>
                    <a:lnTo>
                      <a:pt x="17542" y="3699"/>
                    </a:lnTo>
                    <a:lnTo>
                      <a:pt x="17580" y="3825"/>
                    </a:lnTo>
                    <a:lnTo>
                      <a:pt x="17655" y="4052"/>
                    </a:lnTo>
                    <a:cubicBezTo>
                      <a:pt x="17668" y="4127"/>
                      <a:pt x="17693" y="4202"/>
                      <a:pt x="17705" y="4265"/>
                    </a:cubicBezTo>
                    <a:lnTo>
                      <a:pt x="17731" y="4378"/>
                    </a:lnTo>
                    <a:cubicBezTo>
                      <a:pt x="17731" y="4416"/>
                      <a:pt x="17731" y="4454"/>
                      <a:pt x="17743" y="4492"/>
                    </a:cubicBezTo>
                    <a:cubicBezTo>
                      <a:pt x="17781" y="4806"/>
                      <a:pt x="17793" y="5120"/>
                      <a:pt x="17768" y="5435"/>
                    </a:cubicBezTo>
                    <a:cubicBezTo>
                      <a:pt x="17718" y="5749"/>
                      <a:pt x="17643" y="6076"/>
                      <a:pt x="17542" y="6378"/>
                    </a:cubicBezTo>
                    <a:cubicBezTo>
                      <a:pt x="17416" y="6680"/>
                      <a:pt x="17265" y="6969"/>
                      <a:pt x="17077" y="7233"/>
                    </a:cubicBezTo>
                    <a:cubicBezTo>
                      <a:pt x="16888" y="7497"/>
                      <a:pt x="16674" y="7748"/>
                      <a:pt x="16435" y="7962"/>
                    </a:cubicBezTo>
                    <a:cubicBezTo>
                      <a:pt x="16373" y="8013"/>
                      <a:pt x="16322" y="8063"/>
                      <a:pt x="16259" y="8101"/>
                    </a:cubicBezTo>
                    <a:cubicBezTo>
                      <a:pt x="16196" y="8151"/>
                      <a:pt x="16134" y="8201"/>
                      <a:pt x="16071" y="8239"/>
                    </a:cubicBezTo>
                    <a:lnTo>
                      <a:pt x="16071" y="8251"/>
                    </a:lnTo>
                    <a:cubicBezTo>
                      <a:pt x="15945" y="8327"/>
                      <a:pt x="15819" y="8402"/>
                      <a:pt x="15681" y="8478"/>
                    </a:cubicBezTo>
                    <a:cubicBezTo>
                      <a:pt x="15442" y="8604"/>
                      <a:pt x="15178" y="8704"/>
                      <a:pt x="14914" y="8780"/>
                    </a:cubicBezTo>
                    <a:cubicBezTo>
                      <a:pt x="14552" y="8881"/>
                      <a:pt x="14169" y="8932"/>
                      <a:pt x="13785" y="8932"/>
                    </a:cubicBezTo>
                    <a:cubicBezTo>
                      <a:pt x="13742" y="8932"/>
                      <a:pt x="13699" y="8932"/>
                      <a:pt x="13656" y="8931"/>
                    </a:cubicBezTo>
                    <a:cubicBezTo>
                      <a:pt x="13493" y="8931"/>
                      <a:pt x="13367" y="8918"/>
                      <a:pt x="13279" y="8905"/>
                    </a:cubicBezTo>
                    <a:lnTo>
                      <a:pt x="13141" y="8893"/>
                    </a:lnTo>
                    <a:lnTo>
                      <a:pt x="13141" y="8893"/>
                    </a:lnTo>
                    <a:lnTo>
                      <a:pt x="13267" y="8956"/>
                    </a:lnTo>
                    <a:cubicBezTo>
                      <a:pt x="13380" y="9006"/>
                      <a:pt x="13493" y="9056"/>
                      <a:pt x="13619" y="9094"/>
                    </a:cubicBezTo>
                    <a:cubicBezTo>
                      <a:pt x="13807" y="9157"/>
                      <a:pt x="14008" y="9207"/>
                      <a:pt x="14210" y="9232"/>
                    </a:cubicBezTo>
                    <a:cubicBezTo>
                      <a:pt x="14380" y="9257"/>
                      <a:pt x="14551" y="9271"/>
                      <a:pt x="14721" y="9271"/>
                    </a:cubicBezTo>
                    <a:cubicBezTo>
                      <a:pt x="14815" y="9271"/>
                      <a:pt x="14908" y="9266"/>
                      <a:pt x="15002" y="9257"/>
                    </a:cubicBezTo>
                    <a:lnTo>
                      <a:pt x="15027" y="9257"/>
                    </a:lnTo>
                    <a:cubicBezTo>
                      <a:pt x="14798" y="9294"/>
                      <a:pt x="14572" y="9312"/>
                      <a:pt x="14351" y="9312"/>
                    </a:cubicBezTo>
                    <a:cubicBezTo>
                      <a:pt x="11562" y="9312"/>
                      <a:pt x="9501" y="6488"/>
                      <a:pt x="10538" y="3750"/>
                    </a:cubicBezTo>
                    <a:cubicBezTo>
                      <a:pt x="11195" y="2034"/>
                      <a:pt x="12784" y="1103"/>
                      <a:pt x="14390" y="1103"/>
                    </a:cubicBezTo>
                    <a:close/>
                    <a:moveTo>
                      <a:pt x="14373" y="1"/>
                    </a:moveTo>
                    <a:cubicBezTo>
                      <a:pt x="13856" y="1"/>
                      <a:pt x="13331" y="79"/>
                      <a:pt x="12814" y="241"/>
                    </a:cubicBezTo>
                    <a:cubicBezTo>
                      <a:pt x="10286" y="1034"/>
                      <a:pt x="8752" y="3586"/>
                      <a:pt x="9255" y="6189"/>
                    </a:cubicBezTo>
                    <a:cubicBezTo>
                      <a:pt x="9214" y="6166"/>
                      <a:pt x="9192" y="6156"/>
                      <a:pt x="9172" y="6156"/>
                    </a:cubicBezTo>
                    <a:cubicBezTo>
                      <a:pt x="9148" y="6156"/>
                      <a:pt x="9126" y="6169"/>
                      <a:pt x="9079" y="6189"/>
                    </a:cubicBezTo>
                    <a:lnTo>
                      <a:pt x="8979" y="6240"/>
                    </a:lnTo>
                    <a:cubicBezTo>
                      <a:pt x="8853" y="6302"/>
                      <a:pt x="8777" y="6428"/>
                      <a:pt x="8790" y="6566"/>
                    </a:cubicBezTo>
                    <a:lnTo>
                      <a:pt x="377" y="10402"/>
                    </a:lnTo>
                    <a:cubicBezTo>
                      <a:pt x="113" y="10528"/>
                      <a:pt x="0" y="10829"/>
                      <a:pt x="126" y="11081"/>
                    </a:cubicBezTo>
                    <a:lnTo>
                      <a:pt x="566" y="12049"/>
                    </a:lnTo>
                    <a:cubicBezTo>
                      <a:pt x="649" y="12234"/>
                      <a:pt x="835" y="12344"/>
                      <a:pt x="1028" y="12344"/>
                    </a:cubicBezTo>
                    <a:cubicBezTo>
                      <a:pt x="1096" y="12344"/>
                      <a:pt x="1166" y="12330"/>
                      <a:pt x="1232" y="12301"/>
                    </a:cubicBezTo>
                    <a:lnTo>
                      <a:pt x="9658" y="8453"/>
                    </a:lnTo>
                    <a:cubicBezTo>
                      <a:pt x="9720" y="8507"/>
                      <a:pt x="9793" y="8538"/>
                      <a:pt x="9869" y="8538"/>
                    </a:cubicBezTo>
                    <a:cubicBezTo>
                      <a:pt x="9915" y="8538"/>
                      <a:pt x="9962" y="8527"/>
                      <a:pt x="10010" y="8503"/>
                    </a:cubicBezTo>
                    <a:lnTo>
                      <a:pt x="10110" y="8465"/>
                    </a:lnTo>
                    <a:cubicBezTo>
                      <a:pt x="10198" y="8428"/>
                      <a:pt x="10198" y="8440"/>
                      <a:pt x="10223" y="8365"/>
                    </a:cubicBezTo>
                    <a:cubicBezTo>
                      <a:pt x="11240" y="9701"/>
                      <a:pt x="12796" y="10422"/>
                      <a:pt x="14381" y="10422"/>
                    </a:cubicBezTo>
                    <a:cubicBezTo>
                      <a:pt x="15285" y="10422"/>
                      <a:pt x="16199" y="10187"/>
                      <a:pt x="17026" y="9698"/>
                    </a:cubicBezTo>
                    <a:cubicBezTo>
                      <a:pt x="19302" y="8339"/>
                      <a:pt x="20208" y="5510"/>
                      <a:pt x="19126" y="3083"/>
                    </a:cubicBezTo>
                    <a:cubicBezTo>
                      <a:pt x="18267" y="1165"/>
                      <a:pt x="16376" y="1"/>
                      <a:pt x="14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5"/>
              <p:cNvSpPr/>
              <p:nvPr/>
            </p:nvSpPr>
            <p:spPr>
              <a:xfrm rot="-6237134">
                <a:off x="6860786" y="3687644"/>
                <a:ext cx="146627" cy="286335"/>
              </a:xfrm>
              <a:custGeom>
                <a:avLst/>
                <a:gdLst/>
                <a:ahLst/>
                <a:cxnLst/>
                <a:rect l="l" t="t" r="r" b="b"/>
                <a:pathLst>
                  <a:path w="2792" h="5452" extrusionOk="0">
                    <a:moveTo>
                      <a:pt x="2792" y="0"/>
                    </a:moveTo>
                    <a:lnTo>
                      <a:pt x="2792" y="0"/>
                    </a:lnTo>
                    <a:cubicBezTo>
                      <a:pt x="855" y="881"/>
                      <a:pt x="0" y="3169"/>
                      <a:pt x="881" y="5106"/>
                    </a:cubicBezTo>
                    <a:cubicBezTo>
                      <a:pt x="974" y="5305"/>
                      <a:pt x="1163" y="5452"/>
                      <a:pt x="1291" y="5452"/>
                    </a:cubicBezTo>
                    <a:cubicBezTo>
                      <a:pt x="1423" y="5452"/>
                      <a:pt x="1492" y="5299"/>
                      <a:pt x="1333" y="4892"/>
                    </a:cubicBezTo>
                    <a:cubicBezTo>
                      <a:pt x="1019" y="4100"/>
                      <a:pt x="717" y="3270"/>
                      <a:pt x="1170" y="2012"/>
                    </a:cubicBezTo>
                    <a:cubicBezTo>
                      <a:pt x="1497" y="1182"/>
                      <a:pt x="2063" y="491"/>
                      <a:pt x="27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5"/>
              <p:cNvSpPr/>
              <p:nvPr/>
            </p:nvSpPr>
            <p:spPr>
              <a:xfrm rot="-6237134">
                <a:off x="7086573" y="3850634"/>
                <a:ext cx="46267" cy="101730"/>
              </a:xfrm>
              <a:custGeom>
                <a:avLst/>
                <a:gdLst/>
                <a:ahLst/>
                <a:cxnLst/>
                <a:rect l="l" t="t" r="r" b="b"/>
                <a:pathLst>
                  <a:path w="881" h="1937" extrusionOk="0">
                    <a:moveTo>
                      <a:pt x="0" y="0"/>
                    </a:moveTo>
                    <a:cubicBezTo>
                      <a:pt x="0" y="0"/>
                      <a:pt x="0" y="38"/>
                      <a:pt x="26" y="88"/>
                    </a:cubicBezTo>
                    <a:cubicBezTo>
                      <a:pt x="38" y="138"/>
                      <a:pt x="63" y="226"/>
                      <a:pt x="101" y="315"/>
                    </a:cubicBezTo>
                    <a:cubicBezTo>
                      <a:pt x="164" y="503"/>
                      <a:pt x="264" y="755"/>
                      <a:pt x="378" y="994"/>
                    </a:cubicBezTo>
                    <a:cubicBezTo>
                      <a:pt x="491" y="1232"/>
                      <a:pt x="617" y="1471"/>
                      <a:pt x="705" y="1647"/>
                    </a:cubicBezTo>
                    <a:cubicBezTo>
                      <a:pt x="755" y="1735"/>
                      <a:pt x="805" y="1811"/>
                      <a:pt x="830" y="1861"/>
                    </a:cubicBezTo>
                    <a:cubicBezTo>
                      <a:pt x="855" y="1911"/>
                      <a:pt x="881" y="1937"/>
                      <a:pt x="881" y="1937"/>
                    </a:cubicBezTo>
                    <a:cubicBezTo>
                      <a:pt x="881" y="1937"/>
                      <a:pt x="868" y="1911"/>
                      <a:pt x="855" y="1849"/>
                    </a:cubicBezTo>
                    <a:cubicBezTo>
                      <a:pt x="830" y="1798"/>
                      <a:pt x="805" y="1723"/>
                      <a:pt x="767" y="1622"/>
                    </a:cubicBezTo>
                    <a:cubicBezTo>
                      <a:pt x="705" y="1434"/>
                      <a:pt x="604" y="1182"/>
                      <a:pt x="491" y="943"/>
                    </a:cubicBezTo>
                    <a:cubicBezTo>
                      <a:pt x="378" y="704"/>
                      <a:pt x="264" y="465"/>
                      <a:pt x="164" y="289"/>
                    </a:cubicBezTo>
                    <a:cubicBezTo>
                      <a:pt x="114" y="201"/>
                      <a:pt x="76" y="138"/>
                      <a:pt x="38" y="76"/>
                    </a:cubicBezTo>
                    <a:cubicBezTo>
                      <a:pt x="13" y="25"/>
                      <a:pt x="0" y="0"/>
                      <a:pt x="0"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5"/>
              <p:cNvSpPr/>
              <p:nvPr/>
            </p:nvSpPr>
            <p:spPr>
              <a:xfrm rot="-6237134">
                <a:off x="7076025" y="3836907"/>
                <a:ext cx="49576" cy="107034"/>
              </a:xfrm>
              <a:custGeom>
                <a:avLst/>
                <a:gdLst/>
                <a:ahLst/>
                <a:cxnLst/>
                <a:rect l="l" t="t" r="r" b="b"/>
                <a:pathLst>
                  <a:path w="944" h="2038" extrusionOk="0">
                    <a:moveTo>
                      <a:pt x="0" y="1"/>
                    </a:moveTo>
                    <a:cubicBezTo>
                      <a:pt x="0" y="1"/>
                      <a:pt x="13" y="38"/>
                      <a:pt x="38" y="89"/>
                    </a:cubicBezTo>
                    <a:cubicBezTo>
                      <a:pt x="50" y="152"/>
                      <a:pt x="88" y="240"/>
                      <a:pt x="126" y="340"/>
                    </a:cubicBezTo>
                    <a:cubicBezTo>
                      <a:pt x="189" y="529"/>
                      <a:pt x="302" y="793"/>
                      <a:pt x="415" y="1044"/>
                    </a:cubicBezTo>
                    <a:cubicBezTo>
                      <a:pt x="528" y="1296"/>
                      <a:pt x="654" y="1547"/>
                      <a:pt x="767" y="1736"/>
                    </a:cubicBezTo>
                    <a:cubicBezTo>
                      <a:pt x="818" y="1824"/>
                      <a:pt x="855" y="1899"/>
                      <a:pt x="893" y="1962"/>
                    </a:cubicBezTo>
                    <a:cubicBezTo>
                      <a:pt x="918" y="2013"/>
                      <a:pt x="943" y="2038"/>
                      <a:pt x="943" y="2038"/>
                    </a:cubicBezTo>
                    <a:cubicBezTo>
                      <a:pt x="943" y="2038"/>
                      <a:pt x="931" y="2013"/>
                      <a:pt x="906" y="1950"/>
                    </a:cubicBezTo>
                    <a:cubicBezTo>
                      <a:pt x="893" y="1887"/>
                      <a:pt x="868" y="1811"/>
                      <a:pt x="830" y="1711"/>
                    </a:cubicBezTo>
                    <a:cubicBezTo>
                      <a:pt x="755" y="1510"/>
                      <a:pt x="641" y="1246"/>
                      <a:pt x="528" y="994"/>
                    </a:cubicBezTo>
                    <a:cubicBezTo>
                      <a:pt x="415" y="743"/>
                      <a:pt x="289" y="491"/>
                      <a:pt x="189" y="302"/>
                    </a:cubicBezTo>
                    <a:cubicBezTo>
                      <a:pt x="126" y="214"/>
                      <a:pt x="88" y="139"/>
                      <a:pt x="50" y="89"/>
                    </a:cubicBezTo>
                    <a:cubicBezTo>
                      <a:pt x="25" y="26"/>
                      <a:pt x="0" y="1"/>
                      <a:pt x="0"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5"/>
              <p:cNvSpPr/>
              <p:nvPr/>
            </p:nvSpPr>
            <p:spPr>
              <a:xfrm rot="-6237134">
                <a:off x="7127467" y="4003408"/>
                <a:ext cx="357955" cy="163860"/>
              </a:xfrm>
              <a:custGeom>
                <a:avLst/>
                <a:gdLst/>
                <a:ahLst/>
                <a:cxnLst/>
                <a:rect l="l" t="t" r="r" b="b"/>
                <a:pathLst>
                  <a:path w="6816" h="3120" extrusionOk="0">
                    <a:moveTo>
                      <a:pt x="6816" y="1"/>
                    </a:moveTo>
                    <a:cubicBezTo>
                      <a:pt x="6816" y="1"/>
                      <a:pt x="6375" y="164"/>
                      <a:pt x="5722" y="428"/>
                    </a:cubicBezTo>
                    <a:cubicBezTo>
                      <a:pt x="5395" y="567"/>
                      <a:pt x="5017" y="717"/>
                      <a:pt x="4615" y="906"/>
                    </a:cubicBezTo>
                    <a:cubicBezTo>
                      <a:pt x="4414" y="994"/>
                      <a:pt x="4213" y="1082"/>
                      <a:pt x="3999" y="1170"/>
                    </a:cubicBezTo>
                    <a:lnTo>
                      <a:pt x="3358" y="1459"/>
                    </a:lnTo>
                    <a:lnTo>
                      <a:pt x="2729" y="1749"/>
                    </a:lnTo>
                    <a:cubicBezTo>
                      <a:pt x="2515" y="1849"/>
                      <a:pt x="2314" y="1950"/>
                      <a:pt x="2113" y="2038"/>
                    </a:cubicBezTo>
                    <a:cubicBezTo>
                      <a:pt x="1723" y="2239"/>
                      <a:pt x="1358" y="2415"/>
                      <a:pt x="1044" y="2579"/>
                    </a:cubicBezTo>
                    <a:cubicBezTo>
                      <a:pt x="415" y="2893"/>
                      <a:pt x="0" y="3119"/>
                      <a:pt x="0" y="3119"/>
                    </a:cubicBezTo>
                    <a:cubicBezTo>
                      <a:pt x="0" y="3119"/>
                      <a:pt x="453" y="2968"/>
                      <a:pt x="1107" y="2704"/>
                    </a:cubicBezTo>
                    <a:cubicBezTo>
                      <a:pt x="1434" y="2566"/>
                      <a:pt x="1811" y="2415"/>
                      <a:pt x="2201" y="2226"/>
                    </a:cubicBezTo>
                    <a:cubicBezTo>
                      <a:pt x="2402" y="2138"/>
                      <a:pt x="2616" y="2050"/>
                      <a:pt x="2829" y="1962"/>
                    </a:cubicBezTo>
                    <a:lnTo>
                      <a:pt x="3471" y="1673"/>
                    </a:lnTo>
                    <a:lnTo>
                      <a:pt x="4100" y="1384"/>
                    </a:lnTo>
                    <a:cubicBezTo>
                      <a:pt x="4301" y="1283"/>
                      <a:pt x="4502" y="1183"/>
                      <a:pt x="4703" y="1095"/>
                    </a:cubicBezTo>
                    <a:cubicBezTo>
                      <a:pt x="5106" y="894"/>
                      <a:pt x="5470" y="717"/>
                      <a:pt x="5785" y="554"/>
                    </a:cubicBezTo>
                    <a:cubicBezTo>
                      <a:pt x="6413" y="240"/>
                      <a:pt x="6816" y="1"/>
                      <a:pt x="6816"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5"/>
              <p:cNvSpPr/>
              <p:nvPr/>
            </p:nvSpPr>
            <p:spPr>
              <a:xfrm rot="-6237134">
                <a:off x="7036206" y="3995555"/>
                <a:ext cx="453746" cy="257607"/>
              </a:xfrm>
              <a:custGeom>
                <a:avLst/>
                <a:gdLst/>
                <a:ahLst/>
                <a:cxnLst/>
                <a:rect l="l" t="t" r="r" b="b"/>
                <a:pathLst>
                  <a:path w="8640" h="4905" extrusionOk="0">
                    <a:moveTo>
                      <a:pt x="8614" y="0"/>
                    </a:moveTo>
                    <a:lnTo>
                      <a:pt x="315" y="3785"/>
                    </a:lnTo>
                    <a:cubicBezTo>
                      <a:pt x="63" y="3886"/>
                      <a:pt x="1" y="4062"/>
                      <a:pt x="101" y="4275"/>
                    </a:cubicBezTo>
                    <a:lnTo>
                      <a:pt x="328" y="4766"/>
                    </a:lnTo>
                    <a:cubicBezTo>
                      <a:pt x="328" y="4766"/>
                      <a:pt x="290" y="4590"/>
                      <a:pt x="491" y="4313"/>
                    </a:cubicBezTo>
                    <a:lnTo>
                      <a:pt x="340" y="3835"/>
                    </a:lnTo>
                    <a:lnTo>
                      <a:pt x="969" y="4904"/>
                    </a:lnTo>
                    <a:lnTo>
                      <a:pt x="969" y="4904"/>
                    </a:lnTo>
                    <a:lnTo>
                      <a:pt x="705" y="4074"/>
                    </a:lnTo>
                    <a:cubicBezTo>
                      <a:pt x="981" y="3835"/>
                      <a:pt x="1283" y="3634"/>
                      <a:pt x="1610" y="3483"/>
                    </a:cubicBezTo>
                    <a:cubicBezTo>
                      <a:pt x="2641" y="2955"/>
                      <a:pt x="6087" y="1258"/>
                      <a:pt x="7860" y="377"/>
                    </a:cubicBezTo>
                    <a:lnTo>
                      <a:pt x="8640" y="1874"/>
                    </a:lnTo>
                    <a:lnTo>
                      <a:pt x="8011" y="302"/>
                    </a:lnTo>
                    <a:cubicBezTo>
                      <a:pt x="8262" y="176"/>
                      <a:pt x="8463" y="76"/>
                      <a:pt x="8614"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5"/>
              <p:cNvSpPr/>
              <p:nvPr/>
            </p:nvSpPr>
            <p:spPr>
              <a:xfrm rot="-6237134">
                <a:off x="6656968" y="3433813"/>
                <a:ext cx="521125" cy="488535"/>
              </a:xfrm>
              <a:custGeom>
                <a:avLst/>
                <a:gdLst/>
                <a:ahLst/>
                <a:cxnLst/>
                <a:rect l="l" t="t" r="r" b="b"/>
                <a:pathLst>
                  <a:path w="9923" h="9302" extrusionOk="0">
                    <a:moveTo>
                      <a:pt x="4972" y="0"/>
                    </a:moveTo>
                    <a:cubicBezTo>
                      <a:pt x="4820" y="0"/>
                      <a:pt x="4668" y="7"/>
                      <a:pt x="4515" y="21"/>
                    </a:cubicBezTo>
                    <a:cubicBezTo>
                      <a:pt x="4427" y="21"/>
                      <a:pt x="4339" y="21"/>
                      <a:pt x="4251" y="46"/>
                    </a:cubicBezTo>
                    <a:lnTo>
                      <a:pt x="3987" y="97"/>
                    </a:lnTo>
                    <a:cubicBezTo>
                      <a:pt x="3811" y="122"/>
                      <a:pt x="3635" y="172"/>
                      <a:pt x="3471" y="223"/>
                    </a:cubicBezTo>
                    <a:lnTo>
                      <a:pt x="3333" y="260"/>
                    </a:lnTo>
                    <a:lnTo>
                      <a:pt x="3220" y="311"/>
                    </a:lnTo>
                    <a:lnTo>
                      <a:pt x="2981" y="411"/>
                    </a:lnTo>
                    <a:cubicBezTo>
                      <a:pt x="2931" y="424"/>
                      <a:pt x="2906" y="436"/>
                      <a:pt x="2855" y="461"/>
                    </a:cubicBezTo>
                    <a:lnTo>
                      <a:pt x="2742" y="512"/>
                    </a:lnTo>
                    <a:lnTo>
                      <a:pt x="2503" y="638"/>
                    </a:lnTo>
                    <a:cubicBezTo>
                      <a:pt x="1925" y="952"/>
                      <a:pt x="1422" y="1392"/>
                      <a:pt x="1019" y="1920"/>
                    </a:cubicBezTo>
                    <a:cubicBezTo>
                      <a:pt x="667" y="2398"/>
                      <a:pt x="391" y="2926"/>
                      <a:pt x="215" y="3492"/>
                    </a:cubicBezTo>
                    <a:cubicBezTo>
                      <a:pt x="64" y="3957"/>
                      <a:pt x="1" y="4448"/>
                      <a:pt x="13" y="4951"/>
                    </a:cubicBezTo>
                    <a:lnTo>
                      <a:pt x="13" y="5102"/>
                    </a:lnTo>
                    <a:cubicBezTo>
                      <a:pt x="13" y="5164"/>
                      <a:pt x="13" y="5215"/>
                      <a:pt x="26" y="5265"/>
                    </a:cubicBezTo>
                    <a:lnTo>
                      <a:pt x="51" y="5554"/>
                    </a:lnTo>
                    <a:cubicBezTo>
                      <a:pt x="76" y="5743"/>
                      <a:pt x="127" y="5919"/>
                      <a:pt x="152" y="6070"/>
                    </a:cubicBezTo>
                    <a:lnTo>
                      <a:pt x="277" y="6472"/>
                    </a:lnTo>
                    <a:cubicBezTo>
                      <a:pt x="303" y="6598"/>
                      <a:pt x="353" y="6686"/>
                      <a:pt x="391" y="6761"/>
                    </a:cubicBezTo>
                    <a:lnTo>
                      <a:pt x="491" y="7000"/>
                    </a:lnTo>
                    <a:lnTo>
                      <a:pt x="403" y="6761"/>
                    </a:lnTo>
                    <a:cubicBezTo>
                      <a:pt x="378" y="6673"/>
                      <a:pt x="328" y="6585"/>
                      <a:pt x="303" y="6460"/>
                    </a:cubicBezTo>
                    <a:lnTo>
                      <a:pt x="189" y="6057"/>
                    </a:lnTo>
                    <a:cubicBezTo>
                      <a:pt x="164" y="5906"/>
                      <a:pt x="139" y="5743"/>
                      <a:pt x="114" y="5554"/>
                    </a:cubicBezTo>
                    <a:lnTo>
                      <a:pt x="101" y="5265"/>
                    </a:lnTo>
                    <a:cubicBezTo>
                      <a:pt x="101" y="5215"/>
                      <a:pt x="101" y="5152"/>
                      <a:pt x="89" y="5102"/>
                    </a:cubicBezTo>
                    <a:lnTo>
                      <a:pt x="89" y="4951"/>
                    </a:lnTo>
                    <a:cubicBezTo>
                      <a:pt x="114" y="3882"/>
                      <a:pt x="491" y="2863"/>
                      <a:pt x="1158" y="2033"/>
                    </a:cubicBezTo>
                    <a:cubicBezTo>
                      <a:pt x="1548" y="1530"/>
                      <a:pt x="2038" y="1128"/>
                      <a:pt x="2604" y="826"/>
                    </a:cubicBezTo>
                    <a:lnTo>
                      <a:pt x="2818" y="713"/>
                    </a:lnTo>
                    <a:lnTo>
                      <a:pt x="2931" y="650"/>
                    </a:lnTo>
                    <a:lnTo>
                      <a:pt x="3044" y="600"/>
                    </a:lnTo>
                    <a:lnTo>
                      <a:pt x="3283" y="512"/>
                    </a:lnTo>
                    <a:lnTo>
                      <a:pt x="3396" y="461"/>
                    </a:lnTo>
                    <a:lnTo>
                      <a:pt x="3522" y="436"/>
                    </a:lnTo>
                    <a:cubicBezTo>
                      <a:pt x="3685" y="386"/>
                      <a:pt x="3849" y="336"/>
                      <a:pt x="4012" y="311"/>
                    </a:cubicBezTo>
                    <a:lnTo>
                      <a:pt x="4264" y="273"/>
                    </a:lnTo>
                    <a:cubicBezTo>
                      <a:pt x="4352" y="248"/>
                      <a:pt x="4440" y="248"/>
                      <a:pt x="4515" y="248"/>
                    </a:cubicBezTo>
                    <a:cubicBezTo>
                      <a:pt x="4643" y="237"/>
                      <a:pt x="4771" y="232"/>
                      <a:pt x="4899" y="232"/>
                    </a:cubicBezTo>
                    <a:cubicBezTo>
                      <a:pt x="6174" y="232"/>
                      <a:pt x="7410" y="742"/>
                      <a:pt x="8313" y="1656"/>
                    </a:cubicBezTo>
                    <a:cubicBezTo>
                      <a:pt x="8778" y="2146"/>
                      <a:pt x="9155" y="2725"/>
                      <a:pt x="9382" y="3354"/>
                    </a:cubicBezTo>
                    <a:cubicBezTo>
                      <a:pt x="9608" y="3957"/>
                      <a:pt x="9721" y="4586"/>
                      <a:pt x="9696" y="5227"/>
                    </a:cubicBezTo>
                    <a:cubicBezTo>
                      <a:pt x="9658" y="6284"/>
                      <a:pt x="9268" y="7302"/>
                      <a:pt x="8589" y="8119"/>
                    </a:cubicBezTo>
                    <a:lnTo>
                      <a:pt x="8489" y="8245"/>
                    </a:lnTo>
                    <a:cubicBezTo>
                      <a:pt x="8451" y="8283"/>
                      <a:pt x="8413" y="8321"/>
                      <a:pt x="8388" y="8358"/>
                    </a:cubicBezTo>
                    <a:lnTo>
                      <a:pt x="8174" y="8572"/>
                    </a:lnTo>
                    <a:cubicBezTo>
                      <a:pt x="8036" y="8698"/>
                      <a:pt x="7910" y="8799"/>
                      <a:pt x="7785" y="8899"/>
                    </a:cubicBezTo>
                    <a:lnTo>
                      <a:pt x="7445" y="9138"/>
                    </a:lnTo>
                    <a:cubicBezTo>
                      <a:pt x="7344" y="9214"/>
                      <a:pt x="7244" y="9251"/>
                      <a:pt x="7181" y="9302"/>
                    </a:cubicBezTo>
                    <a:cubicBezTo>
                      <a:pt x="7256" y="9264"/>
                      <a:pt x="7357" y="9226"/>
                      <a:pt x="7458" y="9163"/>
                    </a:cubicBezTo>
                    <a:lnTo>
                      <a:pt x="7810" y="8937"/>
                    </a:lnTo>
                    <a:cubicBezTo>
                      <a:pt x="7936" y="8849"/>
                      <a:pt x="8074" y="8736"/>
                      <a:pt x="8225" y="8622"/>
                    </a:cubicBezTo>
                    <a:lnTo>
                      <a:pt x="8438" y="8409"/>
                    </a:lnTo>
                    <a:cubicBezTo>
                      <a:pt x="8476" y="8384"/>
                      <a:pt x="8514" y="8346"/>
                      <a:pt x="8552" y="8308"/>
                    </a:cubicBezTo>
                    <a:lnTo>
                      <a:pt x="8652" y="8182"/>
                    </a:lnTo>
                    <a:cubicBezTo>
                      <a:pt x="8992" y="7818"/>
                      <a:pt x="9256" y="7390"/>
                      <a:pt x="9457" y="6937"/>
                    </a:cubicBezTo>
                    <a:cubicBezTo>
                      <a:pt x="9696" y="6397"/>
                      <a:pt x="9847" y="5818"/>
                      <a:pt x="9885" y="5227"/>
                    </a:cubicBezTo>
                    <a:cubicBezTo>
                      <a:pt x="9922" y="4561"/>
                      <a:pt x="9822" y="3907"/>
                      <a:pt x="9595" y="3278"/>
                    </a:cubicBezTo>
                    <a:cubicBezTo>
                      <a:pt x="9356" y="2612"/>
                      <a:pt x="8979" y="2008"/>
                      <a:pt x="8489" y="1505"/>
                    </a:cubicBezTo>
                    <a:cubicBezTo>
                      <a:pt x="7564" y="535"/>
                      <a:pt x="6295" y="0"/>
                      <a:pt x="4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5"/>
              <p:cNvSpPr/>
              <p:nvPr/>
            </p:nvSpPr>
            <p:spPr>
              <a:xfrm rot="-6237134">
                <a:off x="6507192" y="3556219"/>
                <a:ext cx="1061944" cy="648509"/>
              </a:xfrm>
              <a:custGeom>
                <a:avLst/>
                <a:gdLst/>
                <a:ahLst/>
                <a:cxnLst/>
                <a:rect l="l" t="t" r="r" b="b"/>
                <a:pathLst>
                  <a:path w="20221" h="12348" extrusionOk="0">
                    <a:moveTo>
                      <a:pt x="9180" y="6268"/>
                    </a:moveTo>
                    <a:cubicBezTo>
                      <a:pt x="9180" y="6268"/>
                      <a:pt x="9192" y="6305"/>
                      <a:pt x="9230" y="6356"/>
                    </a:cubicBezTo>
                    <a:cubicBezTo>
                      <a:pt x="9255" y="6406"/>
                      <a:pt x="9305" y="6481"/>
                      <a:pt x="9356" y="6582"/>
                    </a:cubicBezTo>
                    <a:cubicBezTo>
                      <a:pt x="9456" y="6758"/>
                      <a:pt x="9582" y="7010"/>
                      <a:pt x="9695" y="7261"/>
                    </a:cubicBezTo>
                    <a:cubicBezTo>
                      <a:pt x="9808" y="7525"/>
                      <a:pt x="9922" y="7777"/>
                      <a:pt x="9997" y="7978"/>
                    </a:cubicBezTo>
                    <a:cubicBezTo>
                      <a:pt x="10035" y="8078"/>
                      <a:pt x="10060" y="8154"/>
                      <a:pt x="10073" y="8217"/>
                    </a:cubicBezTo>
                    <a:cubicBezTo>
                      <a:pt x="10098" y="8280"/>
                      <a:pt x="10110" y="8317"/>
                      <a:pt x="10110" y="8317"/>
                    </a:cubicBezTo>
                    <a:cubicBezTo>
                      <a:pt x="10110" y="8317"/>
                      <a:pt x="10085" y="8280"/>
                      <a:pt x="10060" y="8229"/>
                    </a:cubicBezTo>
                    <a:cubicBezTo>
                      <a:pt x="10022" y="8179"/>
                      <a:pt x="9985" y="8104"/>
                      <a:pt x="9934" y="8003"/>
                    </a:cubicBezTo>
                    <a:cubicBezTo>
                      <a:pt x="9834" y="7827"/>
                      <a:pt x="9708" y="7575"/>
                      <a:pt x="9582" y="7311"/>
                    </a:cubicBezTo>
                    <a:cubicBezTo>
                      <a:pt x="9469" y="7060"/>
                      <a:pt x="9368" y="6808"/>
                      <a:pt x="9293" y="6607"/>
                    </a:cubicBezTo>
                    <a:cubicBezTo>
                      <a:pt x="9255" y="6507"/>
                      <a:pt x="9230" y="6419"/>
                      <a:pt x="9205" y="6368"/>
                    </a:cubicBezTo>
                    <a:cubicBezTo>
                      <a:pt x="9180" y="6305"/>
                      <a:pt x="9180" y="6268"/>
                      <a:pt x="9180" y="6268"/>
                    </a:cubicBezTo>
                    <a:close/>
                    <a:moveTo>
                      <a:pt x="8953" y="6431"/>
                    </a:moveTo>
                    <a:cubicBezTo>
                      <a:pt x="8953" y="6431"/>
                      <a:pt x="8966" y="6469"/>
                      <a:pt x="9004" y="6519"/>
                    </a:cubicBezTo>
                    <a:cubicBezTo>
                      <a:pt x="9029" y="6569"/>
                      <a:pt x="9079" y="6632"/>
                      <a:pt x="9117" y="6720"/>
                    </a:cubicBezTo>
                    <a:cubicBezTo>
                      <a:pt x="9217" y="6896"/>
                      <a:pt x="9343" y="7135"/>
                      <a:pt x="9444" y="7374"/>
                    </a:cubicBezTo>
                    <a:cubicBezTo>
                      <a:pt x="9557" y="7626"/>
                      <a:pt x="9658" y="7865"/>
                      <a:pt x="9733" y="8053"/>
                    </a:cubicBezTo>
                    <a:cubicBezTo>
                      <a:pt x="9758" y="8154"/>
                      <a:pt x="9783" y="8229"/>
                      <a:pt x="9808" y="8292"/>
                    </a:cubicBezTo>
                    <a:cubicBezTo>
                      <a:pt x="9821" y="8342"/>
                      <a:pt x="9834" y="8380"/>
                      <a:pt x="9834" y="8380"/>
                    </a:cubicBezTo>
                    <a:cubicBezTo>
                      <a:pt x="9834" y="8380"/>
                      <a:pt x="9808" y="8342"/>
                      <a:pt x="9783" y="8292"/>
                    </a:cubicBezTo>
                    <a:cubicBezTo>
                      <a:pt x="9758" y="8242"/>
                      <a:pt x="9708" y="8179"/>
                      <a:pt x="9670" y="8091"/>
                    </a:cubicBezTo>
                    <a:cubicBezTo>
                      <a:pt x="9570" y="7915"/>
                      <a:pt x="9444" y="7676"/>
                      <a:pt x="9331" y="7425"/>
                    </a:cubicBezTo>
                    <a:cubicBezTo>
                      <a:pt x="9230" y="7186"/>
                      <a:pt x="9129" y="6947"/>
                      <a:pt x="9054" y="6758"/>
                    </a:cubicBezTo>
                    <a:cubicBezTo>
                      <a:pt x="9016" y="6657"/>
                      <a:pt x="8991" y="6582"/>
                      <a:pt x="8979" y="6519"/>
                    </a:cubicBezTo>
                    <a:cubicBezTo>
                      <a:pt x="8953" y="6469"/>
                      <a:pt x="8953" y="6431"/>
                      <a:pt x="8953" y="6431"/>
                    </a:cubicBezTo>
                    <a:close/>
                    <a:moveTo>
                      <a:pt x="14375" y="1114"/>
                    </a:moveTo>
                    <a:cubicBezTo>
                      <a:pt x="15571" y="1114"/>
                      <a:pt x="16747" y="1635"/>
                      <a:pt x="17555" y="2621"/>
                    </a:cubicBezTo>
                    <a:lnTo>
                      <a:pt x="17517" y="2583"/>
                    </a:lnTo>
                    <a:cubicBezTo>
                      <a:pt x="17341" y="2395"/>
                      <a:pt x="17127" y="2219"/>
                      <a:pt x="16913" y="2080"/>
                    </a:cubicBezTo>
                    <a:cubicBezTo>
                      <a:pt x="16737" y="1967"/>
                      <a:pt x="16561" y="1866"/>
                      <a:pt x="16373" y="1791"/>
                    </a:cubicBezTo>
                    <a:cubicBezTo>
                      <a:pt x="16259" y="1741"/>
                      <a:pt x="16134" y="1703"/>
                      <a:pt x="16020" y="1665"/>
                    </a:cubicBezTo>
                    <a:lnTo>
                      <a:pt x="15882" y="1628"/>
                    </a:lnTo>
                    <a:lnTo>
                      <a:pt x="15995" y="1703"/>
                    </a:lnTo>
                    <a:cubicBezTo>
                      <a:pt x="16071" y="1753"/>
                      <a:pt x="16159" y="1841"/>
                      <a:pt x="16284" y="1942"/>
                    </a:cubicBezTo>
                    <a:cubicBezTo>
                      <a:pt x="16611" y="2219"/>
                      <a:pt x="16901" y="2533"/>
                      <a:pt x="17140" y="2898"/>
                    </a:cubicBezTo>
                    <a:cubicBezTo>
                      <a:pt x="17290" y="3124"/>
                      <a:pt x="17416" y="3375"/>
                      <a:pt x="17517" y="3627"/>
                    </a:cubicBezTo>
                    <a:lnTo>
                      <a:pt x="17529" y="3677"/>
                    </a:lnTo>
                    <a:lnTo>
                      <a:pt x="17542" y="3715"/>
                    </a:lnTo>
                    <a:lnTo>
                      <a:pt x="17580" y="3828"/>
                    </a:lnTo>
                    <a:lnTo>
                      <a:pt x="17655" y="4055"/>
                    </a:lnTo>
                    <a:cubicBezTo>
                      <a:pt x="17668" y="4130"/>
                      <a:pt x="17680" y="4205"/>
                      <a:pt x="17705" y="4268"/>
                    </a:cubicBezTo>
                    <a:lnTo>
                      <a:pt x="17718" y="4381"/>
                    </a:lnTo>
                    <a:cubicBezTo>
                      <a:pt x="17718" y="4419"/>
                      <a:pt x="17731" y="4457"/>
                      <a:pt x="17743" y="4495"/>
                    </a:cubicBezTo>
                    <a:cubicBezTo>
                      <a:pt x="17781" y="4809"/>
                      <a:pt x="17793" y="5123"/>
                      <a:pt x="17756" y="5438"/>
                    </a:cubicBezTo>
                    <a:cubicBezTo>
                      <a:pt x="17718" y="5765"/>
                      <a:pt x="17643" y="6079"/>
                      <a:pt x="17529" y="6381"/>
                    </a:cubicBezTo>
                    <a:cubicBezTo>
                      <a:pt x="17416" y="6683"/>
                      <a:pt x="17265" y="6972"/>
                      <a:pt x="17077" y="7248"/>
                    </a:cubicBezTo>
                    <a:cubicBezTo>
                      <a:pt x="16888" y="7513"/>
                      <a:pt x="16674" y="7751"/>
                      <a:pt x="16435" y="7965"/>
                    </a:cubicBezTo>
                    <a:cubicBezTo>
                      <a:pt x="16373" y="8016"/>
                      <a:pt x="16322" y="8066"/>
                      <a:pt x="16259" y="8104"/>
                    </a:cubicBezTo>
                    <a:cubicBezTo>
                      <a:pt x="16196" y="8154"/>
                      <a:pt x="16134" y="8204"/>
                      <a:pt x="16071" y="8242"/>
                    </a:cubicBezTo>
                    <a:cubicBezTo>
                      <a:pt x="15945" y="8317"/>
                      <a:pt x="15819" y="8405"/>
                      <a:pt x="15681" y="8468"/>
                    </a:cubicBezTo>
                    <a:cubicBezTo>
                      <a:pt x="15442" y="8594"/>
                      <a:pt x="15178" y="8695"/>
                      <a:pt x="14914" y="8770"/>
                    </a:cubicBezTo>
                    <a:cubicBezTo>
                      <a:pt x="14499" y="8883"/>
                      <a:pt x="14071" y="8934"/>
                      <a:pt x="13644" y="8934"/>
                    </a:cubicBezTo>
                    <a:cubicBezTo>
                      <a:pt x="13493" y="8934"/>
                      <a:pt x="13367" y="8921"/>
                      <a:pt x="13279" y="8908"/>
                    </a:cubicBezTo>
                    <a:lnTo>
                      <a:pt x="13141" y="8896"/>
                    </a:lnTo>
                    <a:lnTo>
                      <a:pt x="13141" y="8896"/>
                    </a:lnTo>
                    <a:lnTo>
                      <a:pt x="13267" y="8959"/>
                    </a:lnTo>
                    <a:cubicBezTo>
                      <a:pt x="13380" y="9009"/>
                      <a:pt x="13493" y="9059"/>
                      <a:pt x="13619" y="9097"/>
                    </a:cubicBezTo>
                    <a:cubicBezTo>
                      <a:pt x="13807" y="9160"/>
                      <a:pt x="14008" y="9210"/>
                      <a:pt x="14210" y="9235"/>
                    </a:cubicBezTo>
                    <a:cubicBezTo>
                      <a:pt x="14377" y="9259"/>
                      <a:pt x="14544" y="9268"/>
                      <a:pt x="14712" y="9268"/>
                    </a:cubicBezTo>
                    <a:cubicBezTo>
                      <a:pt x="14809" y="9268"/>
                      <a:pt x="14905" y="9265"/>
                      <a:pt x="15002" y="9260"/>
                    </a:cubicBezTo>
                    <a:lnTo>
                      <a:pt x="15027" y="9260"/>
                    </a:lnTo>
                    <a:cubicBezTo>
                      <a:pt x="14810" y="9295"/>
                      <a:pt x="14593" y="9312"/>
                      <a:pt x="14378" y="9312"/>
                    </a:cubicBezTo>
                    <a:cubicBezTo>
                      <a:pt x="12790" y="9312"/>
                      <a:pt x="11314" y="8393"/>
                      <a:pt x="10638" y="6909"/>
                    </a:cubicBezTo>
                    <a:cubicBezTo>
                      <a:pt x="9796" y="5035"/>
                      <a:pt x="10462" y="2822"/>
                      <a:pt x="12210" y="1728"/>
                    </a:cubicBezTo>
                    <a:cubicBezTo>
                      <a:pt x="12884" y="1314"/>
                      <a:pt x="13633" y="1114"/>
                      <a:pt x="14375" y="1114"/>
                    </a:cubicBezTo>
                    <a:close/>
                    <a:moveTo>
                      <a:pt x="14412" y="223"/>
                    </a:moveTo>
                    <a:cubicBezTo>
                      <a:pt x="15727" y="223"/>
                      <a:pt x="17006" y="758"/>
                      <a:pt x="17919" y="1728"/>
                    </a:cubicBezTo>
                    <a:cubicBezTo>
                      <a:pt x="18422" y="2231"/>
                      <a:pt x="18799" y="2835"/>
                      <a:pt x="19038" y="3501"/>
                    </a:cubicBezTo>
                    <a:cubicBezTo>
                      <a:pt x="19265" y="4130"/>
                      <a:pt x="19365" y="4784"/>
                      <a:pt x="19328" y="5450"/>
                    </a:cubicBezTo>
                    <a:cubicBezTo>
                      <a:pt x="19290" y="6041"/>
                      <a:pt x="19139" y="6620"/>
                      <a:pt x="18900" y="7148"/>
                    </a:cubicBezTo>
                    <a:cubicBezTo>
                      <a:pt x="18699" y="7613"/>
                      <a:pt x="18435" y="8028"/>
                      <a:pt x="18108" y="8393"/>
                    </a:cubicBezTo>
                    <a:lnTo>
                      <a:pt x="17995" y="8531"/>
                    </a:lnTo>
                    <a:cubicBezTo>
                      <a:pt x="17957" y="8569"/>
                      <a:pt x="17919" y="8594"/>
                      <a:pt x="17881" y="8632"/>
                    </a:cubicBezTo>
                    <a:lnTo>
                      <a:pt x="17668" y="8833"/>
                    </a:lnTo>
                    <a:cubicBezTo>
                      <a:pt x="17529" y="8959"/>
                      <a:pt x="17379" y="9059"/>
                      <a:pt x="17265" y="9160"/>
                    </a:cubicBezTo>
                    <a:lnTo>
                      <a:pt x="16913" y="9374"/>
                    </a:lnTo>
                    <a:cubicBezTo>
                      <a:pt x="16800" y="9449"/>
                      <a:pt x="16712" y="9487"/>
                      <a:pt x="16637" y="9525"/>
                    </a:cubicBezTo>
                    <a:lnTo>
                      <a:pt x="16398" y="9638"/>
                    </a:lnTo>
                    <a:lnTo>
                      <a:pt x="16624" y="9512"/>
                    </a:lnTo>
                    <a:cubicBezTo>
                      <a:pt x="16699" y="9462"/>
                      <a:pt x="16800" y="9424"/>
                      <a:pt x="16901" y="9348"/>
                    </a:cubicBezTo>
                    <a:lnTo>
                      <a:pt x="17240" y="9122"/>
                    </a:lnTo>
                    <a:cubicBezTo>
                      <a:pt x="17353" y="9009"/>
                      <a:pt x="17492" y="8908"/>
                      <a:pt x="17630" y="8783"/>
                    </a:cubicBezTo>
                    <a:lnTo>
                      <a:pt x="17831" y="8569"/>
                    </a:lnTo>
                    <a:cubicBezTo>
                      <a:pt x="17869" y="8531"/>
                      <a:pt x="17907" y="8506"/>
                      <a:pt x="17944" y="8456"/>
                    </a:cubicBezTo>
                    <a:lnTo>
                      <a:pt x="18045" y="8342"/>
                    </a:lnTo>
                    <a:cubicBezTo>
                      <a:pt x="18711" y="7513"/>
                      <a:pt x="19101" y="6507"/>
                      <a:pt x="19139" y="5450"/>
                    </a:cubicBezTo>
                    <a:cubicBezTo>
                      <a:pt x="19164" y="4822"/>
                      <a:pt x="19064" y="4180"/>
                      <a:pt x="18850" y="3589"/>
                    </a:cubicBezTo>
                    <a:cubicBezTo>
                      <a:pt x="18611" y="2960"/>
                      <a:pt x="18246" y="2369"/>
                      <a:pt x="17768" y="1892"/>
                    </a:cubicBezTo>
                    <a:cubicBezTo>
                      <a:pt x="16865" y="977"/>
                      <a:pt x="15640" y="468"/>
                      <a:pt x="14367" y="468"/>
                    </a:cubicBezTo>
                    <a:cubicBezTo>
                      <a:pt x="14239" y="468"/>
                      <a:pt x="14111" y="473"/>
                      <a:pt x="13983" y="483"/>
                    </a:cubicBezTo>
                    <a:cubicBezTo>
                      <a:pt x="13895" y="483"/>
                      <a:pt x="13807" y="483"/>
                      <a:pt x="13732" y="496"/>
                    </a:cubicBezTo>
                    <a:lnTo>
                      <a:pt x="13468" y="546"/>
                    </a:lnTo>
                    <a:cubicBezTo>
                      <a:pt x="13304" y="571"/>
                      <a:pt x="13141" y="609"/>
                      <a:pt x="12977" y="659"/>
                    </a:cubicBezTo>
                    <a:lnTo>
                      <a:pt x="12864" y="697"/>
                    </a:lnTo>
                    <a:lnTo>
                      <a:pt x="12738" y="747"/>
                    </a:lnTo>
                    <a:lnTo>
                      <a:pt x="12499" y="835"/>
                    </a:lnTo>
                    <a:lnTo>
                      <a:pt x="12386" y="886"/>
                    </a:lnTo>
                    <a:lnTo>
                      <a:pt x="12286" y="936"/>
                    </a:lnTo>
                    <a:lnTo>
                      <a:pt x="12059" y="1049"/>
                    </a:lnTo>
                    <a:cubicBezTo>
                      <a:pt x="11506" y="1364"/>
                      <a:pt x="11016" y="1766"/>
                      <a:pt x="10613" y="2269"/>
                    </a:cubicBezTo>
                    <a:cubicBezTo>
                      <a:pt x="9959" y="3099"/>
                      <a:pt x="9582" y="4117"/>
                      <a:pt x="9557" y="5174"/>
                    </a:cubicBezTo>
                    <a:lnTo>
                      <a:pt x="9557" y="5337"/>
                    </a:lnTo>
                    <a:cubicBezTo>
                      <a:pt x="9557" y="5387"/>
                      <a:pt x="9557" y="5438"/>
                      <a:pt x="9557" y="5488"/>
                    </a:cubicBezTo>
                    <a:lnTo>
                      <a:pt x="9582" y="5790"/>
                    </a:lnTo>
                    <a:cubicBezTo>
                      <a:pt x="9595" y="5966"/>
                      <a:pt x="9632" y="6142"/>
                      <a:pt x="9658" y="6293"/>
                    </a:cubicBezTo>
                    <a:lnTo>
                      <a:pt x="9758" y="6695"/>
                    </a:lnTo>
                    <a:cubicBezTo>
                      <a:pt x="9783" y="6821"/>
                      <a:pt x="9834" y="6909"/>
                      <a:pt x="9859" y="6984"/>
                    </a:cubicBezTo>
                    <a:lnTo>
                      <a:pt x="9947" y="7236"/>
                    </a:lnTo>
                    <a:lnTo>
                      <a:pt x="9834" y="6984"/>
                    </a:lnTo>
                    <a:cubicBezTo>
                      <a:pt x="9808" y="6909"/>
                      <a:pt x="9758" y="6821"/>
                      <a:pt x="9720" y="6708"/>
                    </a:cubicBezTo>
                    <a:lnTo>
                      <a:pt x="9595" y="6305"/>
                    </a:lnTo>
                    <a:cubicBezTo>
                      <a:pt x="9570" y="6142"/>
                      <a:pt x="9532" y="5978"/>
                      <a:pt x="9494" y="5790"/>
                    </a:cubicBezTo>
                    <a:lnTo>
                      <a:pt x="9469" y="5488"/>
                    </a:lnTo>
                    <a:cubicBezTo>
                      <a:pt x="9469" y="5438"/>
                      <a:pt x="9456" y="5387"/>
                      <a:pt x="9456" y="5337"/>
                    </a:cubicBezTo>
                    <a:cubicBezTo>
                      <a:pt x="9456" y="5287"/>
                      <a:pt x="9456" y="5224"/>
                      <a:pt x="9456" y="5174"/>
                    </a:cubicBezTo>
                    <a:cubicBezTo>
                      <a:pt x="9444" y="4683"/>
                      <a:pt x="9519" y="4180"/>
                      <a:pt x="9670" y="3715"/>
                    </a:cubicBezTo>
                    <a:cubicBezTo>
                      <a:pt x="9834" y="3149"/>
                      <a:pt x="10110" y="2621"/>
                      <a:pt x="10462" y="2143"/>
                    </a:cubicBezTo>
                    <a:cubicBezTo>
                      <a:pt x="10865" y="1615"/>
                      <a:pt x="11368" y="1187"/>
                      <a:pt x="11946" y="861"/>
                    </a:cubicBezTo>
                    <a:lnTo>
                      <a:pt x="12173" y="747"/>
                    </a:lnTo>
                    <a:lnTo>
                      <a:pt x="12286" y="684"/>
                    </a:lnTo>
                    <a:cubicBezTo>
                      <a:pt x="12336" y="659"/>
                      <a:pt x="12374" y="647"/>
                      <a:pt x="12411" y="634"/>
                    </a:cubicBezTo>
                    <a:lnTo>
                      <a:pt x="12650" y="534"/>
                    </a:lnTo>
                    <a:lnTo>
                      <a:pt x="12776" y="483"/>
                    </a:lnTo>
                    <a:lnTo>
                      <a:pt x="12902" y="446"/>
                    </a:lnTo>
                    <a:cubicBezTo>
                      <a:pt x="13078" y="395"/>
                      <a:pt x="13241" y="345"/>
                      <a:pt x="13417" y="320"/>
                    </a:cubicBezTo>
                    <a:lnTo>
                      <a:pt x="13682" y="269"/>
                    </a:lnTo>
                    <a:cubicBezTo>
                      <a:pt x="13770" y="257"/>
                      <a:pt x="13870" y="257"/>
                      <a:pt x="13958" y="244"/>
                    </a:cubicBezTo>
                    <a:cubicBezTo>
                      <a:pt x="14110" y="230"/>
                      <a:pt x="14261" y="223"/>
                      <a:pt x="14412" y="223"/>
                    </a:cubicBezTo>
                    <a:close/>
                    <a:moveTo>
                      <a:pt x="8865" y="6746"/>
                    </a:moveTo>
                    <a:lnTo>
                      <a:pt x="8865" y="6746"/>
                    </a:lnTo>
                    <a:cubicBezTo>
                      <a:pt x="8714" y="6821"/>
                      <a:pt x="8526" y="6934"/>
                      <a:pt x="8287" y="7047"/>
                    </a:cubicBezTo>
                    <a:lnTo>
                      <a:pt x="8916" y="8619"/>
                    </a:lnTo>
                    <a:lnTo>
                      <a:pt x="8123" y="7135"/>
                    </a:lnTo>
                    <a:cubicBezTo>
                      <a:pt x="6350" y="8003"/>
                      <a:pt x="2905" y="9701"/>
                      <a:pt x="1874" y="10229"/>
                    </a:cubicBezTo>
                    <a:cubicBezTo>
                      <a:pt x="1547" y="10392"/>
                      <a:pt x="1245" y="10593"/>
                      <a:pt x="968" y="10832"/>
                    </a:cubicBezTo>
                    <a:lnTo>
                      <a:pt x="1232" y="11650"/>
                    </a:lnTo>
                    <a:lnTo>
                      <a:pt x="604" y="10593"/>
                    </a:lnTo>
                    <a:lnTo>
                      <a:pt x="767" y="11059"/>
                    </a:lnTo>
                    <a:cubicBezTo>
                      <a:pt x="553" y="11348"/>
                      <a:pt x="591" y="11524"/>
                      <a:pt x="591" y="11524"/>
                    </a:cubicBezTo>
                    <a:lnTo>
                      <a:pt x="377" y="11033"/>
                    </a:lnTo>
                    <a:cubicBezTo>
                      <a:pt x="277" y="10820"/>
                      <a:pt x="327" y="10644"/>
                      <a:pt x="579" y="10531"/>
                    </a:cubicBezTo>
                    <a:lnTo>
                      <a:pt x="8865" y="6746"/>
                    </a:lnTo>
                    <a:close/>
                    <a:moveTo>
                      <a:pt x="8501" y="8632"/>
                    </a:moveTo>
                    <a:cubicBezTo>
                      <a:pt x="8501" y="8632"/>
                      <a:pt x="8086" y="8871"/>
                      <a:pt x="7470" y="9185"/>
                    </a:cubicBezTo>
                    <a:cubicBezTo>
                      <a:pt x="7155" y="9348"/>
                      <a:pt x="6778" y="9525"/>
                      <a:pt x="6388" y="9713"/>
                    </a:cubicBezTo>
                    <a:cubicBezTo>
                      <a:pt x="6187" y="9814"/>
                      <a:pt x="5986" y="9914"/>
                      <a:pt x="5772" y="10015"/>
                    </a:cubicBezTo>
                    <a:lnTo>
                      <a:pt x="5143" y="10304"/>
                    </a:lnTo>
                    <a:lnTo>
                      <a:pt x="4514" y="10593"/>
                    </a:lnTo>
                    <a:cubicBezTo>
                      <a:pt x="4301" y="10681"/>
                      <a:pt x="4087" y="10769"/>
                      <a:pt x="3886" y="10857"/>
                    </a:cubicBezTo>
                    <a:cubicBezTo>
                      <a:pt x="3483" y="11033"/>
                      <a:pt x="3106" y="11197"/>
                      <a:pt x="2792" y="11335"/>
                    </a:cubicBezTo>
                    <a:cubicBezTo>
                      <a:pt x="2138" y="11599"/>
                      <a:pt x="1685" y="11750"/>
                      <a:pt x="1685" y="11750"/>
                    </a:cubicBezTo>
                    <a:cubicBezTo>
                      <a:pt x="1685" y="11750"/>
                      <a:pt x="2100" y="11524"/>
                      <a:pt x="2729" y="11210"/>
                    </a:cubicBezTo>
                    <a:cubicBezTo>
                      <a:pt x="3043" y="11046"/>
                      <a:pt x="3408" y="10857"/>
                      <a:pt x="3798" y="10669"/>
                    </a:cubicBezTo>
                    <a:cubicBezTo>
                      <a:pt x="3999" y="10581"/>
                      <a:pt x="4200" y="10480"/>
                      <a:pt x="4414" y="10380"/>
                    </a:cubicBezTo>
                    <a:lnTo>
                      <a:pt x="5043" y="10090"/>
                    </a:lnTo>
                    <a:lnTo>
                      <a:pt x="5684" y="9801"/>
                    </a:lnTo>
                    <a:cubicBezTo>
                      <a:pt x="5885" y="9701"/>
                      <a:pt x="6099" y="9613"/>
                      <a:pt x="6300" y="9525"/>
                    </a:cubicBezTo>
                    <a:cubicBezTo>
                      <a:pt x="6702" y="9361"/>
                      <a:pt x="7080" y="9198"/>
                      <a:pt x="7394" y="9059"/>
                    </a:cubicBezTo>
                    <a:cubicBezTo>
                      <a:pt x="8048" y="8795"/>
                      <a:pt x="8501" y="8632"/>
                      <a:pt x="8501" y="8632"/>
                    </a:cubicBezTo>
                    <a:close/>
                    <a:moveTo>
                      <a:pt x="14365" y="1"/>
                    </a:moveTo>
                    <a:cubicBezTo>
                      <a:pt x="13842" y="1"/>
                      <a:pt x="13311" y="80"/>
                      <a:pt x="12789" y="244"/>
                    </a:cubicBezTo>
                    <a:cubicBezTo>
                      <a:pt x="10286" y="1049"/>
                      <a:pt x="8765" y="3602"/>
                      <a:pt x="9255" y="6192"/>
                    </a:cubicBezTo>
                    <a:cubicBezTo>
                      <a:pt x="9214" y="6169"/>
                      <a:pt x="9195" y="6159"/>
                      <a:pt x="9176" y="6159"/>
                    </a:cubicBezTo>
                    <a:cubicBezTo>
                      <a:pt x="9154" y="6159"/>
                      <a:pt x="9133" y="6172"/>
                      <a:pt x="9079" y="6192"/>
                    </a:cubicBezTo>
                    <a:lnTo>
                      <a:pt x="8979" y="6243"/>
                    </a:lnTo>
                    <a:cubicBezTo>
                      <a:pt x="8853" y="6293"/>
                      <a:pt x="8777" y="6419"/>
                      <a:pt x="8790" y="6557"/>
                    </a:cubicBezTo>
                    <a:lnTo>
                      <a:pt x="377" y="10405"/>
                    </a:lnTo>
                    <a:cubicBezTo>
                      <a:pt x="113" y="10518"/>
                      <a:pt x="0" y="10820"/>
                      <a:pt x="126" y="11071"/>
                    </a:cubicBezTo>
                    <a:lnTo>
                      <a:pt x="566" y="12052"/>
                    </a:lnTo>
                    <a:cubicBezTo>
                      <a:pt x="649" y="12237"/>
                      <a:pt x="835" y="12347"/>
                      <a:pt x="1028" y="12347"/>
                    </a:cubicBezTo>
                    <a:cubicBezTo>
                      <a:pt x="1096" y="12347"/>
                      <a:pt x="1166" y="12333"/>
                      <a:pt x="1232" y="12304"/>
                    </a:cubicBezTo>
                    <a:lnTo>
                      <a:pt x="9658" y="8456"/>
                    </a:lnTo>
                    <a:cubicBezTo>
                      <a:pt x="9720" y="8510"/>
                      <a:pt x="9793" y="8541"/>
                      <a:pt x="9869" y="8541"/>
                    </a:cubicBezTo>
                    <a:cubicBezTo>
                      <a:pt x="9915" y="8541"/>
                      <a:pt x="9962" y="8530"/>
                      <a:pt x="10010" y="8506"/>
                    </a:cubicBezTo>
                    <a:lnTo>
                      <a:pt x="10110" y="8468"/>
                    </a:lnTo>
                    <a:cubicBezTo>
                      <a:pt x="10198" y="8431"/>
                      <a:pt x="10198" y="8443"/>
                      <a:pt x="10223" y="8368"/>
                    </a:cubicBezTo>
                    <a:cubicBezTo>
                      <a:pt x="11237" y="9716"/>
                      <a:pt x="12797" y="10442"/>
                      <a:pt x="14384" y="10442"/>
                    </a:cubicBezTo>
                    <a:cubicBezTo>
                      <a:pt x="15298" y="10442"/>
                      <a:pt x="16220" y="10201"/>
                      <a:pt x="17052" y="9701"/>
                    </a:cubicBezTo>
                    <a:cubicBezTo>
                      <a:pt x="19340" y="8330"/>
                      <a:pt x="20220" y="5463"/>
                      <a:pt x="19114" y="3049"/>
                    </a:cubicBezTo>
                    <a:cubicBezTo>
                      <a:pt x="18237" y="1146"/>
                      <a:pt x="16359" y="1"/>
                      <a:pt x="14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5"/>
              <p:cNvSpPr/>
              <p:nvPr/>
            </p:nvSpPr>
            <p:spPr>
              <a:xfrm rot="-6237134">
                <a:off x="6861245" y="3687687"/>
                <a:ext cx="146627" cy="286020"/>
              </a:xfrm>
              <a:custGeom>
                <a:avLst/>
                <a:gdLst/>
                <a:ahLst/>
                <a:cxnLst/>
                <a:rect l="l" t="t" r="r" b="b"/>
                <a:pathLst>
                  <a:path w="2792" h="5446" extrusionOk="0">
                    <a:moveTo>
                      <a:pt x="2792" y="1"/>
                    </a:moveTo>
                    <a:cubicBezTo>
                      <a:pt x="855" y="881"/>
                      <a:pt x="0" y="3157"/>
                      <a:pt x="881" y="5094"/>
                    </a:cubicBezTo>
                    <a:cubicBezTo>
                      <a:pt x="974" y="5299"/>
                      <a:pt x="1163" y="5446"/>
                      <a:pt x="1291" y="5446"/>
                    </a:cubicBezTo>
                    <a:cubicBezTo>
                      <a:pt x="1423" y="5446"/>
                      <a:pt x="1492" y="5293"/>
                      <a:pt x="1333" y="4892"/>
                    </a:cubicBezTo>
                    <a:cubicBezTo>
                      <a:pt x="1019" y="4088"/>
                      <a:pt x="717" y="3258"/>
                      <a:pt x="1170" y="2000"/>
                    </a:cubicBezTo>
                    <a:cubicBezTo>
                      <a:pt x="1497" y="1183"/>
                      <a:pt x="2063" y="479"/>
                      <a:pt x="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12" name="Google Shape;4112;p25"/>
          <p:cNvSpPr txBox="1">
            <a:spLocks noGrp="1"/>
          </p:cNvSpPr>
          <p:nvPr>
            <p:ph type="title"/>
          </p:nvPr>
        </p:nvSpPr>
        <p:spPr>
          <a:xfrm>
            <a:off x="762225" y="2905125"/>
            <a:ext cx="1791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3" name="Google Shape;4113;p25"/>
          <p:cNvSpPr txBox="1">
            <a:spLocks noGrp="1"/>
          </p:cNvSpPr>
          <p:nvPr>
            <p:ph type="subTitle" idx="1"/>
          </p:nvPr>
        </p:nvSpPr>
        <p:spPr>
          <a:xfrm>
            <a:off x="762225" y="3333750"/>
            <a:ext cx="1791300" cy="8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4" name="Google Shape;4114;p25"/>
          <p:cNvSpPr txBox="1">
            <a:spLocks noGrp="1"/>
          </p:cNvSpPr>
          <p:nvPr>
            <p:ph type="title" idx="2"/>
          </p:nvPr>
        </p:nvSpPr>
        <p:spPr>
          <a:xfrm>
            <a:off x="6588362" y="2905125"/>
            <a:ext cx="1791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5" name="Google Shape;4115;p25"/>
          <p:cNvSpPr txBox="1">
            <a:spLocks noGrp="1"/>
          </p:cNvSpPr>
          <p:nvPr>
            <p:ph type="subTitle" idx="3"/>
          </p:nvPr>
        </p:nvSpPr>
        <p:spPr>
          <a:xfrm>
            <a:off x="6588362" y="3333750"/>
            <a:ext cx="1791300" cy="8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6" name="Google Shape;4116;p25"/>
          <p:cNvSpPr txBox="1">
            <a:spLocks noGrp="1"/>
          </p:cNvSpPr>
          <p:nvPr>
            <p:ph type="title" idx="4"/>
          </p:nvPr>
        </p:nvSpPr>
        <p:spPr>
          <a:xfrm>
            <a:off x="2702875" y="2905125"/>
            <a:ext cx="1791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7" name="Google Shape;4117;p25"/>
          <p:cNvSpPr txBox="1">
            <a:spLocks noGrp="1"/>
          </p:cNvSpPr>
          <p:nvPr>
            <p:ph type="subTitle" idx="5"/>
          </p:nvPr>
        </p:nvSpPr>
        <p:spPr>
          <a:xfrm>
            <a:off x="2702950" y="3333750"/>
            <a:ext cx="1791300" cy="8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8" name="Google Shape;4118;p25"/>
          <p:cNvSpPr txBox="1">
            <a:spLocks noGrp="1"/>
          </p:cNvSpPr>
          <p:nvPr>
            <p:ph type="title" idx="6"/>
          </p:nvPr>
        </p:nvSpPr>
        <p:spPr>
          <a:xfrm>
            <a:off x="4645613" y="2905125"/>
            <a:ext cx="1791300" cy="4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19" name="Google Shape;4119;p25"/>
          <p:cNvSpPr txBox="1">
            <a:spLocks noGrp="1"/>
          </p:cNvSpPr>
          <p:nvPr>
            <p:ph type="subTitle" idx="7"/>
          </p:nvPr>
        </p:nvSpPr>
        <p:spPr>
          <a:xfrm>
            <a:off x="4645612" y="3333750"/>
            <a:ext cx="1791300" cy="80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0" name="Google Shape;4120;p25"/>
          <p:cNvSpPr txBox="1">
            <a:spLocks noGrp="1"/>
          </p:cNvSpPr>
          <p:nvPr>
            <p:ph type="title" idx="8"/>
          </p:nvPr>
        </p:nvSpPr>
        <p:spPr>
          <a:xfrm>
            <a:off x="713225" y="540275"/>
            <a:ext cx="772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4121"/>
        <p:cNvGrpSpPr/>
        <p:nvPr/>
      </p:nvGrpSpPr>
      <p:grpSpPr>
        <a:xfrm>
          <a:off x="0" y="0"/>
          <a:ext cx="0" cy="0"/>
          <a:chOff x="0" y="0"/>
          <a:chExt cx="0" cy="0"/>
        </a:xfrm>
      </p:grpSpPr>
      <p:pic>
        <p:nvPicPr>
          <p:cNvPr id="4122" name="Google Shape;4122;p26"/>
          <p:cNvPicPr preferRelativeResize="0"/>
          <p:nvPr/>
        </p:nvPicPr>
        <p:blipFill>
          <a:blip r:embed="rId2">
            <a:alphaModFix amt="24000"/>
          </a:blip>
          <a:stretch>
            <a:fillRect/>
          </a:stretch>
        </p:blipFill>
        <p:spPr>
          <a:xfrm>
            <a:off x="-25" y="-3900"/>
            <a:ext cx="9144003" cy="5143501"/>
          </a:xfrm>
          <a:prstGeom prst="rect">
            <a:avLst/>
          </a:prstGeom>
          <a:noFill/>
          <a:ln>
            <a:noFill/>
          </a:ln>
        </p:spPr>
      </p:pic>
      <p:grpSp>
        <p:nvGrpSpPr>
          <p:cNvPr id="4123" name="Google Shape;4123;p26"/>
          <p:cNvGrpSpPr/>
          <p:nvPr/>
        </p:nvGrpSpPr>
        <p:grpSpPr>
          <a:xfrm>
            <a:off x="317855" y="295950"/>
            <a:ext cx="8508290" cy="4503056"/>
            <a:chOff x="317855" y="295950"/>
            <a:chExt cx="8508290" cy="4503056"/>
          </a:xfrm>
        </p:grpSpPr>
        <p:grpSp>
          <p:nvGrpSpPr>
            <p:cNvPr id="4124" name="Google Shape;4124;p26"/>
            <p:cNvGrpSpPr/>
            <p:nvPr/>
          </p:nvGrpSpPr>
          <p:grpSpPr>
            <a:xfrm>
              <a:off x="371748" y="295950"/>
              <a:ext cx="3149667" cy="198675"/>
              <a:chOff x="371748" y="295950"/>
              <a:chExt cx="3149667" cy="198675"/>
            </a:xfrm>
          </p:grpSpPr>
          <p:sp>
            <p:nvSpPr>
              <p:cNvPr id="4125" name="Google Shape;4125;p26"/>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6" name="Google Shape;4126;p26"/>
              <p:cNvGrpSpPr/>
              <p:nvPr/>
            </p:nvGrpSpPr>
            <p:grpSpPr>
              <a:xfrm>
                <a:off x="504825" y="295950"/>
                <a:ext cx="3016590" cy="198675"/>
                <a:chOff x="504825" y="295950"/>
                <a:chExt cx="3016590" cy="198675"/>
              </a:xfrm>
            </p:grpSpPr>
            <p:sp>
              <p:nvSpPr>
                <p:cNvPr id="4127" name="Google Shape;4127;p26"/>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6"/>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6"/>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6"/>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6"/>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6"/>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6"/>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6"/>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6"/>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6"/>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6"/>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6"/>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6"/>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6"/>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6"/>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6"/>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6"/>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6"/>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6"/>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6"/>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6"/>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6"/>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6"/>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6"/>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6"/>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6"/>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6"/>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6"/>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6"/>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6"/>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57" name="Google Shape;4157;p26"/>
            <p:cNvGrpSpPr/>
            <p:nvPr/>
          </p:nvGrpSpPr>
          <p:grpSpPr>
            <a:xfrm>
              <a:off x="5629548" y="295950"/>
              <a:ext cx="3149667" cy="198675"/>
              <a:chOff x="5629548" y="295950"/>
              <a:chExt cx="3149667" cy="198675"/>
            </a:xfrm>
          </p:grpSpPr>
          <p:sp>
            <p:nvSpPr>
              <p:cNvPr id="4158" name="Google Shape;4158;p26"/>
              <p:cNvSpPr/>
              <p:nvPr/>
            </p:nvSpPr>
            <p:spPr>
              <a:xfrm flipH="1">
                <a:off x="867626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9" name="Google Shape;4159;p26"/>
              <p:cNvGrpSpPr/>
              <p:nvPr/>
            </p:nvGrpSpPr>
            <p:grpSpPr>
              <a:xfrm>
                <a:off x="5629548" y="295950"/>
                <a:ext cx="3016590" cy="198675"/>
                <a:chOff x="504825" y="295950"/>
                <a:chExt cx="3016590" cy="198675"/>
              </a:xfrm>
            </p:grpSpPr>
            <p:sp>
              <p:nvSpPr>
                <p:cNvPr id="4160" name="Google Shape;4160;p26"/>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6"/>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6"/>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6"/>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6"/>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6"/>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6"/>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6"/>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6"/>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6"/>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6"/>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6"/>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6"/>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6"/>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6"/>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6"/>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6"/>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6"/>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6"/>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6"/>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6"/>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6"/>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6"/>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6"/>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6"/>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6"/>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6"/>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6"/>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6"/>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6"/>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90" name="Google Shape;4190;p26"/>
            <p:cNvGrpSpPr/>
            <p:nvPr/>
          </p:nvGrpSpPr>
          <p:grpSpPr>
            <a:xfrm>
              <a:off x="8627569" y="510392"/>
              <a:ext cx="198576" cy="4288614"/>
              <a:chOff x="8627569" y="510392"/>
              <a:chExt cx="198576" cy="4288614"/>
            </a:xfrm>
          </p:grpSpPr>
          <p:grpSp>
            <p:nvGrpSpPr>
              <p:cNvPr id="4191" name="Google Shape;4191;p26"/>
              <p:cNvGrpSpPr/>
              <p:nvPr/>
            </p:nvGrpSpPr>
            <p:grpSpPr>
              <a:xfrm>
                <a:off x="8627569" y="510392"/>
                <a:ext cx="198576" cy="4114917"/>
                <a:chOff x="13700828" y="751142"/>
                <a:chExt cx="198576" cy="4114917"/>
              </a:xfrm>
            </p:grpSpPr>
            <p:sp>
              <p:nvSpPr>
                <p:cNvPr id="4192" name="Google Shape;4192;p26"/>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6"/>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6"/>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6"/>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6"/>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6"/>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6"/>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6"/>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6"/>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6"/>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6"/>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6"/>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6"/>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6"/>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6"/>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6"/>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6"/>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6"/>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6"/>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6"/>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6"/>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6"/>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6"/>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6"/>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6"/>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6"/>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6"/>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6"/>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6"/>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6"/>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6"/>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6"/>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6"/>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6"/>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6"/>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6"/>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6"/>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6"/>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6"/>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6"/>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6"/>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6"/>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6"/>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6"/>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6"/>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6"/>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6"/>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6"/>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6"/>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6"/>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6"/>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6"/>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6"/>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6"/>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6"/>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6"/>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6"/>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6"/>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6"/>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6"/>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6"/>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6"/>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4" name="Google Shape;4254;p26"/>
              <p:cNvSpPr/>
              <p:nvPr/>
            </p:nvSpPr>
            <p:spPr>
              <a:xfrm flipH="1">
                <a:off x="8676268" y="47048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5" name="Google Shape;4255;p26"/>
            <p:cNvGrpSpPr/>
            <p:nvPr/>
          </p:nvGrpSpPr>
          <p:grpSpPr>
            <a:xfrm>
              <a:off x="317855" y="510392"/>
              <a:ext cx="198576" cy="4288614"/>
              <a:chOff x="317855" y="510392"/>
              <a:chExt cx="198576" cy="4288614"/>
            </a:xfrm>
          </p:grpSpPr>
          <p:grpSp>
            <p:nvGrpSpPr>
              <p:cNvPr id="4256" name="Google Shape;4256;p26"/>
              <p:cNvGrpSpPr/>
              <p:nvPr/>
            </p:nvGrpSpPr>
            <p:grpSpPr>
              <a:xfrm>
                <a:off x="317855" y="510392"/>
                <a:ext cx="198576" cy="4114917"/>
                <a:chOff x="9353514" y="751142"/>
                <a:chExt cx="198576" cy="4114917"/>
              </a:xfrm>
            </p:grpSpPr>
            <p:sp>
              <p:nvSpPr>
                <p:cNvPr id="4257" name="Google Shape;4257;p26"/>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6"/>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6"/>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6"/>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6"/>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6"/>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6"/>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6"/>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6"/>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6"/>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6"/>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6"/>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6"/>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6"/>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6"/>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6"/>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6"/>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6"/>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6"/>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6"/>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6"/>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6"/>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6"/>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6"/>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6"/>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6"/>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6"/>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6"/>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6"/>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6"/>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6"/>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6"/>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6"/>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6"/>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6"/>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6"/>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6"/>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6"/>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6"/>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6"/>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6"/>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6"/>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6"/>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6"/>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6"/>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6"/>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6"/>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6"/>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6"/>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6"/>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6"/>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6"/>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6"/>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6"/>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6"/>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6"/>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6"/>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6"/>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6"/>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6"/>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6"/>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6"/>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9" name="Google Shape;4319;p26"/>
              <p:cNvSpPr/>
              <p:nvPr/>
            </p:nvSpPr>
            <p:spPr>
              <a:xfrm>
                <a:off x="371748" y="47048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20" name="Google Shape;4320;p26"/>
          <p:cNvGrpSpPr/>
          <p:nvPr/>
        </p:nvGrpSpPr>
        <p:grpSpPr>
          <a:xfrm rot="6046223">
            <a:off x="7988018" y="3920181"/>
            <a:ext cx="1054872" cy="1343447"/>
            <a:chOff x="6519292" y="3218921"/>
            <a:chExt cx="1053033" cy="1341104"/>
          </a:xfrm>
        </p:grpSpPr>
        <p:grpSp>
          <p:nvGrpSpPr>
            <p:cNvPr id="4321" name="Google Shape;4321;p26"/>
            <p:cNvGrpSpPr/>
            <p:nvPr/>
          </p:nvGrpSpPr>
          <p:grpSpPr>
            <a:xfrm>
              <a:off x="6519292" y="3218921"/>
              <a:ext cx="1053033" cy="1341104"/>
              <a:chOff x="6519292" y="3218921"/>
              <a:chExt cx="1053033" cy="1341104"/>
            </a:xfrm>
          </p:grpSpPr>
          <p:sp>
            <p:nvSpPr>
              <p:cNvPr id="4322" name="Google Shape;4322;p26"/>
              <p:cNvSpPr/>
              <p:nvPr/>
            </p:nvSpPr>
            <p:spPr>
              <a:xfrm rot="-6237245">
                <a:off x="6453070" y="3494229"/>
                <a:ext cx="1185476" cy="790487"/>
              </a:xfrm>
              <a:custGeom>
                <a:avLst/>
                <a:gdLst/>
                <a:ahLst/>
                <a:cxnLst/>
                <a:rect l="l" t="t" r="r" b="b"/>
                <a:pathLst>
                  <a:path w="24170" h="16116" extrusionOk="0">
                    <a:moveTo>
                      <a:pt x="16506" y="4863"/>
                    </a:moveTo>
                    <a:cubicBezTo>
                      <a:pt x="16579" y="4863"/>
                      <a:pt x="16652" y="4867"/>
                      <a:pt x="16725" y="4874"/>
                    </a:cubicBezTo>
                    <a:cubicBezTo>
                      <a:pt x="16788" y="4937"/>
                      <a:pt x="16851" y="4987"/>
                      <a:pt x="16914" y="5037"/>
                    </a:cubicBezTo>
                    <a:lnTo>
                      <a:pt x="17052" y="5125"/>
                    </a:lnTo>
                    <a:cubicBezTo>
                      <a:pt x="17102" y="5150"/>
                      <a:pt x="17152" y="5201"/>
                      <a:pt x="17215" y="5251"/>
                    </a:cubicBezTo>
                    <a:lnTo>
                      <a:pt x="17228" y="5263"/>
                    </a:lnTo>
                    <a:cubicBezTo>
                      <a:pt x="17404" y="5414"/>
                      <a:pt x="17567" y="5603"/>
                      <a:pt x="17693" y="5804"/>
                    </a:cubicBezTo>
                    <a:cubicBezTo>
                      <a:pt x="17781" y="5930"/>
                      <a:pt x="17844" y="6056"/>
                      <a:pt x="17894" y="6181"/>
                    </a:cubicBezTo>
                    <a:lnTo>
                      <a:pt x="17970" y="6420"/>
                    </a:lnTo>
                    <a:cubicBezTo>
                      <a:pt x="17982" y="6471"/>
                      <a:pt x="17995" y="6521"/>
                      <a:pt x="18008" y="6584"/>
                    </a:cubicBezTo>
                    <a:lnTo>
                      <a:pt x="18008" y="6596"/>
                    </a:lnTo>
                    <a:lnTo>
                      <a:pt x="18008" y="6622"/>
                    </a:lnTo>
                    <a:cubicBezTo>
                      <a:pt x="18008" y="6647"/>
                      <a:pt x="18008" y="6684"/>
                      <a:pt x="18020" y="6710"/>
                    </a:cubicBezTo>
                    <a:cubicBezTo>
                      <a:pt x="18033" y="6860"/>
                      <a:pt x="18033" y="7011"/>
                      <a:pt x="18020" y="7150"/>
                    </a:cubicBezTo>
                    <a:cubicBezTo>
                      <a:pt x="17995" y="7313"/>
                      <a:pt x="17957" y="7477"/>
                      <a:pt x="17907" y="7628"/>
                    </a:cubicBezTo>
                    <a:cubicBezTo>
                      <a:pt x="17844" y="7778"/>
                      <a:pt x="17769" y="7917"/>
                      <a:pt x="17681" y="8042"/>
                    </a:cubicBezTo>
                    <a:cubicBezTo>
                      <a:pt x="17593" y="8168"/>
                      <a:pt x="17492" y="8281"/>
                      <a:pt x="17379" y="8382"/>
                    </a:cubicBezTo>
                    <a:lnTo>
                      <a:pt x="17316" y="8432"/>
                    </a:lnTo>
                    <a:lnTo>
                      <a:pt x="17303" y="8457"/>
                    </a:lnTo>
                    <a:lnTo>
                      <a:pt x="17178" y="8545"/>
                    </a:lnTo>
                    <a:lnTo>
                      <a:pt x="17077" y="8621"/>
                    </a:lnTo>
                    <a:lnTo>
                      <a:pt x="17002" y="8671"/>
                    </a:lnTo>
                    <a:lnTo>
                      <a:pt x="16951" y="8684"/>
                    </a:lnTo>
                    <a:cubicBezTo>
                      <a:pt x="16825" y="8747"/>
                      <a:pt x="16687" y="8810"/>
                      <a:pt x="16549" y="8847"/>
                    </a:cubicBezTo>
                    <a:cubicBezTo>
                      <a:pt x="16323" y="8898"/>
                      <a:pt x="16096" y="8935"/>
                      <a:pt x="15870" y="8935"/>
                    </a:cubicBezTo>
                    <a:lnTo>
                      <a:pt x="15832" y="8923"/>
                    </a:lnTo>
                    <a:cubicBezTo>
                      <a:pt x="15744" y="8910"/>
                      <a:pt x="15681" y="8910"/>
                      <a:pt x="15631" y="8910"/>
                    </a:cubicBezTo>
                    <a:lnTo>
                      <a:pt x="15467" y="8898"/>
                    </a:lnTo>
                    <a:cubicBezTo>
                      <a:pt x="15405" y="8885"/>
                      <a:pt x="15342" y="8885"/>
                      <a:pt x="15279" y="8885"/>
                    </a:cubicBezTo>
                    <a:lnTo>
                      <a:pt x="15216" y="8885"/>
                    </a:lnTo>
                    <a:cubicBezTo>
                      <a:pt x="13833" y="7892"/>
                      <a:pt x="14034" y="5766"/>
                      <a:pt x="15581" y="5062"/>
                    </a:cubicBezTo>
                    <a:cubicBezTo>
                      <a:pt x="15877" y="4929"/>
                      <a:pt x="16190" y="4863"/>
                      <a:pt x="16506" y="4863"/>
                    </a:cubicBezTo>
                    <a:close/>
                    <a:moveTo>
                      <a:pt x="16513" y="0"/>
                    </a:moveTo>
                    <a:cubicBezTo>
                      <a:pt x="15605" y="0"/>
                      <a:pt x="14690" y="175"/>
                      <a:pt x="13820" y="535"/>
                    </a:cubicBezTo>
                    <a:cubicBezTo>
                      <a:pt x="11167" y="1629"/>
                      <a:pt x="9432" y="4207"/>
                      <a:pt x="9419" y="7074"/>
                    </a:cubicBezTo>
                    <a:lnTo>
                      <a:pt x="1736" y="10583"/>
                    </a:lnTo>
                    <a:cubicBezTo>
                      <a:pt x="529" y="11136"/>
                      <a:pt x="0" y="12544"/>
                      <a:pt x="554" y="13751"/>
                    </a:cubicBezTo>
                    <a:lnTo>
                      <a:pt x="994" y="14720"/>
                    </a:lnTo>
                    <a:cubicBezTo>
                      <a:pt x="1384" y="15562"/>
                      <a:pt x="2226" y="16115"/>
                      <a:pt x="3169" y="16115"/>
                    </a:cubicBezTo>
                    <a:cubicBezTo>
                      <a:pt x="3509" y="16115"/>
                      <a:pt x="3848" y="16040"/>
                      <a:pt x="4163" y="15902"/>
                    </a:cubicBezTo>
                    <a:lnTo>
                      <a:pt x="11821" y="12406"/>
                    </a:lnTo>
                    <a:cubicBezTo>
                      <a:pt x="13116" y="13550"/>
                      <a:pt x="14788" y="14179"/>
                      <a:pt x="16524" y="14192"/>
                    </a:cubicBezTo>
                    <a:cubicBezTo>
                      <a:pt x="19391" y="14179"/>
                      <a:pt x="21969" y="12456"/>
                      <a:pt x="23075" y="9803"/>
                    </a:cubicBezTo>
                    <a:cubicBezTo>
                      <a:pt x="24169" y="7162"/>
                      <a:pt x="23566" y="4107"/>
                      <a:pt x="21541" y="2082"/>
                    </a:cubicBezTo>
                    <a:cubicBezTo>
                      <a:pt x="20183" y="724"/>
                      <a:pt x="18362" y="0"/>
                      <a:pt x="16513" y="0"/>
                    </a:cubicBezTo>
                    <a:close/>
                  </a:path>
                </a:pathLst>
              </a:custGeom>
              <a:solidFill>
                <a:schemeClr val="lt1"/>
              </a:solidFill>
              <a:ln>
                <a:noFill/>
              </a:ln>
              <a:effectLst>
                <a:outerShdw blurRad="42863" dist="9525"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6"/>
              <p:cNvSpPr/>
              <p:nvPr/>
            </p:nvSpPr>
            <p:spPr>
              <a:xfrm>
                <a:off x="6805625" y="3577075"/>
                <a:ext cx="257100" cy="228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4" name="Google Shape;4324;p26"/>
            <p:cNvGrpSpPr/>
            <p:nvPr/>
          </p:nvGrpSpPr>
          <p:grpSpPr>
            <a:xfrm>
              <a:off x="6598936" y="3290867"/>
              <a:ext cx="885426" cy="1186970"/>
              <a:chOff x="6595451" y="3286988"/>
              <a:chExt cx="885426" cy="1186970"/>
            </a:xfrm>
          </p:grpSpPr>
          <p:sp>
            <p:nvSpPr>
              <p:cNvPr id="4325" name="Google Shape;4325;p26"/>
              <p:cNvSpPr/>
              <p:nvPr/>
            </p:nvSpPr>
            <p:spPr>
              <a:xfrm rot="-6237134">
                <a:off x="6507692" y="3556610"/>
                <a:ext cx="1061262" cy="648351"/>
              </a:xfrm>
              <a:custGeom>
                <a:avLst/>
                <a:gdLst/>
                <a:ahLst/>
                <a:cxnLst/>
                <a:rect l="l" t="t" r="r" b="b"/>
                <a:pathLst>
                  <a:path w="20208" h="12345" extrusionOk="0">
                    <a:moveTo>
                      <a:pt x="14390" y="1103"/>
                    </a:moveTo>
                    <a:cubicBezTo>
                      <a:pt x="15524" y="1103"/>
                      <a:pt x="16666" y="1567"/>
                      <a:pt x="17495" y="2546"/>
                    </a:cubicBezTo>
                    <a:lnTo>
                      <a:pt x="17495" y="2546"/>
                    </a:lnTo>
                    <a:cubicBezTo>
                      <a:pt x="17317" y="2371"/>
                      <a:pt x="17126" y="2207"/>
                      <a:pt x="16913" y="2077"/>
                    </a:cubicBezTo>
                    <a:cubicBezTo>
                      <a:pt x="16737" y="1964"/>
                      <a:pt x="16561" y="1863"/>
                      <a:pt x="16385" y="1788"/>
                    </a:cubicBezTo>
                    <a:cubicBezTo>
                      <a:pt x="16259" y="1738"/>
                      <a:pt x="16146" y="1687"/>
                      <a:pt x="16020" y="1662"/>
                    </a:cubicBezTo>
                    <a:lnTo>
                      <a:pt x="15895" y="1625"/>
                    </a:lnTo>
                    <a:lnTo>
                      <a:pt x="15995" y="1700"/>
                    </a:lnTo>
                    <a:cubicBezTo>
                      <a:pt x="16071" y="1750"/>
                      <a:pt x="16171" y="1826"/>
                      <a:pt x="16297" y="1926"/>
                    </a:cubicBezTo>
                    <a:cubicBezTo>
                      <a:pt x="16624" y="2203"/>
                      <a:pt x="16901" y="2530"/>
                      <a:pt x="17140" y="2895"/>
                    </a:cubicBezTo>
                    <a:cubicBezTo>
                      <a:pt x="17290" y="3121"/>
                      <a:pt x="17416" y="3372"/>
                      <a:pt x="17517" y="3624"/>
                    </a:cubicBezTo>
                    <a:lnTo>
                      <a:pt x="17542" y="3674"/>
                    </a:lnTo>
                    <a:lnTo>
                      <a:pt x="17542" y="3699"/>
                    </a:lnTo>
                    <a:lnTo>
                      <a:pt x="17580" y="3825"/>
                    </a:lnTo>
                    <a:lnTo>
                      <a:pt x="17655" y="4052"/>
                    </a:lnTo>
                    <a:cubicBezTo>
                      <a:pt x="17668" y="4127"/>
                      <a:pt x="17693" y="4202"/>
                      <a:pt x="17705" y="4265"/>
                    </a:cubicBezTo>
                    <a:lnTo>
                      <a:pt x="17731" y="4378"/>
                    </a:lnTo>
                    <a:cubicBezTo>
                      <a:pt x="17731" y="4416"/>
                      <a:pt x="17731" y="4454"/>
                      <a:pt x="17743" y="4492"/>
                    </a:cubicBezTo>
                    <a:cubicBezTo>
                      <a:pt x="17781" y="4806"/>
                      <a:pt x="17793" y="5120"/>
                      <a:pt x="17768" y="5435"/>
                    </a:cubicBezTo>
                    <a:cubicBezTo>
                      <a:pt x="17718" y="5749"/>
                      <a:pt x="17643" y="6076"/>
                      <a:pt x="17542" y="6378"/>
                    </a:cubicBezTo>
                    <a:cubicBezTo>
                      <a:pt x="17416" y="6680"/>
                      <a:pt x="17265" y="6969"/>
                      <a:pt x="17077" y="7233"/>
                    </a:cubicBezTo>
                    <a:cubicBezTo>
                      <a:pt x="16888" y="7497"/>
                      <a:pt x="16674" y="7748"/>
                      <a:pt x="16435" y="7962"/>
                    </a:cubicBezTo>
                    <a:cubicBezTo>
                      <a:pt x="16373" y="8013"/>
                      <a:pt x="16322" y="8063"/>
                      <a:pt x="16259" y="8101"/>
                    </a:cubicBezTo>
                    <a:cubicBezTo>
                      <a:pt x="16196" y="8151"/>
                      <a:pt x="16134" y="8201"/>
                      <a:pt x="16071" y="8239"/>
                    </a:cubicBezTo>
                    <a:lnTo>
                      <a:pt x="16071" y="8251"/>
                    </a:lnTo>
                    <a:cubicBezTo>
                      <a:pt x="15945" y="8327"/>
                      <a:pt x="15819" y="8402"/>
                      <a:pt x="15681" y="8478"/>
                    </a:cubicBezTo>
                    <a:cubicBezTo>
                      <a:pt x="15442" y="8604"/>
                      <a:pt x="15178" y="8704"/>
                      <a:pt x="14914" y="8780"/>
                    </a:cubicBezTo>
                    <a:cubicBezTo>
                      <a:pt x="14552" y="8881"/>
                      <a:pt x="14169" y="8932"/>
                      <a:pt x="13785" y="8932"/>
                    </a:cubicBezTo>
                    <a:cubicBezTo>
                      <a:pt x="13742" y="8932"/>
                      <a:pt x="13699" y="8932"/>
                      <a:pt x="13656" y="8931"/>
                    </a:cubicBezTo>
                    <a:cubicBezTo>
                      <a:pt x="13493" y="8931"/>
                      <a:pt x="13367" y="8918"/>
                      <a:pt x="13279" y="8905"/>
                    </a:cubicBezTo>
                    <a:lnTo>
                      <a:pt x="13141" y="8893"/>
                    </a:lnTo>
                    <a:lnTo>
                      <a:pt x="13141" y="8893"/>
                    </a:lnTo>
                    <a:lnTo>
                      <a:pt x="13267" y="8956"/>
                    </a:lnTo>
                    <a:cubicBezTo>
                      <a:pt x="13380" y="9006"/>
                      <a:pt x="13493" y="9056"/>
                      <a:pt x="13619" y="9094"/>
                    </a:cubicBezTo>
                    <a:cubicBezTo>
                      <a:pt x="13807" y="9157"/>
                      <a:pt x="14008" y="9207"/>
                      <a:pt x="14210" y="9232"/>
                    </a:cubicBezTo>
                    <a:cubicBezTo>
                      <a:pt x="14380" y="9257"/>
                      <a:pt x="14551" y="9271"/>
                      <a:pt x="14721" y="9271"/>
                    </a:cubicBezTo>
                    <a:cubicBezTo>
                      <a:pt x="14815" y="9271"/>
                      <a:pt x="14908" y="9266"/>
                      <a:pt x="15002" y="9257"/>
                    </a:cubicBezTo>
                    <a:lnTo>
                      <a:pt x="15027" y="9257"/>
                    </a:lnTo>
                    <a:cubicBezTo>
                      <a:pt x="14798" y="9294"/>
                      <a:pt x="14572" y="9312"/>
                      <a:pt x="14351" y="9312"/>
                    </a:cubicBezTo>
                    <a:cubicBezTo>
                      <a:pt x="11562" y="9312"/>
                      <a:pt x="9501" y="6488"/>
                      <a:pt x="10538" y="3750"/>
                    </a:cubicBezTo>
                    <a:cubicBezTo>
                      <a:pt x="11195" y="2034"/>
                      <a:pt x="12784" y="1103"/>
                      <a:pt x="14390" y="1103"/>
                    </a:cubicBezTo>
                    <a:close/>
                    <a:moveTo>
                      <a:pt x="14373" y="1"/>
                    </a:moveTo>
                    <a:cubicBezTo>
                      <a:pt x="13856" y="1"/>
                      <a:pt x="13331" y="79"/>
                      <a:pt x="12814" y="241"/>
                    </a:cubicBezTo>
                    <a:cubicBezTo>
                      <a:pt x="10286" y="1034"/>
                      <a:pt x="8752" y="3586"/>
                      <a:pt x="9255" y="6189"/>
                    </a:cubicBezTo>
                    <a:cubicBezTo>
                      <a:pt x="9214" y="6166"/>
                      <a:pt x="9192" y="6156"/>
                      <a:pt x="9172" y="6156"/>
                    </a:cubicBezTo>
                    <a:cubicBezTo>
                      <a:pt x="9148" y="6156"/>
                      <a:pt x="9126" y="6169"/>
                      <a:pt x="9079" y="6189"/>
                    </a:cubicBezTo>
                    <a:lnTo>
                      <a:pt x="8979" y="6240"/>
                    </a:lnTo>
                    <a:cubicBezTo>
                      <a:pt x="8853" y="6302"/>
                      <a:pt x="8777" y="6428"/>
                      <a:pt x="8790" y="6566"/>
                    </a:cubicBezTo>
                    <a:lnTo>
                      <a:pt x="377" y="10402"/>
                    </a:lnTo>
                    <a:cubicBezTo>
                      <a:pt x="113" y="10528"/>
                      <a:pt x="0" y="10829"/>
                      <a:pt x="126" y="11081"/>
                    </a:cubicBezTo>
                    <a:lnTo>
                      <a:pt x="566" y="12049"/>
                    </a:lnTo>
                    <a:cubicBezTo>
                      <a:pt x="649" y="12234"/>
                      <a:pt x="835" y="12344"/>
                      <a:pt x="1028" y="12344"/>
                    </a:cubicBezTo>
                    <a:cubicBezTo>
                      <a:pt x="1096" y="12344"/>
                      <a:pt x="1166" y="12330"/>
                      <a:pt x="1232" y="12301"/>
                    </a:cubicBezTo>
                    <a:lnTo>
                      <a:pt x="9658" y="8453"/>
                    </a:lnTo>
                    <a:cubicBezTo>
                      <a:pt x="9720" y="8507"/>
                      <a:pt x="9793" y="8538"/>
                      <a:pt x="9869" y="8538"/>
                    </a:cubicBezTo>
                    <a:cubicBezTo>
                      <a:pt x="9915" y="8538"/>
                      <a:pt x="9962" y="8527"/>
                      <a:pt x="10010" y="8503"/>
                    </a:cubicBezTo>
                    <a:lnTo>
                      <a:pt x="10110" y="8465"/>
                    </a:lnTo>
                    <a:cubicBezTo>
                      <a:pt x="10198" y="8428"/>
                      <a:pt x="10198" y="8440"/>
                      <a:pt x="10223" y="8365"/>
                    </a:cubicBezTo>
                    <a:cubicBezTo>
                      <a:pt x="11240" y="9701"/>
                      <a:pt x="12796" y="10422"/>
                      <a:pt x="14381" y="10422"/>
                    </a:cubicBezTo>
                    <a:cubicBezTo>
                      <a:pt x="15285" y="10422"/>
                      <a:pt x="16199" y="10187"/>
                      <a:pt x="17026" y="9698"/>
                    </a:cubicBezTo>
                    <a:cubicBezTo>
                      <a:pt x="19302" y="8339"/>
                      <a:pt x="20208" y="5510"/>
                      <a:pt x="19126" y="3083"/>
                    </a:cubicBezTo>
                    <a:cubicBezTo>
                      <a:pt x="18267" y="1165"/>
                      <a:pt x="16376" y="1"/>
                      <a:pt x="14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6"/>
              <p:cNvSpPr/>
              <p:nvPr/>
            </p:nvSpPr>
            <p:spPr>
              <a:xfrm rot="-6237134">
                <a:off x="6860786" y="3687644"/>
                <a:ext cx="146627" cy="286335"/>
              </a:xfrm>
              <a:custGeom>
                <a:avLst/>
                <a:gdLst/>
                <a:ahLst/>
                <a:cxnLst/>
                <a:rect l="l" t="t" r="r" b="b"/>
                <a:pathLst>
                  <a:path w="2792" h="5452" extrusionOk="0">
                    <a:moveTo>
                      <a:pt x="2792" y="0"/>
                    </a:moveTo>
                    <a:lnTo>
                      <a:pt x="2792" y="0"/>
                    </a:lnTo>
                    <a:cubicBezTo>
                      <a:pt x="855" y="881"/>
                      <a:pt x="0" y="3169"/>
                      <a:pt x="881" y="5106"/>
                    </a:cubicBezTo>
                    <a:cubicBezTo>
                      <a:pt x="974" y="5305"/>
                      <a:pt x="1163" y="5452"/>
                      <a:pt x="1291" y="5452"/>
                    </a:cubicBezTo>
                    <a:cubicBezTo>
                      <a:pt x="1423" y="5452"/>
                      <a:pt x="1492" y="5299"/>
                      <a:pt x="1333" y="4892"/>
                    </a:cubicBezTo>
                    <a:cubicBezTo>
                      <a:pt x="1019" y="4100"/>
                      <a:pt x="717" y="3270"/>
                      <a:pt x="1170" y="2012"/>
                    </a:cubicBezTo>
                    <a:cubicBezTo>
                      <a:pt x="1497" y="1182"/>
                      <a:pt x="2063" y="491"/>
                      <a:pt x="27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6"/>
              <p:cNvSpPr/>
              <p:nvPr/>
            </p:nvSpPr>
            <p:spPr>
              <a:xfrm rot="-6237134">
                <a:off x="7086573" y="3850634"/>
                <a:ext cx="46267" cy="101730"/>
              </a:xfrm>
              <a:custGeom>
                <a:avLst/>
                <a:gdLst/>
                <a:ahLst/>
                <a:cxnLst/>
                <a:rect l="l" t="t" r="r" b="b"/>
                <a:pathLst>
                  <a:path w="881" h="1937" extrusionOk="0">
                    <a:moveTo>
                      <a:pt x="0" y="0"/>
                    </a:moveTo>
                    <a:cubicBezTo>
                      <a:pt x="0" y="0"/>
                      <a:pt x="0" y="38"/>
                      <a:pt x="26" y="88"/>
                    </a:cubicBezTo>
                    <a:cubicBezTo>
                      <a:pt x="38" y="138"/>
                      <a:pt x="63" y="226"/>
                      <a:pt x="101" y="315"/>
                    </a:cubicBezTo>
                    <a:cubicBezTo>
                      <a:pt x="164" y="503"/>
                      <a:pt x="264" y="755"/>
                      <a:pt x="378" y="994"/>
                    </a:cubicBezTo>
                    <a:cubicBezTo>
                      <a:pt x="491" y="1232"/>
                      <a:pt x="617" y="1471"/>
                      <a:pt x="705" y="1647"/>
                    </a:cubicBezTo>
                    <a:cubicBezTo>
                      <a:pt x="755" y="1735"/>
                      <a:pt x="805" y="1811"/>
                      <a:pt x="830" y="1861"/>
                    </a:cubicBezTo>
                    <a:cubicBezTo>
                      <a:pt x="855" y="1911"/>
                      <a:pt x="881" y="1937"/>
                      <a:pt x="881" y="1937"/>
                    </a:cubicBezTo>
                    <a:cubicBezTo>
                      <a:pt x="881" y="1937"/>
                      <a:pt x="868" y="1911"/>
                      <a:pt x="855" y="1849"/>
                    </a:cubicBezTo>
                    <a:cubicBezTo>
                      <a:pt x="830" y="1798"/>
                      <a:pt x="805" y="1723"/>
                      <a:pt x="767" y="1622"/>
                    </a:cubicBezTo>
                    <a:cubicBezTo>
                      <a:pt x="705" y="1434"/>
                      <a:pt x="604" y="1182"/>
                      <a:pt x="491" y="943"/>
                    </a:cubicBezTo>
                    <a:cubicBezTo>
                      <a:pt x="378" y="704"/>
                      <a:pt x="264" y="465"/>
                      <a:pt x="164" y="289"/>
                    </a:cubicBezTo>
                    <a:cubicBezTo>
                      <a:pt x="114" y="201"/>
                      <a:pt x="76" y="138"/>
                      <a:pt x="38" y="76"/>
                    </a:cubicBezTo>
                    <a:cubicBezTo>
                      <a:pt x="13" y="25"/>
                      <a:pt x="0" y="0"/>
                      <a:pt x="0"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6"/>
              <p:cNvSpPr/>
              <p:nvPr/>
            </p:nvSpPr>
            <p:spPr>
              <a:xfrm rot="-6237134">
                <a:off x="7076025" y="3836907"/>
                <a:ext cx="49576" cy="107034"/>
              </a:xfrm>
              <a:custGeom>
                <a:avLst/>
                <a:gdLst/>
                <a:ahLst/>
                <a:cxnLst/>
                <a:rect l="l" t="t" r="r" b="b"/>
                <a:pathLst>
                  <a:path w="944" h="2038" extrusionOk="0">
                    <a:moveTo>
                      <a:pt x="0" y="1"/>
                    </a:moveTo>
                    <a:cubicBezTo>
                      <a:pt x="0" y="1"/>
                      <a:pt x="13" y="38"/>
                      <a:pt x="38" y="89"/>
                    </a:cubicBezTo>
                    <a:cubicBezTo>
                      <a:pt x="50" y="152"/>
                      <a:pt x="88" y="240"/>
                      <a:pt x="126" y="340"/>
                    </a:cubicBezTo>
                    <a:cubicBezTo>
                      <a:pt x="189" y="529"/>
                      <a:pt x="302" y="793"/>
                      <a:pt x="415" y="1044"/>
                    </a:cubicBezTo>
                    <a:cubicBezTo>
                      <a:pt x="528" y="1296"/>
                      <a:pt x="654" y="1547"/>
                      <a:pt x="767" y="1736"/>
                    </a:cubicBezTo>
                    <a:cubicBezTo>
                      <a:pt x="818" y="1824"/>
                      <a:pt x="855" y="1899"/>
                      <a:pt x="893" y="1962"/>
                    </a:cubicBezTo>
                    <a:cubicBezTo>
                      <a:pt x="918" y="2013"/>
                      <a:pt x="943" y="2038"/>
                      <a:pt x="943" y="2038"/>
                    </a:cubicBezTo>
                    <a:cubicBezTo>
                      <a:pt x="943" y="2038"/>
                      <a:pt x="931" y="2013"/>
                      <a:pt x="906" y="1950"/>
                    </a:cubicBezTo>
                    <a:cubicBezTo>
                      <a:pt x="893" y="1887"/>
                      <a:pt x="868" y="1811"/>
                      <a:pt x="830" y="1711"/>
                    </a:cubicBezTo>
                    <a:cubicBezTo>
                      <a:pt x="755" y="1510"/>
                      <a:pt x="641" y="1246"/>
                      <a:pt x="528" y="994"/>
                    </a:cubicBezTo>
                    <a:cubicBezTo>
                      <a:pt x="415" y="743"/>
                      <a:pt x="289" y="491"/>
                      <a:pt x="189" y="302"/>
                    </a:cubicBezTo>
                    <a:cubicBezTo>
                      <a:pt x="126" y="214"/>
                      <a:pt x="88" y="139"/>
                      <a:pt x="50" y="89"/>
                    </a:cubicBezTo>
                    <a:cubicBezTo>
                      <a:pt x="25" y="26"/>
                      <a:pt x="0" y="1"/>
                      <a:pt x="0"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6"/>
              <p:cNvSpPr/>
              <p:nvPr/>
            </p:nvSpPr>
            <p:spPr>
              <a:xfrm rot="-6237134">
                <a:off x="7127467" y="4003408"/>
                <a:ext cx="357955" cy="163860"/>
              </a:xfrm>
              <a:custGeom>
                <a:avLst/>
                <a:gdLst/>
                <a:ahLst/>
                <a:cxnLst/>
                <a:rect l="l" t="t" r="r" b="b"/>
                <a:pathLst>
                  <a:path w="6816" h="3120" extrusionOk="0">
                    <a:moveTo>
                      <a:pt x="6816" y="1"/>
                    </a:moveTo>
                    <a:cubicBezTo>
                      <a:pt x="6816" y="1"/>
                      <a:pt x="6375" y="164"/>
                      <a:pt x="5722" y="428"/>
                    </a:cubicBezTo>
                    <a:cubicBezTo>
                      <a:pt x="5395" y="567"/>
                      <a:pt x="5017" y="717"/>
                      <a:pt x="4615" y="906"/>
                    </a:cubicBezTo>
                    <a:cubicBezTo>
                      <a:pt x="4414" y="994"/>
                      <a:pt x="4213" y="1082"/>
                      <a:pt x="3999" y="1170"/>
                    </a:cubicBezTo>
                    <a:lnTo>
                      <a:pt x="3358" y="1459"/>
                    </a:lnTo>
                    <a:lnTo>
                      <a:pt x="2729" y="1749"/>
                    </a:lnTo>
                    <a:cubicBezTo>
                      <a:pt x="2515" y="1849"/>
                      <a:pt x="2314" y="1950"/>
                      <a:pt x="2113" y="2038"/>
                    </a:cubicBezTo>
                    <a:cubicBezTo>
                      <a:pt x="1723" y="2239"/>
                      <a:pt x="1358" y="2415"/>
                      <a:pt x="1044" y="2579"/>
                    </a:cubicBezTo>
                    <a:cubicBezTo>
                      <a:pt x="415" y="2893"/>
                      <a:pt x="0" y="3119"/>
                      <a:pt x="0" y="3119"/>
                    </a:cubicBezTo>
                    <a:cubicBezTo>
                      <a:pt x="0" y="3119"/>
                      <a:pt x="453" y="2968"/>
                      <a:pt x="1107" y="2704"/>
                    </a:cubicBezTo>
                    <a:cubicBezTo>
                      <a:pt x="1434" y="2566"/>
                      <a:pt x="1811" y="2415"/>
                      <a:pt x="2201" y="2226"/>
                    </a:cubicBezTo>
                    <a:cubicBezTo>
                      <a:pt x="2402" y="2138"/>
                      <a:pt x="2616" y="2050"/>
                      <a:pt x="2829" y="1962"/>
                    </a:cubicBezTo>
                    <a:lnTo>
                      <a:pt x="3471" y="1673"/>
                    </a:lnTo>
                    <a:lnTo>
                      <a:pt x="4100" y="1384"/>
                    </a:lnTo>
                    <a:cubicBezTo>
                      <a:pt x="4301" y="1283"/>
                      <a:pt x="4502" y="1183"/>
                      <a:pt x="4703" y="1095"/>
                    </a:cubicBezTo>
                    <a:cubicBezTo>
                      <a:pt x="5106" y="894"/>
                      <a:pt x="5470" y="717"/>
                      <a:pt x="5785" y="554"/>
                    </a:cubicBezTo>
                    <a:cubicBezTo>
                      <a:pt x="6413" y="240"/>
                      <a:pt x="6816" y="1"/>
                      <a:pt x="6816"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6"/>
              <p:cNvSpPr/>
              <p:nvPr/>
            </p:nvSpPr>
            <p:spPr>
              <a:xfrm rot="-6237134">
                <a:off x="7036206" y="3995555"/>
                <a:ext cx="453746" cy="257607"/>
              </a:xfrm>
              <a:custGeom>
                <a:avLst/>
                <a:gdLst/>
                <a:ahLst/>
                <a:cxnLst/>
                <a:rect l="l" t="t" r="r" b="b"/>
                <a:pathLst>
                  <a:path w="8640" h="4905" extrusionOk="0">
                    <a:moveTo>
                      <a:pt x="8614" y="0"/>
                    </a:moveTo>
                    <a:lnTo>
                      <a:pt x="315" y="3785"/>
                    </a:lnTo>
                    <a:cubicBezTo>
                      <a:pt x="63" y="3886"/>
                      <a:pt x="1" y="4062"/>
                      <a:pt x="101" y="4275"/>
                    </a:cubicBezTo>
                    <a:lnTo>
                      <a:pt x="328" y="4766"/>
                    </a:lnTo>
                    <a:cubicBezTo>
                      <a:pt x="328" y="4766"/>
                      <a:pt x="290" y="4590"/>
                      <a:pt x="491" y="4313"/>
                    </a:cubicBezTo>
                    <a:lnTo>
                      <a:pt x="340" y="3835"/>
                    </a:lnTo>
                    <a:lnTo>
                      <a:pt x="969" y="4904"/>
                    </a:lnTo>
                    <a:lnTo>
                      <a:pt x="969" y="4904"/>
                    </a:lnTo>
                    <a:lnTo>
                      <a:pt x="705" y="4074"/>
                    </a:lnTo>
                    <a:cubicBezTo>
                      <a:pt x="981" y="3835"/>
                      <a:pt x="1283" y="3634"/>
                      <a:pt x="1610" y="3483"/>
                    </a:cubicBezTo>
                    <a:cubicBezTo>
                      <a:pt x="2641" y="2955"/>
                      <a:pt x="6087" y="1258"/>
                      <a:pt x="7860" y="377"/>
                    </a:cubicBezTo>
                    <a:lnTo>
                      <a:pt x="8640" y="1874"/>
                    </a:lnTo>
                    <a:lnTo>
                      <a:pt x="8011" y="302"/>
                    </a:lnTo>
                    <a:cubicBezTo>
                      <a:pt x="8262" y="176"/>
                      <a:pt x="8463" y="76"/>
                      <a:pt x="8614"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6"/>
              <p:cNvSpPr/>
              <p:nvPr/>
            </p:nvSpPr>
            <p:spPr>
              <a:xfrm rot="-6237134">
                <a:off x="6656968" y="3433813"/>
                <a:ext cx="521125" cy="488535"/>
              </a:xfrm>
              <a:custGeom>
                <a:avLst/>
                <a:gdLst/>
                <a:ahLst/>
                <a:cxnLst/>
                <a:rect l="l" t="t" r="r" b="b"/>
                <a:pathLst>
                  <a:path w="9923" h="9302" extrusionOk="0">
                    <a:moveTo>
                      <a:pt x="4972" y="0"/>
                    </a:moveTo>
                    <a:cubicBezTo>
                      <a:pt x="4820" y="0"/>
                      <a:pt x="4668" y="7"/>
                      <a:pt x="4515" y="21"/>
                    </a:cubicBezTo>
                    <a:cubicBezTo>
                      <a:pt x="4427" y="21"/>
                      <a:pt x="4339" y="21"/>
                      <a:pt x="4251" y="46"/>
                    </a:cubicBezTo>
                    <a:lnTo>
                      <a:pt x="3987" y="97"/>
                    </a:lnTo>
                    <a:cubicBezTo>
                      <a:pt x="3811" y="122"/>
                      <a:pt x="3635" y="172"/>
                      <a:pt x="3471" y="223"/>
                    </a:cubicBezTo>
                    <a:lnTo>
                      <a:pt x="3333" y="260"/>
                    </a:lnTo>
                    <a:lnTo>
                      <a:pt x="3220" y="311"/>
                    </a:lnTo>
                    <a:lnTo>
                      <a:pt x="2981" y="411"/>
                    </a:lnTo>
                    <a:cubicBezTo>
                      <a:pt x="2931" y="424"/>
                      <a:pt x="2906" y="436"/>
                      <a:pt x="2855" y="461"/>
                    </a:cubicBezTo>
                    <a:lnTo>
                      <a:pt x="2742" y="512"/>
                    </a:lnTo>
                    <a:lnTo>
                      <a:pt x="2503" y="638"/>
                    </a:lnTo>
                    <a:cubicBezTo>
                      <a:pt x="1925" y="952"/>
                      <a:pt x="1422" y="1392"/>
                      <a:pt x="1019" y="1920"/>
                    </a:cubicBezTo>
                    <a:cubicBezTo>
                      <a:pt x="667" y="2398"/>
                      <a:pt x="391" y="2926"/>
                      <a:pt x="215" y="3492"/>
                    </a:cubicBezTo>
                    <a:cubicBezTo>
                      <a:pt x="64" y="3957"/>
                      <a:pt x="1" y="4448"/>
                      <a:pt x="13" y="4951"/>
                    </a:cubicBezTo>
                    <a:lnTo>
                      <a:pt x="13" y="5102"/>
                    </a:lnTo>
                    <a:cubicBezTo>
                      <a:pt x="13" y="5164"/>
                      <a:pt x="13" y="5215"/>
                      <a:pt x="26" y="5265"/>
                    </a:cubicBezTo>
                    <a:lnTo>
                      <a:pt x="51" y="5554"/>
                    </a:lnTo>
                    <a:cubicBezTo>
                      <a:pt x="76" y="5743"/>
                      <a:pt x="127" y="5919"/>
                      <a:pt x="152" y="6070"/>
                    </a:cubicBezTo>
                    <a:lnTo>
                      <a:pt x="277" y="6472"/>
                    </a:lnTo>
                    <a:cubicBezTo>
                      <a:pt x="303" y="6598"/>
                      <a:pt x="353" y="6686"/>
                      <a:pt x="391" y="6761"/>
                    </a:cubicBezTo>
                    <a:lnTo>
                      <a:pt x="491" y="7000"/>
                    </a:lnTo>
                    <a:lnTo>
                      <a:pt x="403" y="6761"/>
                    </a:lnTo>
                    <a:cubicBezTo>
                      <a:pt x="378" y="6673"/>
                      <a:pt x="328" y="6585"/>
                      <a:pt x="303" y="6460"/>
                    </a:cubicBezTo>
                    <a:lnTo>
                      <a:pt x="189" y="6057"/>
                    </a:lnTo>
                    <a:cubicBezTo>
                      <a:pt x="164" y="5906"/>
                      <a:pt x="139" y="5743"/>
                      <a:pt x="114" y="5554"/>
                    </a:cubicBezTo>
                    <a:lnTo>
                      <a:pt x="101" y="5265"/>
                    </a:lnTo>
                    <a:cubicBezTo>
                      <a:pt x="101" y="5215"/>
                      <a:pt x="101" y="5152"/>
                      <a:pt x="89" y="5102"/>
                    </a:cubicBezTo>
                    <a:lnTo>
                      <a:pt x="89" y="4951"/>
                    </a:lnTo>
                    <a:cubicBezTo>
                      <a:pt x="114" y="3882"/>
                      <a:pt x="491" y="2863"/>
                      <a:pt x="1158" y="2033"/>
                    </a:cubicBezTo>
                    <a:cubicBezTo>
                      <a:pt x="1548" y="1530"/>
                      <a:pt x="2038" y="1128"/>
                      <a:pt x="2604" y="826"/>
                    </a:cubicBezTo>
                    <a:lnTo>
                      <a:pt x="2818" y="713"/>
                    </a:lnTo>
                    <a:lnTo>
                      <a:pt x="2931" y="650"/>
                    </a:lnTo>
                    <a:lnTo>
                      <a:pt x="3044" y="600"/>
                    </a:lnTo>
                    <a:lnTo>
                      <a:pt x="3283" y="512"/>
                    </a:lnTo>
                    <a:lnTo>
                      <a:pt x="3396" y="461"/>
                    </a:lnTo>
                    <a:lnTo>
                      <a:pt x="3522" y="436"/>
                    </a:lnTo>
                    <a:cubicBezTo>
                      <a:pt x="3685" y="386"/>
                      <a:pt x="3849" y="336"/>
                      <a:pt x="4012" y="311"/>
                    </a:cubicBezTo>
                    <a:lnTo>
                      <a:pt x="4264" y="273"/>
                    </a:lnTo>
                    <a:cubicBezTo>
                      <a:pt x="4352" y="248"/>
                      <a:pt x="4440" y="248"/>
                      <a:pt x="4515" y="248"/>
                    </a:cubicBezTo>
                    <a:cubicBezTo>
                      <a:pt x="4643" y="237"/>
                      <a:pt x="4771" y="232"/>
                      <a:pt x="4899" y="232"/>
                    </a:cubicBezTo>
                    <a:cubicBezTo>
                      <a:pt x="6174" y="232"/>
                      <a:pt x="7410" y="742"/>
                      <a:pt x="8313" y="1656"/>
                    </a:cubicBezTo>
                    <a:cubicBezTo>
                      <a:pt x="8778" y="2146"/>
                      <a:pt x="9155" y="2725"/>
                      <a:pt x="9382" y="3354"/>
                    </a:cubicBezTo>
                    <a:cubicBezTo>
                      <a:pt x="9608" y="3957"/>
                      <a:pt x="9721" y="4586"/>
                      <a:pt x="9696" y="5227"/>
                    </a:cubicBezTo>
                    <a:cubicBezTo>
                      <a:pt x="9658" y="6284"/>
                      <a:pt x="9268" y="7302"/>
                      <a:pt x="8589" y="8119"/>
                    </a:cubicBezTo>
                    <a:lnTo>
                      <a:pt x="8489" y="8245"/>
                    </a:lnTo>
                    <a:cubicBezTo>
                      <a:pt x="8451" y="8283"/>
                      <a:pt x="8413" y="8321"/>
                      <a:pt x="8388" y="8358"/>
                    </a:cubicBezTo>
                    <a:lnTo>
                      <a:pt x="8174" y="8572"/>
                    </a:lnTo>
                    <a:cubicBezTo>
                      <a:pt x="8036" y="8698"/>
                      <a:pt x="7910" y="8799"/>
                      <a:pt x="7785" y="8899"/>
                    </a:cubicBezTo>
                    <a:lnTo>
                      <a:pt x="7445" y="9138"/>
                    </a:lnTo>
                    <a:cubicBezTo>
                      <a:pt x="7344" y="9214"/>
                      <a:pt x="7244" y="9251"/>
                      <a:pt x="7181" y="9302"/>
                    </a:cubicBezTo>
                    <a:cubicBezTo>
                      <a:pt x="7256" y="9264"/>
                      <a:pt x="7357" y="9226"/>
                      <a:pt x="7458" y="9163"/>
                    </a:cubicBezTo>
                    <a:lnTo>
                      <a:pt x="7810" y="8937"/>
                    </a:lnTo>
                    <a:cubicBezTo>
                      <a:pt x="7936" y="8849"/>
                      <a:pt x="8074" y="8736"/>
                      <a:pt x="8225" y="8622"/>
                    </a:cubicBezTo>
                    <a:lnTo>
                      <a:pt x="8438" y="8409"/>
                    </a:lnTo>
                    <a:cubicBezTo>
                      <a:pt x="8476" y="8384"/>
                      <a:pt x="8514" y="8346"/>
                      <a:pt x="8552" y="8308"/>
                    </a:cubicBezTo>
                    <a:lnTo>
                      <a:pt x="8652" y="8182"/>
                    </a:lnTo>
                    <a:cubicBezTo>
                      <a:pt x="8992" y="7818"/>
                      <a:pt x="9256" y="7390"/>
                      <a:pt x="9457" y="6937"/>
                    </a:cubicBezTo>
                    <a:cubicBezTo>
                      <a:pt x="9696" y="6397"/>
                      <a:pt x="9847" y="5818"/>
                      <a:pt x="9885" y="5227"/>
                    </a:cubicBezTo>
                    <a:cubicBezTo>
                      <a:pt x="9922" y="4561"/>
                      <a:pt x="9822" y="3907"/>
                      <a:pt x="9595" y="3278"/>
                    </a:cubicBezTo>
                    <a:cubicBezTo>
                      <a:pt x="9356" y="2612"/>
                      <a:pt x="8979" y="2008"/>
                      <a:pt x="8489" y="1505"/>
                    </a:cubicBezTo>
                    <a:cubicBezTo>
                      <a:pt x="7564" y="535"/>
                      <a:pt x="6295" y="0"/>
                      <a:pt x="4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6"/>
              <p:cNvSpPr/>
              <p:nvPr/>
            </p:nvSpPr>
            <p:spPr>
              <a:xfrm rot="-6237134">
                <a:off x="6507192" y="3556219"/>
                <a:ext cx="1061944" cy="648509"/>
              </a:xfrm>
              <a:custGeom>
                <a:avLst/>
                <a:gdLst/>
                <a:ahLst/>
                <a:cxnLst/>
                <a:rect l="l" t="t" r="r" b="b"/>
                <a:pathLst>
                  <a:path w="20221" h="12348" extrusionOk="0">
                    <a:moveTo>
                      <a:pt x="9180" y="6268"/>
                    </a:moveTo>
                    <a:cubicBezTo>
                      <a:pt x="9180" y="6268"/>
                      <a:pt x="9192" y="6305"/>
                      <a:pt x="9230" y="6356"/>
                    </a:cubicBezTo>
                    <a:cubicBezTo>
                      <a:pt x="9255" y="6406"/>
                      <a:pt x="9305" y="6481"/>
                      <a:pt x="9356" y="6582"/>
                    </a:cubicBezTo>
                    <a:cubicBezTo>
                      <a:pt x="9456" y="6758"/>
                      <a:pt x="9582" y="7010"/>
                      <a:pt x="9695" y="7261"/>
                    </a:cubicBezTo>
                    <a:cubicBezTo>
                      <a:pt x="9808" y="7525"/>
                      <a:pt x="9922" y="7777"/>
                      <a:pt x="9997" y="7978"/>
                    </a:cubicBezTo>
                    <a:cubicBezTo>
                      <a:pt x="10035" y="8078"/>
                      <a:pt x="10060" y="8154"/>
                      <a:pt x="10073" y="8217"/>
                    </a:cubicBezTo>
                    <a:cubicBezTo>
                      <a:pt x="10098" y="8280"/>
                      <a:pt x="10110" y="8317"/>
                      <a:pt x="10110" y="8317"/>
                    </a:cubicBezTo>
                    <a:cubicBezTo>
                      <a:pt x="10110" y="8317"/>
                      <a:pt x="10085" y="8280"/>
                      <a:pt x="10060" y="8229"/>
                    </a:cubicBezTo>
                    <a:cubicBezTo>
                      <a:pt x="10022" y="8179"/>
                      <a:pt x="9985" y="8104"/>
                      <a:pt x="9934" y="8003"/>
                    </a:cubicBezTo>
                    <a:cubicBezTo>
                      <a:pt x="9834" y="7827"/>
                      <a:pt x="9708" y="7575"/>
                      <a:pt x="9582" y="7311"/>
                    </a:cubicBezTo>
                    <a:cubicBezTo>
                      <a:pt x="9469" y="7060"/>
                      <a:pt x="9368" y="6808"/>
                      <a:pt x="9293" y="6607"/>
                    </a:cubicBezTo>
                    <a:cubicBezTo>
                      <a:pt x="9255" y="6507"/>
                      <a:pt x="9230" y="6419"/>
                      <a:pt x="9205" y="6368"/>
                    </a:cubicBezTo>
                    <a:cubicBezTo>
                      <a:pt x="9180" y="6305"/>
                      <a:pt x="9180" y="6268"/>
                      <a:pt x="9180" y="6268"/>
                    </a:cubicBezTo>
                    <a:close/>
                    <a:moveTo>
                      <a:pt x="8953" y="6431"/>
                    </a:moveTo>
                    <a:cubicBezTo>
                      <a:pt x="8953" y="6431"/>
                      <a:pt x="8966" y="6469"/>
                      <a:pt x="9004" y="6519"/>
                    </a:cubicBezTo>
                    <a:cubicBezTo>
                      <a:pt x="9029" y="6569"/>
                      <a:pt x="9079" y="6632"/>
                      <a:pt x="9117" y="6720"/>
                    </a:cubicBezTo>
                    <a:cubicBezTo>
                      <a:pt x="9217" y="6896"/>
                      <a:pt x="9343" y="7135"/>
                      <a:pt x="9444" y="7374"/>
                    </a:cubicBezTo>
                    <a:cubicBezTo>
                      <a:pt x="9557" y="7626"/>
                      <a:pt x="9658" y="7865"/>
                      <a:pt x="9733" y="8053"/>
                    </a:cubicBezTo>
                    <a:cubicBezTo>
                      <a:pt x="9758" y="8154"/>
                      <a:pt x="9783" y="8229"/>
                      <a:pt x="9808" y="8292"/>
                    </a:cubicBezTo>
                    <a:cubicBezTo>
                      <a:pt x="9821" y="8342"/>
                      <a:pt x="9834" y="8380"/>
                      <a:pt x="9834" y="8380"/>
                    </a:cubicBezTo>
                    <a:cubicBezTo>
                      <a:pt x="9834" y="8380"/>
                      <a:pt x="9808" y="8342"/>
                      <a:pt x="9783" y="8292"/>
                    </a:cubicBezTo>
                    <a:cubicBezTo>
                      <a:pt x="9758" y="8242"/>
                      <a:pt x="9708" y="8179"/>
                      <a:pt x="9670" y="8091"/>
                    </a:cubicBezTo>
                    <a:cubicBezTo>
                      <a:pt x="9570" y="7915"/>
                      <a:pt x="9444" y="7676"/>
                      <a:pt x="9331" y="7425"/>
                    </a:cubicBezTo>
                    <a:cubicBezTo>
                      <a:pt x="9230" y="7186"/>
                      <a:pt x="9129" y="6947"/>
                      <a:pt x="9054" y="6758"/>
                    </a:cubicBezTo>
                    <a:cubicBezTo>
                      <a:pt x="9016" y="6657"/>
                      <a:pt x="8991" y="6582"/>
                      <a:pt x="8979" y="6519"/>
                    </a:cubicBezTo>
                    <a:cubicBezTo>
                      <a:pt x="8953" y="6469"/>
                      <a:pt x="8953" y="6431"/>
                      <a:pt x="8953" y="6431"/>
                    </a:cubicBezTo>
                    <a:close/>
                    <a:moveTo>
                      <a:pt x="14375" y="1114"/>
                    </a:moveTo>
                    <a:cubicBezTo>
                      <a:pt x="15571" y="1114"/>
                      <a:pt x="16747" y="1635"/>
                      <a:pt x="17555" y="2621"/>
                    </a:cubicBezTo>
                    <a:lnTo>
                      <a:pt x="17517" y="2583"/>
                    </a:lnTo>
                    <a:cubicBezTo>
                      <a:pt x="17341" y="2395"/>
                      <a:pt x="17127" y="2219"/>
                      <a:pt x="16913" y="2080"/>
                    </a:cubicBezTo>
                    <a:cubicBezTo>
                      <a:pt x="16737" y="1967"/>
                      <a:pt x="16561" y="1866"/>
                      <a:pt x="16373" y="1791"/>
                    </a:cubicBezTo>
                    <a:cubicBezTo>
                      <a:pt x="16259" y="1741"/>
                      <a:pt x="16134" y="1703"/>
                      <a:pt x="16020" y="1665"/>
                    </a:cubicBezTo>
                    <a:lnTo>
                      <a:pt x="15882" y="1628"/>
                    </a:lnTo>
                    <a:lnTo>
                      <a:pt x="15995" y="1703"/>
                    </a:lnTo>
                    <a:cubicBezTo>
                      <a:pt x="16071" y="1753"/>
                      <a:pt x="16159" y="1841"/>
                      <a:pt x="16284" y="1942"/>
                    </a:cubicBezTo>
                    <a:cubicBezTo>
                      <a:pt x="16611" y="2219"/>
                      <a:pt x="16901" y="2533"/>
                      <a:pt x="17140" y="2898"/>
                    </a:cubicBezTo>
                    <a:cubicBezTo>
                      <a:pt x="17290" y="3124"/>
                      <a:pt x="17416" y="3375"/>
                      <a:pt x="17517" y="3627"/>
                    </a:cubicBezTo>
                    <a:lnTo>
                      <a:pt x="17529" y="3677"/>
                    </a:lnTo>
                    <a:lnTo>
                      <a:pt x="17542" y="3715"/>
                    </a:lnTo>
                    <a:lnTo>
                      <a:pt x="17580" y="3828"/>
                    </a:lnTo>
                    <a:lnTo>
                      <a:pt x="17655" y="4055"/>
                    </a:lnTo>
                    <a:cubicBezTo>
                      <a:pt x="17668" y="4130"/>
                      <a:pt x="17680" y="4205"/>
                      <a:pt x="17705" y="4268"/>
                    </a:cubicBezTo>
                    <a:lnTo>
                      <a:pt x="17718" y="4381"/>
                    </a:lnTo>
                    <a:cubicBezTo>
                      <a:pt x="17718" y="4419"/>
                      <a:pt x="17731" y="4457"/>
                      <a:pt x="17743" y="4495"/>
                    </a:cubicBezTo>
                    <a:cubicBezTo>
                      <a:pt x="17781" y="4809"/>
                      <a:pt x="17793" y="5123"/>
                      <a:pt x="17756" y="5438"/>
                    </a:cubicBezTo>
                    <a:cubicBezTo>
                      <a:pt x="17718" y="5765"/>
                      <a:pt x="17643" y="6079"/>
                      <a:pt x="17529" y="6381"/>
                    </a:cubicBezTo>
                    <a:cubicBezTo>
                      <a:pt x="17416" y="6683"/>
                      <a:pt x="17265" y="6972"/>
                      <a:pt x="17077" y="7248"/>
                    </a:cubicBezTo>
                    <a:cubicBezTo>
                      <a:pt x="16888" y="7513"/>
                      <a:pt x="16674" y="7751"/>
                      <a:pt x="16435" y="7965"/>
                    </a:cubicBezTo>
                    <a:cubicBezTo>
                      <a:pt x="16373" y="8016"/>
                      <a:pt x="16322" y="8066"/>
                      <a:pt x="16259" y="8104"/>
                    </a:cubicBezTo>
                    <a:cubicBezTo>
                      <a:pt x="16196" y="8154"/>
                      <a:pt x="16134" y="8204"/>
                      <a:pt x="16071" y="8242"/>
                    </a:cubicBezTo>
                    <a:cubicBezTo>
                      <a:pt x="15945" y="8317"/>
                      <a:pt x="15819" y="8405"/>
                      <a:pt x="15681" y="8468"/>
                    </a:cubicBezTo>
                    <a:cubicBezTo>
                      <a:pt x="15442" y="8594"/>
                      <a:pt x="15178" y="8695"/>
                      <a:pt x="14914" y="8770"/>
                    </a:cubicBezTo>
                    <a:cubicBezTo>
                      <a:pt x="14499" y="8883"/>
                      <a:pt x="14071" y="8934"/>
                      <a:pt x="13644" y="8934"/>
                    </a:cubicBezTo>
                    <a:cubicBezTo>
                      <a:pt x="13493" y="8934"/>
                      <a:pt x="13367" y="8921"/>
                      <a:pt x="13279" y="8908"/>
                    </a:cubicBezTo>
                    <a:lnTo>
                      <a:pt x="13141" y="8896"/>
                    </a:lnTo>
                    <a:lnTo>
                      <a:pt x="13141" y="8896"/>
                    </a:lnTo>
                    <a:lnTo>
                      <a:pt x="13267" y="8959"/>
                    </a:lnTo>
                    <a:cubicBezTo>
                      <a:pt x="13380" y="9009"/>
                      <a:pt x="13493" y="9059"/>
                      <a:pt x="13619" y="9097"/>
                    </a:cubicBezTo>
                    <a:cubicBezTo>
                      <a:pt x="13807" y="9160"/>
                      <a:pt x="14008" y="9210"/>
                      <a:pt x="14210" y="9235"/>
                    </a:cubicBezTo>
                    <a:cubicBezTo>
                      <a:pt x="14377" y="9259"/>
                      <a:pt x="14544" y="9268"/>
                      <a:pt x="14712" y="9268"/>
                    </a:cubicBezTo>
                    <a:cubicBezTo>
                      <a:pt x="14809" y="9268"/>
                      <a:pt x="14905" y="9265"/>
                      <a:pt x="15002" y="9260"/>
                    </a:cubicBezTo>
                    <a:lnTo>
                      <a:pt x="15027" y="9260"/>
                    </a:lnTo>
                    <a:cubicBezTo>
                      <a:pt x="14810" y="9295"/>
                      <a:pt x="14593" y="9312"/>
                      <a:pt x="14378" y="9312"/>
                    </a:cubicBezTo>
                    <a:cubicBezTo>
                      <a:pt x="12790" y="9312"/>
                      <a:pt x="11314" y="8393"/>
                      <a:pt x="10638" y="6909"/>
                    </a:cubicBezTo>
                    <a:cubicBezTo>
                      <a:pt x="9796" y="5035"/>
                      <a:pt x="10462" y="2822"/>
                      <a:pt x="12210" y="1728"/>
                    </a:cubicBezTo>
                    <a:cubicBezTo>
                      <a:pt x="12884" y="1314"/>
                      <a:pt x="13633" y="1114"/>
                      <a:pt x="14375" y="1114"/>
                    </a:cubicBezTo>
                    <a:close/>
                    <a:moveTo>
                      <a:pt x="14412" y="223"/>
                    </a:moveTo>
                    <a:cubicBezTo>
                      <a:pt x="15727" y="223"/>
                      <a:pt x="17006" y="758"/>
                      <a:pt x="17919" y="1728"/>
                    </a:cubicBezTo>
                    <a:cubicBezTo>
                      <a:pt x="18422" y="2231"/>
                      <a:pt x="18799" y="2835"/>
                      <a:pt x="19038" y="3501"/>
                    </a:cubicBezTo>
                    <a:cubicBezTo>
                      <a:pt x="19265" y="4130"/>
                      <a:pt x="19365" y="4784"/>
                      <a:pt x="19328" y="5450"/>
                    </a:cubicBezTo>
                    <a:cubicBezTo>
                      <a:pt x="19290" y="6041"/>
                      <a:pt x="19139" y="6620"/>
                      <a:pt x="18900" y="7148"/>
                    </a:cubicBezTo>
                    <a:cubicBezTo>
                      <a:pt x="18699" y="7613"/>
                      <a:pt x="18435" y="8028"/>
                      <a:pt x="18108" y="8393"/>
                    </a:cubicBezTo>
                    <a:lnTo>
                      <a:pt x="17995" y="8531"/>
                    </a:lnTo>
                    <a:cubicBezTo>
                      <a:pt x="17957" y="8569"/>
                      <a:pt x="17919" y="8594"/>
                      <a:pt x="17881" y="8632"/>
                    </a:cubicBezTo>
                    <a:lnTo>
                      <a:pt x="17668" y="8833"/>
                    </a:lnTo>
                    <a:cubicBezTo>
                      <a:pt x="17529" y="8959"/>
                      <a:pt x="17379" y="9059"/>
                      <a:pt x="17265" y="9160"/>
                    </a:cubicBezTo>
                    <a:lnTo>
                      <a:pt x="16913" y="9374"/>
                    </a:lnTo>
                    <a:cubicBezTo>
                      <a:pt x="16800" y="9449"/>
                      <a:pt x="16712" y="9487"/>
                      <a:pt x="16637" y="9525"/>
                    </a:cubicBezTo>
                    <a:lnTo>
                      <a:pt x="16398" y="9638"/>
                    </a:lnTo>
                    <a:lnTo>
                      <a:pt x="16624" y="9512"/>
                    </a:lnTo>
                    <a:cubicBezTo>
                      <a:pt x="16699" y="9462"/>
                      <a:pt x="16800" y="9424"/>
                      <a:pt x="16901" y="9348"/>
                    </a:cubicBezTo>
                    <a:lnTo>
                      <a:pt x="17240" y="9122"/>
                    </a:lnTo>
                    <a:cubicBezTo>
                      <a:pt x="17353" y="9009"/>
                      <a:pt x="17492" y="8908"/>
                      <a:pt x="17630" y="8783"/>
                    </a:cubicBezTo>
                    <a:lnTo>
                      <a:pt x="17831" y="8569"/>
                    </a:lnTo>
                    <a:cubicBezTo>
                      <a:pt x="17869" y="8531"/>
                      <a:pt x="17907" y="8506"/>
                      <a:pt x="17944" y="8456"/>
                    </a:cubicBezTo>
                    <a:lnTo>
                      <a:pt x="18045" y="8342"/>
                    </a:lnTo>
                    <a:cubicBezTo>
                      <a:pt x="18711" y="7513"/>
                      <a:pt x="19101" y="6507"/>
                      <a:pt x="19139" y="5450"/>
                    </a:cubicBezTo>
                    <a:cubicBezTo>
                      <a:pt x="19164" y="4822"/>
                      <a:pt x="19064" y="4180"/>
                      <a:pt x="18850" y="3589"/>
                    </a:cubicBezTo>
                    <a:cubicBezTo>
                      <a:pt x="18611" y="2960"/>
                      <a:pt x="18246" y="2369"/>
                      <a:pt x="17768" y="1892"/>
                    </a:cubicBezTo>
                    <a:cubicBezTo>
                      <a:pt x="16865" y="977"/>
                      <a:pt x="15640" y="468"/>
                      <a:pt x="14367" y="468"/>
                    </a:cubicBezTo>
                    <a:cubicBezTo>
                      <a:pt x="14239" y="468"/>
                      <a:pt x="14111" y="473"/>
                      <a:pt x="13983" y="483"/>
                    </a:cubicBezTo>
                    <a:cubicBezTo>
                      <a:pt x="13895" y="483"/>
                      <a:pt x="13807" y="483"/>
                      <a:pt x="13732" y="496"/>
                    </a:cubicBezTo>
                    <a:lnTo>
                      <a:pt x="13468" y="546"/>
                    </a:lnTo>
                    <a:cubicBezTo>
                      <a:pt x="13304" y="571"/>
                      <a:pt x="13141" y="609"/>
                      <a:pt x="12977" y="659"/>
                    </a:cubicBezTo>
                    <a:lnTo>
                      <a:pt x="12864" y="697"/>
                    </a:lnTo>
                    <a:lnTo>
                      <a:pt x="12738" y="747"/>
                    </a:lnTo>
                    <a:lnTo>
                      <a:pt x="12499" y="835"/>
                    </a:lnTo>
                    <a:lnTo>
                      <a:pt x="12386" y="886"/>
                    </a:lnTo>
                    <a:lnTo>
                      <a:pt x="12286" y="936"/>
                    </a:lnTo>
                    <a:lnTo>
                      <a:pt x="12059" y="1049"/>
                    </a:lnTo>
                    <a:cubicBezTo>
                      <a:pt x="11506" y="1364"/>
                      <a:pt x="11016" y="1766"/>
                      <a:pt x="10613" y="2269"/>
                    </a:cubicBezTo>
                    <a:cubicBezTo>
                      <a:pt x="9959" y="3099"/>
                      <a:pt x="9582" y="4117"/>
                      <a:pt x="9557" y="5174"/>
                    </a:cubicBezTo>
                    <a:lnTo>
                      <a:pt x="9557" y="5337"/>
                    </a:lnTo>
                    <a:cubicBezTo>
                      <a:pt x="9557" y="5387"/>
                      <a:pt x="9557" y="5438"/>
                      <a:pt x="9557" y="5488"/>
                    </a:cubicBezTo>
                    <a:lnTo>
                      <a:pt x="9582" y="5790"/>
                    </a:lnTo>
                    <a:cubicBezTo>
                      <a:pt x="9595" y="5966"/>
                      <a:pt x="9632" y="6142"/>
                      <a:pt x="9658" y="6293"/>
                    </a:cubicBezTo>
                    <a:lnTo>
                      <a:pt x="9758" y="6695"/>
                    </a:lnTo>
                    <a:cubicBezTo>
                      <a:pt x="9783" y="6821"/>
                      <a:pt x="9834" y="6909"/>
                      <a:pt x="9859" y="6984"/>
                    </a:cubicBezTo>
                    <a:lnTo>
                      <a:pt x="9947" y="7236"/>
                    </a:lnTo>
                    <a:lnTo>
                      <a:pt x="9834" y="6984"/>
                    </a:lnTo>
                    <a:cubicBezTo>
                      <a:pt x="9808" y="6909"/>
                      <a:pt x="9758" y="6821"/>
                      <a:pt x="9720" y="6708"/>
                    </a:cubicBezTo>
                    <a:lnTo>
                      <a:pt x="9595" y="6305"/>
                    </a:lnTo>
                    <a:cubicBezTo>
                      <a:pt x="9570" y="6142"/>
                      <a:pt x="9532" y="5978"/>
                      <a:pt x="9494" y="5790"/>
                    </a:cubicBezTo>
                    <a:lnTo>
                      <a:pt x="9469" y="5488"/>
                    </a:lnTo>
                    <a:cubicBezTo>
                      <a:pt x="9469" y="5438"/>
                      <a:pt x="9456" y="5387"/>
                      <a:pt x="9456" y="5337"/>
                    </a:cubicBezTo>
                    <a:cubicBezTo>
                      <a:pt x="9456" y="5287"/>
                      <a:pt x="9456" y="5224"/>
                      <a:pt x="9456" y="5174"/>
                    </a:cubicBezTo>
                    <a:cubicBezTo>
                      <a:pt x="9444" y="4683"/>
                      <a:pt x="9519" y="4180"/>
                      <a:pt x="9670" y="3715"/>
                    </a:cubicBezTo>
                    <a:cubicBezTo>
                      <a:pt x="9834" y="3149"/>
                      <a:pt x="10110" y="2621"/>
                      <a:pt x="10462" y="2143"/>
                    </a:cubicBezTo>
                    <a:cubicBezTo>
                      <a:pt x="10865" y="1615"/>
                      <a:pt x="11368" y="1187"/>
                      <a:pt x="11946" y="861"/>
                    </a:cubicBezTo>
                    <a:lnTo>
                      <a:pt x="12173" y="747"/>
                    </a:lnTo>
                    <a:lnTo>
                      <a:pt x="12286" y="684"/>
                    </a:lnTo>
                    <a:cubicBezTo>
                      <a:pt x="12336" y="659"/>
                      <a:pt x="12374" y="647"/>
                      <a:pt x="12411" y="634"/>
                    </a:cubicBezTo>
                    <a:lnTo>
                      <a:pt x="12650" y="534"/>
                    </a:lnTo>
                    <a:lnTo>
                      <a:pt x="12776" y="483"/>
                    </a:lnTo>
                    <a:lnTo>
                      <a:pt x="12902" y="446"/>
                    </a:lnTo>
                    <a:cubicBezTo>
                      <a:pt x="13078" y="395"/>
                      <a:pt x="13241" y="345"/>
                      <a:pt x="13417" y="320"/>
                    </a:cubicBezTo>
                    <a:lnTo>
                      <a:pt x="13682" y="269"/>
                    </a:lnTo>
                    <a:cubicBezTo>
                      <a:pt x="13770" y="257"/>
                      <a:pt x="13870" y="257"/>
                      <a:pt x="13958" y="244"/>
                    </a:cubicBezTo>
                    <a:cubicBezTo>
                      <a:pt x="14110" y="230"/>
                      <a:pt x="14261" y="223"/>
                      <a:pt x="14412" y="223"/>
                    </a:cubicBezTo>
                    <a:close/>
                    <a:moveTo>
                      <a:pt x="8865" y="6746"/>
                    </a:moveTo>
                    <a:lnTo>
                      <a:pt x="8865" y="6746"/>
                    </a:lnTo>
                    <a:cubicBezTo>
                      <a:pt x="8714" y="6821"/>
                      <a:pt x="8526" y="6934"/>
                      <a:pt x="8287" y="7047"/>
                    </a:cubicBezTo>
                    <a:lnTo>
                      <a:pt x="8916" y="8619"/>
                    </a:lnTo>
                    <a:lnTo>
                      <a:pt x="8123" y="7135"/>
                    </a:lnTo>
                    <a:cubicBezTo>
                      <a:pt x="6350" y="8003"/>
                      <a:pt x="2905" y="9701"/>
                      <a:pt x="1874" y="10229"/>
                    </a:cubicBezTo>
                    <a:cubicBezTo>
                      <a:pt x="1547" y="10392"/>
                      <a:pt x="1245" y="10593"/>
                      <a:pt x="968" y="10832"/>
                    </a:cubicBezTo>
                    <a:lnTo>
                      <a:pt x="1232" y="11650"/>
                    </a:lnTo>
                    <a:lnTo>
                      <a:pt x="604" y="10593"/>
                    </a:lnTo>
                    <a:lnTo>
                      <a:pt x="767" y="11059"/>
                    </a:lnTo>
                    <a:cubicBezTo>
                      <a:pt x="553" y="11348"/>
                      <a:pt x="591" y="11524"/>
                      <a:pt x="591" y="11524"/>
                    </a:cubicBezTo>
                    <a:lnTo>
                      <a:pt x="377" y="11033"/>
                    </a:lnTo>
                    <a:cubicBezTo>
                      <a:pt x="277" y="10820"/>
                      <a:pt x="327" y="10644"/>
                      <a:pt x="579" y="10531"/>
                    </a:cubicBezTo>
                    <a:lnTo>
                      <a:pt x="8865" y="6746"/>
                    </a:lnTo>
                    <a:close/>
                    <a:moveTo>
                      <a:pt x="8501" y="8632"/>
                    </a:moveTo>
                    <a:cubicBezTo>
                      <a:pt x="8501" y="8632"/>
                      <a:pt x="8086" y="8871"/>
                      <a:pt x="7470" y="9185"/>
                    </a:cubicBezTo>
                    <a:cubicBezTo>
                      <a:pt x="7155" y="9348"/>
                      <a:pt x="6778" y="9525"/>
                      <a:pt x="6388" y="9713"/>
                    </a:cubicBezTo>
                    <a:cubicBezTo>
                      <a:pt x="6187" y="9814"/>
                      <a:pt x="5986" y="9914"/>
                      <a:pt x="5772" y="10015"/>
                    </a:cubicBezTo>
                    <a:lnTo>
                      <a:pt x="5143" y="10304"/>
                    </a:lnTo>
                    <a:lnTo>
                      <a:pt x="4514" y="10593"/>
                    </a:lnTo>
                    <a:cubicBezTo>
                      <a:pt x="4301" y="10681"/>
                      <a:pt x="4087" y="10769"/>
                      <a:pt x="3886" y="10857"/>
                    </a:cubicBezTo>
                    <a:cubicBezTo>
                      <a:pt x="3483" y="11033"/>
                      <a:pt x="3106" y="11197"/>
                      <a:pt x="2792" y="11335"/>
                    </a:cubicBezTo>
                    <a:cubicBezTo>
                      <a:pt x="2138" y="11599"/>
                      <a:pt x="1685" y="11750"/>
                      <a:pt x="1685" y="11750"/>
                    </a:cubicBezTo>
                    <a:cubicBezTo>
                      <a:pt x="1685" y="11750"/>
                      <a:pt x="2100" y="11524"/>
                      <a:pt x="2729" y="11210"/>
                    </a:cubicBezTo>
                    <a:cubicBezTo>
                      <a:pt x="3043" y="11046"/>
                      <a:pt x="3408" y="10857"/>
                      <a:pt x="3798" y="10669"/>
                    </a:cubicBezTo>
                    <a:cubicBezTo>
                      <a:pt x="3999" y="10581"/>
                      <a:pt x="4200" y="10480"/>
                      <a:pt x="4414" y="10380"/>
                    </a:cubicBezTo>
                    <a:lnTo>
                      <a:pt x="5043" y="10090"/>
                    </a:lnTo>
                    <a:lnTo>
                      <a:pt x="5684" y="9801"/>
                    </a:lnTo>
                    <a:cubicBezTo>
                      <a:pt x="5885" y="9701"/>
                      <a:pt x="6099" y="9613"/>
                      <a:pt x="6300" y="9525"/>
                    </a:cubicBezTo>
                    <a:cubicBezTo>
                      <a:pt x="6702" y="9361"/>
                      <a:pt x="7080" y="9198"/>
                      <a:pt x="7394" y="9059"/>
                    </a:cubicBezTo>
                    <a:cubicBezTo>
                      <a:pt x="8048" y="8795"/>
                      <a:pt x="8501" y="8632"/>
                      <a:pt x="8501" y="8632"/>
                    </a:cubicBezTo>
                    <a:close/>
                    <a:moveTo>
                      <a:pt x="14365" y="1"/>
                    </a:moveTo>
                    <a:cubicBezTo>
                      <a:pt x="13842" y="1"/>
                      <a:pt x="13311" y="80"/>
                      <a:pt x="12789" y="244"/>
                    </a:cubicBezTo>
                    <a:cubicBezTo>
                      <a:pt x="10286" y="1049"/>
                      <a:pt x="8765" y="3602"/>
                      <a:pt x="9255" y="6192"/>
                    </a:cubicBezTo>
                    <a:cubicBezTo>
                      <a:pt x="9214" y="6169"/>
                      <a:pt x="9195" y="6159"/>
                      <a:pt x="9176" y="6159"/>
                    </a:cubicBezTo>
                    <a:cubicBezTo>
                      <a:pt x="9154" y="6159"/>
                      <a:pt x="9133" y="6172"/>
                      <a:pt x="9079" y="6192"/>
                    </a:cubicBezTo>
                    <a:lnTo>
                      <a:pt x="8979" y="6243"/>
                    </a:lnTo>
                    <a:cubicBezTo>
                      <a:pt x="8853" y="6293"/>
                      <a:pt x="8777" y="6419"/>
                      <a:pt x="8790" y="6557"/>
                    </a:cubicBezTo>
                    <a:lnTo>
                      <a:pt x="377" y="10405"/>
                    </a:lnTo>
                    <a:cubicBezTo>
                      <a:pt x="113" y="10518"/>
                      <a:pt x="0" y="10820"/>
                      <a:pt x="126" y="11071"/>
                    </a:cubicBezTo>
                    <a:lnTo>
                      <a:pt x="566" y="12052"/>
                    </a:lnTo>
                    <a:cubicBezTo>
                      <a:pt x="649" y="12237"/>
                      <a:pt x="835" y="12347"/>
                      <a:pt x="1028" y="12347"/>
                    </a:cubicBezTo>
                    <a:cubicBezTo>
                      <a:pt x="1096" y="12347"/>
                      <a:pt x="1166" y="12333"/>
                      <a:pt x="1232" y="12304"/>
                    </a:cubicBezTo>
                    <a:lnTo>
                      <a:pt x="9658" y="8456"/>
                    </a:lnTo>
                    <a:cubicBezTo>
                      <a:pt x="9720" y="8510"/>
                      <a:pt x="9793" y="8541"/>
                      <a:pt x="9869" y="8541"/>
                    </a:cubicBezTo>
                    <a:cubicBezTo>
                      <a:pt x="9915" y="8541"/>
                      <a:pt x="9962" y="8530"/>
                      <a:pt x="10010" y="8506"/>
                    </a:cubicBezTo>
                    <a:lnTo>
                      <a:pt x="10110" y="8468"/>
                    </a:lnTo>
                    <a:cubicBezTo>
                      <a:pt x="10198" y="8431"/>
                      <a:pt x="10198" y="8443"/>
                      <a:pt x="10223" y="8368"/>
                    </a:cubicBezTo>
                    <a:cubicBezTo>
                      <a:pt x="11237" y="9716"/>
                      <a:pt x="12797" y="10442"/>
                      <a:pt x="14384" y="10442"/>
                    </a:cubicBezTo>
                    <a:cubicBezTo>
                      <a:pt x="15298" y="10442"/>
                      <a:pt x="16220" y="10201"/>
                      <a:pt x="17052" y="9701"/>
                    </a:cubicBezTo>
                    <a:cubicBezTo>
                      <a:pt x="19340" y="8330"/>
                      <a:pt x="20220" y="5463"/>
                      <a:pt x="19114" y="3049"/>
                    </a:cubicBezTo>
                    <a:cubicBezTo>
                      <a:pt x="18237" y="1146"/>
                      <a:pt x="16359" y="1"/>
                      <a:pt x="14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6"/>
              <p:cNvSpPr/>
              <p:nvPr/>
            </p:nvSpPr>
            <p:spPr>
              <a:xfrm rot="-6237134">
                <a:off x="6861245" y="3687687"/>
                <a:ext cx="146627" cy="286020"/>
              </a:xfrm>
              <a:custGeom>
                <a:avLst/>
                <a:gdLst/>
                <a:ahLst/>
                <a:cxnLst/>
                <a:rect l="l" t="t" r="r" b="b"/>
                <a:pathLst>
                  <a:path w="2792" h="5446" extrusionOk="0">
                    <a:moveTo>
                      <a:pt x="2792" y="1"/>
                    </a:moveTo>
                    <a:cubicBezTo>
                      <a:pt x="855" y="881"/>
                      <a:pt x="0" y="3157"/>
                      <a:pt x="881" y="5094"/>
                    </a:cubicBezTo>
                    <a:cubicBezTo>
                      <a:pt x="974" y="5299"/>
                      <a:pt x="1163" y="5446"/>
                      <a:pt x="1291" y="5446"/>
                    </a:cubicBezTo>
                    <a:cubicBezTo>
                      <a:pt x="1423" y="5446"/>
                      <a:pt x="1492" y="5293"/>
                      <a:pt x="1333" y="4892"/>
                    </a:cubicBezTo>
                    <a:cubicBezTo>
                      <a:pt x="1019" y="4088"/>
                      <a:pt x="717" y="3258"/>
                      <a:pt x="1170" y="2000"/>
                    </a:cubicBezTo>
                    <a:cubicBezTo>
                      <a:pt x="1497" y="1183"/>
                      <a:pt x="2063" y="479"/>
                      <a:pt x="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4" name="Google Shape;4334;p26"/>
          <p:cNvGrpSpPr/>
          <p:nvPr/>
        </p:nvGrpSpPr>
        <p:grpSpPr>
          <a:xfrm rot="-6033006">
            <a:off x="-376716" y="4028650"/>
            <a:ext cx="1495587" cy="476367"/>
            <a:chOff x="4440625" y="1955050"/>
            <a:chExt cx="825550" cy="262950"/>
          </a:xfrm>
        </p:grpSpPr>
        <p:sp>
          <p:nvSpPr>
            <p:cNvPr id="4335" name="Google Shape;4335;p26"/>
            <p:cNvSpPr/>
            <p:nvPr/>
          </p:nvSpPr>
          <p:spPr>
            <a:xfrm>
              <a:off x="4440625" y="1955050"/>
              <a:ext cx="825550" cy="262950"/>
            </a:xfrm>
            <a:custGeom>
              <a:avLst/>
              <a:gdLst/>
              <a:ahLst/>
              <a:cxnLst/>
              <a:rect l="l" t="t" r="r" b="b"/>
              <a:pathLst>
                <a:path w="33022" h="10518" extrusionOk="0">
                  <a:moveTo>
                    <a:pt x="21149" y="0"/>
                  </a:moveTo>
                  <a:cubicBezTo>
                    <a:pt x="21003" y="0"/>
                    <a:pt x="20856" y="17"/>
                    <a:pt x="20711" y="52"/>
                  </a:cubicBezTo>
                  <a:lnTo>
                    <a:pt x="20560" y="90"/>
                  </a:lnTo>
                  <a:lnTo>
                    <a:pt x="20484" y="103"/>
                  </a:lnTo>
                  <a:cubicBezTo>
                    <a:pt x="20371" y="140"/>
                    <a:pt x="20208" y="191"/>
                    <a:pt x="20019" y="254"/>
                  </a:cubicBezTo>
                  <a:lnTo>
                    <a:pt x="19956" y="279"/>
                  </a:lnTo>
                  <a:cubicBezTo>
                    <a:pt x="19780" y="342"/>
                    <a:pt x="19579" y="430"/>
                    <a:pt x="19365" y="530"/>
                  </a:cubicBezTo>
                  <a:lnTo>
                    <a:pt x="19290" y="568"/>
                  </a:lnTo>
                  <a:cubicBezTo>
                    <a:pt x="19152" y="643"/>
                    <a:pt x="19026" y="706"/>
                    <a:pt x="18887" y="794"/>
                  </a:cubicBezTo>
                  <a:lnTo>
                    <a:pt x="18774" y="794"/>
                  </a:lnTo>
                  <a:cubicBezTo>
                    <a:pt x="18334" y="832"/>
                    <a:pt x="17894" y="882"/>
                    <a:pt x="17454" y="970"/>
                  </a:cubicBezTo>
                  <a:cubicBezTo>
                    <a:pt x="17341" y="945"/>
                    <a:pt x="17240" y="945"/>
                    <a:pt x="17140" y="945"/>
                  </a:cubicBezTo>
                  <a:lnTo>
                    <a:pt x="16762" y="945"/>
                  </a:lnTo>
                  <a:cubicBezTo>
                    <a:pt x="16486" y="970"/>
                    <a:pt x="16209" y="1021"/>
                    <a:pt x="15932" y="1084"/>
                  </a:cubicBezTo>
                  <a:lnTo>
                    <a:pt x="15882" y="1096"/>
                  </a:lnTo>
                  <a:cubicBezTo>
                    <a:pt x="15543" y="1184"/>
                    <a:pt x="15228" y="1285"/>
                    <a:pt x="14901" y="1423"/>
                  </a:cubicBezTo>
                  <a:lnTo>
                    <a:pt x="14864" y="1436"/>
                  </a:lnTo>
                  <a:cubicBezTo>
                    <a:pt x="14612" y="1549"/>
                    <a:pt x="14373" y="1662"/>
                    <a:pt x="14159" y="1775"/>
                  </a:cubicBezTo>
                  <a:cubicBezTo>
                    <a:pt x="14065" y="1764"/>
                    <a:pt x="13971" y="1758"/>
                    <a:pt x="13877" y="1758"/>
                  </a:cubicBezTo>
                  <a:cubicBezTo>
                    <a:pt x="13657" y="1758"/>
                    <a:pt x="13440" y="1789"/>
                    <a:pt x="13229" y="1851"/>
                  </a:cubicBezTo>
                  <a:cubicBezTo>
                    <a:pt x="12927" y="1939"/>
                    <a:pt x="12600" y="1989"/>
                    <a:pt x="12286" y="2002"/>
                  </a:cubicBezTo>
                  <a:lnTo>
                    <a:pt x="12248" y="2002"/>
                  </a:lnTo>
                  <a:cubicBezTo>
                    <a:pt x="11883" y="1939"/>
                    <a:pt x="11506" y="1914"/>
                    <a:pt x="11141" y="1914"/>
                  </a:cubicBezTo>
                  <a:cubicBezTo>
                    <a:pt x="10613" y="1914"/>
                    <a:pt x="10085" y="1989"/>
                    <a:pt x="9582" y="2115"/>
                  </a:cubicBezTo>
                  <a:cubicBezTo>
                    <a:pt x="9392" y="2051"/>
                    <a:pt x="9196" y="2021"/>
                    <a:pt x="9000" y="2021"/>
                  </a:cubicBezTo>
                  <a:cubicBezTo>
                    <a:pt x="8652" y="2021"/>
                    <a:pt x="8308" y="2118"/>
                    <a:pt x="8010" y="2303"/>
                  </a:cubicBezTo>
                  <a:lnTo>
                    <a:pt x="7897" y="2366"/>
                  </a:lnTo>
                  <a:lnTo>
                    <a:pt x="7809" y="2429"/>
                  </a:lnTo>
                  <a:cubicBezTo>
                    <a:pt x="7784" y="2454"/>
                    <a:pt x="7708" y="2492"/>
                    <a:pt x="7620" y="2542"/>
                  </a:cubicBezTo>
                  <a:cubicBezTo>
                    <a:pt x="7583" y="2567"/>
                    <a:pt x="7545" y="2593"/>
                    <a:pt x="7507" y="2605"/>
                  </a:cubicBezTo>
                  <a:cubicBezTo>
                    <a:pt x="7482" y="2630"/>
                    <a:pt x="7394" y="2681"/>
                    <a:pt x="7231" y="2781"/>
                  </a:cubicBezTo>
                  <a:lnTo>
                    <a:pt x="7180" y="2806"/>
                  </a:lnTo>
                  <a:cubicBezTo>
                    <a:pt x="7055" y="2882"/>
                    <a:pt x="6941" y="2945"/>
                    <a:pt x="6841" y="2995"/>
                  </a:cubicBezTo>
                  <a:lnTo>
                    <a:pt x="6753" y="3045"/>
                  </a:lnTo>
                  <a:cubicBezTo>
                    <a:pt x="6627" y="3096"/>
                    <a:pt x="6514" y="3158"/>
                    <a:pt x="6426" y="3196"/>
                  </a:cubicBezTo>
                  <a:cubicBezTo>
                    <a:pt x="6199" y="3158"/>
                    <a:pt x="5973" y="3108"/>
                    <a:pt x="5759" y="3070"/>
                  </a:cubicBezTo>
                  <a:cubicBezTo>
                    <a:pt x="4716" y="2857"/>
                    <a:pt x="3684" y="2618"/>
                    <a:pt x="2892" y="2442"/>
                  </a:cubicBezTo>
                  <a:cubicBezTo>
                    <a:pt x="2741" y="2404"/>
                    <a:pt x="2578" y="2391"/>
                    <a:pt x="2427" y="2391"/>
                  </a:cubicBezTo>
                  <a:cubicBezTo>
                    <a:pt x="1962" y="2391"/>
                    <a:pt x="1509" y="2542"/>
                    <a:pt x="1144" y="2831"/>
                  </a:cubicBezTo>
                  <a:cubicBezTo>
                    <a:pt x="0" y="3737"/>
                    <a:pt x="226" y="5535"/>
                    <a:pt x="1559" y="6126"/>
                  </a:cubicBezTo>
                  <a:cubicBezTo>
                    <a:pt x="2565" y="6579"/>
                    <a:pt x="3622" y="6906"/>
                    <a:pt x="4703" y="7145"/>
                  </a:cubicBezTo>
                  <a:cubicBezTo>
                    <a:pt x="5244" y="7258"/>
                    <a:pt x="5797" y="7371"/>
                    <a:pt x="6388" y="7472"/>
                  </a:cubicBezTo>
                  <a:cubicBezTo>
                    <a:pt x="6476" y="7522"/>
                    <a:pt x="6552" y="7572"/>
                    <a:pt x="6640" y="7622"/>
                  </a:cubicBezTo>
                  <a:lnTo>
                    <a:pt x="6690" y="7660"/>
                  </a:lnTo>
                  <a:cubicBezTo>
                    <a:pt x="6765" y="7710"/>
                    <a:pt x="6841" y="7761"/>
                    <a:pt x="6904" y="7824"/>
                  </a:cubicBezTo>
                  <a:cubicBezTo>
                    <a:pt x="6941" y="7849"/>
                    <a:pt x="6992" y="7887"/>
                    <a:pt x="7029" y="7912"/>
                  </a:cubicBezTo>
                  <a:lnTo>
                    <a:pt x="7105" y="7975"/>
                  </a:lnTo>
                  <a:cubicBezTo>
                    <a:pt x="7130" y="8000"/>
                    <a:pt x="7155" y="8025"/>
                    <a:pt x="7180" y="8050"/>
                  </a:cubicBezTo>
                  <a:lnTo>
                    <a:pt x="7293" y="8151"/>
                  </a:lnTo>
                  <a:cubicBezTo>
                    <a:pt x="7595" y="8415"/>
                    <a:pt x="7960" y="8578"/>
                    <a:pt x="8350" y="8628"/>
                  </a:cubicBezTo>
                  <a:lnTo>
                    <a:pt x="8476" y="8716"/>
                  </a:lnTo>
                  <a:lnTo>
                    <a:pt x="8538" y="8754"/>
                  </a:lnTo>
                  <a:cubicBezTo>
                    <a:pt x="8702" y="8867"/>
                    <a:pt x="8853" y="8955"/>
                    <a:pt x="8978" y="9043"/>
                  </a:cubicBezTo>
                  <a:lnTo>
                    <a:pt x="9041" y="9094"/>
                  </a:lnTo>
                  <a:lnTo>
                    <a:pt x="9393" y="9307"/>
                  </a:lnTo>
                  <a:lnTo>
                    <a:pt x="9456" y="9333"/>
                  </a:lnTo>
                  <a:lnTo>
                    <a:pt x="9595" y="9421"/>
                  </a:lnTo>
                  <a:cubicBezTo>
                    <a:pt x="9834" y="9559"/>
                    <a:pt x="10098" y="9634"/>
                    <a:pt x="10374" y="9660"/>
                  </a:cubicBezTo>
                  <a:cubicBezTo>
                    <a:pt x="10664" y="9798"/>
                    <a:pt x="10940" y="9911"/>
                    <a:pt x="11204" y="9999"/>
                  </a:cubicBezTo>
                  <a:lnTo>
                    <a:pt x="11255" y="10024"/>
                  </a:lnTo>
                  <a:cubicBezTo>
                    <a:pt x="11544" y="10112"/>
                    <a:pt x="11833" y="10188"/>
                    <a:pt x="12135" y="10251"/>
                  </a:cubicBezTo>
                  <a:cubicBezTo>
                    <a:pt x="12223" y="10276"/>
                    <a:pt x="12311" y="10288"/>
                    <a:pt x="12374" y="10288"/>
                  </a:cubicBezTo>
                  <a:lnTo>
                    <a:pt x="12474" y="10313"/>
                  </a:lnTo>
                  <a:cubicBezTo>
                    <a:pt x="12555" y="10323"/>
                    <a:pt x="12636" y="10328"/>
                    <a:pt x="12717" y="10328"/>
                  </a:cubicBezTo>
                  <a:cubicBezTo>
                    <a:pt x="12953" y="10328"/>
                    <a:pt x="13189" y="10288"/>
                    <a:pt x="13405" y="10213"/>
                  </a:cubicBezTo>
                  <a:cubicBezTo>
                    <a:pt x="14637" y="10401"/>
                    <a:pt x="15882" y="10502"/>
                    <a:pt x="17140" y="10515"/>
                  </a:cubicBezTo>
                  <a:cubicBezTo>
                    <a:pt x="17232" y="10517"/>
                    <a:pt x="17325" y="10518"/>
                    <a:pt x="17418" y="10518"/>
                  </a:cubicBezTo>
                  <a:cubicBezTo>
                    <a:pt x="17885" y="10518"/>
                    <a:pt x="18363" y="10492"/>
                    <a:pt x="18825" y="10439"/>
                  </a:cubicBezTo>
                  <a:cubicBezTo>
                    <a:pt x="19013" y="10414"/>
                    <a:pt x="19189" y="10364"/>
                    <a:pt x="19353" y="10301"/>
                  </a:cubicBezTo>
                  <a:lnTo>
                    <a:pt x="19655" y="10351"/>
                  </a:lnTo>
                  <a:lnTo>
                    <a:pt x="19705" y="10351"/>
                  </a:lnTo>
                  <a:cubicBezTo>
                    <a:pt x="20019" y="10389"/>
                    <a:pt x="20296" y="10414"/>
                    <a:pt x="20547" y="10439"/>
                  </a:cubicBezTo>
                  <a:lnTo>
                    <a:pt x="20585" y="10439"/>
                  </a:lnTo>
                  <a:cubicBezTo>
                    <a:pt x="20837" y="10452"/>
                    <a:pt x="21038" y="10464"/>
                    <a:pt x="21189" y="10464"/>
                  </a:cubicBezTo>
                  <a:lnTo>
                    <a:pt x="21465" y="10464"/>
                  </a:lnTo>
                  <a:cubicBezTo>
                    <a:pt x="21993" y="10464"/>
                    <a:pt x="22496" y="10238"/>
                    <a:pt x="22849" y="9861"/>
                  </a:cubicBezTo>
                  <a:cubicBezTo>
                    <a:pt x="23100" y="9773"/>
                    <a:pt x="23352" y="9697"/>
                    <a:pt x="23603" y="9609"/>
                  </a:cubicBezTo>
                  <a:cubicBezTo>
                    <a:pt x="23892" y="9509"/>
                    <a:pt x="24383" y="9345"/>
                    <a:pt x="24559" y="9307"/>
                  </a:cubicBezTo>
                  <a:cubicBezTo>
                    <a:pt x="25313" y="9257"/>
                    <a:pt x="26357" y="9245"/>
                    <a:pt x="26395" y="9245"/>
                  </a:cubicBezTo>
                  <a:cubicBezTo>
                    <a:pt x="26747" y="9245"/>
                    <a:pt x="27099" y="9157"/>
                    <a:pt x="27426" y="9006"/>
                  </a:cubicBezTo>
                  <a:cubicBezTo>
                    <a:pt x="27523" y="9022"/>
                    <a:pt x="27620" y="9029"/>
                    <a:pt x="27716" y="9029"/>
                  </a:cubicBezTo>
                  <a:cubicBezTo>
                    <a:pt x="28309" y="9029"/>
                    <a:pt x="28880" y="8738"/>
                    <a:pt x="29237" y="8251"/>
                  </a:cubicBezTo>
                  <a:cubicBezTo>
                    <a:pt x="29287" y="8226"/>
                    <a:pt x="29337" y="8226"/>
                    <a:pt x="29400" y="8226"/>
                  </a:cubicBezTo>
                  <a:cubicBezTo>
                    <a:pt x="32267" y="7987"/>
                    <a:pt x="32946" y="6554"/>
                    <a:pt x="33009" y="5397"/>
                  </a:cubicBezTo>
                  <a:cubicBezTo>
                    <a:pt x="33022" y="5309"/>
                    <a:pt x="33022" y="5221"/>
                    <a:pt x="33009" y="5133"/>
                  </a:cubicBezTo>
                  <a:cubicBezTo>
                    <a:pt x="32934" y="3687"/>
                    <a:pt x="31726" y="3058"/>
                    <a:pt x="31072" y="2718"/>
                  </a:cubicBezTo>
                  <a:cubicBezTo>
                    <a:pt x="30821" y="2593"/>
                    <a:pt x="30582" y="2454"/>
                    <a:pt x="30356" y="2291"/>
                  </a:cubicBezTo>
                  <a:cubicBezTo>
                    <a:pt x="29928" y="1964"/>
                    <a:pt x="29438" y="1737"/>
                    <a:pt x="28922" y="1624"/>
                  </a:cubicBezTo>
                  <a:cubicBezTo>
                    <a:pt x="28847" y="1536"/>
                    <a:pt x="28759" y="1461"/>
                    <a:pt x="28671" y="1398"/>
                  </a:cubicBezTo>
                  <a:cubicBezTo>
                    <a:pt x="28432" y="1209"/>
                    <a:pt x="27514" y="606"/>
                    <a:pt x="25942" y="354"/>
                  </a:cubicBezTo>
                  <a:cubicBezTo>
                    <a:pt x="25791" y="329"/>
                    <a:pt x="25602" y="304"/>
                    <a:pt x="25389" y="279"/>
                  </a:cubicBezTo>
                  <a:cubicBezTo>
                    <a:pt x="25099" y="115"/>
                    <a:pt x="24772" y="27"/>
                    <a:pt x="24446" y="27"/>
                  </a:cubicBezTo>
                  <a:lnTo>
                    <a:pt x="24207" y="27"/>
                  </a:lnTo>
                  <a:lnTo>
                    <a:pt x="24093" y="40"/>
                  </a:lnTo>
                  <a:cubicBezTo>
                    <a:pt x="23993" y="52"/>
                    <a:pt x="23842" y="78"/>
                    <a:pt x="23666" y="115"/>
                  </a:cubicBezTo>
                  <a:lnTo>
                    <a:pt x="23603" y="128"/>
                  </a:lnTo>
                  <a:cubicBezTo>
                    <a:pt x="23515" y="103"/>
                    <a:pt x="23427" y="90"/>
                    <a:pt x="23352" y="90"/>
                  </a:cubicBezTo>
                  <a:cubicBezTo>
                    <a:pt x="23289" y="78"/>
                    <a:pt x="23100" y="65"/>
                    <a:pt x="22811" y="65"/>
                  </a:cubicBezTo>
                  <a:cubicBezTo>
                    <a:pt x="22559" y="65"/>
                    <a:pt x="22220" y="78"/>
                    <a:pt x="21792" y="115"/>
                  </a:cubicBezTo>
                  <a:cubicBezTo>
                    <a:pt x="21588" y="40"/>
                    <a:pt x="21370" y="0"/>
                    <a:pt x="21149" y="0"/>
                  </a:cubicBezTo>
                  <a:close/>
                </a:path>
              </a:pathLst>
            </a:custGeom>
            <a:solidFill>
              <a:schemeClr val="lt1"/>
            </a:solidFill>
            <a:ln>
              <a:noFill/>
            </a:ln>
            <a:effectLst>
              <a:outerShdw blurRad="28575" dist="9525" dir="5400000" algn="bl" rotWithShape="0">
                <a:schemeClr val="dk2">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6"/>
            <p:cNvSpPr/>
            <p:nvPr/>
          </p:nvSpPr>
          <p:spPr>
            <a:xfrm>
              <a:off x="4497525" y="2001925"/>
              <a:ext cx="721175" cy="168925"/>
            </a:xfrm>
            <a:custGeom>
              <a:avLst/>
              <a:gdLst/>
              <a:ahLst/>
              <a:cxnLst/>
              <a:rect l="l" t="t" r="r" b="b"/>
              <a:pathLst>
                <a:path w="28847" h="6757" extrusionOk="0">
                  <a:moveTo>
                    <a:pt x="18875" y="1"/>
                  </a:moveTo>
                  <a:lnTo>
                    <a:pt x="18724" y="39"/>
                  </a:lnTo>
                  <a:cubicBezTo>
                    <a:pt x="18636" y="64"/>
                    <a:pt x="18510" y="101"/>
                    <a:pt x="18359" y="152"/>
                  </a:cubicBezTo>
                  <a:cubicBezTo>
                    <a:pt x="18208" y="202"/>
                    <a:pt x="18058" y="277"/>
                    <a:pt x="17894" y="353"/>
                  </a:cubicBezTo>
                  <a:cubicBezTo>
                    <a:pt x="17718" y="428"/>
                    <a:pt x="17567" y="541"/>
                    <a:pt x="17404" y="642"/>
                  </a:cubicBezTo>
                  <a:cubicBezTo>
                    <a:pt x="17253" y="730"/>
                    <a:pt x="17127" y="856"/>
                    <a:pt x="17001" y="956"/>
                  </a:cubicBezTo>
                  <a:lnTo>
                    <a:pt x="16976" y="994"/>
                  </a:lnTo>
                  <a:cubicBezTo>
                    <a:pt x="16976" y="944"/>
                    <a:pt x="16938" y="894"/>
                    <a:pt x="16901" y="868"/>
                  </a:cubicBezTo>
                  <a:cubicBezTo>
                    <a:pt x="16828" y="827"/>
                    <a:pt x="16746" y="802"/>
                    <a:pt x="16663" y="802"/>
                  </a:cubicBezTo>
                  <a:cubicBezTo>
                    <a:pt x="16646" y="802"/>
                    <a:pt x="16629" y="803"/>
                    <a:pt x="16611" y="806"/>
                  </a:cubicBezTo>
                  <a:cubicBezTo>
                    <a:pt x="15668" y="868"/>
                    <a:pt x="14750" y="1070"/>
                    <a:pt x="13858" y="1384"/>
                  </a:cubicBezTo>
                  <a:lnTo>
                    <a:pt x="13342" y="1585"/>
                  </a:lnTo>
                  <a:lnTo>
                    <a:pt x="12965" y="1724"/>
                  </a:lnTo>
                  <a:cubicBezTo>
                    <a:pt x="13153" y="1623"/>
                    <a:pt x="13342" y="1522"/>
                    <a:pt x="13518" y="1434"/>
                  </a:cubicBezTo>
                  <a:cubicBezTo>
                    <a:pt x="13719" y="1321"/>
                    <a:pt x="13933" y="1233"/>
                    <a:pt x="14159" y="1145"/>
                  </a:cubicBezTo>
                  <a:cubicBezTo>
                    <a:pt x="14323" y="1082"/>
                    <a:pt x="14486" y="1032"/>
                    <a:pt x="14662" y="994"/>
                  </a:cubicBezTo>
                  <a:cubicBezTo>
                    <a:pt x="14725" y="982"/>
                    <a:pt x="14776" y="969"/>
                    <a:pt x="14813" y="956"/>
                  </a:cubicBezTo>
                  <a:lnTo>
                    <a:pt x="14876" y="944"/>
                  </a:lnTo>
                  <a:lnTo>
                    <a:pt x="14662" y="944"/>
                  </a:lnTo>
                  <a:cubicBezTo>
                    <a:pt x="14461" y="956"/>
                    <a:pt x="14273" y="994"/>
                    <a:pt x="14084" y="1032"/>
                  </a:cubicBezTo>
                  <a:cubicBezTo>
                    <a:pt x="13845" y="1095"/>
                    <a:pt x="13593" y="1183"/>
                    <a:pt x="13355" y="1283"/>
                  </a:cubicBezTo>
                  <a:cubicBezTo>
                    <a:pt x="13103" y="1384"/>
                    <a:pt x="12852" y="1510"/>
                    <a:pt x="12613" y="1635"/>
                  </a:cubicBezTo>
                  <a:cubicBezTo>
                    <a:pt x="12374" y="1761"/>
                    <a:pt x="12160" y="1900"/>
                    <a:pt x="11934" y="2013"/>
                  </a:cubicBezTo>
                  <a:cubicBezTo>
                    <a:pt x="11946" y="2000"/>
                    <a:pt x="11946" y="1975"/>
                    <a:pt x="11946" y="1950"/>
                  </a:cubicBezTo>
                  <a:cubicBezTo>
                    <a:pt x="11946" y="1912"/>
                    <a:pt x="11921" y="1874"/>
                    <a:pt x="11883" y="1849"/>
                  </a:cubicBezTo>
                  <a:cubicBezTo>
                    <a:pt x="11809" y="1791"/>
                    <a:pt x="11713" y="1761"/>
                    <a:pt x="11617" y="1761"/>
                  </a:cubicBezTo>
                  <a:cubicBezTo>
                    <a:pt x="11566" y="1761"/>
                    <a:pt x="11516" y="1769"/>
                    <a:pt x="11468" y="1786"/>
                  </a:cubicBezTo>
                  <a:cubicBezTo>
                    <a:pt x="11219" y="1849"/>
                    <a:pt x="10558" y="1997"/>
                    <a:pt x="10030" y="1997"/>
                  </a:cubicBezTo>
                  <a:cubicBezTo>
                    <a:pt x="9919" y="1997"/>
                    <a:pt x="9814" y="1990"/>
                    <a:pt x="9720" y="1975"/>
                  </a:cubicBezTo>
                  <a:cubicBezTo>
                    <a:pt x="9411" y="1928"/>
                    <a:pt x="9147" y="1900"/>
                    <a:pt x="8882" y="1900"/>
                  </a:cubicBezTo>
                  <a:cubicBezTo>
                    <a:pt x="8374" y="1900"/>
                    <a:pt x="7865" y="2004"/>
                    <a:pt x="7029" y="2277"/>
                  </a:cubicBezTo>
                  <a:cubicBezTo>
                    <a:pt x="6791" y="2352"/>
                    <a:pt x="6501" y="2453"/>
                    <a:pt x="6200" y="2579"/>
                  </a:cubicBezTo>
                  <a:cubicBezTo>
                    <a:pt x="6300" y="2491"/>
                    <a:pt x="6388" y="2415"/>
                    <a:pt x="6464" y="2340"/>
                  </a:cubicBezTo>
                  <a:cubicBezTo>
                    <a:pt x="6552" y="2252"/>
                    <a:pt x="6614" y="2164"/>
                    <a:pt x="6665" y="2113"/>
                  </a:cubicBezTo>
                  <a:lnTo>
                    <a:pt x="6728" y="2013"/>
                  </a:lnTo>
                  <a:lnTo>
                    <a:pt x="6728" y="2013"/>
                  </a:lnTo>
                  <a:lnTo>
                    <a:pt x="6602" y="2088"/>
                  </a:lnTo>
                  <a:cubicBezTo>
                    <a:pt x="6539" y="2138"/>
                    <a:pt x="6438" y="2201"/>
                    <a:pt x="6313" y="2277"/>
                  </a:cubicBezTo>
                  <a:cubicBezTo>
                    <a:pt x="6187" y="2352"/>
                    <a:pt x="6049" y="2440"/>
                    <a:pt x="5885" y="2528"/>
                  </a:cubicBezTo>
                  <a:cubicBezTo>
                    <a:pt x="5722" y="2616"/>
                    <a:pt x="5558" y="2717"/>
                    <a:pt x="5382" y="2805"/>
                  </a:cubicBezTo>
                  <a:cubicBezTo>
                    <a:pt x="5206" y="2893"/>
                    <a:pt x="5030" y="2981"/>
                    <a:pt x="4854" y="3056"/>
                  </a:cubicBezTo>
                  <a:cubicBezTo>
                    <a:pt x="4678" y="3132"/>
                    <a:pt x="4527" y="3220"/>
                    <a:pt x="4376" y="3270"/>
                  </a:cubicBezTo>
                  <a:cubicBezTo>
                    <a:pt x="3961" y="3195"/>
                    <a:pt x="3534" y="3119"/>
                    <a:pt x="3119" y="3031"/>
                  </a:cubicBezTo>
                  <a:cubicBezTo>
                    <a:pt x="2138" y="2843"/>
                    <a:pt x="1170" y="2629"/>
                    <a:pt x="201" y="2403"/>
                  </a:cubicBezTo>
                  <a:cubicBezTo>
                    <a:pt x="188" y="2399"/>
                    <a:pt x="174" y="2398"/>
                    <a:pt x="161" y="2398"/>
                  </a:cubicBezTo>
                  <a:cubicBezTo>
                    <a:pt x="124" y="2398"/>
                    <a:pt x="87" y="2409"/>
                    <a:pt x="50" y="2428"/>
                  </a:cubicBezTo>
                  <a:cubicBezTo>
                    <a:pt x="0" y="2465"/>
                    <a:pt x="13" y="2516"/>
                    <a:pt x="63" y="2541"/>
                  </a:cubicBezTo>
                  <a:cubicBezTo>
                    <a:pt x="968" y="2931"/>
                    <a:pt x="1899" y="3232"/>
                    <a:pt x="2855" y="3434"/>
                  </a:cubicBezTo>
                  <a:cubicBezTo>
                    <a:pt x="3458" y="3572"/>
                    <a:pt x="4074" y="3685"/>
                    <a:pt x="4703" y="3786"/>
                  </a:cubicBezTo>
                  <a:lnTo>
                    <a:pt x="4816" y="3849"/>
                  </a:lnTo>
                  <a:cubicBezTo>
                    <a:pt x="5030" y="3937"/>
                    <a:pt x="5231" y="4050"/>
                    <a:pt x="5420" y="4188"/>
                  </a:cubicBezTo>
                  <a:cubicBezTo>
                    <a:pt x="5583" y="4289"/>
                    <a:pt x="5734" y="4389"/>
                    <a:pt x="5873" y="4515"/>
                  </a:cubicBezTo>
                  <a:cubicBezTo>
                    <a:pt x="5948" y="4565"/>
                    <a:pt x="5998" y="4616"/>
                    <a:pt x="6049" y="4666"/>
                  </a:cubicBezTo>
                  <a:cubicBezTo>
                    <a:pt x="6099" y="4691"/>
                    <a:pt x="6137" y="4741"/>
                    <a:pt x="6174" y="4779"/>
                  </a:cubicBezTo>
                  <a:lnTo>
                    <a:pt x="6288" y="4880"/>
                  </a:lnTo>
                  <a:lnTo>
                    <a:pt x="6237" y="4754"/>
                  </a:lnTo>
                  <a:cubicBezTo>
                    <a:pt x="6212" y="4716"/>
                    <a:pt x="6187" y="4666"/>
                    <a:pt x="6162" y="4628"/>
                  </a:cubicBezTo>
                  <a:cubicBezTo>
                    <a:pt x="6124" y="4565"/>
                    <a:pt x="6086" y="4503"/>
                    <a:pt x="6049" y="4452"/>
                  </a:cubicBezTo>
                  <a:cubicBezTo>
                    <a:pt x="5998" y="4389"/>
                    <a:pt x="5948" y="4326"/>
                    <a:pt x="5873" y="4264"/>
                  </a:cubicBezTo>
                  <a:lnTo>
                    <a:pt x="5873" y="4264"/>
                  </a:lnTo>
                  <a:cubicBezTo>
                    <a:pt x="5998" y="4352"/>
                    <a:pt x="6137" y="4452"/>
                    <a:pt x="6275" y="4565"/>
                  </a:cubicBezTo>
                  <a:cubicBezTo>
                    <a:pt x="6413" y="4679"/>
                    <a:pt x="6614" y="4817"/>
                    <a:pt x="6778" y="4943"/>
                  </a:cubicBezTo>
                  <a:cubicBezTo>
                    <a:pt x="6954" y="5068"/>
                    <a:pt x="7143" y="5182"/>
                    <a:pt x="7306" y="5295"/>
                  </a:cubicBezTo>
                  <a:cubicBezTo>
                    <a:pt x="7470" y="5421"/>
                    <a:pt x="7633" y="5521"/>
                    <a:pt x="7771" y="5609"/>
                  </a:cubicBezTo>
                  <a:lnTo>
                    <a:pt x="8123" y="5823"/>
                  </a:lnTo>
                  <a:lnTo>
                    <a:pt x="8262" y="5911"/>
                  </a:lnTo>
                  <a:lnTo>
                    <a:pt x="8174" y="5798"/>
                  </a:lnTo>
                  <a:lnTo>
                    <a:pt x="7935" y="5534"/>
                  </a:lnTo>
                  <a:lnTo>
                    <a:pt x="7947" y="5546"/>
                  </a:lnTo>
                  <a:cubicBezTo>
                    <a:pt x="8224" y="5710"/>
                    <a:pt x="8501" y="5873"/>
                    <a:pt x="8777" y="6024"/>
                  </a:cubicBezTo>
                  <a:cubicBezTo>
                    <a:pt x="9041" y="6150"/>
                    <a:pt x="9305" y="6263"/>
                    <a:pt x="9582" y="6364"/>
                  </a:cubicBezTo>
                  <a:cubicBezTo>
                    <a:pt x="9796" y="6439"/>
                    <a:pt x="10010" y="6489"/>
                    <a:pt x="10223" y="6540"/>
                  </a:cubicBezTo>
                  <a:cubicBezTo>
                    <a:pt x="10311" y="6552"/>
                    <a:pt x="10374" y="6552"/>
                    <a:pt x="10425" y="6565"/>
                  </a:cubicBezTo>
                  <a:lnTo>
                    <a:pt x="10488" y="6577"/>
                  </a:lnTo>
                  <a:lnTo>
                    <a:pt x="10425" y="6552"/>
                  </a:lnTo>
                  <a:cubicBezTo>
                    <a:pt x="10387" y="6540"/>
                    <a:pt x="10324" y="6527"/>
                    <a:pt x="10261" y="6489"/>
                  </a:cubicBezTo>
                  <a:cubicBezTo>
                    <a:pt x="10060" y="6426"/>
                    <a:pt x="9884" y="6351"/>
                    <a:pt x="9695" y="6263"/>
                  </a:cubicBezTo>
                  <a:cubicBezTo>
                    <a:pt x="9456" y="6150"/>
                    <a:pt x="9230" y="6024"/>
                    <a:pt x="9004" y="5886"/>
                  </a:cubicBezTo>
                  <a:lnTo>
                    <a:pt x="9004" y="5886"/>
                  </a:lnTo>
                  <a:cubicBezTo>
                    <a:pt x="9632" y="6125"/>
                    <a:pt x="10274" y="6288"/>
                    <a:pt x="10940" y="6401"/>
                  </a:cubicBezTo>
                  <a:cubicBezTo>
                    <a:pt x="12600" y="6684"/>
                    <a:pt x="13917" y="6757"/>
                    <a:pt x="14831" y="6757"/>
                  </a:cubicBezTo>
                  <a:cubicBezTo>
                    <a:pt x="15744" y="6757"/>
                    <a:pt x="16253" y="6684"/>
                    <a:pt x="16297" y="6678"/>
                  </a:cubicBezTo>
                  <a:cubicBezTo>
                    <a:pt x="16410" y="6678"/>
                    <a:pt x="16523" y="6615"/>
                    <a:pt x="16574" y="6502"/>
                  </a:cubicBezTo>
                  <a:cubicBezTo>
                    <a:pt x="16574" y="6489"/>
                    <a:pt x="16574" y="6477"/>
                    <a:pt x="16574" y="6452"/>
                  </a:cubicBezTo>
                  <a:cubicBezTo>
                    <a:pt x="16574" y="6426"/>
                    <a:pt x="16561" y="6414"/>
                    <a:pt x="16549" y="6389"/>
                  </a:cubicBezTo>
                  <a:lnTo>
                    <a:pt x="16549" y="6389"/>
                  </a:lnTo>
                  <a:lnTo>
                    <a:pt x="16800" y="6452"/>
                  </a:lnTo>
                  <a:cubicBezTo>
                    <a:pt x="17089" y="6502"/>
                    <a:pt x="17379" y="6552"/>
                    <a:pt x="17655" y="6590"/>
                  </a:cubicBezTo>
                  <a:cubicBezTo>
                    <a:pt x="17932" y="6640"/>
                    <a:pt x="18196" y="6653"/>
                    <a:pt x="18422" y="6678"/>
                  </a:cubicBezTo>
                  <a:cubicBezTo>
                    <a:pt x="18649" y="6691"/>
                    <a:pt x="18850" y="6691"/>
                    <a:pt x="18976" y="6691"/>
                  </a:cubicBezTo>
                  <a:lnTo>
                    <a:pt x="19189" y="6691"/>
                  </a:lnTo>
                  <a:lnTo>
                    <a:pt x="18988" y="6653"/>
                  </a:lnTo>
                  <a:cubicBezTo>
                    <a:pt x="18862" y="6628"/>
                    <a:pt x="18686" y="6603"/>
                    <a:pt x="18473" y="6552"/>
                  </a:cubicBezTo>
                  <a:lnTo>
                    <a:pt x="18422" y="6540"/>
                  </a:lnTo>
                  <a:cubicBezTo>
                    <a:pt x="19139" y="6477"/>
                    <a:pt x="19969" y="6188"/>
                    <a:pt x="20723" y="5936"/>
                  </a:cubicBezTo>
                  <a:cubicBezTo>
                    <a:pt x="21264" y="5760"/>
                    <a:pt x="21817" y="5571"/>
                    <a:pt x="22107" y="5546"/>
                  </a:cubicBezTo>
                  <a:cubicBezTo>
                    <a:pt x="22937" y="5483"/>
                    <a:pt x="24093" y="5471"/>
                    <a:pt x="24106" y="5471"/>
                  </a:cubicBezTo>
                  <a:cubicBezTo>
                    <a:pt x="24117" y="5472"/>
                    <a:pt x="24127" y="5472"/>
                    <a:pt x="24138" y="5472"/>
                  </a:cubicBezTo>
                  <a:cubicBezTo>
                    <a:pt x="24253" y="5472"/>
                    <a:pt x="24365" y="5412"/>
                    <a:pt x="24446" y="5320"/>
                  </a:cubicBezTo>
                  <a:cubicBezTo>
                    <a:pt x="24458" y="5295"/>
                    <a:pt x="24471" y="5270"/>
                    <a:pt x="24471" y="5244"/>
                  </a:cubicBezTo>
                  <a:cubicBezTo>
                    <a:pt x="24458" y="5169"/>
                    <a:pt x="24408" y="5106"/>
                    <a:pt x="24332" y="5081"/>
                  </a:cubicBezTo>
                  <a:cubicBezTo>
                    <a:pt x="23980" y="4918"/>
                    <a:pt x="23616" y="4779"/>
                    <a:pt x="23238" y="4653"/>
                  </a:cubicBezTo>
                  <a:lnTo>
                    <a:pt x="23238" y="4653"/>
                  </a:lnTo>
                  <a:cubicBezTo>
                    <a:pt x="23314" y="4666"/>
                    <a:pt x="23389" y="4691"/>
                    <a:pt x="23465" y="4704"/>
                  </a:cubicBezTo>
                  <a:lnTo>
                    <a:pt x="23540" y="4729"/>
                  </a:lnTo>
                  <a:cubicBezTo>
                    <a:pt x="23691" y="4767"/>
                    <a:pt x="23867" y="4817"/>
                    <a:pt x="24031" y="4880"/>
                  </a:cubicBezTo>
                  <a:cubicBezTo>
                    <a:pt x="24194" y="4930"/>
                    <a:pt x="24370" y="4968"/>
                    <a:pt x="24534" y="5018"/>
                  </a:cubicBezTo>
                  <a:cubicBezTo>
                    <a:pt x="24684" y="5068"/>
                    <a:pt x="24848" y="5106"/>
                    <a:pt x="24974" y="5144"/>
                  </a:cubicBezTo>
                  <a:cubicBezTo>
                    <a:pt x="25099" y="5182"/>
                    <a:pt x="25213" y="5207"/>
                    <a:pt x="25288" y="5232"/>
                  </a:cubicBezTo>
                  <a:lnTo>
                    <a:pt x="25414" y="5257"/>
                  </a:lnTo>
                  <a:lnTo>
                    <a:pt x="25326" y="5194"/>
                  </a:lnTo>
                  <a:cubicBezTo>
                    <a:pt x="25263" y="5156"/>
                    <a:pt x="25187" y="5106"/>
                    <a:pt x="25074" y="5043"/>
                  </a:cubicBezTo>
                  <a:lnTo>
                    <a:pt x="25024" y="5018"/>
                  </a:lnTo>
                  <a:lnTo>
                    <a:pt x="25049" y="5006"/>
                  </a:lnTo>
                  <a:cubicBezTo>
                    <a:pt x="25640" y="4716"/>
                    <a:pt x="26281" y="4528"/>
                    <a:pt x="26948" y="4465"/>
                  </a:cubicBezTo>
                  <a:cubicBezTo>
                    <a:pt x="28256" y="4352"/>
                    <a:pt x="28809" y="4037"/>
                    <a:pt x="28847" y="3396"/>
                  </a:cubicBezTo>
                  <a:cubicBezTo>
                    <a:pt x="28847" y="3383"/>
                    <a:pt x="28847" y="3358"/>
                    <a:pt x="28847" y="3346"/>
                  </a:cubicBezTo>
                  <a:cubicBezTo>
                    <a:pt x="28834" y="2968"/>
                    <a:pt x="28419" y="2742"/>
                    <a:pt x="27929" y="2503"/>
                  </a:cubicBezTo>
                  <a:cubicBezTo>
                    <a:pt x="27577" y="2327"/>
                    <a:pt x="27237" y="2126"/>
                    <a:pt x="26923" y="1887"/>
                  </a:cubicBezTo>
                  <a:cubicBezTo>
                    <a:pt x="26470" y="1535"/>
                    <a:pt x="25640" y="1409"/>
                    <a:pt x="24823" y="1384"/>
                  </a:cubicBezTo>
                  <a:lnTo>
                    <a:pt x="24999" y="1371"/>
                  </a:lnTo>
                  <a:cubicBezTo>
                    <a:pt x="25112" y="1371"/>
                    <a:pt x="25225" y="1321"/>
                    <a:pt x="25301" y="1233"/>
                  </a:cubicBezTo>
                  <a:cubicBezTo>
                    <a:pt x="25326" y="1208"/>
                    <a:pt x="25338" y="1170"/>
                    <a:pt x="25338" y="1133"/>
                  </a:cubicBezTo>
                  <a:cubicBezTo>
                    <a:pt x="25338" y="1082"/>
                    <a:pt x="25301" y="1044"/>
                    <a:pt x="25263" y="1019"/>
                  </a:cubicBezTo>
                  <a:cubicBezTo>
                    <a:pt x="25238" y="994"/>
                    <a:pt x="24596" y="529"/>
                    <a:pt x="23377" y="328"/>
                  </a:cubicBezTo>
                  <a:cubicBezTo>
                    <a:pt x="23013" y="255"/>
                    <a:pt x="22649" y="219"/>
                    <a:pt x="22285" y="219"/>
                  </a:cubicBezTo>
                  <a:cubicBezTo>
                    <a:pt x="22083" y="219"/>
                    <a:pt x="21881" y="230"/>
                    <a:pt x="21679" y="252"/>
                  </a:cubicBezTo>
                  <a:cubicBezTo>
                    <a:pt x="21729" y="227"/>
                    <a:pt x="21780" y="202"/>
                    <a:pt x="21817" y="177"/>
                  </a:cubicBezTo>
                  <a:cubicBezTo>
                    <a:pt x="21918" y="127"/>
                    <a:pt x="22006" y="89"/>
                    <a:pt x="22069" y="64"/>
                  </a:cubicBezTo>
                  <a:lnTo>
                    <a:pt x="22170" y="26"/>
                  </a:lnTo>
                  <a:lnTo>
                    <a:pt x="22044" y="26"/>
                  </a:lnTo>
                  <a:cubicBezTo>
                    <a:pt x="21968" y="39"/>
                    <a:pt x="21868" y="51"/>
                    <a:pt x="21729" y="76"/>
                  </a:cubicBezTo>
                  <a:cubicBezTo>
                    <a:pt x="21604" y="101"/>
                    <a:pt x="21465" y="152"/>
                    <a:pt x="21314" y="202"/>
                  </a:cubicBezTo>
                  <a:lnTo>
                    <a:pt x="21189" y="252"/>
                  </a:lnTo>
                  <a:cubicBezTo>
                    <a:pt x="21138" y="152"/>
                    <a:pt x="21025" y="89"/>
                    <a:pt x="20912" y="89"/>
                  </a:cubicBezTo>
                  <a:cubicBezTo>
                    <a:pt x="20899" y="89"/>
                    <a:pt x="20786" y="81"/>
                    <a:pt x="20581" y="81"/>
                  </a:cubicBezTo>
                  <a:cubicBezTo>
                    <a:pt x="20192" y="81"/>
                    <a:pt x="19474" y="108"/>
                    <a:pt x="18485" y="265"/>
                  </a:cubicBezTo>
                  <a:lnTo>
                    <a:pt x="18447" y="265"/>
                  </a:lnTo>
                  <a:lnTo>
                    <a:pt x="18473" y="240"/>
                  </a:lnTo>
                  <a:cubicBezTo>
                    <a:pt x="18586" y="177"/>
                    <a:pt x="18686" y="114"/>
                    <a:pt x="18762" y="76"/>
                  </a:cubicBezTo>
                  <a:lnTo>
                    <a:pt x="188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6"/>
            <p:cNvSpPr/>
            <p:nvPr/>
          </p:nvSpPr>
          <p:spPr>
            <a:xfrm>
              <a:off x="4511975" y="2067325"/>
              <a:ext cx="607700" cy="37425"/>
            </a:xfrm>
            <a:custGeom>
              <a:avLst/>
              <a:gdLst/>
              <a:ahLst/>
              <a:cxnLst/>
              <a:rect l="l" t="t" r="r" b="b"/>
              <a:pathLst>
                <a:path w="24308" h="1497" extrusionOk="0">
                  <a:moveTo>
                    <a:pt x="1" y="0"/>
                  </a:moveTo>
                  <a:lnTo>
                    <a:pt x="1" y="0"/>
                  </a:lnTo>
                  <a:cubicBezTo>
                    <a:pt x="1874" y="579"/>
                    <a:pt x="3811" y="994"/>
                    <a:pt x="5760" y="1233"/>
                  </a:cubicBezTo>
                  <a:cubicBezTo>
                    <a:pt x="6766" y="1358"/>
                    <a:pt x="7810" y="1434"/>
                    <a:pt x="8841" y="1472"/>
                  </a:cubicBezTo>
                  <a:cubicBezTo>
                    <a:pt x="9356" y="1497"/>
                    <a:pt x="9884" y="1497"/>
                    <a:pt x="10400" y="1497"/>
                  </a:cubicBezTo>
                  <a:cubicBezTo>
                    <a:pt x="10928" y="1484"/>
                    <a:pt x="11444" y="1472"/>
                    <a:pt x="11972" y="1446"/>
                  </a:cubicBezTo>
                  <a:cubicBezTo>
                    <a:pt x="14047" y="1333"/>
                    <a:pt x="16121" y="1094"/>
                    <a:pt x="18171" y="717"/>
                  </a:cubicBezTo>
                  <a:cubicBezTo>
                    <a:pt x="19177" y="541"/>
                    <a:pt x="20183" y="340"/>
                    <a:pt x="21214" y="202"/>
                  </a:cubicBezTo>
                  <a:cubicBezTo>
                    <a:pt x="21784" y="124"/>
                    <a:pt x="22361" y="82"/>
                    <a:pt x="22939" y="82"/>
                  </a:cubicBezTo>
                  <a:cubicBezTo>
                    <a:pt x="23396" y="82"/>
                    <a:pt x="23853" y="108"/>
                    <a:pt x="24308" y="164"/>
                  </a:cubicBezTo>
                  <a:cubicBezTo>
                    <a:pt x="23780" y="93"/>
                    <a:pt x="23249" y="58"/>
                    <a:pt x="22718" y="58"/>
                  </a:cubicBezTo>
                  <a:cubicBezTo>
                    <a:pt x="22211" y="58"/>
                    <a:pt x="21705" y="90"/>
                    <a:pt x="21202" y="151"/>
                  </a:cubicBezTo>
                  <a:cubicBezTo>
                    <a:pt x="20171" y="277"/>
                    <a:pt x="19165" y="466"/>
                    <a:pt x="18133" y="629"/>
                  </a:cubicBezTo>
                  <a:cubicBezTo>
                    <a:pt x="16096" y="994"/>
                    <a:pt x="14034" y="1233"/>
                    <a:pt x="11972" y="1333"/>
                  </a:cubicBezTo>
                  <a:cubicBezTo>
                    <a:pt x="11456" y="1371"/>
                    <a:pt x="10941" y="1384"/>
                    <a:pt x="10413" y="1396"/>
                  </a:cubicBezTo>
                  <a:cubicBezTo>
                    <a:pt x="10274" y="1399"/>
                    <a:pt x="10136" y="1401"/>
                    <a:pt x="9998" y="1401"/>
                  </a:cubicBezTo>
                  <a:cubicBezTo>
                    <a:pt x="9621" y="1401"/>
                    <a:pt x="9243" y="1389"/>
                    <a:pt x="8866" y="1371"/>
                  </a:cubicBezTo>
                  <a:cubicBezTo>
                    <a:pt x="7835" y="1333"/>
                    <a:pt x="6816" y="1258"/>
                    <a:pt x="5810" y="1145"/>
                  </a:cubicBezTo>
                  <a:cubicBezTo>
                    <a:pt x="4804" y="1031"/>
                    <a:pt x="3811" y="868"/>
                    <a:pt x="2830" y="679"/>
                  </a:cubicBezTo>
                  <a:cubicBezTo>
                    <a:pt x="1862" y="491"/>
                    <a:pt x="919" y="2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6"/>
            <p:cNvSpPr/>
            <p:nvPr/>
          </p:nvSpPr>
          <p:spPr>
            <a:xfrm>
              <a:off x="4620425" y="2008975"/>
              <a:ext cx="589475" cy="156250"/>
            </a:xfrm>
            <a:custGeom>
              <a:avLst/>
              <a:gdLst/>
              <a:ahLst/>
              <a:cxnLst/>
              <a:rect l="l" t="t" r="r" b="b"/>
              <a:pathLst>
                <a:path w="23579" h="6250" extrusionOk="0">
                  <a:moveTo>
                    <a:pt x="18876" y="1643"/>
                  </a:moveTo>
                  <a:lnTo>
                    <a:pt x="18775" y="1668"/>
                  </a:lnTo>
                  <a:lnTo>
                    <a:pt x="18498" y="1743"/>
                  </a:lnTo>
                  <a:cubicBezTo>
                    <a:pt x="18385" y="1756"/>
                    <a:pt x="18259" y="1794"/>
                    <a:pt x="18109" y="1831"/>
                  </a:cubicBezTo>
                  <a:cubicBezTo>
                    <a:pt x="17970" y="1856"/>
                    <a:pt x="17819" y="1894"/>
                    <a:pt x="17668" y="1932"/>
                  </a:cubicBezTo>
                  <a:cubicBezTo>
                    <a:pt x="17518" y="1970"/>
                    <a:pt x="17367" y="1995"/>
                    <a:pt x="17228" y="2033"/>
                  </a:cubicBezTo>
                  <a:cubicBezTo>
                    <a:pt x="17103" y="2070"/>
                    <a:pt x="16964" y="2095"/>
                    <a:pt x="16851" y="2133"/>
                  </a:cubicBezTo>
                  <a:lnTo>
                    <a:pt x="16574" y="2196"/>
                  </a:lnTo>
                  <a:lnTo>
                    <a:pt x="16474" y="2221"/>
                  </a:lnTo>
                  <a:lnTo>
                    <a:pt x="16474" y="2221"/>
                  </a:lnTo>
                  <a:lnTo>
                    <a:pt x="16562" y="2171"/>
                  </a:lnTo>
                  <a:cubicBezTo>
                    <a:pt x="16625" y="2146"/>
                    <a:pt x="16700" y="2108"/>
                    <a:pt x="16813" y="2070"/>
                  </a:cubicBezTo>
                  <a:cubicBezTo>
                    <a:pt x="16914" y="2033"/>
                    <a:pt x="17040" y="1995"/>
                    <a:pt x="17178" y="1945"/>
                  </a:cubicBezTo>
                  <a:cubicBezTo>
                    <a:pt x="17316" y="1907"/>
                    <a:pt x="17467" y="1869"/>
                    <a:pt x="17618" y="1831"/>
                  </a:cubicBezTo>
                  <a:cubicBezTo>
                    <a:pt x="17769" y="1794"/>
                    <a:pt x="17933" y="1768"/>
                    <a:pt x="18071" y="1731"/>
                  </a:cubicBezTo>
                  <a:cubicBezTo>
                    <a:pt x="18222" y="1706"/>
                    <a:pt x="18360" y="1693"/>
                    <a:pt x="18486" y="1680"/>
                  </a:cubicBezTo>
                  <a:cubicBezTo>
                    <a:pt x="18599" y="1668"/>
                    <a:pt x="18700" y="1655"/>
                    <a:pt x="18775" y="1655"/>
                  </a:cubicBezTo>
                  <a:lnTo>
                    <a:pt x="18876" y="1643"/>
                  </a:lnTo>
                  <a:close/>
                  <a:moveTo>
                    <a:pt x="17341" y="443"/>
                  </a:moveTo>
                  <a:cubicBezTo>
                    <a:pt x="17396" y="443"/>
                    <a:pt x="17451" y="445"/>
                    <a:pt x="17505" y="448"/>
                  </a:cubicBezTo>
                  <a:cubicBezTo>
                    <a:pt x="17580" y="448"/>
                    <a:pt x="17631" y="461"/>
                    <a:pt x="17656" y="461"/>
                  </a:cubicBezTo>
                  <a:cubicBezTo>
                    <a:pt x="17618" y="461"/>
                    <a:pt x="17568" y="461"/>
                    <a:pt x="17492" y="473"/>
                  </a:cubicBezTo>
                  <a:cubicBezTo>
                    <a:pt x="17304" y="486"/>
                    <a:pt x="17115" y="524"/>
                    <a:pt x="16927" y="574"/>
                  </a:cubicBezTo>
                  <a:cubicBezTo>
                    <a:pt x="16688" y="624"/>
                    <a:pt x="16449" y="712"/>
                    <a:pt x="16235" y="825"/>
                  </a:cubicBezTo>
                  <a:cubicBezTo>
                    <a:pt x="16021" y="926"/>
                    <a:pt x="15820" y="1077"/>
                    <a:pt x="15657" y="1253"/>
                  </a:cubicBezTo>
                  <a:cubicBezTo>
                    <a:pt x="15493" y="1416"/>
                    <a:pt x="15342" y="1592"/>
                    <a:pt x="15204" y="1768"/>
                  </a:cubicBezTo>
                  <a:cubicBezTo>
                    <a:pt x="15078" y="1932"/>
                    <a:pt x="14927" y="2095"/>
                    <a:pt x="14764" y="2234"/>
                  </a:cubicBezTo>
                  <a:cubicBezTo>
                    <a:pt x="14625" y="2347"/>
                    <a:pt x="14487" y="2435"/>
                    <a:pt x="14336" y="2523"/>
                  </a:cubicBezTo>
                  <a:lnTo>
                    <a:pt x="14324" y="2523"/>
                  </a:lnTo>
                  <a:cubicBezTo>
                    <a:pt x="14261" y="2548"/>
                    <a:pt x="14198" y="2573"/>
                    <a:pt x="14122" y="2586"/>
                  </a:cubicBezTo>
                  <a:cubicBezTo>
                    <a:pt x="14185" y="2561"/>
                    <a:pt x="14236" y="2523"/>
                    <a:pt x="14286" y="2485"/>
                  </a:cubicBezTo>
                  <a:cubicBezTo>
                    <a:pt x="14399" y="2410"/>
                    <a:pt x="14512" y="2297"/>
                    <a:pt x="14600" y="2183"/>
                  </a:cubicBezTo>
                  <a:cubicBezTo>
                    <a:pt x="14739" y="2045"/>
                    <a:pt x="14852" y="1882"/>
                    <a:pt x="14940" y="1718"/>
                  </a:cubicBezTo>
                  <a:cubicBezTo>
                    <a:pt x="15065" y="1517"/>
                    <a:pt x="15216" y="1341"/>
                    <a:pt x="15367" y="1165"/>
                  </a:cubicBezTo>
                  <a:cubicBezTo>
                    <a:pt x="15568" y="964"/>
                    <a:pt x="15807" y="800"/>
                    <a:pt x="16071" y="687"/>
                  </a:cubicBezTo>
                  <a:cubicBezTo>
                    <a:pt x="16336" y="586"/>
                    <a:pt x="16612" y="511"/>
                    <a:pt x="16889" y="473"/>
                  </a:cubicBezTo>
                  <a:cubicBezTo>
                    <a:pt x="17036" y="455"/>
                    <a:pt x="17190" y="443"/>
                    <a:pt x="17341" y="443"/>
                  </a:cubicBezTo>
                  <a:close/>
                  <a:moveTo>
                    <a:pt x="3283" y="2322"/>
                  </a:moveTo>
                  <a:lnTo>
                    <a:pt x="3195" y="2359"/>
                  </a:lnTo>
                  <a:lnTo>
                    <a:pt x="2956" y="2435"/>
                  </a:lnTo>
                  <a:cubicBezTo>
                    <a:pt x="2855" y="2460"/>
                    <a:pt x="2742" y="2510"/>
                    <a:pt x="2616" y="2548"/>
                  </a:cubicBezTo>
                  <a:cubicBezTo>
                    <a:pt x="2478" y="2586"/>
                    <a:pt x="2352" y="2624"/>
                    <a:pt x="2227" y="2674"/>
                  </a:cubicBezTo>
                  <a:cubicBezTo>
                    <a:pt x="2088" y="2724"/>
                    <a:pt x="1950" y="2762"/>
                    <a:pt x="1837" y="2800"/>
                  </a:cubicBezTo>
                  <a:lnTo>
                    <a:pt x="1497" y="2913"/>
                  </a:lnTo>
                  <a:lnTo>
                    <a:pt x="1246" y="3001"/>
                  </a:lnTo>
                  <a:lnTo>
                    <a:pt x="1158" y="3026"/>
                  </a:lnTo>
                  <a:lnTo>
                    <a:pt x="1233" y="2976"/>
                  </a:lnTo>
                  <a:cubicBezTo>
                    <a:pt x="1284" y="2950"/>
                    <a:pt x="1359" y="2913"/>
                    <a:pt x="1447" y="2862"/>
                  </a:cubicBezTo>
                  <a:cubicBezTo>
                    <a:pt x="1535" y="2825"/>
                    <a:pt x="1636" y="2774"/>
                    <a:pt x="1761" y="2724"/>
                  </a:cubicBezTo>
                  <a:cubicBezTo>
                    <a:pt x="1875" y="2674"/>
                    <a:pt x="2013" y="2624"/>
                    <a:pt x="2139" y="2586"/>
                  </a:cubicBezTo>
                  <a:cubicBezTo>
                    <a:pt x="2277" y="2536"/>
                    <a:pt x="2415" y="2498"/>
                    <a:pt x="2554" y="2460"/>
                  </a:cubicBezTo>
                  <a:cubicBezTo>
                    <a:pt x="2679" y="2422"/>
                    <a:pt x="2805" y="2397"/>
                    <a:pt x="2918" y="2385"/>
                  </a:cubicBezTo>
                  <a:cubicBezTo>
                    <a:pt x="3019" y="2359"/>
                    <a:pt x="3119" y="2347"/>
                    <a:pt x="3182" y="2334"/>
                  </a:cubicBezTo>
                  <a:lnTo>
                    <a:pt x="3283" y="2322"/>
                  </a:lnTo>
                  <a:close/>
                  <a:moveTo>
                    <a:pt x="9822" y="1454"/>
                  </a:moveTo>
                  <a:cubicBezTo>
                    <a:pt x="9822" y="1454"/>
                    <a:pt x="9759" y="1492"/>
                    <a:pt x="9646" y="1567"/>
                  </a:cubicBezTo>
                  <a:cubicBezTo>
                    <a:pt x="9470" y="1655"/>
                    <a:pt x="9294" y="1743"/>
                    <a:pt x="9118" y="1831"/>
                  </a:cubicBezTo>
                  <a:cubicBezTo>
                    <a:pt x="8891" y="1919"/>
                    <a:pt x="8615" y="2033"/>
                    <a:pt x="8313" y="2133"/>
                  </a:cubicBezTo>
                  <a:cubicBezTo>
                    <a:pt x="7998" y="2234"/>
                    <a:pt x="7659" y="2322"/>
                    <a:pt x="7319" y="2410"/>
                  </a:cubicBezTo>
                  <a:cubicBezTo>
                    <a:pt x="6980" y="2498"/>
                    <a:pt x="6640" y="2573"/>
                    <a:pt x="6313" y="2649"/>
                  </a:cubicBezTo>
                  <a:cubicBezTo>
                    <a:pt x="5999" y="2737"/>
                    <a:pt x="5685" y="2787"/>
                    <a:pt x="5446" y="2850"/>
                  </a:cubicBezTo>
                  <a:cubicBezTo>
                    <a:pt x="5194" y="2913"/>
                    <a:pt x="4968" y="2963"/>
                    <a:pt x="4830" y="3013"/>
                  </a:cubicBezTo>
                  <a:lnTo>
                    <a:pt x="4591" y="3076"/>
                  </a:lnTo>
                  <a:lnTo>
                    <a:pt x="4817" y="2988"/>
                  </a:lnTo>
                  <a:cubicBezTo>
                    <a:pt x="4955" y="2938"/>
                    <a:pt x="5157" y="2875"/>
                    <a:pt x="5408" y="2800"/>
                  </a:cubicBezTo>
                  <a:cubicBezTo>
                    <a:pt x="5660" y="2724"/>
                    <a:pt x="5961" y="2649"/>
                    <a:pt x="6276" y="2561"/>
                  </a:cubicBezTo>
                  <a:cubicBezTo>
                    <a:pt x="6590" y="2485"/>
                    <a:pt x="6930" y="2410"/>
                    <a:pt x="7269" y="2322"/>
                  </a:cubicBezTo>
                  <a:cubicBezTo>
                    <a:pt x="7609" y="2221"/>
                    <a:pt x="7936" y="2146"/>
                    <a:pt x="8250" y="2045"/>
                  </a:cubicBezTo>
                  <a:cubicBezTo>
                    <a:pt x="8552" y="1957"/>
                    <a:pt x="8841" y="1869"/>
                    <a:pt x="9067" y="1781"/>
                  </a:cubicBezTo>
                  <a:cubicBezTo>
                    <a:pt x="9306" y="1693"/>
                    <a:pt x="9495" y="1605"/>
                    <a:pt x="9621" y="1555"/>
                  </a:cubicBezTo>
                  <a:cubicBezTo>
                    <a:pt x="9746" y="1492"/>
                    <a:pt x="9822" y="1454"/>
                    <a:pt x="9822" y="1454"/>
                  </a:cubicBezTo>
                  <a:close/>
                  <a:moveTo>
                    <a:pt x="13242" y="1228"/>
                  </a:moveTo>
                  <a:lnTo>
                    <a:pt x="13129" y="1341"/>
                  </a:lnTo>
                  <a:cubicBezTo>
                    <a:pt x="13054" y="1404"/>
                    <a:pt x="12940" y="1492"/>
                    <a:pt x="12789" y="1605"/>
                  </a:cubicBezTo>
                  <a:cubicBezTo>
                    <a:pt x="12639" y="1731"/>
                    <a:pt x="12463" y="1844"/>
                    <a:pt x="12249" y="1970"/>
                  </a:cubicBezTo>
                  <a:cubicBezTo>
                    <a:pt x="12048" y="2095"/>
                    <a:pt x="11809" y="2221"/>
                    <a:pt x="11570" y="2347"/>
                  </a:cubicBezTo>
                  <a:cubicBezTo>
                    <a:pt x="11331" y="2460"/>
                    <a:pt x="11067" y="2573"/>
                    <a:pt x="10828" y="2661"/>
                  </a:cubicBezTo>
                  <a:cubicBezTo>
                    <a:pt x="10576" y="2762"/>
                    <a:pt x="10337" y="2837"/>
                    <a:pt x="10124" y="2900"/>
                  </a:cubicBezTo>
                  <a:cubicBezTo>
                    <a:pt x="9922" y="2963"/>
                    <a:pt x="9734" y="3013"/>
                    <a:pt x="9608" y="3039"/>
                  </a:cubicBezTo>
                  <a:lnTo>
                    <a:pt x="9419" y="3089"/>
                  </a:lnTo>
                  <a:lnTo>
                    <a:pt x="9595" y="3026"/>
                  </a:lnTo>
                  <a:cubicBezTo>
                    <a:pt x="9721" y="2988"/>
                    <a:pt x="9885" y="2925"/>
                    <a:pt x="10086" y="2850"/>
                  </a:cubicBezTo>
                  <a:cubicBezTo>
                    <a:pt x="10274" y="2774"/>
                    <a:pt x="10501" y="2699"/>
                    <a:pt x="10740" y="2586"/>
                  </a:cubicBezTo>
                  <a:cubicBezTo>
                    <a:pt x="10979" y="2485"/>
                    <a:pt x="11230" y="2385"/>
                    <a:pt x="11469" y="2259"/>
                  </a:cubicBezTo>
                  <a:cubicBezTo>
                    <a:pt x="11708" y="2146"/>
                    <a:pt x="11934" y="2020"/>
                    <a:pt x="12148" y="1907"/>
                  </a:cubicBezTo>
                  <a:cubicBezTo>
                    <a:pt x="12362" y="1781"/>
                    <a:pt x="12563" y="1680"/>
                    <a:pt x="12714" y="1567"/>
                  </a:cubicBezTo>
                  <a:cubicBezTo>
                    <a:pt x="12877" y="1467"/>
                    <a:pt x="13016" y="1391"/>
                    <a:pt x="13104" y="1328"/>
                  </a:cubicBezTo>
                  <a:lnTo>
                    <a:pt x="13242" y="1228"/>
                  </a:lnTo>
                  <a:close/>
                  <a:moveTo>
                    <a:pt x="18071" y="2862"/>
                  </a:moveTo>
                  <a:cubicBezTo>
                    <a:pt x="18297" y="2862"/>
                    <a:pt x="18561" y="2862"/>
                    <a:pt x="18838" y="2875"/>
                  </a:cubicBezTo>
                  <a:cubicBezTo>
                    <a:pt x="19115" y="2875"/>
                    <a:pt x="19416" y="2900"/>
                    <a:pt x="19718" y="2938"/>
                  </a:cubicBezTo>
                  <a:cubicBezTo>
                    <a:pt x="20007" y="2963"/>
                    <a:pt x="20297" y="3013"/>
                    <a:pt x="20573" y="3051"/>
                  </a:cubicBezTo>
                  <a:cubicBezTo>
                    <a:pt x="20837" y="3101"/>
                    <a:pt x="21076" y="3152"/>
                    <a:pt x="21290" y="3202"/>
                  </a:cubicBezTo>
                  <a:cubicBezTo>
                    <a:pt x="21491" y="3252"/>
                    <a:pt x="21667" y="3290"/>
                    <a:pt x="21780" y="3328"/>
                  </a:cubicBezTo>
                  <a:lnTo>
                    <a:pt x="21969" y="3378"/>
                  </a:lnTo>
                  <a:lnTo>
                    <a:pt x="21768" y="3340"/>
                  </a:lnTo>
                  <a:cubicBezTo>
                    <a:pt x="21642" y="3328"/>
                    <a:pt x="21466" y="3290"/>
                    <a:pt x="21252" y="3252"/>
                  </a:cubicBezTo>
                  <a:cubicBezTo>
                    <a:pt x="21039" y="3215"/>
                    <a:pt x="20800" y="3177"/>
                    <a:pt x="20536" y="3139"/>
                  </a:cubicBezTo>
                  <a:lnTo>
                    <a:pt x="20523" y="3139"/>
                  </a:lnTo>
                  <a:cubicBezTo>
                    <a:pt x="20259" y="3101"/>
                    <a:pt x="19970" y="3064"/>
                    <a:pt x="19668" y="3026"/>
                  </a:cubicBezTo>
                  <a:cubicBezTo>
                    <a:pt x="19379" y="3001"/>
                    <a:pt x="19089" y="2976"/>
                    <a:pt x="18813" y="2950"/>
                  </a:cubicBezTo>
                  <a:cubicBezTo>
                    <a:pt x="18536" y="2938"/>
                    <a:pt x="18285" y="2913"/>
                    <a:pt x="18058" y="2913"/>
                  </a:cubicBezTo>
                  <a:cubicBezTo>
                    <a:pt x="17832" y="2900"/>
                    <a:pt x="17643" y="2900"/>
                    <a:pt x="17518" y="2888"/>
                  </a:cubicBezTo>
                  <a:lnTo>
                    <a:pt x="17316" y="2888"/>
                  </a:lnTo>
                  <a:lnTo>
                    <a:pt x="17518" y="2875"/>
                  </a:lnTo>
                  <a:cubicBezTo>
                    <a:pt x="17656" y="2875"/>
                    <a:pt x="17832" y="2862"/>
                    <a:pt x="18071" y="2862"/>
                  </a:cubicBezTo>
                  <a:close/>
                  <a:moveTo>
                    <a:pt x="9885" y="4019"/>
                  </a:moveTo>
                  <a:lnTo>
                    <a:pt x="10186" y="4057"/>
                  </a:lnTo>
                  <a:lnTo>
                    <a:pt x="10337" y="4095"/>
                  </a:lnTo>
                  <a:lnTo>
                    <a:pt x="10526" y="4120"/>
                  </a:lnTo>
                  <a:cubicBezTo>
                    <a:pt x="10664" y="4133"/>
                    <a:pt x="10815" y="4145"/>
                    <a:pt x="10979" y="4158"/>
                  </a:cubicBezTo>
                  <a:cubicBezTo>
                    <a:pt x="11306" y="4195"/>
                    <a:pt x="11695" y="4221"/>
                    <a:pt x="12123" y="4233"/>
                  </a:cubicBezTo>
                  <a:cubicBezTo>
                    <a:pt x="12551" y="4246"/>
                    <a:pt x="12991" y="4258"/>
                    <a:pt x="13456" y="4258"/>
                  </a:cubicBezTo>
                  <a:cubicBezTo>
                    <a:pt x="13909" y="4258"/>
                    <a:pt x="14361" y="4283"/>
                    <a:pt x="14789" y="4309"/>
                  </a:cubicBezTo>
                  <a:cubicBezTo>
                    <a:pt x="15229" y="4334"/>
                    <a:pt x="15619" y="4371"/>
                    <a:pt x="15946" y="4422"/>
                  </a:cubicBezTo>
                  <a:cubicBezTo>
                    <a:pt x="16122" y="4447"/>
                    <a:pt x="16260" y="4485"/>
                    <a:pt x="16398" y="4510"/>
                  </a:cubicBezTo>
                  <a:cubicBezTo>
                    <a:pt x="16524" y="4535"/>
                    <a:pt x="16637" y="4560"/>
                    <a:pt x="16725" y="4585"/>
                  </a:cubicBezTo>
                  <a:lnTo>
                    <a:pt x="17015" y="4661"/>
                  </a:lnTo>
                  <a:lnTo>
                    <a:pt x="16713" y="4623"/>
                  </a:lnTo>
                  <a:cubicBezTo>
                    <a:pt x="16612" y="4610"/>
                    <a:pt x="16499" y="4598"/>
                    <a:pt x="16361" y="4585"/>
                  </a:cubicBezTo>
                  <a:cubicBezTo>
                    <a:pt x="16222" y="4573"/>
                    <a:pt x="16071" y="4547"/>
                    <a:pt x="15908" y="4547"/>
                  </a:cubicBezTo>
                  <a:cubicBezTo>
                    <a:pt x="15568" y="4510"/>
                    <a:pt x="15179" y="4497"/>
                    <a:pt x="14751" y="4497"/>
                  </a:cubicBezTo>
                  <a:cubicBezTo>
                    <a:pt x="14336" y="4485"/>
                    <a:pt x="13883" y="4472"/>
                    <a:pt x="13418" y="4472"/>
                  </a:cubicBezTo>
                  <a:cubicBezTo>
                    <a:pt x="12965" y="4472"/>
                    <a:pt x="12513" y="4447"/>
                    <a:pt x="12085" y="4422"/>
                  </a:cubicBezTo>
                  <a:cubicBezTo>
                    <a:pt x="11645" y="4397"/>
                    <a:pt x="11255" y="4334"/>
                    <a:pt x="10928" y="4283"/>
                  </a:cubicBezTo>
                  <a:cubicBezTo>
                    <a:pt x="10765" y="4246"/>
                    <a:pt x="10614" y="4221"/>
                    <a:pt x="10488" y="4183"/>
                  </a:cubicBezTo>
                  <a:lnTo>
                    <a:pt x="10312" y="4145"/>
                  </a:lnTo>
                  <a:lnTo>
                    <a:pt x="10161" y="4095"/>
                  </a:lnTo>
                  <a:lnTo>
                    <a:pt x="9885" y="4019"/>
                  </a:lnTo>
                  <a:close/>
                  <a:moveTo>
                    <a:pt x="1963" y="3818"/>
                  </a:moveTo>
                  <a:lnTo>
                    <a:pt x="2126" y="3919"/>
                  </a:lnTo>
                  <a:cubicBezTo>
                    <a:pt x="2227" y="3969"/>
                    <a:pt x="2378" y="4057"/>
                    <a:pt x="2566" y="4145"/>
                  </a:cubicBezTo>
                  <a:cubicBezTo>
                    <a:pt x="2742" y="4246"/>
                    <a:pt x="2981" y="4346"/>
                    <a:pt x="3220" y="4459"/>
                  </a:cubicBezTo>
                  <a:cubicBezTo>
                    <a:pt x="3459" y="4573"/>
                    <a:pt x="3723" y="4686"/>
                    <a:pt x="4000" y="4774"/>
                  </a:cubicBezTo>
                  <a:cubicBezTo>
                    <a:pt x="4276" y="4874"/>
                    <a:pt x="4553" y="4975"/>
                    <a:pt x="4830" y="5050"/>
                  </a:cubicBezTo>
                  <a:cubicBezTo>
                    <a:pt x="5106" y="5126"/>
                    <a:pt x="5358" y="5214"/>
                    <a:pt x="5584" y="5252"/>
                  </a:cubicBezTo>
                  <a:cubicBezTo>
                    <a:pt x="5823" y="5302"/>
                    <a:pt x="6012" y="5352"/>
                    <a:pt x="6150" y="5377"/>
                  </a:cubicBezTo>
                  <a:lnTo>
                    <a:pt x="6364" y="5415"/>
                  </a:lnTo>
                  <a:lnTo>
                    <a:pt x="6137" y="5390"/>
                  </a:lnTo>
                  <a:cubicBezTo>
                    <a:pt x="5999" y="5377"/>
                    <a:pt x="5798" y="5352"/>
                    <a:pt x="5559" y="5315"/>
                  </a:cubicBezTo>
                  <a:cubicBezTo>
                    <a:pt x="5320" y="5264"/>
                    <a:pt x="5043" y="5214"/>
                    <a:pt x="4767" y="5139"/>
                  </a:cubicBezTo>
                  <a:cubicBezTo>
                    <a:pt x="4490" y="5063"/>
                    <a:pt x="4201" y="4962"/>
                    <a:pt x="3912" y="4862"/>
                  </a:cubicBezTo>
                  <a:cubicBezTo>
                    <a:pt x="3635" y="4761"/>
                    <a:pt x="3371" y="4648"/>
                    <a:pt x="3132" y="4535"/>
                  </a:cubicBezTo>
                  <a:cubicBezTo>
                    <a:pt x="2881" y="4422"/>
                    <a:pt x="2679" y="4296"/>
                    <a:pt x="2503" y="4195"/>
                  </a:cubicBezTo>
                  <a:cubicBezTo>
                    <a:pt x="2315" y="4082"/>
                    <a:pt x="2189" y="3994"/>
                    <a:pt x="2101" y="3931"/>
                  </a:cubicBezTo>
                  <a:lnTo>
                    <a:pt x="1963" y="3818"/>
                  </a:lnTo>
                  <a:close/>
                  <a:moveTo>
                    <a:pt x="9545" y="4912"/>
                  </a:moveTo>
                  <a:lnTo>
                    <a:pt x="9721" y="4937"/>
                  </a:lnTo>
                  <a:lnTo>
                    <a:pt x="10161" y="5025"/>
                  </a:lnTo>
                  <a:lnTo>
                    <a:pt x="10777" y="5139"/>
                  </a:lnTo>
                  <a:cubicBezTo>
                    <a:pt x="11004" y="5189"/>
                    <a:pt x="11243" y="5239"/>
                    <a:pt x="11482" y="5277"/>
                  </a:cubicBezTo>
                  <a:cubicBezTo>
                    <a:pt x="11721" y="5327"/>
                    <a:pt x="11960" y="5377"/>
                    <a:pt x="12186" y="5415"/>
                  </a:cubicBezTo>
                  <a:lnTo>
                    <a:pt x="12815" y="5553"/>
                  </a:lnTo>
                  <a:lnTo>
                    <a:pt x="13255" y="5629"/>
                  </a:lnTo>
                  <a:lnTo>
                    <a:pt x="13418" y="5667"/>
                  </a:lnTo>
                  <a:lnTo>
                    <a:pt x="13242" y="5654"/>
                  </a:lnTo>
                  <a:cubicBezTo>
                    <a:pt x="13129" y="5641"/>
                    <a:pt x="12978" y="5629"/>
                    <a:pt x="12789" y="5604"/>
                  </a:cubicBezTo>
                  <a:cubicBezTo>
                    <a:pt x="12601" y="5579"/>
                    <a:pt x="12374" y="5553"/>
                    <a:pt x="12148" y="5516"/>
                  </a:cubicBezTo>
                  <a:cubicBezTo>
                    <a:pt x="11909" y="5478"/>
                    <a:pt x="11670" y="5440"/>
                    <a:pt x="11419" y="5390"/>
                  </a:cubicBezTo>
                  <a:cubicBezTo>
                    <a:pt x="11180" y="5352"/>
                    <a:pt x="10941" y="5289"/>
                    <a:pt x="10715" y="5239"/>
                  </a:cubicBezTo>
                  <a:cubicBezTo>
                    <a:pt x="10501" y="5176"/>
                    <a:pt x="10300" y="5126"/>
                    <a:pt x="10124" y="5076"/>
                  </a:cubicBezTo>
                  <a:cubicBezTo>
                    <a:pt x="9948" y="5025"/>
                    <a:pt x="9809" y="4988"/>
                    <a:pt x="9709" y="4962"/>
                  </a:cubicBezTo>
                  <a:lnTo>
                    <a:pt x="9545" y="4912"/>
                  </a:lnTo>
                  <a:close/>
                  <a:moveTo>
                    <a:pt x="5483" y="4346"/>
                  </a:moveTo>
                  <a:lnTo>
                    <a:pt x="5685" y="4409"/>
                  </a:lnTo>
                  <a:cubicBezTo>
                    <a:pt x="5798" y="4459"/>
                    <a:pt x="5974" y="4522"/>
                    <a:pt x="6188" y="4585"/>
                  </a:cubicBezTo>
                  <a:cubicBezTo>
                    <a:pt x="6401" y="4661"/>
                    <a:pt x="6640" y="4749"/>
                    <a:pt x="6892" y="4837"/>
                  </a:cubicBezTo>
                  <a:cubicBezTo>
                    <a:pt x="7156" y="4937"/>
                    <a:pt x="7433" y="5038"/>
                    <a:pt x="7709" y="5126"/>
                  </a:cubicBezTo>
                  <a:cubicBezTo>
                    <a:pt x="7986" y="5227"/>
                    <a:pt x="8250" y="5327"/>
                    <a:pt x="8514" y="5415"/>
                  </a:cubicBezTo>
                  <a:cubicBezTo>
                    <a:pt x="8778" y="5503"/>
                    <a:pt x="9017" y="5604"/>
                    <a:pt x="9231" y="5667"/>
                  </a:cubicBezTo>
                  <a:cubicBezTo>
                    <a:pt x="9432" y="5742"/>
                    <a:pt x="9608" y="5805"/>
                    <a:pt x="9734" y="5855"/>
                  </a:cubicBezTo>
                  <a:lnTo>
                    <a:pt x="9922" y="5918"/>
                  </a:lnTo>
                  <a:lnTo>
                    <a:pt x="9696" y="5893"/>
                  </a:lnTo>
                  <a:cubicBezTo>
                    <a:pt x="9558" y="5868"/>
                    <a:pt x="9369" y="5830"/>
                    <a:pt x="9130" y="5780"/>
                  </a:cubicBezTo>
                  <a:cubicBezTo>
                    <a:pt x="8904" y="5730"/>
                    <a:pt x="8640" y="5654"/>
                    <a:pt x="8363" y="5579"/>
                  </a:cubicBezTo>
                  <a:cubicBezTo>
                    <a:pt x="8086" y="5503"/>
                    <a:pt x="7810" y="5415"/>
                    <a:pt x="7521" y="5315"/>
                  </a:cubicBezTo>
                  <a:cubicBezTo>
                    <a:pt x="7231" y="5227"/>
                    <a:pt x="6980" y="5101"/>
                    <a:pt x="6728" y="5000"/>
                  </a:cubicBezTo>
                  <a:cubicBezTo>
                    <a:pt x="6477" y="4900"/>
                    <a:pt x="6251" y="4786"/>
                    <a:pt x="6075" y="4686"/>
                  </a:cubicBezTo>
                  <a:cubicBezTo>
                    <a:pt x="5898" y="4585"/>
                    <a:pt x="5748" y="4510"/>
                    <a:pt x="5647" y="4447"/>
                  </a:cubicBezTo>
                  <a:lnTo>
                    <a:pt x="5483" y="4346"/>
                  </a:lnTo>
                  <a:close/>
                  <a:moveTo>
                    <a:pt x="15633" y="1"/>
                  </a:moveTo>
                  <a:cubicBezTo>
                    <a:pt x="15273" y="1"/>
                    <a:pt x="14588" y="28"/>
                    <a:pt x="13632" y="184"/>
                  </a:cubicBezTo>
                  <a:cubicBezTo>
                    <a:pt x="12161" y="423"/>
                    <a:pt x="12312" y="1442"/>
                    <a:pt x="10363" y="2246"/>
                  </a:cubicBezTo>
                  <a:cubicBezTo>
                    <a:pt x="10363" y="2246"/>
                    <a:pt x="11381" y="1379"/>
                    <a:pt x="11708" y="725"/>
                  </a:cubicBezTo>
                  <a:lnTo>
                    <a:pt x="11708" y="725"/>
                  </a:lnTo>
                  <a:cubicBezTo>
                    <a:pt x="10815" y="800"/>
                    <a:pt x="9948" y="989"/>
                    <a:pt x="9105" y="1278"/>
                  </a:cubicBezTo>
                  <a:cubicBezTo>
                    <a:pt x="7848" y="1756"/>
                    <a:pt x="5873" y="2598"/>
                    <a:pt x="4201" y="2661"/>
                  </a:cubicBezTo>
                  <a:cubicBezTo>
                    <a:pt x="5081" y="2498"/>
                    <a:pt x="5911" y="2171"/>
                    <a:pt x="6666" y="1706"/>
                  </a:cubicBezTo>
                  <a:lnTo>
                    <a:pt x="6666" y="1706"/>
                  </a:lnTo>
                  <a:cubicBezTo>
                    <a:pt x="6665" y="1706"/>
                    <a:pt x="5788" y="1943"/>
                    <a:pt x="5054" y="1943"/>
                  </a:cubicBezTo>
                  <a:cubicBezTo>
                    <a:pt x="4927" y="1943"/>
                    <a:pt x="4804" y="1936"/>
                    <a:pt x="4691" y="1919"/>
                  </a:cubicBezTo>
                  <a:cubicBezTo>
                    <a:pt x="4409" y="1874"/>
                    <a:pt x="4173" y="1845"/>
                    <a:pt x="3927" y="1845"/>
                  </a:cubicBezTo>
                  <a:cubicBezTo>
                    <a:pt x="3495" y="1845"/>
                    <a:pt x="3033" y="1935"/>
                    <a:pt x="2239" y="2183"/>
                  </a:cubicBezTo>
                  <a:cubicBezTo>
                    <a:pt x="1585" y="2397"/>
                    <a:pt x="516" y="2862"/>
                    <a:pt x="1" y="3089"/>
                  </a:cubicBezTo>
                  <a:cubicBezTo>
                    <a:pt x="391" y="3152"/>
                    <a:pt x="781" y="3215"/>
                    <a:pt x="1170" y="3252"/>
                  </a:cubicBezTo>
                  <a:cubicBezTo>
                    <a:pt x="2189" y="3378"/>
                    <a:pt x="3220" y="3479"/>
                    <a:pt x="4251" y="3516"/>
                  </a:cubicBezTo>
                  <a:lnTo>
                    <a:pt x="4628" y="3529"/>
                  </a:lnTo>
                  <a:lnTo>
                    <a:pt x="5018" y="3529"/>
                  </a:lnTo>
                  <a:lnTo>
                    <a:pt x="5810" y="3542"/>
                  </a:lnTo>
                  <a:lnTo>
                    <a:pt x="6590" y="3529"/>
                  </a:lnTo>
                  <a:cubicBezTo>
                    <a:pt x="6854" y="3529"/>
                    <a:pt x="7118" y="3516"/>
                    <a:pt x="7382" y="3504"/>
                  </a:cubicBezTo>
                  <a:cubicBezTo>
                    <a:pt x="8426" y="3466"/>
                    <a:pt x="9470" y="3378"/>
                    <a:pt x="10513" y="3265"/>
                  </a:cubicBezTo>
                  <a:cubicBezTo>
                    <a:pt x="11557" y="3164"/>
                    <a:pt x="12588" y="3001"/>
                    <a:pt x="13619" y="2825"/>
                  </a:cubicBezTo>
                  <a:cubicBezTo>
                    <a:pt x="14663" y="2661"/>
                    <a:pt x="15694" y="2460"/>
                    <a:pt x="16763" y="2334"/>
                  </a:cubicBezTo>
                  <a:cubicBezTo>
                    <a:pt x="17316" y="2259"/>
                    <a:pt x="17857" y="2221"/>
                    <a:pt x="18410" y="2221"/>
                  </a:cubicBezTo>
                  <a:cubicBezTo>
                    <a:pt x="18951" y="2221"/>
                    <a:pt x="19492" y="2284"/>
                    <a:pt x="20020" y="2397"/>
                  </a:cubicBezTo>
                  <a:cubicBezTo>
                    <a:pt x="20108" y="2410"/>
                    <a:pt x="20146" y="2473"/>
                    <a:pt x="20108" y="2523"/>
                  </a:cubicBezTo>
                  <a:cubicBezTo>
                    <a:pt x="20070" y="2573"/>
                    <a:pt x="19995" y="2598"/>
                    <a:pt x="19932" y="2598"/>
                  </a:cubicBezTo>
                  <a:cubicBezTo>
                    <a:pt x="19610" y="2579"/>
                    <a:pt x="19289" y="2569"/>
                    <a:pt x="18969" y="2569"/>
                  </a:cubicBezTo>
                  <a:cubicBezTo>
                    <a:pt x="18264" y="2569"/>
                    <a:pt x="17564" y="2616"/>
                    <a:pt x="16864" y="2712"/>
                  </a:cubicBezTo>
                  <a:cubicBezTo>
                    <a:pt x="15845" y="2850"/>
                    <a:pt x="14827" y="3051"/>
                    <a:pt x="13770" y="3227"/>
                  </a:cubicBezTo>
                  <a:cubicBezTo>
                    <a:pt x="12727" y="3403"/>
                    <a:pt x="11683" y="3579"/>
                    <a:pt x="10614" y="3692"/>
                  </a:cubicBezTo>
                  <a:cubicBezTo>
                    <a:pt x="10350" y="3730"/>
                    <a:pt x="10086" y="3755"/>
                    <a:pt x="9809" y="3780"/>
                  </a:cubicBezTo>
                  <a:lnTo>
                    <a:pt x="9419" y="3818"/>
                  </a:lnTo>
                  <a:lnTo>
                    <a:pt x="9017" y="3856"/>
                  </a:lnTo>
                  <a:cubicBezTo>
                    <a:pt x="8740" y="3881"/>
                    <a:pt x="8476" y="3906"/>
                    <a:pt x="8212" y="3919"/>
                  </a:cubicBezTo>
                  <a:lnTo>
                    <a:pt x="7395" y="3956"/>
                  </a:lnTo>
                  <a:cubicBezTo>
                    <a:pt x="7131" y="3982"/>
                    <a:pt x="6867" y="3982"/>
                    <a:pt x="6590" y="3994"/>
                  </a:cubicBezTo>
                  <a:lnTo>
                    <a:pt x="5785" y="4007"/>
                  </a:lnTo>
                  <a:lnTo>
                    <a:pt x="4968" y="3994"/>
                  </a:lnTo>
                  <a:lnTo>
                    <a:pt x="4566" y="3994"/>
                  </a:lnTo>
                  <a:lnTo>
                    <a:pt x="4163" y="3969"/>
                  </a:lnTo>
                  <a:cubicBezTo>
                    <a:pt x="3899" y="3956"/>
                    <a:pt x="3635" y="3944"/>
                    <a:pt x="3371" y="3931"/>
                  </a:cubicBezTo>
                  <a:lnTo>
                    <a:pt x="2566" y="3868"/>
                  </a:lnTo>
                  <a:cubicBezTo>
                    <a:pt x="2302" y="3843"/>
                    <a:pt x="2051" y="3818"/>
                    <a:pt x="1786" y="3780"/>
                  </a:cubicBezTo>
                  <a:cubicBezTo>
                    <a:pt x="1522" y="3755"/>
                    <a:pt x="1296" y="3730"/>
                    <a:pt x="1057" y="3692"/>
                  </a:cubicBezTo>
                  <a:lnTo>
                    <a:pt x="1057" y="3692"/>
                  </a:lnTo>
                  <a:cubicBezTo>
                    <a:pt x="3258" y="4636"/>
                    <a:pt x="3346" y="5428"/>
                    <a:pt x="6150" y="5893"/>
                  </a:cubicBezTo>
                  <a:cubicBezTo>
                    <a:pt x="7797" y="6179"/>
                    <a:pt x="9099" y="6250"/>
                    <a:pt x="9985" y="6250"/>
                  </a:cubicBezTo>
                  <a:cubicBezTo>
                    <a:pt x="10851" y="6250"/>
                    <a:pt x="11318" y="6182"/>
                    <a:pt x="11318" y="6182"/>
                  </a:cubicBezTo>
                  <a:lnTo>
                    <a:pt x="8338" y="5088"/>
                  </a:lnTo>
                  <a:lnTo>
                    <a:pt x="8338" y="5088"/>
                  </a:lnTo>
                  <a:cubicBezTo>
                    <a:pt x="8339" y="5088"/>
                    <a:pt x="11897" y="5994"/>
                    <a:pt x="13091" y="6056"/>
                  </a:cubicBezTo>
                  <a:cubicBezTo>
                    <a:pt x="13127" y="6058"/>
                    <a:pt x="13164" y="6059"/>
                    <a:pt x="13201" y="6059"/>
                  </a:cubicBezTo>
                  <a:cubicBezTo>
                    <a:pt x="14396" y="6059"/>
                    <a:pt x="16349" y="5111"/>
                    <a:pt x="17178" y="5038"/>
                  </a:cubicBezTo>
                  <a:cubicBezTo>
                    <a:pt x="18021" y="4975"/>
                    <a:pt x="19190" y="4975"/>
                    <a:pt x="19190" y="4975"/>
                  </a:cubicBezTo>
                  <a:cubicBezTo>
                    <a:pt x="19190" y="4975"/>
                    <a:pt x="17167" y="4032"/>
                    <a:pt x="15316" y="4032"/>
                  </a:cubicBezTo>
                  <a:cubicBezTo>
                    <a:pt x="15304" y="4032"/>
                    <a:pt x="15291" y="4032"/>
                    <a:pt x="15279" y="4032"/>
                  </a:cubicBezTo>
                  <a:cubicBezTo>
                    <a:pt x="15279" y="4032"/>
                    <a:pt x="15686" y="3990"/>
                    <a:pt x="16305" y="3990"/>
                  </a:cubicBezTo>
                  <a:cubicBezTo>
                    <a:pt x="17247" y="3990"/>
                    <a:pt x="18682" y="4087"/>
                    <a:pt x="19919" y="4573"/>
                  </a:cubicBezTo>
                  <a:cubicBezTo>
                    <a:pt x="20573" y="4246"/>
                    <a:pt x="21277" y="4032"/>
                    <a:pt x="22007" y="3969"/>
                  </a:cubicBezTo>
                  <a:cubicBezTo>
                    <a:pt x="23189" y="3868"/>
                    <a:pt x="23553" y="3630"/>
                    <a:pt x="23579" y="3127"/>
                  </a:cubicBezTo>
                  <a:cubicBezTo>
                    <a:pt x="23579" y="3114"/>
                    <a:pt x="23579" y="3089"/>
                    <a:pt x="23579" y="3076"/>
                  </a:cubicBezTo>
                  <a:cubicBezTo>
                    <a:pt x="23553" y="2611"/>
                    <a:pt x="22598" y="2435"/>
                    <a:pt x="21718" y="1743"/>
                  </a:cubicBezTo>
                  <a:cubicBezTo>
                    <a:pt x="21273" y="1397"/>
                    <a:pt x="20312" y="1309"/>
                    <a:pt x="19450" y="1309"/>
                  </a:cubicBezTo>
                  <a:cubicBezTo>
                    <a:pt x="18557" y="1309"/>
                    <a:pt x="17769" y="1404"/>
                    <a:pt x="17769" y="1404"/>
                  </a:cubicBezTo>
                  <a:cubicBezTo>
                    <a:pt x="17769" y="1404"/>
                    <a:pt x="19001" y="939"/>
                    <a:pt x="20070" y="876"/>
                  </a:cubicBezTo>
                  <a:cubicBezTo>
                    <a:pt x="20070" y="876"/>
                    <a:pt x="19479" y="436"/>
                    <a:pt x="18348" y="259"/>
                  </a:cubicBezTo>
                  <a:cubicBezTo>
                    <a:pt x="17991" y="204"/>
                    <a:pt x="17614" y="152"/>
                    <a:pt x="17235" y="152"/>
                  </a:cubicBezTo>
                  <a:cubicBezTo>
                    <a:pt x="16411" y="152"/>
                    <a:pt x="15574" y="397"/>
                    <a:pt x="14902" y="1379"/>
                  </a:cubicBezTo>
                  <a:cubicBezTo>
                    <a:pt x="14952" y="762"/>
                    <a:pt x="15342" y="234"/>
                    <a:pt x="15921" y="8"/>
                  </a:cubicBezTo>
                  <a:cubicBezTo>
                    <a:pt x="15921" y="8"/>
                    <a:pt x="15822" y="1"/>
                    <a:pt x="15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6"/>
            <p:cNvSpPr/>
            <p:nvPr/>
          </p:nvSpPr>
          <p:spPr>
            <a:xfrm>
              <a:off x="4497200" y="2001925"/>
              <a:ext cx="721200" cy="168900"/>
            </a:xfrm>
            <a:custGeom>
              <a:avLst/>
              <a:gdLst/>
              <a:ahLst/>
              <a:cxnLst/>
              <a:rect l="l" t="t" r="r" b="b"/>
              <a:pathLst>
                <a:path w="28848" h="6756" extrusionOk="0">
                  <a:moveTo>
                    <a:pt x="579" y="2616"/>
                  </a:moveTo>
                  <a:lnTo>
                    <a:pt x="579" y="2616"/>
                  </a:lnTo>
                  <a:cubicBezTo>
                    <a:pt x="1497" y="2880"/>
                    <a:pt x="2453" y="3107"/>
                    <a:pt x="3421" y="3295"/>
                  </a:cubicBezTo>
                  <a:cubicBezTo>
                    <a:pt x="4389" y="3484"/>
                    <a:pt x="5383" y="3647"/>
                    <a:pt x="6389" y="3761"/>
                  </a:cubicBezTo>
                  <a:cubicBezTo>
                    <a:pt x="7395" y="3874"/>
                    <a:pt x="8426" y="3949"/>
                    <a:pt x="9457" y="3987"/>
                  </a:cubicBezTo>
                  <a:cubicBezTo>
                    <a:pt x="9972" y="4012"/>
                    <a:pt x="10488" y="4012"/>
                    <a:pt x="11004" y="4012"/>
                  </a:cubicBezTo>
                  <a:cubicBezTo>
                    <a:pt x="11519" y="4012"/>
                    <a:pt x="12035" y="3987"/>
                    <a:pt x="12563" y="3949"/>
                  </a:cubicBezTo>
                  <a:cubicBezTo>
                    <a:pt x="14625" y="3849"/>
                    <a:pt x="16687" y="3610"/>
                    <a:pt x="18724" y="3245"/>
                  </a:cubicBezTo>
                  <a:cubicBezTo>
                    <a:pt x="19743" y="3082"/>
                    <a:pt x="20749" y="2893"/>
                    <a:pt x="21793" y="2767"/>
                  </a:cubicBezTo>
                  <a:cubicBezTo>
                    <a:pt x="22290" y="2706"/>
                    <a:pt x="22793" y="2674"/>
                    <a:pt x="23298" y="2674"/>
                  </a:cubicBezTo>
                  <a:cubicBezTo>
                    <a:pt x="23827" y="2674"/>
                    <a:pt x="24358" y="2709"/>
                    <a:pt x="24886" y="2780"/>
                  </a:cubicBezTo>
                  <a:cubicBezTo>
                    <a:pt x="24431" y="2724"/>
                    <a:pt x="23977" y="2698"/>
                    <a:pt x="23523" y="2698"/>
                  </a:cubicBezTo>
                  <a:cubicBezTo>
                    <a:pt x="22948" y="2698"/>
                    <a:pt x="22375" y="2740"/>
                    <a:pt x="21805" y="2818"/>
                  </a:cubicBezTo>
                  <a:cubicBezTo>
                    <a:pt x="20774" y="2956"/>
                    <a:pt x="19768" y="3157"/>
                    <a:pt x="18750" y="3333"/>
                  </a:cubicBezTo>
                  <a:cubicBezTo>
                    <a:pt x="16712" y="3710"/>
                    <a:pt x="14638" y="3949"/>
                    <a:pt x="12563" y="4062"/>
                  </a:cubicBezTo>
                  <a:cubicBezTo>
                    <a:pt x="12035" y="4088"/>
                    <a:pt x="11519" y="4100"/>
                    <a:pt x="10991" y="4113"/>
                  </a:cubicBezTo>
                  <a:cubicBezTo>
                    <a:pt x="10849" y="4116"/>
                    <a:pt x="10709" y="4118"/>
                    <a:pt x="10569" y="4118"/>
                  </a:cubicBezTo>
                  <a:cubicBezTo>
                    <a:pt x="10186" y="4118"/>
                    <a:pt x="9809" y="4106"/>
                    <a:pt x="9432" y="4088"/>
                  </a:cubicBezTo>
                  <a:cubicBezTo>
                    <a:pt x="8388" y="4050"/>
                    <a:pt x="7357" y="3974"/>
                    <a:pt x="6351" y="3836"/>
                  </a:cubicBezTo>
                  <a:cubicBezTo>
                    <a:pt x="4402" y="3610"/>
                    <a:pt x="2465" y="3195"/>
                    <a:pt x="579" y="2616"/>
                  </a:cubicBezTo>
                  <a:close/>
                  <a:moveTo>
                    <a:pt x="20475" y="291"/>
                  </a:moveTo>
                  <a:cubicBezTo>
                    <a:pt x="20713" y="291"/>
                    <a:pt x="20837" y="303"/>
                    <a:pt x="20837" y="303"/>
                  </a:cubicBezTo>
                  <a:cubicBezTo>
                    <a:pt x="20259" y="516"/>
                    <a:pt x="19856" y="1057"/>
                    <a:pt x="19818" y="1673"/>
                  </a:cubicBezTo>
                  <a:cubicBezTo>
                    <a:pt x="20491" y="681"/>
                    <a:pt x="21330" y="435"/>
                    <a:pt x="22156" y="435"/>
                  </a:cubicBezTo>
                  <a:cubicBezTo>
                    <a:pt x="22534" y="435"/>
                    <a:pt x="22909" y="486"/>
                    <a:pt x="23264" y="541"/>
                  </a:cubicBezTo>
                  <a:cubicBezTo>
                    <a:pt x="24396" y="718"/>
                    <a:pt x="24974" y="1158"/>
                    <a:pt x="24974" y="1158"/>
                  </a:cubicBezTo>
                  <a:cubicBezTo>
                    <a:pt x="23918" y="1221"/>
                    <a:pt x="22686" y="1698"/>
                    <a:pt x="22686" y="1698"/>
                  </a:cubicBezTo>
                  <a:cubicBezTo>
                    <a:pt x="22686" y="1698"/>
                    <a:pt x="23473" y="1604"/>
                    <a:pt x="24366" y="1604"/>
                  </a:cubicBezTo>
                  <a:cubicBezTo>
                    <a:pt x="25229" y="1604"/>
                    <a:pt x="26189" y="1692"/>
                    <a:pt x="26634" y="2038"/>
                  </a:cubicBezTo>
                  <a:cubicBezTo>
                    <a:pt x="27514" y="2717"/>
                    <a:pt x="28470" y="2893"/>
                    <a:pt x="28495" y="3371"/>
                  </a:cubicBezTo>
                  <a:cubicBezTo>
                    <a:pt x="28495" y="3383"/>
                    <a:pt x="28495" y="3396"/>
                    <a:pt x="28495" y="3409"/>
                  </a:cubicBezTo>
                  <a:cubicBezTo>
                    <a:pt x="28470" y="3924"/>
                    <a:pt x="28093" y="4150"/>
                    <a:pt x="26923" y="4251"/>
                  </a:cubicBezTo>
                  <a:cubicBezTo>
                    <a:pt x="26194" y="4326"/>
                    <a:pt x="25490" y="4528"/>
                    <a:pt x="24823" y="4855"/>
                  </a:cubicBezTo>
                  <a:cubicBezTo>
                    <a:pt x="23577" y="4370"/>
                    <a:pt x="22120" y="4276"/>
                    <a:pt x="21175" y="4276"/>
                  </a:cubicBezTo>
                  <a:cubicBezTo>
                    <a:pt x="20576" y="4276"/>
                    <a:pt x="20183" y="4314"/>
                    <a:pt x="20183" y="4314"/>
                  </a:cubicBezTo>
                  <a:cubicBezTo>
                    <a:pt x="20195" y="4314"/>
                    <a:pt x="20208" y="4314"/>
                    <a:pt x="20220" y="4314"/>
                  </a:cubicBezTo>
                  <a:cubicBezTo>
                    <a:pt x="22083" y="4314"/>
                    <a:pt x="24106" y="5257"/>
                    <a:pt x="24106" y="5257"/>
                  </a:cubicBezTo>
                  <a:cubicBezTo>
                    <a:pt x="24106" y="5257"/>
                    <a:pt x="22937" y="5270"/>
                    <a:pt x="22082" y="5332"/>
                  </a:cubicBezTo>
                  <a:cubicBezTo>
                    <a:pt x="21241" y="5393"/>
                    <a:pt x="19311" y="6341"/>
                    <a:pt x="18106" y="6341"/>
                  </a:cubicBezTo>
                  <a:cubicBezTo>
                    <a:pt x="18068" y="6341"/>
                    <a:pt x="18031" y="6340"/>
                    <a:pt x="17995" y="6338"/>
                  </a:cubicBezTo>
                  <a:cubicBezTo>
                    <a:pt x="16813" y="6276"/>
                    <a:pt x="13255" y="5370"/>
                    <a:pt x="13254" y="5370"/>
                  </a:cubicBezTo>
                  <a:lnTo>
                    <a:pt x="13254" y="5370"/>
                  </a:lnTo>
                  <a:lnTo>
                    <a:pt x="16235" y="6477"/>
                  </a:lnTo>
                  <a:cubicBezTo>
                    <a:pt x="16235" y="6477"/>
                    <a:pt x="15767" y="6544"/>
                    <a:pt x="14900" y="6544"/>
                  </a:cubicBezTo>
                  <a:cubicBezTo>
                    <a:pt x="14013" y="6544"/>
                    <a:pt x="12707" y="6474"/>
                    <a:pt x="11054" y="6188"/>
                  </a:cubicBezTo>
                  <a:cubicBezTo>
                    <a:pt x="8262" y="5710"/>
                    <a:pt x="8174" y="4930"/>
                    <a:pt x="5974" y="3987"/>
                  </a:cubicBezTo>
                  <a:lnTo>
                    <a:pt x="5974" y="3987"/>
                  </a:lnTo>
                  <a:cubicBezTo>
                    <a:pt x="6213" y="4025"/>
                    <a:pt x="6451" y="4050"/>
                    <a:pt x="6703" y="4075"/>
                  </a:cubicBezTo>
                  <a:cubicBezTo>
                    <a:pt x="6942" y="4100"/>
                    <a:pt x="7218" y="4138"/>
                    <a:pt x="7483" y="4150"/>
                  </a:cubicBezTo>
                  <a:lnTo>
                    <a:pt x="8275" y="4226"/>
                  </a:lnTo>
                  <a:cubicBezTo>
                    <a:pt x="8539" y="4238"/>
                    <a:pt x="8815" y="4251"/>
                    <a:pt x="9080" y="4264"/>
                  </a:cubicBezTo>
                  <a:lnTo>
                    <a:pt x="9482" y="4276"/>
                  </a:lnTo>
                  <a:lnTo>
                    <a:pt x="9884" y="4276"/>
                  </a:lnTo>
                  <a:lnTo>
                    <a:pt x="10689" y="4289"/>
                  </a:lnTo>
                  <a:lnTo>
                    <a:pt x="11506" y="4276"/>
                  </a:lnTo>
                  <a:cubicBezTo>
                    <a:pt x="11771" y="4276"/>
                    <a:pt x="12047" y="4264"/>
                    <a:pt x="12311" y="4251"/>
                  </a:cubicBezTo>
                  <a:lnTo>
                    <a:pt x="13116" y="4213"/>
                  </a:lnTo>
                  <a:cubicBezTo>
                    <a:pt x="13393" y="4188"/>
                    <a:pt x="13657" y="4163"/>
                    <a:pt x="13921" y="4150"/>
                  </a:cubicBezTo>
                  <a:lnTo>
                    <a:pt x="14323" y="4113"/>
                  </a:lnTo>
                  <a:lnTo>
                    <a:pt x="14726" y="4075"/>
                  </a:lnTo>
                  <a:cubicBezTo>
                    <a:pt x="14990" y="4037"/>
                    <a:pt x="15266" y="4012"/>
                    <a:pt x="15530" y="3987"/>
                  </a:cubicBezTo>
                  <a:cubicBezTo>
                    <a:pt x="16599" y="3861"/>
                    <a:pt x="17643" y="3685"/>
                    <a:pt x="18687" y="3509"/>
                  </a:cubicBezTo>
                  <a:cubicBezTo>
                    <a:pt x="19730" y="3333"/>
                    <a:pt x="20749" y="3132"/>
                    <a:pt x="21780" y="2994"/>
                  </a:cubicBezTo>
                  <a:cubicBezTo>
                    <a:pt x="22508" y="2904"/>
                    <a:pt x="23235" y="2859"/>
                    <a:pt x="23963" y="2859"/>
                  </a:cubicBezTo>
                  <a:cubicBezTo>
                    <a:pt x="24254" y="2859"/>
                    <a:pt x="24545" y="2866"/>
                    <a:pt x="24836" y="2880"/>
                  </a:cubicBezTo>
                  <a:cubicBezTo>
                    <a:pt x="24849" y="2883"/>
                    <a:pt x="24861" y="2884"/>
                    <a:pt x="24874" y="2884"/>
                  </a:cubicBezTo>
                  <a:cubicBezTo>
                    <a:pt x="24932" y="2884"/>
                    <a:pt x="24983" y="2859"/>
                    <a:pt x="25024" y="2818"/>
                  </a:cubicBezTo>
                  <a:cubicBezTo>
                    <a:pt x="25062" y="2767"/>
                    <a:pt x="25024" y="2704"/>
                    <a:pt x="24936" y="2679"/>
                  </a:cubicBezTo>
                  <a:cubicBezTo>
                    <a:pt x="24408" y="2566"/>
                    <a:pt x="23868" y="2516"/>
                    <a:pt x="23327" y="2516"/>
                  </a:cubicBezTo>
                  <a:cubicBezTo>
                    <a:pt x="22774" y="2516"/>
                    <a:pt x="22220" y="2553"/>
                    <a:pt x="21680" y="2616"/>
                  </a:cubicBezTo>
                  <a:cubicBezTo>
                    <a:pt x="20611" y="2755"/>
                    <a:pt x="19567" y="2943"/>
                    <a:pt x="18536" y="3119"/>
                  </a:cubicBezTo>
                  <a:cubicBezTo>
                    <a:pt x="17505" y="3283"/>
                    <a:pt x="16474" y="3446"/>
                    <a:pt x="15430" y="3559"/>
                  </a:cubicBezTo>
                  <a:cubicBezTo>
                    <a:pt x="14386" y="3673"/>
                    <a:pt x="13342" y="3748"/>
                    <a:pt x="12299" y="3798"/>
                  </a:cubicBezTo>
                  <a:cubicBezTo>
                    <a:pt x="12035" y="3811"/>
                    <a:pt x="11771" y="3811"/>
                    <a:pt x="11506" y="3824"/>
                  </a:cubicBezTo>
                  <a:lnTo>
                    <a:pt x="10727" y="3836"/>
                  </a:lnTo>
                  <a:lnTo>
                    <a:pt x="9935" y="3824"/>
                  </a:lnTo>
                  <a:lnTo>
                    <a:pt x="9545" y="3824"/>
                  </a:lnTo>
                  <a:lnTo>
                    <a:pt x="9155" y="3798"/>
                  </a:lnTo>
                  <a:cubicBezTo>
                    <a:pt x="8124" y="3761"/>
                    <a:pt x="7093" y="3673"/>
                    <a:pt x="6087" y="3547"/>
                  </a:cubicBezTo>
                  <a:cubicBezTo>
                    <a:pt x="5697" y="3497"/>
                    <a:pt x="5295" y="3434"/>
                    <a:pt x="4917" y="3383"/>
                  </a:cubicBezTo>
                  <a:cubicBezTo>
                    <a:pt x="5420" y="3157"/>
                    <a:pt x="6489" y="2679"/>
                    <a:pt x="7156" y="2478"/>
                  </a:cubicBezTo>
                  <a:cubicBezTo>
                    <a:pt x="7952" y="2220"/>
                    <a:pt x="8414" y="2133"/>
                    <a:pt x="8848" y="2133"/>
                  </a:cubicBezTo>
                  <a:cubicBezTo>
                    <a:pt x="9092" y="2133"/>
                    <a:pt x="9327" y="2161"/>
                    <a:pt x="9608" y="2201"/>
                  </a:cubicBezTo>
                  <a:cubicBezTo>
                    <a:pt x="9721" y="2218"/>
                    <a:pt x="9844" y="2225"/>
                    <a:pt x="9971" y="2225"/>
                  </a:cubicBezTo>
                  <a:cubicBezTo>
                    <a:pt x="10705" y="2225"/>
                    <a:pt x="11582" y="1988"/>
                    <a:pt x="11582" y="1988"/>
                  </a:cubicBezTo>
                  <a:lnTo>
                    <a:pt x="11582" y="1988"/>
                  </a:lnTo>
                  <a:cubicBezTo>
                    <a:pt x="10827" y="2453"/>
                    <a:pt x="9985" y="2780"/>
                    <a:pt x="9117" y="2956"/>
                  </a:cubicBezTo>
                  <a:cubicBezTo>
                    <a:pt x="10790" y="2893"/>
                    <a:pt x="12764" y="2038"/>
                    <a:pt x="14021" y="1573"/>
                  </a:cubicBezTo>
                  <a:cubicBezTo>
                    <a:pt x="14851" y="1271"/>
                    <a:pt x="15732" y="1082"/>
                    <a:pt x="16612" y="1019"/>
                  </a:cubicBezTo>
                  <a:lnTo>
                    <a:pt x="16612" y="1019"/>
                  </a:lnTo>
                  <a:cubicBezTo>
                    <a:pt x="16297" y="1673"/>
                    <a:pt x="15266" y="2528"/>
                    <a:pt x="15266" y="2528"/>
                  </a:cubicBezTo>
                  <a:cubicBezTo>
                    <a:pt x="17215" y="1736"/>
                    <a:pt x="17077" y="705"/>
                    <a:pt x="18536" y="466"/>
                  </a:cubicBezTo>
                  <a:cubicBezTo>
                    <a:pt x="19438" y="320"/>
                    <a:pt x="20098" y="291"/>
                    <a:pt x="20475" y="291"/>
                  </a:cubicBezTo>
                  <a:close/>
                  <a:moveTo>
                    <a:pt x="18863" y="1"/>
                  </a:moveTo>
                  <a:lnTo>
                    <a:pt x="18724" y="39"/>
                  </a:lnTo>
                  <a:cubicBezTo>
                    <a:pt x="18636" y="64"/>
                    <a:pt x="18511" y="101"/>
                    <a:pt x="18360" y="152"/>
                  </a:cubicBezTo>
                  <a:cubicBezTo>
                    <a:pt x="18209" y="202"/>
                    <a:pt x="18058" y="277"/>
                    <a:pt x="17882" y="353"/>
                  </a:cubicBezTo>
                  <a:cubicBezTo>
                    <a:pt x="17718" y="428"/>
                    <a:pt x="17568" y="529"/>
                    <a:pt x="17404" y="630"/>
                  </a:cubicBezTo>
                  <a:cubicBezTo>
                    <a:pt x="17241" y="730"/>
                    <a:pt x="17127" y="856"/>
                    <a:pt x="17002" y="956"/>
                  </a:cubicBezTo>
                  <a:lnTo>
                    <a:pt x="16977" y="994"/>
                  </a:lnTo>
                  <a:cubicBezTo>
                    <a:pt x="16964" y="944"/>
                    <a:pt x="16939" y="894"/>
                    <a:pt x="16901" y="868"/>
                  </a:cubicBezTo>
                  <a:cubicBezTo>
                    <a:pt x="16825" y="825"/>
                    <a:pt x="16739" y="791"/>
                    <a:pt x="16652" y="791"/>
                  </a:cubicBezTo>
                  <a:cubicBezTo>
                    <a:pt x="16638" y="791"/>
                    <a:pt x="16625" y="791"/>
                    <a:pt x="16612" y="793"/>
                  </a:cubicBezTo>
                  <a:cubicBezTo>
                    <a:pt x="15669" y="868"/>
                    <a:pt x="14738" y="1070"/>
                    <a:pt x="13858" y="1384"/>
                  </a:cubicBezTo>
                  <a:lnTo>
                    <a:pt x="13342" y="1585"/>
                  </a:lnTo>
                  <a:lnTo>
                    <a:pt x="12965" y="1724"/>
                  </a:lnTo>
                  <a:cubicBezTo>
                    <a:pt x="13154" y="1623"/>
                    <a:pt x="13330" y="1522"/>
                    <a:pt x="13518" y="1434"/>
                  </a:cubicBezTo>
                  <a:cubicBezTo>
                    <a:pt x="13720" y="1321"/>
                    <a:pt x="13933" y="1221"/>
                    <a:pt x="14160" y="1145"/>
                  </a:cubicBezTo>
                  <a:cubicBezTo>
                    <a:pt x="14323" y="1082"/>
                    <a:pt x="14487" y="1032"/>
                    <a:pt x="14663" y="994"/>
                  </a:cubicBezTo>
                  <a:cubicBezTo>
                    <a:pt x="14726" y="969"/>
                    <a:pt x="14776" y="969"/>
                    <a:pt x="14814" y="956"/>
                  </a:cubicBezTo>
                  <a:lnTo>
                    <a:pt x="14864" y="944"/>
                  </a:lnTo>
                  <a:lnTo>
                    <a:pt x="14650" y="944"/>
                  </a:lnTo>
                  <a:cubicBezTo>
                    <a:pt x="14462" y="956"/>
                    <a:pt x="14273" y="982"/>
                    <a:pt x="14084" y="1032"/>
                  </a:cubicBezTo>
                  <a:cubicBezTo>
                    <a:pt x="13833" y="1095"/>
                    <a:pt x="13594" y="1183"/>
                    <a:pt x="13355" y="1271"/>
                  </a:cubicBezTo>
                  <a:cubicBezTo>
                    <a:pt x="13103" y="1384"/>
                    <a:pt x="12852" y="1510"/>
                    <a:pt x="12613" y="1635"/>
                  </a:cubicBezTo>
                  <a:cubicBezTo>
                    <a:pt x="12362" y="1761"/>
                    <a:pt x="12148" y="1900"/>
                    <a:pt x="11934" y="2013"/>
                  </a:cubicBezTo>
                  <a:cubicBezTo>
                    <a:pt x="11947" y="1988"/>
                    <a:pt x="11947" y="1975"/>
                    <a:pt x="11947" y="1950"/>
                  </a:cubicBezTo>
                  <a:cubicBezTo>
                    <a:pt x="11947" y="1912"/>
                    <a:pt x="11921" y="1874"/>
                    <a:pt x="11884" y="1849"/>
                  </a:cubicBezTo>
                  <a:cubicBezTo>
                    <a:pt x="11805" y="1788"/>
                    <a:pt x="11701" y="1757"/>
                    <a:pt x="11598" y="1757"/>
                  </a:cubicBezTo>
                  <a:cubicBezTo>
                    <a:pt x="11554" y="1757"/>
                    <a:pt x="11510" y="1763"/>
                    <a:pt x="11469" y="1774"/>
                  </a:cubicBezTo>
                  <a:cubicBezTo>
                    <a:pt x="11219" y="1847"/>
                    <a:pt x="10557" y="1997"/>
                    <a:pt x="10029" y="1997"/>
                  </a:cubicBezTo>
                  <a:cubicBezTo>
                    <a:pt x="9919" y="1997"/>
                    <a:pt x="9814" y="1990"/>
                    <a:pt x="9721" y="1975"/>
                  </a:cubicBezTo>
                  <a:cubicBezTo>
                    <a:pt x="9408" y="1927"/>
                    <a:pt x="9142" y="1899"/>
                    <a:pt x="8876" y="1899"/>
                  </a:cubicBezTo>
                  <a:cubicBezTo>
                    <a:pt x="8370" y="1899"/>
                    <a:pt x="7862" y="2001"/>
                    <a:pt x="7030" y="2264"/>
                  </a:cubicBezTo>
                  <a:cubicBezTo>
                    <a:pt x="6791" y="2340"/>
                    <a:pt x="6502" y="2453"/>
                    <a:pt x="6200" y="2566"/>
                  </a:cubicBezTo>
                  <a:cubicBezTo>
                    <a:pt x="6301" y="2491"/>
                    <a:pt x="6389" y="2415"/>
                    <a:pt x="6464" y="2340"/>
                  </a:cubicBezTo>
                  <a:cubicBezTo>
                    <a:pt x="6552" y="2252"/>
                    <a:pt x="6615" y="2164"/>
                    <a:pt x="6665" y="2101"/>
                  </a:cubicBezTo>
                  <a:lnTo>
                    <a:pt x="6728" y="2013"/>
                  </a:lnTo>
                  <a:lnTo>
                    <a:pt x="6728" y="2013"/>
                  </a:lnTo>
                  <a:lnTo>
                    <a:pt x="6602" y="2088"/>
                  </a:lnTo>
                  <a:cubicBezTo>
                    <a:pt x="6539" y="2138"/>
                    <a:pt x="6439" y="2201"/>
                    <a:pt x="6313" y="2277"/>
                  </a:cubicBezTo>
                  <a:cubicBezTo>
                    <a:pt x="6175" y="2352"/>
                    <a:pt x="6049" y="2440"/>
                    <a:pt x="5886" y="2528"/>
                  </a:cubicBezTo>
                  <a:cubicBezTo>
                    <a:pt x="5722" y="2616"/>
                    <a:pt x="5559" y="2717"/>
                    <a:pt x="5383" y="2805"/>
                  </a:cubicBezTo>
                  <a:cubicBezTo>
                    <a:pt x="5207" y="2893"/>
                    <a:pt x="5030" y="2981"/>
                    <a:pt x="4854" y="3056"/>
                  </a:cubicBezTo>
                  <a:cubicBezTo>
                    <a:pt x="4678" y="3132"/>
                    <a:pt x="4527" y="3220"/>
                    <a:pt x="4377" y="3270"/>
                  </a:cubicBezTo>
                  <a:cubicBezTo>
                    <a:pt x="3962" y="3195"/>
                    <a:pt x="3534" y="3119"/>
                    <a:pt x="3119" y="3031"/>
                  </a:cubicBezTo>
                  <a:cubicBezTo>
                    <a:pt x="2138" y="2830"/>
                    <a:pt x="1170" y="2616"/>
                    <a:pt x="202" y="2403"/>
                  </a:cubicBezTo>
                  <a:cubicBezTo>
                    <a:pt x="188" y="2399"/>
                    <a:pt x="174" y="2398"/>
                    <a:pt x="159" y="2398"/>
                  </a:cubicBezTo>
                  <a:cubicBezTo>
                    <a:pt x="120" y="2398"/>
                    <a:pt x="78" y="2409"/>
                    <a:pt x="51" y="2428"/>
                  </a:cubicBezTo>
                  <a:cubicBezTo>
                    <a:pt x="1" y="2465"/>
                    <a:pt x="13" y="2516"/>
                    <a:pt x="63" y="2541"/>
                  </a:cubicBezTo>
                  <a:cubicBezTo>
                    <a:pt x="969" y="2931"/>
                    <a:pt x="1899" y="3220"/>
                    <a:pt x="2855" y="3434"/>
                  </a:cubicBezTo>
                  <a:cubicBezTo>
                    <a:pt x="3459" y="3572"/>
                    <a:pt x="4075" y="3685"/>
                    <a:pt x="4704" y="3786"/>
                  </a:cubicBezTo>
                  <a:lnTo>
                    <a:pt x="4817" y="3849"/>
                  </a:lnTo>
                  <a:cubicBezTo>
                    <a:pt x="5018" y="3937"/>
                    <a:pt x="5219" y="4050"/>
                    <a:pt x="5420" y="4176"/>
                  </a:cubicBezTo>
                  <a:cubicBezTo>
                    <a:pt x="5571" y="4276"/>
                    <a:pt x="5735" y="4389"/>
                    <a:pt x="5873" y="4515"/>
                  </a:cubicBezTo>
                  <a:cubicBezTo>
                    <a:pt x="5948" y="4565"/>
                    <a:pt x="5999" y="4616"/>
                    <a:pt x="6049" y="4653"/>
                  </a:cubicBezTo>
                  <a:cubicBezTo>
                    <a:pt x="6099" y="4691"/>
                    <a:pt x="6137" y="4729"/>
                    <a:pt x="6175" y="4779"/>
                  </a:cubicBezTo>
                  <a:lnTo>
                    <a:pt x="6288" y="4880"/>
                  </a:lnTo>
                  <a:lnTo>
                    <a:pt x="6288" y="4880"/>
                  </a:lnTo>
                  <a:lnTo>
                    <a:pt x="6238" y="4754"/>
                  </a:lnTo>
                  <a:cubicBezTo>
                    <a:pt x="6213" y="4704"/>
                    <a:pt x="6187" y="4666"/>
                    <a:pt x="6162" y="4616"/>
                  </a:cubicBezTo>
                  <a:cubicBezTo>
                    <a:pt x="6124" y="4565"/>
                    <a:pt x="6087" y="4503"/>
                    <a:pt x="6049" y="4452"/>
                  </a:cubicBezTo>
                  <a:cubicBezTo>
                    <a:pt x="5999" y="4389"/>
                    <a:pt x="5936" y="4326"/>
                    <a:pt x="5873" y="4264"/>
                  </a:cubicBezTo>
                  <a:lnTo>
                    <a:pt x="5873" y="4264"/>
                  </a:lnTo>
                  <a:cubicBezTo>
                    <a:pt x="5999" y="4352"/>
                    <a:pt x="6124" y="4452"/>
                    <a:pt x="6275" y="4565"/>
                  </a:cubicBezTo>
                  <a:cubicBezTo>
                    <a:pt x="6414" y="4679"/>
                    <a:pt x="6602" y="4804"/>
                    <a:pt x="6778" y="4930"/>
                  </a:cubicBezTo>
                  <a:cubicBezTo>
                    <a:pt x="6942" y="5068"/>
                    <a:pt x="7143" y="5182"/>
                    <a:pt x="7307" y="5295"/>
                  </a:cubicBezTo>
                  <a:cubicBezTo>
                    <a:pt x="7470" y="5408"/>
                    <a:pt x="7633" y="5521"/>
                    <a:pt x="7772" y="5609"/>
                  </a:cubicBezTo>
                  <a:lnTo>
                    <a:pt x="8124" y="5823"/>
                  </a:lnTo>
                  <a:lnTo>
                    <a:pt x="8262" y="5898"/>
                  </a:lnTo>
                  <a:lnTo>
                    <a:pt x="8174" y="5798"/>
                  </a:lnTo>
                  <a:lnTo>
                    <a:pt x="7935" y="5534"/>
                  </a:lnTo>
                  <a:lnTo>
                    <a:pt x="7948" y="5546"/>
                  </a:lnTo>
                  <a:cubicBezTo>
                    <a:pt x="8224" y="5697"/>
                    <a:pt x="8501" y="5861"/>
                    <a:pt x="8778" y="6012"/>
                  </a:cubicBezTo>
                  <a:cubicBezTo>
                    <a:pt x="9029" y="6150"/>
                    <a:pt x="9306" y="6263"/>
                    <a:pt x="9583" y="6364"/>
                  </a:cubicBezTo>
                  <a:cubicBezTo>
                    <a:pt x="9796" y="6426"/>
                    <a:pt x="10010" y="6489"/>
                    <a:pt x="10224" y="6527"/>
                  </a:cubicBezTo>
                  <a:cubicBezTo>
                    <a:pt x="10312" y="6552"/>
                    <a:pt x="10375" y="6552"/>
                    <a:pt x="10425" y="6565"/>
                  </a:cubicBezTo>
                  <a:lnTo>
                    <a:pt x="10488" y="6565"/>
                  </a:lnTo>
                  <a:lnTo>
                    <a:pt x="10425" y="6552"/>
                  </a:lnTo>
                  <a:cubicBezTo>
                    <a:pt x="10387" y="6540"/>
                    <a:pt x="10324" y="6515"/>
                    <a:pt x="10262" y="6489"/>
                  </a:cubicBezTo>
                  <a:cubicBezTo>
                    <a:pt x="10060" y="6426"/>
                    <a:pt x="9872" y="6351"/>
                    <a:pt x="9696" y="6263"/>
                  </a:cubicBezTo>
                  <a:cubicBezTo>
                    <a:pt x="9457" y="6150"/>
                    <a:pt x="9218" y="6024"/>
                    <a:pt x="9004" y="5886"/>
                  </a:cubicBezTo>
                  <a:lnTo>
                    <a:pt x="9004" y="5886"/>
                  </a:lnTo>
                  <a:cubicBezTo>
                    <a:pt x="9633" y="6112"/>
                    <a:pt x="10274" y="6288"/>
                    <a:pt x="10941" y="6389"/>
                  </a:cubicBezTo>
                  <a:cubicBezTo>
                    <a:pt x="12612" y="6681"/>
                    <a:pt x="13940" y="6755"/>
                    <a:pt x="14856" y="6755"/>
                  </a:cubicBezTo>
                  <a:cubicBezTo>
                    <a:pt x="15752" y="6755"/>
                    <a:pt x="16254" y="6684"/>
                    <a:pt x="16297" y="6678"/>
                  </a:cubicBezTo>
                  <a:cubicBezTo>
                    <a:pt x="16411" y="6678"/>
                    <a:pt x="16511" y="6603"/>
                    <a:pt x="16574" y="6502"/>
                  </a:cubicBezTo>
                  <a:cubicBezTo>
                    <a:pt x="16574" y="6489"/>
                    <a:pt x="16574" y="6464"/>
                    <a:pt x="16574" y="6452"/>
                  </a:cubicBezTo>
                  <a:cubicBezTo>
                    <a:pt x="16574" y="6426"/>
                    <a:pt x="16562" y="6401"/>
                    <a:pt x="16549" y="6389"/>
                  </a:cubicBezTo>
                  <a:lnTo>
                    <a:pt x="16549" y="6389"/>
                  </a:lnTo>
                  <a:lnTo>
                    <a:pt x="16800" y="6452"/>
                  </a:lnTo>
                  <a:cubicBezTo>
                    <a:pt x="17090" y="6502"/>
                    <a:pt x="17379" y="6552"/>
                    <a:pt x="17656" y="6590"/>
                  </a:cubicBezTo>
                  <a:cubicBezTo>
                    <a:pt x="17932" y="6628"/>
                    <a:pt x="18196" y="6653"/>
                    <a:pt x="18423" y="6665"/>
                  </a:cubicBezTo>
                  <a:cubicBezTo>
                    <a:pt x="18649" y="6691"/>
                    <a:pt x="18838" y="6691"/>
                    <a:pt x="18976" y="6691"/>
                  </a:cubicBezTo>
                  <a:lnTo>
                    <a:pt x="19190" y="6691"/>
                  </a:lnTo>
                  <a:lnTo>
                    <a:pt x="18989" y="6653"/>
                  </a:lnTo>
                  <a:cubicBezTo>
                    <a:pt x="18875" y="6628"/>
                    <a:pt x="18699" y="6590"/>
                    <a:pt x="18486" y="6552"/>
                  </a:cubicBezTo>
                  <a:lnTo>
                    <a:pt x="18423" y="6540"/>
                  </a:lnTo>
                  <a:cubicBezTo>
                    <a:pt x="19152" y="6464"/>
                    <a:pt x="19982" y="6188"/>
                    <a:pt x="20724" y="5936"/>
                  </a:cubicBezTo>
                  <a:cubicBezTo>
                    <a:pt x="21277" y="5747"/>
                    <a:pt x="21830" y="5559"/>
                    <a:pt x="22120" y="5546"/>
                  </a:cubicBezTo>
                  <a:cubicBezTo>
                    <a:pt x="22950" y="5483"/>
                    <a:pt x="24094" y="5471"/>
                    <a:pt x="24106" y="5471"/>
                  </a:cubicBezTo>
                  <a:cubicBezTo>
                    <a:pt x="24245" y="5471"/>
                    <a:pt x="24371" y="5421"/>
                    <a:pt x="24446" y="5320"/>
                  </a:cubicBezTo>
                  <a:cubicBezTo>
                    <a:pt x="24459" y="5295"/>
                    <a:pt x="24471" y="5270"/>
                    <a:pt x="24471" y="5232"/>
                  </a:cubicBezTo>
                  <a:cubicBezTo>
                    <a:pt x="24459" y="5156"/>
                    <a:pt x="24408" y="5106"/>
                    <a:pt x="24345" y="5081"/>
                  </a:cubicBezTo>
                  <a:cubicBezTo>
                    <a:pt x="23981" y="4918"/>
                    <a:pt x="23616" y="4779"/>
                    <a:pt x="23239" y="4653"/>
                  </a:cubicBezTo>
                  <a:lnTo>
                    <a:pt x="23239" y="4653"/>
                  </a:lnTo>
                  <a:cubicBezTo>
                    <a:pt x="23314" y="4666"/>
                    <a:pt x="23402" y="4679"/>
                    <a:pt x="23478" y="4691"/>
                  </a:cubicBezTo>
                  <a:lnTo>
                    <a:pt x="23541" y="4716"/>
                  </a:lnTo>
                  <a:cubicBezTo>
                    <a:pt x="23704" y="4767"/>
                    <a:pt x="23880" y="4817"/>
                    <a:pt x="24044" y="4867"/>
                  </a:cubicBezTo>
                  <a:cubicBezTo>
                    <a:pt x="24207" y="4918"/>
                    <a:pt x="24383" y="4968"/>
                    <a:pt x="24534" y="5018"/>
                  </a:cubicBezTo>
                  <a:cubicBezTo>
                    <a:pt x="24697" y="5068"/>
                    <a:pt x="24848" y="5094"/>
                    <a:pt x="24974" y="5144"/>
                  </a:cubicBezTo>
                  <a:cubicBezTo>
                    <a:pt x="25100" y="5182"/>
                    <a:pt x="25226" y="5207"/>
                    <a:pt x="25288" y="5219"/>
                  </a:cubicBezTo>
                  <a:lnTo>
                    <a:pt x="25414" y="5257"/>
                  </a:lnTo>
                  <a:lnTo>
                    <a:pt x="25414" y="5257"/>
                  </a:lnTo>
                  <a:lnTo>
                    <a:pt x="25339" y="5194"/>
                  </a:lnTo>
                  <a:cubicBezTo>
                    <a:pt x="25276" y="5156"/>
                    <a:pt x="25188" y="5106"/>
                    <a:pt x="25087" y="5031"/>
                  </a:cubicBezTo>
                  <a:lnTo>
                    <a:pt x="25037" y="5006"/>
                  </a:lnTo>
                  <a:lnTo>
                    <a:pt x="25050" y="5006"/>
                  </a:lnTo>
                  <a:cubicBezTo>
                    <a:pt x="25653" y="4704"/>
                    <a:pt x="26294" y="4515"/>
                    <a:pt x="26961" y="4452"/>
                  </a:cubicBezTo>
                  <a:cubicBezTo>
                    <a:pt x="28269" y="4339"/>
                    <a:pt x="28822" y="4037"/>
                    <a:pt x="28847" y="3396"/>
                  </a:cubicBezTo>
                  <a:cubicBezTo>
                    <a:pt x="28847" y="3371"/>
                    <a:pt x="28847" y="3358"/>
                    <a:pt x="28847" y="3333"/>
                  </a:cubicBezTo>
                  <a:cubicBezTo>
                    <a:pt x="28835" y="2968"/>
                    <a:pt x="28420" y="2755"/>
                    <a:pt x="27929" y="2503"/>
                  </a:cubicBezTo>
                  <a:cubicBezTo>
                    <a:pt x="27577" y="2327"/>
                    <a:pt x="27238" y="2113"/>
                    <a:pt x="26911" y="1887"/>
                  </a:cubicBezTo>
                  <a:cubicBezTo>
                    <a:pt x="26471" y="1535"/>
                    <a:pt x="25641" y="1409"/>
                    <a:pt x="24823" y="1384"/>
                  </a:cubicBezTo>
                  <a:lnTo>
                    <a:pt x="24999" y="1359"/>
                  </a:lnTo>
                  <a:cubicBezTo>
                    <a:pt x="25112" y="1359"/>
                    <a:pt x="25226" y="1309"/>
                    <a:pt x="25301" y="1233"/>
                  </a:cubicBezTo>
                  <a:cubicBezTo>
                    <a:pt x="25326" y="1208"/>
                    <a:pt x="25339" y="1170"/>
                    <a:pt x="25339" y="1133"/>
                  </a:cubicBezTo>
                  <a:cubicBezTo>
                    <a:pt x="25326" y="1082"/>
                    <a:pt x="25301" y="1032"/>
                    <a:pt x="25263" y="1007"/>
                  </a:cubicBezTo>
                  <a:cubicBezTo>
                    <a:pt x="25238" y="994"/>
                    <a:pt x="24597" y="516"/>
                    <a:pt x="23377" y="328"/>
                  </a:cubicBezTo>
                  <a:cubicBezTo>
                    <a:pt x="22995" y="251"/>
                    <a:pt x="22613" y="215"/>
                    <a:pt x="22227" y="215"/>
                  </a:cubicBezTo>
                  <a:cubicBezTo>
                    <a:pt x="22041" y="215"/>
                    <a:pt x="21855" y="223"/>
                    <a:pt x="21667" y="240"/>
                  </a:cubicBezTo>
                  <a:cubicBezTo>
                    <a:pt x="21717" y="215"/>
                    <a:pt x="21768" y="202"/>
                    <a:pt x="21818" y="177"/>
                  </a:cubicBezTo>
                  <a:cubicBezTo>
                    <a:pt x="21918" y="127"/>
                    <a:pt x="22006" y="89"/>
                    <a:pt x="22069" y="64"/>
                  </a:cubicBezTo>
                  <a:lnTo>
                    <a:pt x="22170" y="13"/>
                  </a:lnTo>
                  <a:lnTo>
                    <a:pt x="22170" y="13"/>
                  </a:lnTo>
                  <a:lnTo>
                    <a:pt x="22044" y="26"/>
                  </a:lnTo>
                  <a:cubicBezTo>
                    <a:pt x="21969" y="39"/>
                    <a:pt x="21868" y="51"/>
                    <a:pt x="21730" y="76"/>
                  </a:cubicBezTo>
                  <a:cubicBezTo>
                    <a:pt x="21604" y="101"/>
                    <a:pt x="21466" y="139"/>
                    <a:pt x="21315" y="189"/>
                  </a:cubicBezTo>
                  <a:lnTo>
                    <a:pt x="21189" y="252"/>
                  </a:lnTo>
                  <a:cubicBezTo>
                    <a:pt x="21126" y="152"/>
                    <a:pt x="21026" y="89"/>
                    <a:pt x="20912" y="89"/>
                  </a:cubicBezTo>
                  <a:cubicBezTo>
                    <a:pt x="20898" y="89"/>
                    <a:pt x="20766" y="78"/>
                    <a:pt x="20525" y="78"/>
                  </a:cubicBezTo>
                  <a:cubicBezTo>
                    <a:pt x="20124" y="78"/>
                    <a:pt x="19424" y="108"/>
                    <a:pt x="18473" y="265"/>
                  </a:cubicBezTo>
                  <a:lnTo>
                    <a:pt x="18435" y="265"/>
                  </a:lnTo>
                  <a:lnTo>
                    <a:pt x="18473" y="240"/>
                  </a:lnTo>
                  <a:cubicBezTo>
                    <a:pt x="18586" y="164"/>
                    <a:pt x="18687" y="114"/>
                    <a:pt x="18762" y="64"/>
                  </a:cubicBezTo>
                  <a:lnTo>
                    <a:pt x="18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6"/>
            <p:cNvSpPr/>
            <p:nvPr/>
          </p:nvSpPr>
          <p:spPr>
            <a:xfrm>
              <a:off x="4757825" y="2117625"/>
              <a:ext cx="110675" cy="39325"/>
            </a:xfrm>
            <a:custGeom>
              <a:avLst/>
              <a:gdLst/>
              <a:ahLst/>
              <a:cxnLst/>
              <a:rect l="l" t="t" r="r" b="b"/>
              <a:pathLst>
                <a:path w="4427" h="1573" extrusionOk="0">
                  <a:moveTo>
                    <a:pt x="0" y="0"/>
                  </a:moveTo>
                  <a:lnTo>
                    <a:pt x="151" y="101"/>
                  </a:lnTo>
                  <a:cubicBezTo>
                    <a:pt x="252" y="164"/>
                    <a:pt x="402" y="239"/>
                    <a:pt x="579" y="340"/>
                  </a:cubicBezTo>
                  <a:cubicBezTo>
                    <a:pt x="767" y="440"/>
                    <a:pt x="993" y="541"/>
                    <a:pt x="1232" y="654"/>
                  </a:cubicBezTo>
                  <a:cubicBezTo>
                    <a:pt x="1471" y="767"/>
                    <a:pt x="1761" y="868"/>
                    <a:pt x="2025" y="969"/>
                  </a:cubicBezTo>
                  <a:cubicBezTo>
                    <a:pt x="2301" y="1069"/>
                    <a:pt x="2603" y="1157"/>
                    <a:pt x="2880" y="1233"/>
                  </a:cubicBezTo>
                  <a:cubicBezTo>
                    <a:pt x="3144" y="1321"/>
                    <a:pt x="3420" y="1384"/>
                    <a:pt x="3647" y="1434"/>
                  </a:cubicBezTo>
                  <a:cubicBezTo>
                    <a:pt x="3873" y="1484"/>
                    <a:pt x="4074" y="1522"/>
                    <a:pt x="4213" y="1547"/>
                  </a:cubicBezTo>
                  <a:lnTo>
                    <a:pt x="4426" y="1572"/>
                  </a:lnTo>
                  <a:lnTo>
                    <a:pt x="4426" y="1572"/>
                  </a:lnTo>
                  <a:lnTo>
                    <a:pt x="4238" y="1497"/>
                  </a:lnTo>
                  <a:cubicBezTo>
                    <a:pt x="4112" y="1459"/>
                    <a:pt x="3949" y="1396"/>
                    <a:pt x="3735" y="1321"/>
                  </a:cubicBezTo>
                  <a:cubicBezTo>
                    <a:pt x="3534" y="1245"/>
                    <a:pt x="3282" y="1170"/>
                    <a:pt x="3031" y="1069"/>
                  </a:cubicBezTo>
                  <a:cubicBezTo>
                    <a:pt x="2767" y="981"/>
                    <a:pt x="2490" y="881"/>
                    <a:pt x="2226" y="780"/>
                  </a:cubicBezTo>
                  <a:cubicBezTo>
                    <a:pt x="1949" y="679"/>
                    <a:pt x="1673" y="591"/>
                    <a:pt x="1408" y="491"/>
                  </a:cubicBezTo>
                  <a:cubicBezTo>
                    <a:pt x="1157" y="403"/>
                    <a:pt x="905" y="315"/>
                    <a:pt x="704" y="239"/>
                  </a:cubicBezTo>
                  <a:cubicBezTo>
                    <a:pt x="490" y="176"/>
                    <a:pt x="314" y="113"/>
                    <a:pt x="189" y="63"/>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6"/>
            <p:cNvSpPr/>
            <p:nvPr/>
          </p:nvSpPr>
          <p:spPr>
            <a:xfrm>
              <a:off x="4867525" y="2109450"/>
              <a:ext cx="178275" cy="16375"/>
            </a:xfrm>
            <a:custGeom>
              <a:avLst/>
              <a:gdLst/>
              <a:ahLst/>
              <a:cxnLst/>
              <a:rect l="l" t="t" r="r" b="b"/>
              <a:pathLst>
                <a:path w="7131" h="655" extrusionOk="0">
                  <a:moveTo>
                    <a:pt x="1" y="0"/>
                  </a:moveTo>
                  <a:lnTo>
                    <a:pt x="277" y="88"/>
                  </a:lnTo>
                  <a:lnTo>
                    <a:pt x="428" y="126"/>
                  </a:lnTo>
                  <a:lnTo>
                    <a:pt x="604" y="176"/>
                  </a:lnTo>
                  <a:cubicBezTo>
                    <a:pt x="743" y="202"/>
                    <a:pt x="881" y="239"/>
                    <a:pt x="1044" y="264"/>
                  </a:cubicBezTo>
                  <a:cubicBezTo>
                    <a:pt x="1371" y="327"/>
                    <a:pt x="1774" y="365"/>
                    <a:pt x="2201" y="403"/>
                  </a:cubicBezTo>
                  <a:cubicBezTo>
                    <a:pt x="2629" y="440"/>
                    <a:pt x="3081" y="440"/>
                    <a:pt x="3547" y="453"/>
                  </a:cubicBezTo>
                  <a:cubicBezTo>
                    <a:pt x="3999" y="466"/>
                    <a:pt x="4452" y="453"/>
                    <a:pt x="4880" y="478"/>
                  </a:cubicBezTo>
                  <a:cubicBezTo>
                    <a:pt x="5295" y="503"/>
                    <a:pt x="5697" y="503"/>
                    <a:pt x="6024" y="528"/>
                  </a:cubicBezTo>
                  <a:cubicBezTo>
                    <a:pt x="6187" y="541"/>
                    <a:pt x="6338" y="554"/>
                    <a:pt x="6477" y="566"/>
                  </a:cubicBezTo>
                  <a:cubicBezTo>
                    <a:pt x="6628" y="579"/>
                    <a:pt x="6728" y="591"/>
                    <a:pt x="6829" y="617"/>
                  </a:cubicBezTo>
                  <a:lnTo>
                    <a:pt x="7131" y="654"/>
                  </a:lnTo>
                  <a:lnTo>
                    <a:pt x="6854" y="566"/>
                  </a:lnTo>
                  <a:cubicBezTo>
                    <a:pt x="6766" y="541"/>
                    <a:pt x="6653" y="516"/>
                    <a:pt x="6514" y="491"/>
                  </a:cubicBezTo>
                  <a:cubicBezTo>
                    <a:pt x="6389" y="466"/>
                    <a:pt x="6238" y="440"/>
                    <a:pt x="6074" y="415"/>
                  </a:cubicBezTo>
                  <a:cubicBezTo>
                    <a:pt x="5735" y="365"/>
                    <a:pt x="5345" y="327"/>
                    <a:pt x="4917" y="290"/>
                  </a:cubicBezTo>
                  <a:cubicBezTo>
                    <a:pt x="4490" y="264"/>
                    <a:pt x="4025" y="252"/>
                    <a:pt x="3572" y="239"/>
                  </a:cubicBezTo>
                  <a:cubicBezTo>
                    <a:pt x="3119" y="227"/>
                    <a:pt x="2667" y="239"/>
                    <a:pt x="2239" y="214"/>
                  </a:cubicBezTo>
                  <a:cubicBezTo>
                    <a:pt x="1824" y="202"/>
                    <a:pt x="1434" y="189"/>
                    <a:pt x="1095" y="151"/>
                  </a:cubicBezTo>
                  <a:cubicBezTo>
                    <a:pt x="931" y="139"/>
                    <a:pt x="780" y="114"/>
                    <a:pt x="642" y="101"/>
                  </a:cubicBezTo>
                  <a:lnTo>
                    <a:pt x="453" y="76"/>
                  </a:lnTo>
                  <a:lnTo>
                    <a:pt x="302" y="5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6"/>
            <p:cNvSpPr/>
            <p:nvPr/>
          </p:nvSpPr>
          <p:spPr>
            <a:xfrm>
              <a:off x="4974100" y="2020350"/>
              <a:ext cx="88375" cy="53900"/>
            </a:xfrm>
            <a:custGeom>
              <a:avLst/>
              <a:gdLst/>
              <a:ahLst/>
              <a:cxnLst/>
              <a:rect l="l" t="t" r="r" b="b"/>
              <a:pathLst>
                <a:path w="3535" h="2156" extrusionOk="0">
                  <a:moveTo>
                    <a:pt x="3209" y="1"/>
                  </a:moveTo>
                  <a:cubicBezTo>
                    <a:pt x="3062" y="1"/>
                    <a:pt x="2914" y="12"/>
                    <a:pt x="2767" y="31"/>
                  </a:cubicBezTo>
                  <a:cubicBezTo>
                    <a:pt x="2478" y="69"/>
                    <a:pt x="2201" y="144"/>
                    <a:pt x="1937" y="257"/>
                  </a:cubicBezTo>
                  <a:cubicBezTo>
                    <a:pt x="1686" y="370"/>
                    <a:pt x="1447" y="521"/>
                    <a:pt x="1233" y="722"/>
                  </a:cubicBezTo>
                  <a:cubicBezTo>
                    <a:pt x="1082" y="898"/>
                    <a:pt x="944" y="1087"/>
                    <a:pt x="818" y="1276"/>
                  </a:cubicBezTo>
                  <a:cubicBezTo>
                    <a:pt x="717" y="1439"/>
                    <a:pt x="604" y="1603"/>
                    <a:pt x="478" y="1754"/>
                  </a:cubicBezTo>
                  <a:cubicBezTo>
                    <a:pt x="390" y="1867"/>
                    <a:pt x="277" y="1967"/>
                    <a:pt x="151" y="2055"/>
                  </a:cubicBezTo>
                  <a:cubicBezTo>
                    <a:pt x="101" y="2093"/>
                    <a:pt x="51" y="2118"/>
                    <a:pt x="1" y="2156"/>
                  </a:cubicBezTo>
                  <a:cubicBezTo>
                    <a:pt x="63" y="2131"/>
                    <a:pt x="139" y="2106"/>
                    <a:pt x="202" y="2081"/>
                  </a:cubicBezTo>
                  <a:cubicBezTo>
                    <a:pt x="353" y="2005"/>
                    <a:pt x="504" y="1917"/>
                    <a:pt x="642" y="1804"/>
                  </a:cubicBezTo>
                  <a:cubicBezTo>
                    <a:pt x="805" y="1666"/>
                    <a:pt x="944" y="1502"/>
                    <a:pt x="1082" y="1326"/>
                  </a:cubicBezTo>
                  <a:cubicBezTo>
                    <a:pt x="1220" y="1150"/>
                    <a:pt x="1359" y="974"/>
                    <a:pt x="1522" y="810"/>
                  </a:cubicBezTo>
                  <a:cubicBezTo>
                    <a:pt x="1686" y="634"/>
                    <a:pt x="1887" y="484"/>
                    <a:pt x="2113" y="383"/>
                  </a:cubicBezTo>
                  <a:cubicBezTo>
                    <a:pt x="2327" y="270"/>
                    <a:pt x="2553" y="182"/>
                    <a:pt x="2805" y="131"/>
                  </a:cubicBezTo>
                  <a:cubicBezTo>
                    <a:pt x="2981" y="81"/>
                    <a:pt x="3169" y="56"/>
                    <a:pt x="3358" y="43"/>
                  </a:cubicBezTo>
                  <a:cubicBezTo>
                    <a:pt x="3433" y="31"/>
                    <a:pt x="3484" y="31"/>
                    <a:pt x="3521" y="31"/>
                  </a:cubicBezTo>
                  <a:lnTo>
                    <a:pt x="3534" y="31"/>
                  </a:lnTo>
                  <a:cubicBezTo>
                    <a:pt x="3496" y="31"/>
                    <a:pt x="3433" y="18"/>
                    <a:pt x="3371" y="6"/>
                  </a:cubicBezTo>
                  <a:cubicBezTo>
                    <a:pt x="3317" y="2"/>
                    <a:pt x="3263" y="1"/>
                    <a:pt x="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6"/>
            <p:cNvSpPr/>
            <p:nvPr/>
          </p:nvSpPr>
          <p:spPr>
            <a:xfrm>
              <a:off x="5053325" y="2080200"/>
              <a:ext cx="116350" cy="13250"/>
            </a:xfrm>
            <a:custGeom>
              <a:avLst/>
              <a:gdLst/>
              <a:ahLst/>
              <a:cxnLst/>
              <a:rect l="l" t="t" r="r" b="b"/>
              <a:pathLst>
                <a:path w="4654" h="530" extrusionOk="0">
                  <a:moveTo>
                    <a:pt x="755" y="1"/>
                  </a:moveTo>
                  <a:cubicBezTo>
                    <a:pt x="529" y="1"/>
                    <a:pt x="340" y="13"/>
                    <a:pt x="214" y="26"/>
                  </a:cubicBezTo>
                  <a:lnTo>
                    <a:pt x="0" y="39"/>
                  </a:lnTo>
                  <a:lnTo>
                    <a:pt x="202" y="39"/>
                  </a:lnTo>
                  <a:cubicBezTo>
                    <a:pt x="340" y="39"/>
                    <a:pt x="516" y="51"/>
                    <a:pt x="742" y="51"/>
                  </a:cubicBezTo>
                  <a:cubicBezTo>
                    <a:pt x="981" y="64"/>
                    <a:pt x="1233" y="76"/>
                    <a:pt x="1509" y="101"/>
                  </a:cubicBezTo>
                  <a:cubicBezTo>
                    <a:pt x="1786" y="114"/>
                    <a:pt x="2075" y="139"/>
                    <a:pt x="2364" y="177"/>
                  </a:cubicBezTo>
                  <a:cubicBezTo>
                    <a:pt x="2654" y="202"/>
                    <a:pt x="2943" y="240"/>
                    <a:pt x="3220" y="278"/>
                  </a:cubicBezTo>
                  <a:cubicBezTo>
                    <a:pt x="3484" y="315"/>
                    <a:pt x="3735" y="353"/>
                    <a:pt x="3949" y="391"/>
                  </a:cubicBezTo>
                  <a:cubicBezTo>
                    <a:pt x="4163" y="428"/>
                    <a:pt x="4339" y="466"/>
                    <a:pt x="4464" y="491"/>
                  </a:cubicBezTo>
                  <a:lnTo>
                    <a:pt x="4653" y="529"/>
                  </a:lnTo>
                  <a:lnTo>
                    <a:pt x="4477" y="466"/>
                  </a:lnTo>
                  <a:cubicBezTo>
                    <a:pt x="4351" y="441"/>
                    <a:pt x="4188" y="391"/>
                    <a:pt x="3974" y="340"/>
                  </a:cubicBezTo>
                  <a:cubicBezTo>
                    <a:pt x="3773" y="290"/>
                    <a:pt x="3521" y="240"/>
                    <a:pt x="3257" y="202"/>
                  </a:cubicBezTo>
                  <a:cubicBezTo>
                    <a:pt x="2993" y="152"/>
                    <a:pt x="2704" y="114"/>
                    <a:pt x="2402" y="76"/>
                  </a:cubicBezTo>
                  <a:cubicBezTo>
                    <a:pt x="2113" y="39"/>
                    <a:pt x="1811" y="26"/>
                    <a:pt x="1535" y="13"/>
                  </a:cubicBezTo>
                  <a:cubicBezTo>
                    <a:pt x="1245" y="1"/>
                    <a:pt x="981"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6"/>
            <p:cNvSpPr/>
            <p:nvPr/>
          </p:nvSpPr>
          <p:spPr>
            <a:xfrm>
              <a:off x="5032575" y="2050350"/>
              <a:ext cx="60075" cy="14175"/>
            </a:xfrm>
            <a:custGeom>
              <a:avLst/>
              <a:gdLst/>
              <a:ahLst/>
              <a:cxnLst/>
              <a:rect l="l" t="t" r="r" b="b"/>
              <a:pathLst>
                <a:path w="2403" h="567" extrusionOk="0">
                  <a:moveTo>
                    <a:pt x="2289" y="0"/>
                  </a:moveTo>
                  <a:cubicBezTo>
                    <a:pt x="2226" y="0"/>
                    <a:pt x="2126" y="0"/>
                    <a:pt x="2000" y="25"/>
                  </a:cubicBezTo>
                  <a:cubicBezTo>
                    <a:pt x="1887" y="38"/>
                    <a:pt x="1736" y="51"/>
                    <a:pt x="1597" y="88"/>
                  </a:cubicBezTo>
                  <a:cubicBezTo>
                    <a:pt x="1447" y="113"/>
                    <a:pt x="1296" y="139"/>
                    <a:pt x="1145" y="176"/>
                  </a:cubicBezTo>
                  <a:cubicBezTo>
                    <a:pt x="981" y="214"/>
                    <a:pt x="843" y="252"/>
                    <a:pt x="705" y="290"/>
                  </a:cubicBezTo>
                  <a:cubicBezTo>
                    <a:pt x="566" y="340"/>
                    <a:pt x="441" y="378"/>
                    <a:pt x="340" y="415"/>
                  </a:cubicBezTo>
                  <a:cubicBezTo>
                    <a:pt x="227" y="466"/>
                    <a:pt x="151" y="503"/>
                    <a:pt x="88" y="528"/>
                  </a:cubicBezTo>
                  <a:lnTo>
                    <a:pt x="0" y="566"/>
                  </a:lnTo>
                  <a:lnTo>
                    <a:pt x="101" y="541"/>
                  </a:lnTo>
                  <a:lnTo>
                    <a:pt x="378" y="478"/>
                  </a:lnTo>
                  <a:cubicBezTo>
                    <a:pt x="491" y="440"/>
                    <a:pt x="617" y="415"/>
                    <a:pt x="755" y="378"/>
                  </a:cubicBezTo>
                  <a:cubicBezTo>
                    <a:pt x="893" y="340"/>
                    <a:pt x="1044" y="315"/>
                    <a:pt x="1195" y="277"/>
                  </a:cubicBezTo>
                  <a:cubicBezTo>
                    <a:pt x="1346" y="239"/>
                    <a:pt x="1497" y="201"/>
                    <a:pt x="1635" y="176"/>
                  </a:cubicBezTo>
                  <a:cubicBezTo>
                    <a:pt x="1773" y="139"/>
                    <a:pt x="1912" y="113"/>
                    <a:pt x="2025" y="88"/>
                  </a:cubicBezTo>
                  <a:lnTo>
                    <a:pt x="2302" y="25"/>
                  </a:lnTo>
                  <a:lnTo>
                    <a:pt x="2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6"/>
            <p:cNvSpPr/>
            <p:nvPr/>
          </p:nvSpPr>
          <p:spPr>
            <a:xfrm>
              <a:off x="4859350" y="2132075"/>
              <a:ext cx="96850" cy="18900"/>
            </a:xfrm>
            <a:custGeom>
              <a:avLst/>
              <a:gdLst/>
              <a:ahLst/>
              <a:cxnLst/>
              <a:rect l="l" t="t" r="r" b="b"/>
              <a:pathLst>
                <a:path w="3874" h="756" extrusionOk="0">
                  <a:moveTo>
                    <a:pt x="1" y="1"/>
                  </a:moveTo>
                  <a:lnTo>
                    <a:pt x="152" y="51"/>
                  </a:lnTo>
                  <a:cubicBezTo>
                    <a:pt x="252" y="76"/>
                    <a:pt x="391" y="126"/>
                    <a:pt x="567" y="164"/>
                  </a:cubicBezTo>
                  <a:cubicBezTo>
                    <a:pt x="743" y="215"/>
                    <a:pt x="944" y="277"/>
                    <a:pt x="1170" y="328"/>
                  </a:cubicBezTo>
                  <a:cubicBezTo>
                    <a:pt x="1397" y="378"/>
                    <a:pt x="1635" y="428"/>
                    <a:pt x="1874" y="479"/>
                  </a:cubicBezTo>
                  <a:cubicBezTo>
                    <a:pt x="2113" y="541"/>
                    <a:pt x="2365" y="567"/>
                    <a:pt x="2591" y="604"/>
                  </a:cubicBezTo>
                  <a:cubicBezTo>
                    <a:pt x="2830" y="642"/>
                    <a:pt x="3044" y="667"/>
                    <a:pt x="3232" y="692"/>
                  </a:cubicBezTo>
                  <a:cubicBezTo>
                    <a:pt x="3421" y="717"/>
                    <a:pt x="3585" y="730"/>
                    <a:pt x="3698" y="743"/>
                  </a:cubicBezTo>
                  <a:lnTo>
                    <a:pt x="3874" y="755"/>
                  </a:lnTo>
                  <a:lnTo>
                    <a:pt x="3698" y="717"/>
                  </a:lnTo>
                  <a:lnTo>
                    <a:pt x="3270" y="642"/>
                  </a:lnTo>
                  <a:lnTo>
                    <a:pt x="2641" y="516"/>
                  </a:lnTo>
                  <a:cubicBezTo>
                    <a:pt x="2415" y="479"/>
                    <a:pt x="2176" y="428"/>
                    <a:pt x="1937" y="378"/>
                  </a:cubicBezTo>
                  <a:cubicBezTo>
                    <a:pt x="1698" y="340"/>
                    <a:pt x="1459" y="277"/>
                    <a:pt x="1220" y="227"/>
                  </a:cubicBezTo>
                  <a:lnTo>
                    <a:pt x="604" y="114"/>
                  </a:lnTo>
                  <a:lnTo>
                    <a:pt x="164" y="26"/>
                  </a:lnTo>
                  <a:lnTo>
                    <a:pt x="1" y="1"/>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6"/>
            <p:cNvSpPr/>
            <p:nvPr/>
          </p:nvSpPr>
          <p:spPr>
            <a:xfrm>
              <a:off x="4669150" y="2104425"/>
              <a:ext cx="110375" cy="39950"/>
            </a:xfrm>
            <a:custGeom>
              <a:avLst/>
              <a:gdLst/>
              <a:ahLst/>
              <a:cxnLst/>
              <a:rect l="l" t="t" r="r" b="b"/>
              <a:pathLst>
                <a:path w="4415" h="1598" extrusionOk="0">
                  <a:moveTo>
                    <a:pt x="1" y="0"/>
                  </a:moveTo>
                  <a:lnTo>
                    <a:pt x="152" y="101"/>
                  </a:lnTo>
                  <a:cubicBezTo>
                    <a:pt x="240" y="176"/>
                    <a:pt x="378" y="264"/>
                    <a:pt x="542" y="365"/>
                  </a:cubicBezTo>
                  <a:cubicBezTo>
                    <a:pt x="718" y="478"/>
                    <a:pt x="932" y="591"/>
                    <a:pt x="1170" y="704"/>
                  </a:cubicBezTo>
                  <a:cubicBezTo>
                    <a:pt x="1422" y="830"/>
                    <a:pt x="1686" y="943"/>
                    <a:pt x="1963" y="1044"/>
                  </a:cubicBezTo>
                  <a:cubicBezTo>
                    <a:pt x="2239" y="1144"/>
                    <a:pt x="2541" y="1245"/>
                    <a:pt x="2818" y="1308"/>
                  </a:cubicBezTo>
                  <a:cubicBezTo>
                    <a:pt x="3107" y="1383"/>
                    <a:pt x="3371" y="1446"/>
                    <a:pt x="3610" y="1484"/>
                  </a:cubicBezTo>
                  <a:cubicBezTo>
                    <a:pt x="3836" y="1534"/>
                    <a:pt x="4050" y="1559"/>
                    <a:pt x="4188" y="1572"/>
                  </a:cubicBezTo>
                  <a:lnTo>
                    <a:pt x="4415" y="1597"/>
                  </a:lnTo>
                  <a:lnTo>
                    <a:pt x="4201" y="1559"/>
                  </a:lnTo>
                  <a:cubicBezTo>
                    <a:pt x="4063" y="1534"/>
                    <a:pt x="3861" y="1484"/>
                    <a:pt x="3635" y="1434"/>
                  </a:cubicBezTo>
                  <a:cubicBezTo>
                    <a:pt x="3409" y="1383"/>
                    <a:pt x="3157" y="1308"/>
                    <a:pt x="2881" y="1232"/>
                  </a:cubicBezTo>
                  <a:cubicBezTo>
                    <a:pt x="2604" y="1157"/>
                    <a:pt x="2327" y="1056"/>
                    <a:pt x="2051" y="956"/>
                  </a:cubicBezTo>
                  <a:cubicBezTo>
                    <a:pt x="1774" y="855"/>
                    <a:pt x="1510" y="742"/>
                    <a:pt x="1258" y="641"/>
                  </a:cubicBezTo>
                  <a:cubicBezTo>
                    <a:pt x="1020" y="541"/>
                    <a:pt x="793" y="428"/>
                    <a:pt x="617" y="327"/>
                  </a:cubicBezTo>
                  <a:cubicBezTo>
                    <a:pt x="441" y="226"/>
                    <a:pt x="278" y="151"/>
                    <a:pt x="177" y="8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6"/>
            <p:cNvSpPr/>
            <p:nvPr/>
          </p:nvSpPr>
          <p:spPr>
            <a:xfrm>
              <a:off x="4649675" y="2067000"/>
              <a:ext cx="53150" cy="17625"/>
            </a:xfrm>
            <a:custGeom>
              <a:avLst/>
              <a:gdLst/>
              <a:ahLst/>
              <a:cxnLst/>
              <a:rect l="l" t="t" r="r" b="b"/>
              <a:pathLst>
                <a:path w="2126" h="705" extrusionOk="0">
                  <a:moveTo>
                    <a:pt x="2125" y="1"/>
                  </a:moveTo>
                  <a:lnTo>
                    <a:pt x="2012" y="13"/>
                  </a:lnTo>
                  <a:cubicBezTo>
                    <a:pt x="1949" y="26"/>
                    <a:pt x="1861" y="26"/>
                    <a:pt x="1748" y="51"/>
                  </a:cubicBezTo>
                  <a:cubicBezTo>
                    <a:pt x="1648" y="76"/>
                    <a:pt x="1522" y="101"/>
                    <a:pt x="1384" y="139"/>
                  </a:cubicBezTo>
                  <a:cubicBezTo>
                    <a:pt x="1258" y="177"/>
                    <a:pt x="1119" y="215"/>
                    <a:pt x="981" y="252"/>
                  </a:cubicBezTo>
                  <a:cubicBezTo>
                    <a:pt x="843" y="303"/>
                    <a:pt x="717" y="353"/>
                    <a:pt x="591" y="403"/>
                  </a:cubicBezTo>
                  <a:cubicBezTo>
                    <a:pt x="478" y="441"/>
                    <a:pt x="365" y="504"/>
                    <a:pt x="277" y="541"/>
                  </a:cubicBezTo>
                  <a:cubicBezTo>
                    <a:pt x="189" y="592"/>
                    <a:pt x="126" y="629"/>
                    <a:pt x="76" y="655"/>
                  </a:cubicBezTo>
                  <a:lnTo>
                    <a:pt x="0" y="705"/>
                  </a:lnTo>
                  <a:lnTo>
                    <a:pt x="0" y="705"/>
                  </a:lnTo>
                  <a:lnTo>
                    <a:pt x="88" y="667"/>
                  </a:lnTo>
                  <a:lnTo>
                    <a:pt x="327" y="592"/>
                  </a:lnTo>
                  <a:lnTo>
                    <a:pt x="667" y="479"/>
                  </a:lnTo>
                  <a:cubicBezTo>
                    <a:pt x="793" y="441"/>
                    <a:pt x="918" y="391"/>
                    <a:pt x="1057" y="353"/>
                  </a:cubicBezTo>
                  <a:cubicBezTo>
                    <a:pt x="1195" y="303"/>
                    <a:pt x="1321" y="265"/>
                    <a:pt x="1446" y="227"/>
                  </a:cubicBezTo>
                  <a:cubicBezTo>
                    <a:pt x="1572" y="177"/>
                    <a:pt x="1685" y="139"/>
                    <a:pt x="1786" y="114"/>
                  </a:cubicBezTo>
                  <a:lnTo>
                    <a:pt x="2025" y="26"/>
                  </a:lnTo>
                  <a:lnTo>
                    <a:pt x="2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6"/>
            <p:cNvSpPr/>
            <p:nvPr/>
          </p:nvSpPr>
          <p:spPr>
            <a:xfrm>
              <a:off x="4735500" y="2045325"/>
              <a:ext cx="130800" cy="40575"/>
            </a:xfrm>
            <a:custGeom>
              <a:avLst/>
              <a:gdLst/>
              <a:ahLst/>
              <a:cxnLst/>
              <a:rect l="l" t="t" r="r" b="b"/>
              <a:pathLst>
                <a:path w="5232" h="1623" extrusionOk="0">
                  <a:moveTo>
                    <a:pt x="5231" y="0"/>
                  </a:moveTo>
                  <a:cubicBezTo>
                    <a:pt x="5231" y="0"/>
                    <a:pt x="5156" y="38"/>
                    <a:pt x="5030" y="101"/>
                  </a:cubicBezTo>
                  <a:cubicBezTo>
                    <a:pt x="4892" y="151"/>
                    <a:pt x="4716" y="239"/>
                    <a:pt x="4477" y="327"/>
                  </a:cubicBezTo>
                  <a:cubicBezTo>
                    <a:pt x="4238" y="415"/>
                    <a:pt x="3961" y="503"/>
                    <a:pt x="3647" y="591"/>
                  </a:cubicBezTo>
                  <a:cubicBezTo>
                    <a:pt x="3345" y="692"/>
                    <a:pt x="3006" y="780"/>
                    <a:pt x="2666" y="868"/>
                  </a:cubicBezTo>
                  <a:cubicBezTo>
                    <a:pt x="2339" y="943"/>
                    <a:pt x="2000" y="1031"/>
                    <a:pt x="1673" y="1107"/>
                  </a:cubicBezTo>
                  <a:cubicBezTo>
                    <a:pt x="1358" y="1195"/>
                    <a:pt x="1069" y="1270"/>
                    <a:pt x="818" y="1346"/>
                  </a:cubicBezTo>
                  <a:cubicBezTo>
                    <a:pt x="566" y="1421"/>
                    <a:pt x="365" y="1484"/>
                    <a:pt x="227" y="1534"/>
                  </a:cubicBezTo>
                  <a:lnTo>
                    <a:pt x="0" y="1622"/>
                  </a:lnTo>
                  <a:lnTo>
                    <a:pt x="239" y="1559"/>
                  </a:lnTo>
                  <a:cubicBezTo>
                    <a:pt x="377" y="1509"/>
                    <a:pt x="591" y="1459"/>
                    <a:pt x="843" y="1396"/>
                  </a:cubicBezTo>
                  <a:cubicBezTo>
                    <a:pt x="1094" y="1333"/>
                    <a:pt x="1396" y="1270"/>
                    <a:pt x="1723" y="1195"/>
                  </a:cubicBezTo>
                  <a:cubicBezTo>
                    <a:pt x="2037" y="1119"/>
                    <a:pt x="2389" y="1044"/>
                    <a:pt x="2729" y="956"/>
                  </a:cubicBezTo>
                  <a:cubicBezTo>
                    <a:pt x="3069" y="880"/>
                    <a:pt x="3408" y="780"/>
                    <a:pt x="3710" y="679"/>
                  </a:cubicBezTo>
                  <a:cubicBezTo>
                    <a:pt x="4024" y="579"/>
                    <a:pt x="4288" y="465"/>
                    <a:pt x="4527" y="377"/>
                  </a:cubicBezTo>
                  <a:cubicBezTo>
                    <a:pt x="4703" y="289"/>
                    <a:pt x="4879" y="201"/>
                    <a:pt x="5043" y="113"/>
                  </a:cubicBezTo>
                  <a:cubicBezTo>
                    <a:pt x="5168" y="38"/>
                    <a:pt x="5231" y="0"/>
                    <a:pt x="5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6"/>
            <p:cNvSpPr/>
            <p:nvPr/>
          </p:nvSpPr>
          <p:spPr>
            <a:xfrm>
              <a:off x="4855900" y="2039650"/>
              <a:ext cx="95600" cy="46550"/>
            </a:xfrm>
            <a:custGeom>
              <a:avLst/>
              <a:gdLst/>
              <a:ahLst/>
              <a:cxnLst/>
              <a:rect l="l" t="t" r="r" b="b"/>
              <a:pathLst>
                <a:path w="3824" h="1862" extrusionOk="0">
                  <a:moveTo>
                    <a:pt x="3823" y="1"/>
                  </a:moveTo>
                  <a:lnTo>
                    <a:pt x="3685" y="101"/>
                  </a:lnTo>
                  <a:cubicBezTo>
                    <a:pt x="3597" y="164"/>
                    <a:pt x="3458" y="240"/>
                    <a:pt x="3295" y="340"/>
                  </a:cubicBezTo>
                  <a:cubicBezTo>
                    <a:pt x="3132" y="441"/>
                    <a:pt x="2943" y="554"/>
                    <a:pt x="2729" y="680"/>
                  </a:cubicBezTo>
                  <a:cubicBezTo>
                    <a:pt x="2528" y="806"/>
                    <a:pt x="2289" y="919"/>
                    <a:pt x="2050" y="1032"/>
                  </a:cubicBezTo>
                  <a:cubicBezTo>
                    <a:pt x="1799" y="1145"/>
                    <a:pt x="1560" y="1271"/>
                    <a:pt x="1321" y="1359"/>
                  </a:cubicBezTo>
                  <a:cubicBezTo>
                    <a:pt x="1082" y="1459"/>
                    <a:pt x="868" y="1560"/>
                    <a:pt x="667" y="1623"/>
                  </a:cubicBezTo>
                  <a:cubicBezTo>
                    <a:pt x="466" y="1698"/>
                    <a:pt x="302" y="1761"/>
                    <a:pt x="176" y="1799"/>
                  </a:cubicBezTo>
                  <a:lnTo>
                    <a:pt x="0" y="1862"/>
                  </a:lnTo>
                  <a:lnTo>
                    <a:pt x="189" y="1812"/>
                  </a:lnTo>
                  <a:cubicBezTo>
                    <a:pt x="315" y="1786"/>
                    <a:pt x="503" y="1736"/>
                    <a:pt x="705" y="1673"/>
                  </a:cubicBezTo>
                  <a:cubicBezTo>
                    <a:pt x="918" y="1610"/>
                    <a:pt x="1157" y="1535"/>
                    <a:pt x="1396" y="1447"/>
                  </a:cubicBezTo>
                  <a:cubicBezTo>
                    <a:pt x="1648" y="1346"/>
                    <a:pt x="1912" y="1233"/>
                    <a:pt x="2151" y="1120"/>
                  </a:cubicBezTo>
                  <a:cubicBezTo>
                    <a:pt x="2390" y="994"/>
                    <a:pt x="2616" y="868"/>
                    <a:pt x="2830" y="743"/>
                  </a:cubicBezTo>
                  <a:cubicBezTo>
                    <a:pt x="3044" y="617"/>
                    <a:pt x="3220" y="491"/>
                    <a:pt x="3370" y="378"/>
                  </a:cubicBezTo>
                  <a:cubicBezTo>
                    <a:pt x="3521" y="277"/>
                    <a:pt x="3635" y="177"/>
                    <a:pt x="3710" y="114"/>
                  </a:cubicBezTo>
                  <a:lnTo>
                    <a:pt x="38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0" name="Google Shape;4350;p26"/>
          <p:cNvSpPr txBox="1">
            <a:spLocks noGrp="1"/>
          </p:cNvSpPr>
          <p:nvPr>
            <p:ph type="title"/>
          </p:nvPr>
        </p:nvSpPr>
        <p:spPr>
          <a:xfrm>
            <a:off x="1101175" y="2014884"/>
            <a:ext cx="1986000" cy="39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1" name="Google Shape;4351;p26"/>
          <p:cNvSpPr txBox="1">
            <a:spLocks noGrp="1"/>
          </p:cNvSpPr>
          <p:nvPr>
            <p:ph type="subTitle" idx="1"/>
          </p:nvPr>
        </p:nvSpPr>
        <p:spPr>
          <a:xfrm>
            <a:off x="1101175" y="2410422"/>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2" name="Google Shape;4352;p26"/>
          <p:cNvSpPr txBox="1">
            <a:spLocks noGrp="1"/>
          </p:cNvSpPr>
          <p:nvPr>
            <p:ph type="title" idx="2"/>
          </p:nvPr>
        </p:nvSpPr>
        <p:spPr>
          <a:xfrm>
            <a:off x="3578951" y="2014884"/>
            <a:ext cx="1986000" cy="39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3" name="Google Shape;4353;p26"/>
          <p:cNvSpPr txBox="1">
            <a:spLocks noGrp="1"/>
          </p:cNvSpPr>
          <p:nvPr>
            <p:ph type="subTitle" idx="3"/>
          </p:nvPr>
        </p:nvSpPr>
        <p:spPr>
          <a:xfrm>
            <a:off x="3578951" y="2410422"/>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4" name="Google Shape;4354;p26"/>
          <p:cNvSpPr txBox="1">
            <a:spLocks noGrp="1"/>
          </p:cNvSpPr>
          <p:nvPr>
            <p:ph type="title" idx="4"/>
          </p:nvPr>
        </p:nvSpPr>
        <p:spPr>
          <a:xfrm>
            <a:off x="1101175" y="3628900"/>
            <a:ext cx="1986000" cy="38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5" name="Google Shape;4355;p26"/>
          <p:cNvSpPr txBox="1">
            <a:spLocks noGrp="1"/>
          </p:cNvSpPr>
          <p:nvPr>
            <p:ph type="subTitle" idx="5"/>
          </p:nvPr>
        </p:nvSpPr>
        <p:spPr>
          <a:xfrm>
            <a:off x="1101175" y="4024431"/>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6" name="Google Shape;4356;p26"/>
          <p:cNvSpPr txBox="1">
            <a:spLocks noGrp="1"/>
          </p:cNvSpPr>
          <p:nvPr>
            <p:ph type="title" idx="6"/>
          </p:nvPr>
        </p:nvSpPr>
        <p:spPr>
          <a:xfrm>
            <a:off x="3578951" y="3628900"/>
            <a:ext cx="1986000" cy="38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7" name="Google Shape;4357;p26"/>
          <p:cNvSpPr txBox="1">
            <a:spLocks noGrp="1"/>
          </p:cNvSpPr>
          <p:nvPr>
            <p:ph type="subTitle" idx="7"/>
          </p:nvPr>
        </p:nvSpPr>
        <p:spPr>
          <a:xfrm>
            <a:off x="3578951" y="4024431"/>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8" name="Google Shape;4358;p26"/>
          <p:cNvSpPr txBox="1">
            <a:spLocks noGrp="1"/>
          </p:cNvSpPr>
          <p:nvPr>
            <p:ph type="title" idx="8"/>
          </p:nvPr>
        </p:nvSpPr>
        <p:spPr>
          <a:xfrm>
            <a:off x="6056726" y="2014884"/>
            <a:ext cx="1986000" cy="39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9" name="Google Shape;4359;p26"/>
          <p:cNvSpPr txBox="1">
            <a:spLocks noGrp="1"/>
          </p:cNvSpPr>
          <p:nvPr>
            <p:ph type="subTitle" idx="9"/>
          </p:nvPr>
        </p:nvSpPr>
        <p:spPr>
          <a:xfrm>
            <a:off x="6056726" y="2410422"/>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0" name="Google Shape;4360;p26"/>
          <p:cNvSpPr txBox="1">
            <a:spLocks noGrp="1"/>
          </p:cNvSpPr>
          <p:nvPr>
            <p:ph type="title" idx="13"/>
          </p:nvPr>
        </p:nvSpPr>
        <p:spPr>
          <a:xfrm>
            <a:off x="6056726" y="3628900"/>
            <a:ext cx="1986000" cy="38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61" name="Google Shape;4361;p26"/>
          <p:cNvSpPr txBox="1">
            <a:spLocks noGrp="1"/>
          </p:cNvSpPr>
          <p:nvPr>
            <p:ph type="subTitle" idx="14"/>
          </p:nvPr>
        </p:nvSpPr>
        <p:spPr>
          <a:xfrm>
            <a:off x="6056726" y="4024431"/>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62" name="Google Shape;4362;p26"/>
          <p:cNvSpPr txBox="1">
            <a:spLocks noGrp="1"/>
          </p:cNvSpPr>
          <p:nvPr>
            <p:ph type="title" idx="15"/>
          </p:nvPr>
        </p:nvSpPr>
        <p:spPr>
          <a:xfrm>
            <a:off x="713225" y="540275"/>
            <a:ext cx="772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4368"/>
        <p:cNvGrpSpPr/>
        <p:nvPr/>
      </p:nvGrpSpPr>
      <p:grpSpPr>
        <a:xfrm>
          <a:off x="0" y="0"/>
          <a:ext cx="0" cy="0"/>
          <a:chOff x="0" y="0"/>
          <a:chExt cx="0" cy="0"/>
        </a:xfrm>
      </p:grpSpPr>
      <p:pic>
        <p:nvPicPr>
          <p:cNvPr id="4369" name="Google Shape;4369;p28"/>
          <p:cNvPicPr preferRelativeResize="0"/>
          <p:nvPr/>
        </p:nvPicPr>
        <p:blipFill>
          <a:blip r:embed="rId2">
            <a:alphaModFix amt="24000"/>
          </a:blip>
          <a:stretch>
            <a:fillRect/>
          </a:stretch>
        </p:blipFill>
        <p:spPr>
          <a:xfrm flipH="1">
            <a:off x="-25" y="-3900"/>
            <a:ext cx="9144003" cy="5143501"/>
          </a:xfrm>
          <a:prstGeom prst="rect">
            <a:avLst/>
          </a:prstGeom>
          <a:noFill/>
          <a:ln>
            <a:noFill/>
          </a:ln>
        </p:spPr>
      </p:pic>
      <p:grpSp>
        <p:nvGrpSpPr>
          <p:cNvPr id="4370" name="Google Shape;4370;p28"/>
          <p:cNvGrpSpPr/>
          <p:nvPr/>
        </p:nvGrpSpPr>
        <p:grpSpPr>
          <a:xfrm rot="10800000" flipH="1">
            <a:off x="317855" y="295950"/>
            <a:ext cx="8508290" cy="4503056"/>
            <a:chOff x="317855" y="295950"/>
            <a:chExt cx="8508290" cy="4503056"/>
          </a:xfrm>
        </p:grpSpPr>
        <p:grpSp>
          <p:nvGrpSpPr>
            <p:cNvPr id="4371" name="Google Shape;4371;p28"/>
            <p:cNvGrpSpPr/>
            <p:nvPr/>
          </p:nvGrpSpPr>
          <p:grpSpPr>
            <a:xfrm>
              <a:off x="371748" y="295950"/>
              <a:ext cx="3149667" cy="198675"/>
              <a:chOff x="371748" y="295950"/>
              <a:chExt cx="3149667" cy="198675"/>
            </a:xfrm>
          </p:grpSpPr>
          <p:sp>
            <p:nvSpPr>
              <p:cNvPr id="4372" name="Google Shape;4372;p28"/>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3" name="Google Shape;4373;p28"/>
              <p:cNvGrpSpPr/>
              <p:nvPr/>
            </p:nvGrpSpPr>
            <p:grpSpPr>
              <a:xfrm>
                <a:off x="504825" y="295950"/>
                <a:ext cx="3016590" cy="198675"/>
                <a:chOff x="504825" y="295950"/>
                <a:chExt cx="3016590" cy="198675"/>
              </a:xfrm>
            </p:grpSpPr>
            <p:sp>
              <p:nvSpPr>
                <p:cNvPr id="4374" name="Google Shape;4374;p28"/>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8"/>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8"/>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8"/>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8"/>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8"/>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8"/>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8"/>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8"/>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8"/>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8"/>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8"/>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8"/>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8"/>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8"/>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8"/>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8"/>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8"/>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8"/>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8"/>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8"/>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8"/>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8"/>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8"/>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8"/>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8"/>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8"/>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8"/>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8"/>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8"/>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4" name="Google Shape;4404;p28"/>
            <p:cNvGrpSpPr/>
            <p:nvPr/>
          </p:nvGrpSpPr>
          <p:grpSpPr>
            <a:xfrm>
              <a:off x="5629548" y="295950"/>
              <a:ext cx="3149667" cy="198675"/>
              <a:chOff x="5629548" y="295950"/>
              <a:chExt cx="3149667" cy="198675"/>
            </a:xfrm>
          </p:grpSpPr>
          <p:sp>
            <p:nvSpPr>
              <p:cNvPr id="4405" name="Google Shape;4405;p28"/>
              <p:cNvSpPr/>
              <p:nvPr/>
            </p:nvSpPr>
            <p:spPr>
              <a:xfrm flipH="1">
                <a:off x="867626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6" name="Google Shape;4406;p28"/>
              <p:cNvGrpSpPr/>
              <p:nvPr/>
            </p:nvGrpSpPr>
            <p:grpSpPr>
              <a:xfrm>
                <a:off x="5629548" y="295950"/>
                <a:ext cx="3016590" cy="198675"/>
                <a:chOff x="504825" y="295950"/>
                <a:chExt cx="3016590" cy="198675"/>
              </a:xfrm>
            </p:grpSpPr>
            <p:sp>
              <p:nvSpPr>
                <p:cNvPr id="4407" name="Google Shape;4407;p28"/>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8"/>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8"/>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8"/>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8"/>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8"/>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8"/>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8"/>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8"/>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8"/>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8"/>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8"/>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8"/>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8"/>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8"/>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8"/>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8"/>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8"/>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8"/>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8"/>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37" name="Google Shape;4437;p28"/>
            <p:cNvGrpSpPr/>
            <p:nvPr/>
          </p:nvGrpSpPr>
          <p:grpSpPr>
            <a:xfrm>
              <a:off x="8627569" y="510392"/>
              <a:ext cx="198576" cy="4288614"/>
              <a:chOff x="8627569" y="510392"/>
              <a:chExt cx="198576" cy="4288614"/>
            </a:xfrm>
          </p:grpSpPr>
          <p:grpSp>
            <p:nvGrpSpPr>
              <p:cNvPr id="4438" name="Google Shape;4438;p28"/>
              <p:cNvGrpSpPr/>
              <p:nvPr/>
            </p:nvGrpSpPr>
            <p:grpSpPr>
              <a:xfrm>
                <a:off x="8627569" y="510392"/>
                <a:ext cx="198576" cy="4114917"/>
                <a:chOff x="13700828" y="751142"/>
                <a:chExt cx="198576" cy="4114917"/>
              </a:xfrm>
            </p:grpSpPr>
            <p:sp>
              <p:nvSpPr>
                <p:cNvPr id="4439" name="Google Shape;4439;p28"/>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8"/>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8"/>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8"/>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8"/>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8"/>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8"/>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8"/>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8"/>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8"/>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8"/>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8"/>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8"/>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8"/>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8"/>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8"/>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8"/>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8"/>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8"/>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8"/>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8"/>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8"/>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8"/>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8"/>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8"/>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8"/>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8"/>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8"/>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8"/>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8"/>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8"/>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8"/>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8"/>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8"/>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8"/>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1" name="Google Shape;4501;p28"/>
              <p:cNvSpPr/>
              <p:nvPr/>
            </p:nvSpPr>
            <p:spPr>
              <a:xfrm flipH="1">
                <a:off x="8676268" y="47048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2" name="Google Shape;4502;p28"/>
            <p:cNvGrpSpPr/>
            <p:nvPr/>
          </p:nvGrpSpPr>
          <p:grpSpPr>
            <a:xfrm>
              <a:off x="317855" y="510392"/>
              <a:ext cx="198576" cy="4288614"/>
              <a:chOff x="317855" y="510392"/>
              <a:chExt cx="198576" cy="4288614"/>
            </a:xfrm>
          </p:grpSpPr>
          <p:grpSp>
            <p:nvGrpSpPr>
              <p:cNvPr id="4503" name="Google Shape;4503;p28"/>
              <p:cNvGrpSpPr/>
              <p:nvPr/>
            </p:nvGrpSpPr>
            <p:grpSpPr>
              <a:xfrm>
                <a:off x="317855" y="510392"/>
                <a:ext cx="198576" cy="4114917"/>
                <a:chOff x="9353514" y="751142"/>
                <a:chExt cx="198576" cy="4114917"/>
              </a:xfrm>
            </p:grpSpPr>
            <p:sp>
              <p:nvSpPr>
                <p:cNvPr id="4504" name="Google Shape;4504;p28"/>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8"/>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8"/>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8"/>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8"/>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8"/>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8"/>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8"/>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8"/>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8"/>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8"/>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8"/>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8"/>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8"/>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8"/>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8"/>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8"/>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8"/>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8"/>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8"/>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8"/>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8"/>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8"/>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8"/>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8"/>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8"/>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8"/>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8"/>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8"/>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8"/>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8"/>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8"/>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8"/>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8"/>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8"/>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8"/>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8"/>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8"/>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8"/>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8"/>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8"/>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8"/>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8"/>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8"/>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8"/>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8"/>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8"/>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8"/>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8"/>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8"/>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8"/>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8"/>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8"/>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8"/>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8"/>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8"/>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8"/>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8"/>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8"/>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8"/>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8"/>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8"/>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6" name="Google Shape;4566;p28"/>
              <p:cNvSpPr/>
              <p:nvPr/>
            </p:nvSpPr>
            <p:spPr>
              <a:xfrm>
                <a:off x="371748" y="47048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67" name="Google Shape;4567;p28"/>
          <p:cNvGrpSpPr/>
          <p:nvPr/>
        </p:nvGrpSpPr>
        <p:grpSpPr>
          <a:xfrm flipH="1">
            <a:off x="3824213" y="4463743"/>
            <a:ext cx="1495566" cy="476360"/>
            <a:chOff x="4440625" y="1955050"/>
            <a:chExt cx="825550" cy="262950"/>
          </a:xfrm>
        </p:grpSpPr>
        <p:sp>
          <p:nvSpPr>
            <p:cNvPr id="4568" name="Google Shape;4568;p28"/>
            <p:cNvSpPr/>
            <p:nvPr/>
          </p:nvSpPr>
          <p:spPr>
            <a:xfrm>
              <a:off x="4440625" y="1955050"/>
              <a:ext cx="825550" cy="262950"/>
            </a:xfrm>
            <a:custGeom>
              <a:avLst/>
              <a:gdLst/>
              <a:ahLst/>
              <a:cxnLst/>
              <a:rect l="l" t="t" r="r" b="b"/>
              <a:pathLst>
                <a:path w="33022" h="10518" extrusionOk="0">
                  <a:moveTo>
                    <a:pt x="21149" y="0"/>
                  </a:moveTo>
                  <a:cubicBezTo>
                    <a:pt x="21003" y="0"/>
                    <a:pt x="20856" y="17"/>
                    <a:pt x="20711" y="52"/>
                  </a:cubicBezTo>
                  <a:lnTo>
                    <a:pt x="20560" y="90"/>
                  </a:lnTo>
                  <a:lnTo>
                    <a:pt x="20484" y="103"/>
                  </a:lnTo>
                  <a:cubicBezTo>
                    <a:pt x="20371" y="140"/>
                    <a:pt x="20208" y="191"/>
                    <a:pt x="20019" y="254"/>
                  </a:cubicBezTo>
                  <a:lnTo>
                    <a:pt x="19956" y="279"/>
                  </a:lnTo>
                  <a:cubicBezTo>
                    <a:pt x="19780" y="342"/>
                    <a:pt x="19579" y="430"/>
                    <a:pt x="19365" y="530"/>
                  </a:cubicBezTo>
                  <a:lnTo>
                    <a:pt x="19290" y="568"/>
                  </a:lnTo>
                  <a:cubicBezTo>
                    <a:pt x="19152" y="643"/>
                    <a:pt x="19026" y="706"/>
                    <a:pt x="18887" y="794"/>
                  </a:cubicBezTo>
                  <a:lnTo>
                    <a:pt x="18774" y="794"/>
                  </a:lnTo>
                  <a:cubicBezTo>
                    <a:pt x="18334" y="832"/>
                    <a:pt x="17894" y="882"/>
                    <a:pt x="17454" y="970"/>
                  </a:cubicBezTo>
                  <a:cubicBezTo>
                    <a:pt x="17341" y="945"/>
                    <a:pt x="17240" y="945"/>
                    <a:pt x="17140" y="945"/>
                  </a:cubicBezTo>
                  <a:lnTo>
                    <a:pt x="16762" y="945"/>
                  </a:lnTo>
                  <a:cubicBezTo>
                    <a:pt x="16486" y="970"/>
                    <a:pt x="16209" y="1021"/>
                    <a:pt x="15932" y="1084"/>
                  </a:cubicBezTo>
                  <a:lnTo>
                    <a:pt x="15882" y="1096"/>
                  </a:lnTo>
                  <a:cubicBezTo>
                    <a:pt x="15543" y="1184"/>
                    <a:pt x="15228" y="1285"/>
                    <a:pt x="14901" y="1423"/>
                  </a:cubicBezTo>
                  <a:lnTo>
                    <a:pt x="14864" y="1436"/>
                  </a:lnTo>
                  <a:cubicBezTo>
                    <a:pt x="14612" y="1549"/>
                    <a:pt x="14373" y="1662"/>
                    <a:pt x="14159" y="1775"/>
                  </a:cubicBezTo>
                  <a:cubicBezTo>
                    <a:pt x="14065" y="1764"/>
                    <a:pt x="13971" y="1758"/>
                    <a:pt x="13877" y="1758"/>
                  </a:cubicBezTo>
                  <a:cubicBezTo>
                    <a:pt x="13657" y="1758"/>
                    <a:pt x="13440" y="1789"/>
                    <a:pt x="13229" y="1851"/>
                  </a:cubicBezTo>
                  <a:cubicBezTo>
                    <a:pt x="12927" y="1939"/>
                    <a:pt x="12600" y="1989"/>
                    <a:pt x="12286" y="2002"/>
                  </a:cubicBezTo>
                  <a:lnTo>
                    <a:pt x="12248" y="2002"/>
                  </a:lnTo>
                  <a:cubicBezTo>
                    <a:pt x="11883" y="1939"/>
                    <a:pt x="11506" y="1914"/>
                    <a:pt x="11141" y="1914"/>
                  </a:cubicBezTo>
                  <a:cubicBezTo>
                    <a:pt x="10613" y="1914"/>
                    <a:pt x="10085" y="1989"/>
                    <a:pt x="9582" y="2115"/>
                  </a:cubicBezTo>
                  <a:cubicBezTo>
                    <a:pt x="9392" y="2051"/>
                    <a:pt x="9196" y="2021"/>
                    <a:pt x="9000" y="2021"/>
                  </a:cubicBezTo>
                  <a:cubicBezTo>
                    <a:pt x="8652" y="2021"/>
                    <a:pt x="8308" y="2118"/>
                    <a:pt x="8010" y="2303"/>
                  </a:cubicBezTo>
                  <a:lnTo>
                    <a:pt x="7897" y="2366"/>
                  </a:lnTo>
                  <a:lnTo>
                    <a:pt x="7809" y="2429"/>
                  </a:lnTo>
                  <a:cubicBezTo>
                    <a:pt x="7784" y="2454"/>
                    <a:pt x="7708" y="2492"/>
                    <a:pt x="7620" y="2542"/>
                  </a:cubicBezTo>
                  <a:cubicBezTo>
                    <a:pt x="7583" y="2567"/>
                    <a:pt x="7545" y="2593"/>
                    <a:pt x="7507" y="2605"/>
                  </a:cubicBezTo>
                  <a:cubicBezTo>
                    <a:pt x="7482" y="2630"/>
                    <a:pt x="7394" y="2681"/>
                    <a:pt x="7231" y="2781"/>
                  </a:cubicBezTo>
                  <a:lnTo>
                    <a:pt x="7180" y="2806"/>
                  </a:lnTo>
                  <a:cubicBezTo>
                    <a:pt x="7055" y="2882"/>
                    <a:pt x="6941" y="2945"/>
                    <a:pt x="6841" y="2995"/>
                  </a:cubicBezTo>
                  <a:lnTo>
                    <a:pt x="6753" y="3045"/>
                  </a:lnTo>
                  <a:cubicBezTo>
                    <a:pt x="6627" y="3096"/>
                    <a:pt x="6514" y="3158"/>
                    <a:pt x="6426" y="3196"/>
                  </a:cubicBezTo>
                  <a:cubicBezTo>
                    <a:pt x="6199" y="3158"/>
                    <a:pt x="5973" y="3108"/>
                    <a:pt x="5759" y="3070"/>
                  </a:cubicBezTo>
                  <a:cubicBezTo>
                    <a:pt x="4716" y="2857"/>
                    <a:pt x="3684" y="2618"/>
                    <a:pt x="2892" y="2442"/>
                  </a:cubicBezTo>
                  <a:cubicBezTo>
                    <a:pt x="2741" y="2404"/>
                    <a:pt x="2578" y="2391"/>
                    <a:pt x="2427" y="2391"/>
                  </a:cubicBezTo>
                  <a:cubicBezTo>
                    <a:pt x="1962" y="2391"/>
                    <a:pt x="1509" y="2542"/>
                    <a:pt x="1144" y="2831"/>
                  </a:cubicBezTo>
                  <a:cubicBezTo>
                    <a:pt x="0" y="3737"/>
                    <a:pt x="226" y="5535"/>
                    <a:pt x="1559" y="6126"/>
                  </a:cubicBezTo>
                  <a:cubicBezTo>
                    <a:pt x="2565" y="6579"/>
                    <a:pt x="3622" y="6906"/>
                    <a:pt x="4703" y="7145"/>
                  </a:cubicBezTo>
                  <a:cubicBezTo>
                    <a:pt x="5244" y="7258"/>
                    <a:pt x="5797" y="7371"/>
                    <a:pt x="6388" y="7472"/>
                  </a:cubicBezTo>
                  <a:cubicBezTo>
                    <a:pt x="6476" y="7522"/>
                    <a:pt x="6552" y="7572"/>
                    <a:pt x="6640" y="7622"/>
                  </a:cubicBezTo>
                  <a:lnTo>
                    <a:pt x="6690" y="7660"/>
                  </a:lnTo>
                  <a:cubicBezTo>
                    <a:pt x="6765" y="7710"/>
                    <a:pt x="6841" y="7761"/>
                    <a:pt x="6904" y="7824"/>
                  </a:cubicBezTo>
                  <a:cubicBezTo>
                    <a:pt x="6941" y="7849"/>
                    <a:pt x="6992" y="7887"/>
                    <a:pt x="7029" y="7912"/>
                  </a:cubicBezTo>
                  <a:lnTo>
                    <a:pt x="7105" y="7975"/>
                  </a:lnTo>
                  <a:cubicBezTo>
                    <a:pt x="7130" y="8000"/>
                    <a:pt x="7155" y="8025"/>
                    <a:pt x="7180" y="8050"/>
                  </a:cubicBezTo>
                  <a:lnTo>
                    <a:pt x="7293" y="8151"/>
                  </a:lnTo>
                  <a:cubicBezTo>
                    <a:pt x="7595" y="8415"/>
                    <a:pt x="7960" y="8578"/>
                    <a:pt x="8350" y="8628"/>
                  </a:cubicBezTo>
                  <a:lnTo>
                    <a:pt x="8476" y="8716"/>
                  </a:lnTo>
                  <a:lnTo>
                    <a:pt x="8538" y="8754"/>
                  </a:lnTo>
                  <a:cubicBezTo>
                    <a:pt x="8702" y="8867"/>
                    <a:pt x="8853" y="8955"/>
                    <a:pt x="8978" y="9043"/>
                  </a:cubicBezTo>
                  <a:lnTo>
                    <a:pt x="9041" y="9094"/>
                  </a:lnTo>
                  <a:lnTo>
                    <a:pt x="9393" y="9307"/>
                  </a:lnTo>
                  <a:lnTo>
                    <a:pt x="9456" y="9333"/>
                  </a:lnTo>
                  <a:lnTo>
                    <a:pt x="9595" y="9421"/>
                  </a:lnTo>
                  <a:cubicBezTo>
                    <a:pt x="9834" y="9559"/>
                    <a:pt x="10098" y="9634"/>
                    <a:pt x="10374" y="9660"/>
                  </a:cubicBezTo>
                  <a:cubicBezTo>
                    <a:pt x="10664" y="9798"/>
                    <a:pt x="10940" y="9911"/>
                    <a:pt x="11204" y="9999"/>
                  </a:cubicBezTo>
                  <a:lnTo>
                    <a:pt x="11255" y="10024"/>
                  </a:lnTo>
                  <a:cubicBezTo>
                    <a:pt x="11544" y="10112"/>
                    <a:pt x="11833" y="10188"/>
                    <a:pt x="12135" y="10251"/>
                  </a:cubicBezTo>
                  <a:cubicBezTo>
                    <a:pt x="12223" y="10276"/>
                    <a:pt x="12311" y="10288"/>
                    <a:pt x="12374" y="10288"/>
                  </a:cubicBezTo>
                  <a:lnTo>
                    <a:pt x="12474" y="10313"/>
                  </a:lnTo>
                  <a:cubicBezTo>
                    <a:pt x="12555" y="10323"/>
                    <a:pt x="12636" y="10328"/>
                    <a:pt x="12717" y="10328"/>
                  </a:cubicBezTo>
                  <a:cubicBezTo>
                    <a:pt x="12953" y="10328"/>
                    <a:pt x="13189" y="10288"/>
                    <a:pt x="13405" y="10213"/>
                  </a:cubicBezTo>
                  <a:cubicBezTo>
                    <a:pt x="14637" y="10401"/>
                    <a:pt x="15882" y="10502"/>
                    <a:pt x="17140" y="10515"/>
                  </a:cubicBezTo>
                  <a:cubicBezTo>
                    <a:pt x="17232" y="10517"/>
                    <a:pt x="17325" y="10518"/>
                    <a:pt x="17418" y="10518"/>
                  </a:cubicBezTo>
                  <a:cubicBezTo>
                    <a:pt x="17885" y="10518"/>
                    <a:pt x="18363" y="10492"/>
                    <a:pt x="18825" y="10439"/>
                  </a:cubicBezTo>
                  <a:cubicBezTo>
                    <a:pt x="19013" y="10414"/>
                    <a:pt x="19189" y="10364"/>
                    <a:pt x="19353" y="10301"/>
                  </a:cubicBezTo>
                  <a:lnTo>
                    <a:pt x="19655" y="10351"/>
                  </a:lnTo>
                  <a:lnTo>
                    <a:pt x="19705" y="10351"/>
                  </a:lnTo>
                  <a:cubicBezTo>
                    <a:pt x="20019" y="10389"/>
                    <a:pt x="20296" y="10414"/>
                    <a:pt x="20547" y="10439"/>
                  </a:cubicBezTo>
                  <a:lnTo>
                    <a:pt x="20585" y="10439"/>
                  </a:lnTo>
                  <a:cubicBezTo>
                    <a:pt x="20837" y="10452"/>
                    <a:pt x="21038" y="10464"/>
                    <a:pt x="21189" y="10464"/>
                  </a:cubicBezTo>
                  <a:lnTo>
                    <a:pt x="21465" y="10464"/>
                  </a:lnTo>
                  <a:cubicBezTo>
                    <a:pt x="21993" y="10464"/>
                    <a:pt x="22496" y="10238"/>
                    <a:pt x="22849" y="9861"/>
                  </a:cubicBezTo>
                  <a:cubicBezTo>
                    <a:pt x="23100" y="9773"/>
                    <a:pt x="23352" y="9697"/>
                    <a:pt x="23603" y="9609"/>
                  </a:cubicBezTo>
                  <a:cubicBezTo>
                    <a:pt x="23892" y="9509"/>
                    <a:pt x="24383" y="9345"/>
                    <a:pt x="24559" y="9307"/>
                  </a:cubicBezTo>
                  <a:cubicBezTo>
                    <a:pt x="25313" y="9257"/>
                    <a:pt x="26357" y="9245"/>
                    <a:pt x="26395" y="9245"/>
                  </a:cubicBezTo>
                  <a:cubicBezTo>
                    <a:pt x="26747" y="9245"/>
                    <a:pt x="27099" y="9157"/>
                    <a:pt x="27426" y="9006"/>
                  </a:cubicBezTo>
                  <a:cubicBezTo>
                    <a:pt x="27523" y="9022"/>
                    <a:pt x="27620" y="9029"/>
                    <a:pt x="27716" y="9029"/>
                  </a:cubicBezTo>
                  <a:cubicBezTo>
                    <a:pt x="28309" y="9029"/>
                    <a:pt x="28880" y="8738"/>
                    <a:pt x="29237" y="8251"/>
                  </a:cubicBezTo>
                  <a:cubicBezTo>
                    <a:pt x="29287" y="8226"/>
                    <a:pt x="29337" y="8226"/>
                    <a:pt x="29400" y="8226"/>
                  </a:cubicBezTo>
                  <a:cubicBezTo>
                    <a:pt x="32267" y="7987"/>
                    <a:pt x="32946" y="6554"/>
                    <a:pt x="33009" y="5397"/>
                  </a:cubicBezTo>
                  <a:cubicBezTo>
                    <a:pt x="33022" y="5309"/>
                    <a:pt x="33022" y="5221"/>
                    <a:pt x="33009" y="5133"/>
                  </a:cubicBezTo>
                  <a:cubicBezTo>
                    <a:pt x="32934" y="3687"/>
                    <a:pt x="31726" y="3058"/>
                    <a:pt x="31072" y="2718"/>
                  </a:cubicBezTo>
                  <a:cubicBezTo>
                    <a:pt x="30821" y="2593"/>
                    <a:pt x="30582" y="2454"/>
                    <a:pt x="30356" y="2291"/>
                  </a:cubicBezTo>
                  <a:cubicBezTo>
                    <a:pt x="29928" y="1964"/>
                    <a:pt x="29438" y="1737"/>
                    <a:pt x="28922" y="1624"/>
                  </a:cubicBezTo>
                  <a:cubicBezTo>
                    <a:pt x="28847" y="1536"/>
                    <a:pt x="28759" y="1461"/>
                    <a:pt x="28671" y="1398"/>
                  </a:cubicBezTo>
                  <a:cubicBezTo>
                    <a:pt x="28432" y="1209"/>
                    <a:pt x="27514" y="606"/>
                    <a:pt x="25942" y="354"/>
                  </a:cubicBezTo>
                  <a:cubicBezTo>
                    <a:pt x="25791" y="329"/>
                    <a:pt x="25602" y="304"/>
                    <a:pt x="25389" y="279"/>
                  </a:cubicBezTo>
                  <a:cubicBezTo>
                    <a:pt x="25099" y="115"/>
                    <a:pt x="24772" y="27"/>
                    <a:pt x="24446" y="27"/>
                  </a:cubicBezTo>
                  <a:lnTo>
                    <a:pt x="24207" y="27"/>
                  </a:lnTo>
                  <a:lnTo>
                    <a:pt x="24093" y="40"/>
                  </a:lnTo>
                  <a:cubicBezTo>
                    <a:pt x="23993" y="52"/>
                    <a:pt x="23842" y="78"/>
                    <a:pt x="23666" y="115"/>
                  </a:cubicBezTo>
                  <a:lnTo>
                    <a:pt x="23603" y="128"/>
                  </a:lnTo>
                  <a:cubicBezTo>
                    <a:pt x="23515" y="103"/>
                    <a:pt x="23427" y="90"/>
                    <a:pt x="23352" y="90"/>
                  </a:cubicBezTo>
                  <a:cubicBezTo>
                    <a:pt x="23289" y="78"/>
                    <a:pt x="23100" y="65"/>
                    <a:pt x="22811" y="65"/>
                  </a:cubicBezTo>
                  <a:cubicBezTo>
                    <a:pt x="22559" y="65"/>
                    <a:pt x="22220" y="78"/>
                    <a:pt x="21792" y="115"/>
                  </a:cubicBezTo>
                  <a:cubicBezTo>
                    <a:pt x="21588" y="40"/>
                    <a:pt x="21370" y="0"/>
                    <a:pt x="21149" y="0"/>
                  </a:cubicBezTo>
                  <a:close/>
                </a:path>
              </a:pathLst>
            </a:custGeom>
            <a:solidFill>
              <a:schemeClr val="lt1"/>
            </a:solidFill>
            <a:ln>
              <a:noFill/>
            </a:ln>
            <a:effectLst>
              <a:outerShdw blurRad="28575" dist="9525" dir="5400000" algn="bl" rotWithShape="0">
                <a:schemeClr val="dk2">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8"/>
            <p:cNvSpPr/>
            <p:nvPr/>
          </p:nvSpPr>
          <p:spPr>
            <a:xfrm>
              <a:off x="4497525" y="2001925"/>
              <a:ext cx="721175" cy="168925"/>
            </a:xfrm>
            <a:custGeom>
              <a:avLst/>
              <a:gdLst/>
              <a:ahLst/>
              <a:cxnLst/>
              <a:rect l="l" t="t" r="r" b="b"/>
              <a:pathLst>
                <a:path w="28847" h="6757" extrusionOk="0">
                  <a:moveTo>
                    <a:pt x="18875" y="1"/>
                  </a:moveTo>
                  <a:lnTo>
                    <a:pt x="18724" y="39"/>
                  </a:lnTo>
                  <a:cubicBezTo>
                    <a:pt x="18636" y="64"/>
                    <a:pt x="18510" y="101"/>
                    <a:pt x="18359" y="152"/>
                  </a:cubicBezTo>
                  <a:cubicBezTo>
                    <a:pt x="18208" y="202"/>
                    <a:pt x="18058" y="277"/>
                    <a:pt x="17894" y="353"/>
                  </a:cubicBezTo>
                  <a:cubicBezTo>
                    <a:pt x="17718" y="428"/>
                    <a:pt x="17567" y="541"/>
                    <a:pt x="17404" y="642"/>
                  </a:cubicBezTo>
                  <a:cubicBezTo>
                    <a:pt x="17253" y="730"/>
                    <a:pt x="17127" y="856"/>
                    <a:pt x="17001" y="956"/>
                  </a:cubicBezTo>
                  <a:lnTo>
                    <a:pt x="16976" y="994"/>
                  </a:lnTo>
                  <a:cubicBezTo>
                    <a:pt x="16976" y="944"/>
                    <a:pt x="16938" y="894"/>
                    <a:pt x="16901" y="868"/>
                  </a:cubicBezTo>
                  <a:cubicBezTo>
                    <a:pt x="16828" y="827"/>
                    <a:pt x="16746" y="802"/>
                    <a:pt x="16663" y="802"/>
                  </a:cubicBezTo>
                  <a:cubicBezTo>
                    <a:pt x="16646" y="802"/>
                    <a:pt x="16629" y="803"/>
                    <a:pt x="16611" y="806"/>
                  </a:cubicBezTo>
                  <a:cubicBezTo>
                    <a:pt x="15668" y="868"/>
                    <a:pt x="14750" y="1070"/>
                    <a:pt x="13858" y="1384"/>
                  </a:cubicBezTo>
                  <a:lnTo>
                    <a:pt x="13342" y="1585"/>
                  </a:lnTo>
                  <a:lnTo>
                    <a:pt x="12965" y="1724"/>
                  </a:lnTo>
                  <a:cubicBezTo>
                    <a:pt x="13153" y="1623"/>
                    <a:pt x="13342" y="1522"/>
                    <a:pt x="13518" y="1434"/>
                  </a:cubicBezTo>
                  <a:cubicBezTo>
                    <a:pt x="13719" y="1321"/>
                    <a:pt x="13933" y="1233"/>
                    <a:pt x="14159" y="1145"/>
                  </a:cubicBezTo>
                  <a:cubicBezTo>
                    <a:pt x="14323" y="1082"/>
                    <a:pt x="14486" y="1032"/>
                    <a:pt x="14662" y="994"/>
                  </a:cubicBezTo>
                  <a:cubicBezTo>
                    <a:pt x="14725" y="982"/>
                    <a:pt x="14776" y="969"/>
                    <a:pt x="14813" y="956"/>
                  </a:cubicBezTo>
                  <a:lnTo>
                    <a:pt x="14876" y="944"/>
                  </a:lnTo>
                  <a:lnTo>
                    <a:pt x="14662" y="944"/>
                  </a:lnTo>
                  <a:cubicBezTo>
                    <a:pt x="14461" y="956"/>
                    <a:pt x="14273" y="994"/>
                    <a:pt x="14084" y="1032"/>
                  </a:cubicBezTo>
                  <a:cubicBezTo>
                    <a:pt x="13845" y="1095"/>
                    <a:pt x="13593" y="1183"/>
                    <a:pt x="13355" y="1283"/>
                  </a:cubicBezTo>
                  <a:cubicBezTo>
                    <a:pt x="13103" y="1384"/>
                    <a:pt x="12852" y="1510"/>
                    <a:pt x="12613" y="1635"/>
                  </a:cubicBezTo>
                  <a:cubicBezTo>
                    <a:pt x="12374" y="1761"/>
                    <a:pt x="12160" y="1900"/>
                    <a:pt x="11934" y="2013"/>
                  </a:cubicBezTo>
                  <a:cubicBezTo>
                    <a:pt x="11946" y="2000"/>
                    <a:pt x="11946" y="1975"/>
                    <a:pt x="11946" y="1950"/>
                  </a:cubicBezTo>
                  <a:cubicBezTo>
                    <a:pt x="11946" y="1912"/>
                    <a:pt x="11921" y="1874"/>
                    <a:pt x="11883" y="1849"/>
                  </a:cubicBezTo>
                  <a:cubicBezTo>
                    <a:pt x="11809" y="1791"/>
                    <a:pt x="11713" y="1761"/>
                    <a:pt x="11617" y="1761"/>
                  </a:cubicBezTo>
                  <a:cubicBezTo>
                    <a:pt x="11566" y="1761"/>
                    <a:pt x="11516" y="1769"/>
                    <a:pt x="11468" y="1786"/>
                  </a:cubicBezTo>
                  <a:cubicBezTo>
                    <a:pt x="11219" y="1849"/>
                    <a:pt x="10558" y="1997"/>
                    <a:pt x="10030" y="1997"/>
                  </a:cubicBezTo>
                  <a:cubicBezTo>
                    <a:pt x="9919" y="1997"/>
                    <a:pt x="9814" y="1990"/>
                    <a:pt x="9720" y="1975"/>
                  </a:cubicBezTo>
                  <a:cubicBezTo>
                    <a:pt x="9411" y="1928"/>
                    <a:pt x="9147" y="1900"/>
                    <a:pt x="8882" y="1900"/>
                  </a:cubicBezTo>
                  <a:cubicBezTo>
                    <a:pt x="8374" y="1900"/>
                    <a:pt x="7865" y="2004"/>
                    <a:pt x="7029" y="2277"/>
                  </a:cubicBezTo>
                  <a:cubicBezTo>
                    <a:pt x="6791" y="2352"/>
                    <a:pt x="6501" y="2453"/>
                    <a:pt x="6200" y="2579"/>
                  </a:cubicBezTo>
                  <a:cubicBezTo>
                    <a:pt x="6300" y="2491"/>
                    <a:pt x="6388" y="2415"/>
                    <a:pt x="6464" y="2340"/>
                  </a:cubicBezTo>
                  <a:cubicBezTo>
                    <a:pt x="6552" y="2252"/>
                    <a:pt x="6614" y="2164"/>
                    <a:pt x="6665" y="2113"/>
                  </a:cubicBezTo>
                  <a:lnTo>
                    <a:pt x="6728" y="2013"/>
                  </a:lnTo>
                  <a:lnTo>
                    <a:pt x="6728" y="2013"/>
                  </a:lnTo>
                  <a:lnTo>
                    <a:pt x="6602" y="2088"/>
                  </a:lnTo>
                  <a:cubicBezTo>
                    <a:pt x="6539" y="2138"/>
                    <a:pt x="6438" y="2201"/>
                    <a:pt x="6313" y="2277"/>
                  </a:cubicBezTo>
                  <a:cubicBezTo>
                    <a:pt x="6187" y="2352"/>
                    <a:pt x="6049" y="2440"/>
                    <a:pt x="5885" y="2528"/>
                  </a:cubicBezTo>
                  <a:cubicBezTo>
                    <a:pt x="5722" y="2616"/>
                    <a:pt x="5558" y="2717"/>
                    <a:pt x="5382" y="2805"/>
                  </a:cubicBezTo>
                  <a:cubicBezTo>
                    <a:pt x="5206" y="2893"/>
                    <a:pt x="5030" y="2981"/>
                    <a:pt x="4854" y="3056"/>
                  </a:cubicBezTo>
                  <a:cubicBezTo>
                    <a:pt x="4678" y="3132"/>
                    <a:pt x="4527" y="3220"/>
                    <a:pt x="4376" y="3270"/>
                  </a:cubicBezTo>
                  <a:cubicBezTo>
                    <a:pt x="3961" y="3195"/>
                    <a:pt x="3534" y="3119"/>
                    <a:pt x="3119" y="3031"/>
                  </a:cubicBezTo>
                  <a:cubicBezTo>
                    <a:pt x="2138" y="2843"/>
                    <a:pt x="1170" y="2629"/>
                    <a:pt x="201" y="2403"/>
                  </a:cubicBezTo>
                  <a:cubicBezTo>
                    <a:pt x="188" y="2399"/>
                    <a:pt x="174" y="2398"/>
                    <a:pt x="161" y="2398"/>
                  </a:cubicBezTo>
                  <a:cubicBezTo>
                    <a:pt x="124" y="2398"/>
                    <a:pt x="87" y="2409"/>
                    <a:pt x="50" y="2428"/>
                  </a:cubicBezTo>
                  <a:cubicBezTo>
                    <a:pt x="0" y="2465"/>
                    <a:pt x="13" y="2516"/>
                    <a:pt x="63" y="2541"/>
                  </a:cubicBezTo>
                  <a:cubicBezTo>
                    <a:pt x="968" y="2931"/>
                    <a:pt x="1899" y="3232"/>
                    <a:pt x="2855" y="3434"/>
                  </a:cubicBezTo>
                  <a:cubicBezTo>
                    <a:pt x="3458" y="3572"/>
                    <a:pt x="4074" y="3685"/>
                    <a:pt x="4703" y="3786"/>
                  </a:cubicBezTo>
                  <a:lnTo>
                    <a:pt x="4816" y="3849"/>
                  </a:lnTo>
                  <a:cubicBezTo>
                    <a:pt x="5030" y="3937"/>
                    <a:pt x="5231" y="4050"/>
                    <a:pt x="5420" y="4188"/>
                  </a:cubicBezTo>
                  <a:cubicBezTo>
                    <a:pt x="5583" y="4289"/>
                    <a:pt x="5734" y="4389"/>
                    <a:pt x="5873" y="4515"/>
                  </a:cubicBezTo>
                  <a:cubicBezTo>
                    <a:pt x="5948" y="4565"/>
                    <a:pt x="5998" y="4616"/>
                    <a:pt x="6049" y="4666"/>
                  </a:cubicBezTo>
                  <a:cubicBezTo>
                    <a:pt x="6099" y="4691"/>
                    <a:pt x="6137" y="4741"/>
                    <a:pt x="6174" y="4779"/>
                  </a:cubicBezTo>
                  <a:lnTo>
                    <a:pt x="6288" y="4880"/>
                  </a:lnTo>
                  <a:lnTo>
                    <a:pt x="6237" y="4754"/>
                  </a:lnTo>
                  <a:cubicBezTo>
                    <a:pt x="6212" y="4716"/>
                    <a:pt x="6187" y="4666"/>
                    <a:pt x="6162" y="4628"/>
                  </a:cubicBezTo>
                  <a:cubicBezTo>
                    <a:pt x="6124" y="4565"/>
                    <a:pt x="6086" y="4503"/>
                    <a:pt x="6049" y="4452"/>
                  </a:cubicBezTo>
                  <a:cubicBezTo>
                    <a:pt x="5998" y="4389"/>
                    <a:pt x="5948" y="4326"/>
                    <a:pt x="5873" y="4264"/>
                  </a:cubicBezTo>
                  <a:lnTo>
                    <a:pt x="5873" y="4264"/>
                  </a:lnTo>
                  <a:cubicBezTo>
                    <a:pt x="5998" y="4352"/>
                    <a:pt x="6137" y="4452"/>
                    <a:pt x="6275" y="4565"/>
                  </a:cubicBezTo>
                  <a:cubicBezTo>
                    <a:pt x="6413" y="4679"/>
                    <a:pt x="6614" y="4817"/>
                    <a:pt x="6778" y="4943"/>
                  </a:cubicBezTo>
                  <a:cubicBezTo>
                    <a:pt x="6954" y="5068"/>
                    <a:pt x="7143" y="5182"/>
                    <a:pt x="7306" y="5295"/>
                  </a:cubicBezTo>
                  <a:cubicBezTo>
                    <a:pt x="7470" y="5421"/>
                    <a:pt x="7633" y="5521"/>
                    <a:pt x="7771" y="5609"/>
                  </a:cubicBezTo>
                  <a:lnTo>
                    <a:pt x="8123" y="5823"/>
                  </a:lnTo>
                  <a:lnTo>
                    <a:pt x="8262" y="5911"/>
                  </a:lnTo>
                  <a:lnTo>
                    <a:pt x="8174" y="5798"/>
                  </a:lnTo>
                  <a:lnTo>
                    <a:pt x="7935" y="5534"/>
                  </a:lnTo>
                  <a:lnTo>
                    <a:pt x="7947" y="5546"/>
                  </a:lnTo>
                  <a:cubicBezTo>
                    <a:pt x="8224" y="5710"/>
                    <a:pt x="8501" y="5873"/>
                    <a:pt x="8777" y="6024"/>
                  </a:cubicBezTo>
                  <a:cubicBezTo>
                    <a:pt x="9041" y="6150"/>
                    <a:pt x="9305" y="6263"/>
                    <a:pt x="9582" y="6364"/>
                  </a:cubicBezTo>
                  <a:cubicBezTo>
                    <a:pt x="9796" y="6439"/>
                    <a:pt x="10010" y="6489"/>
                    <a:pt x="10223" y="6540"/>
                  </a:cubicBezTo>
                  <a:cubicBezTo>
                    <a:pt x="10311" y="6552"/>
                    <a:pt x="10374" y="6552"/>
                    <a:pt x="10425" y="6565"/>
                  </a:cubicBezTo>
                  <a:lnTo>
                    <a:pt x="10488" y="6577"/>
                  </a:lnTo>
                  <a:lnTo>
                    <a:pt x="10425" y="6552"/>
                  </a:lnTo>
                  <a:cubicBezTo>
                    <a:pt x="10387" y="6540"/>
                    <a:pt x="10324" y="6527"/>
                    <a:pt x="10261" y="6489"/>
                  </a:cubicBezTo>
                  <a:cubicBezTo>
                    <a:pt x="10060" y="6426"/>
                    <a:pt x="9884" y="6351"/>
                    <a:pt x="9695" y="6263"/>
                  </a:cubicBezTo>
                  <a:cubicBezTo>
                    <a:pt x="9456" y="6150"/>
                    <a:pt x="9230" y="6024"/>
                    <a:pt x="9004" y="5886"/>
                  </a:cubicBezTo>
                  <a:lnTo>
                    <a:pt x="9004" y="5886"/>
                  </a:lnTo>
                  <a:cubicBezTo>
                    <a:pt x="9632" y="6125"/>
                    <a:pt x="10274" y="6288"/>
                    <a:pt x="10940" y="6401"/>
                  </a:cubicBezTo>
                  <a:cubicBezTo>
                    <a:pt x="12600" y="6684"/>
                    <a:pt x="13917" y="6757"/>
                    <a:pt x="14831" y="6757"/>
                  </a:cubicBezTo>
                  <a:cubicBezTo>
                    <a:pt x="15744" y="6757"/>
                    <a:pt x="16253" y="6684"/>
                    <a:pt x="16297" y="6678"/>
                  </a:cubicBezTo>
                  <a:cubicBezTo>
                    <a:pt x="16410" y="6678"/>
                    <a:pt x="16523" y="6615"/>
                    <a:pt x="16574" y="6502"/>
                  </a:cubicBezTo>
                  <a:cubicBezTo>
                    <a:pt x="16574" y="6489"/>
                    <a:pt x="16574" y="6477"/>
                    <a:pt x="16574" y="6452"/>
                  </a:cubicBezTo>
                  <a:cubicBezTo>
                    <a:pt x="16574" y="6426"/>
                    <a:pt x="16561" y="6414"/>
                    <a:pt x="16549" y="6389"/>
                  </a:cubicBezTo>
                  <a:lnTo>
                    <a:pt x="16549" y="6389"/>
                  </a:lnTo>
                  <a:lnTo>
                    <a:pt x="16800" y="6452"/>
                  </a:lnTo>
                  <a:cubicBezTo>
                    <a:pt x="17089" y="6502"/>
                    <a:pt x="17379" y="6552"/>
                    <a:pt x="17655" y="6590"/>
                  </a:cubicBezTo>
                  <a:cubicBezTo>
                    <a:pt x="17932" y="6640"/>
                    <a:pt x="18196" y="6653"/>
                    <a:pt x="18422" y="6678"/>
                  </a:cubicBezTo>
                  <a:cubicBezTo>
                    <a:pt x="18649" y="6691"/>
                    <a:pt x="18850" y="6691"/>
                    <a:pt x="18976" y="6691"/>
                  </a:cubicBezTo>
                  <a:lnTo>
                    <a:pt x="19189" y="6691"/>
                  </a:lnTo>
                  <a:lnTo>
                    <a:pt x="18988" y="6653"/>
                  </a:lnTo>
                  <a:cubicBezTo>
                    <a:pt x="18862" y="6628"/>
                    <a:pt x="18686" y="6603"/>
                    <a:pt x="18473" y="6552"/>
                  </a:cubicBezTo>
                  <a:lnTo>
                    <a:pt x="18422" y="6540"/>
                  </a:lnTo>
                  <a:cubicBezTo>
                    <a:pt x="19139" y="6477"/>
                    <a:pt x="19969" y="6188"/>
                    <a:pt x="20723" y="5936"/>
                  </a:cubicBezTo>
                  <a:cubicBezTo>
                    <a:pt x="21264" y="5760"/>
                    <a:pt x="21817" y="5571"/>
                    <a:pt x="22107" y="5546"/>
                  </a:cubicBezTo>
                  <a:cubicBezTo>
                    <a:pt x="22937" y="5483"/>
                    <a:pt x="24093" y="5471"/>
                    <a:pt x="24106" y="5471"/>
                  </a:cubicBezTo>
                  <a:cubicBezTo>
                    <a:pt x="24117" y="5472"/>
                    <a:pt x="24127" y="5472"/>
                    <a:pt x="24138" y="5472"/>
                  </a:cubicBezTo>
                  <a:cubicBezTo>
                    <a:pt x="24253" y="5472"/>
                    <a:pt x="24365" y="5412"/>
                    <a:pt x="24446" y="5320"/>
                  </a:cubicBezTo>
                  <a:cubicBezTo>
                    <a:pt x="24458" y="5295"/>
                    <a:pt x="24471" y="5270"/>
                    <a:pt x="24471" y="5244"/>
                  </a:cubicBezTo>
                  <a:cubicBezTo>
                    <a:pt x="24458" y="5169"/>
                    <a:pt x="24408" y="5106"/>
                    <a:pt x="24332" y="5081"/>
                  </a:cubicBezTo>
                  <a:cubicBezTo>
                    <a:pt x="23980" y="4918"/>
                    <a:pt x="23616" y="4779"/>
                    <a:pt x="23238" y="4653"/>
                  </a:cubicBezTo>
                  <a:lnTo>
                    <a:pt x="23238" y="4653"/>
                  </a:lnTo>
                  <a:cubicBezTo>
                    <a:pt x="23314" y="4666"/>
                    <a:pt x="23389" y="4691"/>
                    <a:pt x="23465" y="4704"/>
                  </a:cubicBezTo>
                  <a:lnTo>
                    <a:pt x="23540" y="4729"/>
                  </a:lnTo>
                  <a:cubicBezTo>
                    <a:pt x="23691" y="4767"/>
                    <a:pt x="23867" y="4817"/>
                    <a:pt x="24031" y="4880"/>
                  </a:cubicBezTo>
                  <a:cubicBezTo>
                    <a:pt x="24194" y="4930"/>
                    <a:pt x="24370" y="4968"/>
                    <a:pt x="24534" y="5018"/>
                  </a:cubicBezTo>
                  <a:cubicBezTo>
                    <a:pt x="24684" y="5068"/>
                    <a:pt x="24848" y="5106"/>
                    <a:pt x="24974" y="5144"/>
                  </a:cubicBezTo>
                  <a:cubicBezTo>
                    <a:pt x="25099" y="5182"/>
                    <a:pt x="25213" y="5207"/>
                    <a:pt x="25288" y="5232"/>
                  </a:cubicBezTo>
                  <a:lnTo>
                    <a:pt x="25414" y="5257"/>
                  </a:lnTo>
                  <a:lnTo>
                    <a:pt x="25326" y="5194"/>
                  </a:lnTo>
                  <a:cubicBezTo>
                    <a:pt x="25263" y="5156"/>
                    <a:pt x="25187" y="5106"/>
                    <a:pt x="25074" y="5043"/>
                  </a:cubicBezTo>
                  <a:lnTo>
                    <a:pt x="25024" y="5018"/>
                  </a:lnTo>
                  <a:lnTo>
                    <a:pt x="25049" y="5006"/>
                  </a:lnTo>
                  <a:cubicBezTo>
                    <a:pt x="25640" y="4716"/>
                    <a:pt x="26281" y="4528"/>
                    <a:pt x="26948" y="4465"/>
                  </a:cubicBezTo>
                  <a:cubicBezTo>
                    <a:pt x="28256" y="4352"/>
                    <a:pt x="28809" y="4037"/>
                    <a:pt x="28847" y="3396"/>
                  </a:cubicBezTo>
                  <a:cubicBezTo>
                    <a:pt x="28847" y="3383"/>
                    <a:pt x="28847" y="3358"/>
                    <a:pt x="28847" y="3346"/>
                  </a:cubicBezTo>
                  <a:cubicBezTo>
                    <a:pt x="28834" y="2968"/>
                    <a:pt x="28419" y="2742"/>
                    <a:pt x="27929" y="2503"/>
                  </a:cubicBezTo>
                  <a:cubicBezTo>
                    <a:pt x="27577" y="2327"/>
                    <a:pt x="27237" y="2126"/>
                    <a:pt x="26923" y="1887"/>
                  </a:cubicBezTo>
                  <a:cubicBezTo>
                    <a:pt x="26470" y="1535"/>
                    <a:pt x="25640" y="1409"/>
                    <a:pt x="24823" y="1384"/>
                  </a:cubicBezTo>
                  <a:lnTo>
                    <a:pt x="24999" y="1371"/>
                  </a:lnTo>
                  <a:cubicBezTo>
                    <a:pt x="25112" y="1371"/>
                    <a:pt x="25225" y="1321"/>
                    <a:pt x="25301" y="1233"/>
                  </a:cubicBezTo>
                  <a:cubicBezTo>
                    <a:pt x="25326" y="1208"/>
                    <a:pt x="25338" y="1170"/>
                    <a:pt x="25338" y="1133"/>
                  </a:cubicBezTo>
                  <a:cubicBezTo>
                    <a:pt x="25338" y="1082"/>
                    <a:pt x="25301" y="1044"/>
                    <a:pt x="25263" y="1019"/>
                  </a:cubicBezTo>
                  <a:cubicBezTo>
                    <a:pt x="25238" y="994"/>
                    <a:pt x="24596" y="529"/>
                    <a:pt x="23377" y="328"/>
                  </a:cubicBezTo>
                  <a:cubicBezTo>
                    <a:pt x="23013" y="255"/>
                    <a:pt x="22649" y="219"/>
                    <a:pt x="22285" y="219"/>
                  </a:cubicBezTo>
                  <a:cubicBezTo>
                    <a:pt x="22083" y="219"/>
                    <a:pt x="21881" y="230"/>
                    <a:pt x="21679" y="252"/>
                  </a:cubicBezTo>
                  <a:cubicBezTo>
                    <a:pt x="21729" y="227"/>
                    <a:pt x="21780" y="202"/>
                    <a:pt x="21817" y="177"/>
                  </a:cubicBezTo>
                  <a:cubicBezTo>
                    <a:pt x="21918" y="127"/>
                    <a:pt x="22006" y="89"/>
                    <a:pt x="22069" y="64"/>
                  </a:cubicBezTo>
                  <a:lnTo>
                    <a:pt x="22170" y="26"/>
                  </a:lnTo>
                  <a:lnTo>
                    <a:pt x="22044" y="26"/>
                  </a:lnTo>
                  <a:cubicBezTo>
                    <a:pt x="21968" y="39"/>
                    <a:pt x="21868" y="51"/>
                    <a:pt x="21729" y="76"/>
                  </a:cubicBezTo>
                  <a:cubicBezTo>
                    <a:pt x="21604" y="101"/>
                    <a:pt x="21465" y="152"/>
                    <a:pt x="21314" y="202"/>
                  </a:cubicBezTo>
                  <a:lnTo>
                    <a:pt x="21189" y="252"/>
                  </a:lnTo>
                  <a:cubicBezTo>
                    <a:pt x="21138" y="152"/>
                    <a:pt x="21025" y="89"/>
                    <a:pt x="20912" y="89"/>
                  </a:cubicBezTo>
                  <a:cubicBezTo>
                    <a:pt x="20899" y="89"/>
                    <a:pt x="20786" y="81"/>
                    <a:pt x="20581" y="81"/>
                  </a:cubicBezTo>
                  <a:cubicBezTo>
                    <a:pt x="20192" y="81"/>
                    <a:pt x="19474" y="108"/>
                    <a:pt x="18485" y="265"/>
                  </a:cubicBezTo>
                  <a:lnTo>
                    <a:pt x="18447" y="265"/>
                  </a:lnTo>
                  <a:lnTo>
                    <a:pt x="18473" y="240"/>
                  </a:lnTo>
                  <a:cubicBezTo>
                    <a:pt x="18586" y="177"/>
                    <a:pt x="18686" y="114"/>
                    <a:pt x="18762" y="76"/>
                  </a:cubicBezTo>
                  <a:lnTo>
                    <a:pt x="188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8"/>
            <p:cNvSpPr/>
            <p:nvPr/>
          </p:nvSpPr>
          <p:spPr>
            <a:xfrm>
              <a:off x="4511975" y="2067325"/>
              <a:ext cx="607700" cy="37425"/>
            </a:xfrm>
            <a:custGeom>
              <a:avLst/>
              <a:gdLst/>
              <a:ahLst/>
              <a:cxnLst/>
              <a:rect l="l" t="t" r="r" b="b"/>
              <a:pathLst>
                <a:path w="24308" h="1497" extrusionOk="0">
                  <a:moveTo>
                    <a:pt x="1" y="0"/>
                  </a:moveTo>
                  <a:lnTo>
                    <a:pt x="1" y="0"/>
                  </a:lnTo>
                  <a:cubicBezTo>
                    <a:pt x="1874" y="579"/>
                    <a:pt x="3811" y="994"/>
                    <a:pt x="5760" y="1233"/>
                  </a:cubicBezTo>
                  <a:cubicBezTo>
                    <a:pt x="6766" y="1358"/>
                    <a:pt x="7810" y="1434"/>
                    <a:pt x="8841" y="1472"/>
                  </a:cubicBezTo>
                  <a:cubicBezTo>
                    <a:pt x="9356" y="1497"/>
                    <a:pt x="9884" y="1497"/>
                    <a:pt x="10400" y="1497"/>
                  </a:cubicBezTo>
                  <a:cubicBezTo>
                    <a:pt x="10928" y="1484"/>
                    <a:pt x="11444" y="1472"/>
                    <a:pt x="11972" y="1446"/>
                  </a:cubicBezTo>
                  <a:cubicBezTo>
                    <a:pt x="14047" y="1333"/>
                    <a:pt x="16121" y="1094"/>
                    <a:pt x="18171" y="717"/>
                  </a:cubicBezTo>
                  <a:cubicBezTo>
                    <a:pt x="19177" y="541"/>
                    <a:pt x="20183" y="340"/>
                    <a:pt x="21214" y="202"/>
                  </a:cubicBezTo>
                  <a:cubicBezTo>
                    <a:pt x="21784" y="124"/>
                    <a:pt x="22361" y="82"/>
                    <a:pt x="22939" y="82"/>
                  </a:cubicBezTo>
                  <a:cubicBezTo>
                    <a:pt x="23396" y="82"/>
                    <a:pt x="23853" y="108"/>
                    <a:pt x="24308" y="164"/>
                  </a:cubicBezTo>
                  <a:cubicBezTo>
                    <a:pt x="23780" y="93"/>
                    <a:pt x="23249" y="58"/>
                    <a:pt x="22718" y="58"/>
                  </a:cubicBezTo>
                  <a:cubicBezTo>
                    <a:pt x="22211" y="58"/>
                    <a:pt x="21705" y="90"/>
                    <a:pt x="21202" y="151"/>
                  </a:cubicBezTo>
                  <a:cubicBezTo>
                    <a:pt x="20171" y="277"/>
                    <a:pt x="19165" y="466"/>
                    <a:pt x="18133" y="629"/>
                  </a:cubicBezTo>
                  <a:cubicBezTo>
                    <a:pt x="16096" y="994"/>
                    <a:pt x="14034" y="1233"/>
                    <a:pt x="11972" y="1333"/>
                  </a:cubicBezTo>
                  <a:cubicBezTo>
                    <a:pt x="11456" y="1371"/>
                    <a:pt x="10941" y="1384"/>
                    <a:pt x="10413" y="1396"/>
                  </a:cubicBezTo>
                  <a:cubicBezTo>
                    <a:pt x="10274" y="1399"/>
                    <a:pt x="10136" y="1401"/>
                    <a:pt x="9998" y="1401"/>
                  </a:cubicBezTo>
                  <a:cubicBezTo>
                    <a:pt x="9621" y="1401"/>
                    <a:pt x="9243" y="1389"/>
                    <a:pt x="8866" y="1371"/>
                  </a:cubicBezTo>
                  <a:cubicBezTo>
                    <a:pt x="7835" y="1333"/>
                    <a:pt x="6816" y="1258"/>
                    <a:pt x="5810" y="1145"/>
                  </a:cubicBezTo>
                  <a:cubicBezTo>
                    <a:pt x="4804" y="1031"/>
                    <a:pt x="3811" y="868"/>
                    <a:pt x="2830" y="679"/>
                  </a:cubicBezTo>
                  <a:cubicBezTo>
                    <a:pt x="1862" y="491"/>
                    <a:pt x="919" y="2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8"/>
            <p:cNvSpPr/>
            <p:nvPr/>
          </p:nvSpPr>
          <p:spPr>
            <a:xfrm>
              <a:off x="4620425" y="2008975"/>
              <a:ext cx="589475" cy="156250"/>
            </a:xfrm>
            <a:custGeom>
              <a:avLst/>
              <a:gdLst/>
              <a:ahLst/>
              <a:cxnLst/>
              <a:rect l="l" t="t" r="r" b="b"/>
              <a:pathLst>
                <a:path w="23579" h="6250" extrusionOk="0">
                  <a:moveTo>
                    <a:pt x="18876" y="1643"/>
                  </a:moveTo>
                  <a:lnTo>
                    <a:pt x="18775" y="1668"/>
                  </a:lnTo>
                  <a:lnTo>
                    <a:pt x="18498" y="1743"/>
                  </a:lnTo>
                  <a:cubicBezTo>
                    <a:pt x="18385" y="1756"/>
                    <a:pt x="18259" y="1794"/>
                    <a:pt x="18109" y="1831"/>
                  </a:cubicBezTo>
                  <a:cubicBezTo>
                    <a:pt x="17970" y="1856"/>
                    <a:pt x="17819" y="1894"/>
                    <a:pt x="17668" y="1932"/>
                  </a:cubicBezTo>
                  <a:cubicBezTo>
                    <a:pt x="17518" y="1970"/>
                    <a:pt x="17367" y="1995"/>
                    <a:pt x="17228" y="2033"/>
                  </a:cubicBezTo>
                  <a:cubicBezTo>
                    <a:pt x="17103" y="2070"/>
                    <a:pt x="16964" y="2095"/>
                    <a:pt x="16851" y="2133"/>
                  </a:cubicBezTo>
                  <a:lnTo>
                    <a:pt x="16574" y="2196"/>
                  </a:lnTo>
                  <a:lnTo>
                    <a:pt x="16474" y="2221"/>
                  </a:lnTo>
                  <a:lnTo>
                    <a:pt x="16474" y="2221"/>
                  </a:lnTo>
                  <a:lnTo>
                    <a:pt x="16562" y="2171"/>
                  </a:lnTo>
                  <a:cubicBezTo>
                    <a:pt x="16625" y="2146"/>
                    <a:pt x="16700" y="2108"/>
                    <a:pt x="16813" y="2070"/>
                  </a:cubicBezTo>
                  <a:cubicBezTo>
                    <a:pt x="16914" y="2033"/>
                    <a:pt x="17040" y="1995"/>
                    <a:pt x="17178" y="1945"/>
                  </a:cubicBezTo>
                  <a:cubicBezTo>
                    <a:pt x="17316" y="1907"/>
                    <a:pt x="17467" y="1869"/>
                    <a:pt x="17618" y="1831"/>
                  </a:cubicBezTo>
                  <a:cubicBezTo>
                    <a:pt x="17769" y="1794"/>
                    <a:pt x="17933" y="1768"/>
                    <a:pt x="18071" y="1731"/>
                  </a:cubicBezTo>
                  <a:cubicBezTo>
                    <a:pt x="18222" y="1706"/>
                    <a:pt x="18360" y="1693"/>
                    <a:pt x="18486" y="1680"/>
                  </a:cubicBezTo>
                  <a:cubicBezTo>
                    <a:pt x="18599" y="1668"/>
                    <a:pt x="18700" y="1655"/>
                    <a:pt x="18775" y="1655"/>
                  </a:cubicBezTo>
                  <a:lnTo>
                    <a:pt x="18876" y="1643"/>
                  </a:lnTo>
                  <a:close/>
                  <a:moveTo>
                    <a:pt x="17341" y="443"/>
                  </a:moveTo>
                  <a:cubicBezTo>
                    <a:pt x="17396" y="443"/>
                    <a:pt x="17451" y="445"/>
                    <a:pt x="17505" y="448"/>
                  </a:cubicBezTo>
                  <a:cubicBezTo>
                    <a:pt x="17580" y="448"/>
                    <a:pt x="17631" y="461"/>
                    <a:pt x="17656" y="461"/>
                  </a:cubicBezTo>
                  <a:cubicBezTo>
                    <a:pt x="17618" y="461"/>
                    <a:pt x="17568" y="461"/>
                    <a:pt x="17492" y="473"/>
                  </a:cubicBezTo>
                  <a:cubicBezTo>
                    <a:pt x="17304" y="486"/>
                    <a:pt x="17115" y="524"/>
                    <a:pt x="16927" y="574"/>
                  </a:cubicBezTo>
                  <a:cubicBezTo>
                    <a:pt x="16688" y="624"/>
                    <a:pt x="16449" y="712"/>
                    <a:pt x="16235" y="825"/>
                  </a:cubicBezTo>
                  <a:cubicBezTo>
                    <a:pt x="16021" y="926"/>
                    <a:pt x="15820" y="1077"/>
                    <a:pt x="15657" y="1253"/>
                  </a:cubicBezTo>
                  <a:cubicBezTo>
                    <a:pt x="15493" y="1416"/>
                    <a:pt x="15342" y="1592"/>
                    <a:pt x="15204" y="1768"/>
                  </a:cubicBezTo>
                  <a:cubicBezTo>
                    <a:pt x="15078" y="1932"/>
                    <a:pt x="14927" y="2095"/>
                    <a:pt x="14764" y="2234"/>
                  </a:cubicBezTo>
                  <a:cubicBezTo>
                    <a:pt x="14625" y="2347"/>
                    <a:pt x="14487" y="2435"/>
                    <a:pt x="14336" y="2523"/>
                  </a:cubicBezTo>
                  <a:lnTo>
                    <a:pt x="14324" y="2523"/>
                  </a:lnTo>
                  <a:cubicBezTo>
                    <a:pt x="14261" y="2548"/>
                    <a:pt x="14198" y="2573"/>
                    <a:pt x="14122" y="2586"/>
                  </a:cubicBezTo>
                  <a:cubicBezTo>
                    <a:pt x="14185" y="2561"/>
                    <a:pt x="14236" y="2523"/>
                    <a:pt x="14286" y="2485"/>
                  </a:cubicBezTo>
                  <a:cubicBezTo>
                    <a:pt x="14399" y="2410"/>
                    <a:pt x="14512" y="2297"/>
                    <a:pt x="14600" y="2183"/>
                  </a:cubicBezTo>
                  <a:cubicBezTo>
                    <a:pt x="14739" y="2045"/>
                    <a:pt x="14852" y="1882"/>
                    <a:pt x="14940" y="1718"/>
                  </a:cubicBezTo>
                  <a:cubicBezTo>
                    <a:pt x="15065" y="1517"/>
                    <a:pt x="15216" y="1341"/>
                    <a:pt x="15367" y="1165"/>
                  </a:cubicBezTo>
                  <a:cubicBezTo>
                    <a:pt x="15568" y="964"/>
                    <a:pt x="15807" y="800"/>
                    <a:pt x="16071" y="687"/>
                  </a:cubicBezTo>
                  <a:cubicBezTo>
                    <a:pt x="16336" y="586"/>
                    <a:pt x="16612" y="511"/>
                    <a:pt x="16889" y="473"/>
                  </a:cubicBezTo>
                  <a:cubicBezTo>
                    <a:pt x="17036" y="455"/>
                    <a:pt x="17190" y="443"/>
                    <a:pt x="17341" y="443"/>
                  </a:cubicBezTo>
                  <a:close/>
                  <a:moveTo>
                    <a:pt x="3283" y="2322"/>
                  </a:moveTo>
                  <a:lnTo>
                    <a:pt x="3195" y="2359"/>
                  </a:lnTo>
                  <a:lnTo>
                    <a:pt x="2956" y="2435"/>
                  </a:lnTo>
                  <a:cubicBezTo>
                    <a:pt x="2855" y="2460"/>
                    <a:pt x="2742" y="2510"/>
                    <a:pt x="2616" y="2548"/>
                  </a:cubicBezTo>
                  <a:cubicBezTo>
                    <a:pt x="2478" y="2586"/>
                    <a:pt x="2352" y="2624"/>
                    <a:pt x="2227" y="2674"/>
                  </a:cubicBezTo>
                  <a:cubicBezTo>
                    <a:pt x="2088" y="2724"/>
                    <a:pt x="1950" y="2762"/>
                    <a:pt x="1837" y="2800"/>
                  </a:cubicBezTo>
                  <a:lnTo>
                    <a:pt x="1497" y="2913"/>
                  </a:lnTo>
                  <a:lnTo>
                    <a:pt x="1246" y="3001"/>
                  </a:lnTo>
                  <a:lnTo>
                    <a:pt x="1158" y="3026"/>
                  </a:lnTo>
                  <a:lnTo>
                    <a:pt x="1233" y="2976"/>
                  </a:lnTo>
                  <a:cubicBezTo>
                    <a:pt x="1284" y="2950"/>
                    <a:pt x="1359" y="2913"/>
                    <a:pt x="1447" y="2862"/>
                  </a:cubicBezTo>
                  <a:cubicBezTo>
                    <a:pt x="1535" y="2825"/>
                    <a:pt x="1636" y="2774"/>
                    <a:pt x="1761" y="2724"/>
                  </a:cubicBezTo>
                  <a:cubicBezTo>
                    <a:pt x="1875" y="2674"/>
                    <a:pt x="2013" y="2624"/>
                    <a:pt x="2139" y="2586"/>
                  </a:cubicBezTo>
                  <a:cubicBezTo>
                    <a:pt x="2277" y="2536"/>
                    <a:pt x="2415" y="2498"/>
                    <a:pt x="2554" y="2460"/>
                  </a:cubicBezTo>
                  <a:cubicBezTo>
                    <a:pt x="2679" y="2422"/>
                    <a:pt x="2805" y="2397"/>
                    <a:pt x="2918" y="2385"/>
                  </a:cubicBezTo>
                  <a:cubicBezTo>
                    <a:pt x="3019" y="2359"/>
                    <a:pt x="3119" y="2347"/>
                    <a:pt x="3182" y="2334"/>
                  </a:cubicBezTo>
                  <a:lnTo>
                    <a:pt x="3283" y="2322"/>
                  </a:lnTo>
                  <a:close/>
                  <a:moveTo>
                    <a:pt x="9822" y="1454"/>
                  </a:moveTo>
                  <a:cubicBezTo>
                    <a:pt x="9822" y="1454"/>
                    <a:pt x="9759" y="1492"/>
                    <a:pt x="9646" y="1567"/>
                  </a:cubicBezTo>
                  <a:cubicBezTo>
                    <a:pt x="9470" y="1655"/>
                    <a:pt x="9294" y="1743"/>
                    <a:pt x="9118" y="1831"/>
                  </a:cubicBezTo>
                  <a:cubicBezTo>
                    <a:pt x="8891" y="1919"/>
                    <a:pt x="8615" y="2033"/>
                    <a:pt x="8313" y="2133"/>
                  </a:cubicBezTo>
                  <a:cubicBezTo>
                    <a:pt x="7998" y="2234"/>
                    <a:pt x="7659" y="2322"/>
                    <a:pt x="7319" y="2410"/>
                  </a:cubicBezTo>
                  <a:cubicBezTo>
                    <a:pt x="6980" y="2498"/>
                    <a:pt x="6640" y="2573"/>
                    <a:pt x="6313" y="2649"/>
                  </a:cubicBezTo>
                  <a:cubicBezTo>
                    <a:pt x="5999" y="2737"/>
                    <a:pt x="5685" y="2787"/>
                    <a:pt x="5446" y="2850"/>
                  </a:cubicBezTo>
                  <a:cubicBezTo>
                    <a:pt x="5194" y="2913"/>
                    <a:pt x="4968" y="2963"/>
                    <a:pt x="4830" y="3013"/>
                  </a:cubicBezTo>
                  <a:lnTo>
                    <a:pt x="4591" y="3076"/>
                  </a:lnTo>
                  <a:lnTo>
                    <a:pt x="4817" y="2988"/>
                  </a:lnTo>
                  <a:cubicBezTo>
                    <a:pt x="4955" y="2938"/>
                    <a:pt x="5157" y="2875"/>
                    <a:pt x="5408" y="2800"/>
                  </a:cubicBezTo>
                  <a:cubicBezTo>
                    <a:pt x="5660" y="2724"/>
                    <a:pt x="5961" y="2649"/>
                    <a:pt x="6276" y="2561"/>
                  </a:cubicBezTo>
                  <a:cubicBezTo>
                    <a:pt x="6590" y="2485"/>
                    <a:pt x="6930" y="2410"/>
                    <a:pt x="7269" y="2322"/>
                  </a:cubicBezTo>
                  <a:cubicBezTo>
                    <a:pt x="7609" y="2221"/>
                    <a:pt x="7936" y="2146"/>
                    <a:pt x="8250" y="2045"/>
                  </a:cubicBezTo>
                  <a:cubicBezTo>
                    <a:pt x="8552" y="1957"/>
                    <a:pt x="8841" y="1869"/>
                    <a:pt x="9067" y="1781"/>
                  </a:cubicBezTo>
                  <a:cubicBezTo>
                    <a:pt x="9306" y="1693"/>
                    <a:pt x="9495" y="1605"/>
                    <a:pt x="9621" y="1555"/>
                  </a:cubicBezTo>
                  <a:cubicBezTo>
                    <a:pt x="9746" y="1492"/>
                    <a:pt x="9822" y="1454"/>
                    <a:pt x="9822" y="1454"/>
                  </a:cubicBezTo>
                  <a:close/>
                  <a:moveTo>
                    <a:pt x="13242" y="1228"/>
                  </a:moveTo>
                  <a:lnTo>
                    <a:pt x="13129" y="1341"/>
                  </a:lnTo>
                  <a:cubicBezTo>
                    <a:pt x="13054" y="1404"/>
                    <a:pt x="12940" y="1492"/>
                    <a:pt x="12789" y="1605"/>
                  </a:cubicBezTo>
                  <a:cubicBezTo>
                    <a:pt x="12639" y="1731"/>
                    <a:pt x="12463" y="1844"/>
                    <a:pt x="12249" y="1970"/>
                  </a:cubicBezTo>
                  <a:cubicBezTo>
                    <a:pt x="12048" y="2095"/>
                    <a:pt x="11809" y="2221"/>
                    <a:pt x="11570" y="2347"/>
                  </a:cubicBezTo>
                  <a:cubicBezTo>
                    <a:pt x="11331" y="2460"/>
                    <a:pt x="11067" y="2573"/>
                    <a:pt x="10828" y="2661"/>
                  </a:cubicBezTo>
                  <a:cubicBezTo>
                    <a:pt x="10576" y="2762"/>
                    <a:pt x="10337" y="2837"/>
                    <a:pt x="10124" y="2900"/>
                  </a:cubicBezTo>
                  <a:cubicBezTo>
                    <a:pt x="9922" y="2963"/>
                    <a:pt x="9734" y="3013"/>
                    <a:pt x="9608" y="3039"/>
                  </a:cubicBezTo>
                  <a:lnTo>
                    <a:pt x="9419" y="3089"/>
                  </a:lnTo>
                  <a:lnTo>
                    <a:pt x="9595" y="3026"/>
                  </a:lnTo>
                  <a:cubicBezTo>
                    <a:pt x="9721" y="2988"/>
                    <a:pt x="9885" y="2925"/>
                    <a:pt x="10086" y="2850"/>
                  </a:cubicBezTo>
                  <a:cubicBezTo>
                    <a:pt x="10274" y="2774"/>
                    <a:pt x="10501" y="2699"/>
                    <a:pt x="10740" y="2586"/>
                  </a:cubicBezTo>
                  <a:cubicBezTo>
                    <a:pt x="10979" y="2485"/>
                    <a:pt x="11230" y="2385"/>
                    <a:pt x="11469" y="2259"/>
                  </a:cubicBezTo>
                  <a:cubicBezTo>
                    <a:pt x="11708" y="2146"/>
                    <a:pt x="11934" y="2020"/>
                    <a:pt x="12148" y="1907"/>
                  </a:cubicBezTo>
                  <a:cubicBezTo>
                    <a:pt x="12362" y="1781"/>
                    <a:pt x="12563" y="1680"/>
                    <a:pt x="12714" y="1567"/>
                  </a:cubicBezTo>
                  <a:cubicBezTo>
                    <a:pt x="12877" y="1467"/>
                    <a:pt x="13016" y="1391"/>
                    <a:pt x="13104" y="1328"/>
                  </a:cubicBezTo>
                  <a:lnTo>
                    <a:pt x="13242" y="1228"/>
                  </a:lnTo>
                  <a:close/>
                  <a:moveTo>
                    <a:pt x="18071" y="2862"/>
                  </a:moveTo>
                  <a:cubicBezTo>
                    <a:pt x="18297" y="2862"/>
                    <a:pt x="18561" y="2862"/>
                    <a:pt x="18838" y="2875"/>
                  </a:cubicBezTo>
                  <a:cubicBezTo>
                    <a:pt x="19115" y="2875"/>
                    <a:pt x="19416" y="2900"/>
                    <a:pt x="19718" y="2938"/>
                  </a:cubicBezTo>
                  <a:cubicBezTo>
                    <a:pt x="20007" y="2963"/>
                    <a:pt x="20297" y="3013"/>
                    <a:pt x="20573" y="3051"/>
                  </a:cubicBezTo>
                  <a:cubicBezTo>
                    <a:pt x="20837" y="3101"/>
                    <a:pt x="21076" y="3152"/>
                    <a:pt x="21290" y="3202"/>
                  </a:cubicBezTo>
                  <a:cubicBezTo>
                    <a:pt x="21491" y="3252"/>
                    <a:pt x="21667" y="3290"/>
                    <a:pt x="21780" y="3328"/>
                  </a:cubicBezTo>
                  <a:lnTo>
                    <a:pt x="21969" y="3378"/>
                  </a:lnTo>
                  <a:lnTo>
                    <a:pt x="21768" y="3340"/>
                  </a:lnTo>
                  <a:cubicBezTo>
                    <a:pt x="21642" y="3328"/>
                    <a:pt x="21466" y="3290"/>
                    <a:pt x="21252" y="3252"/>
                  </a:cubicBezTo>
                  <a:cubicBezTo>
                    <a:pt x="21039" y="3215"/>
                    <a:pt x="20800" y="3177"/>
                    <a:pt x="20536" y="3139"/>
                  </a:cubicBezTo>
                  <a:lnTo>
                    <a:pt x="20523" y="3139"/>
                  </a:lnTo>
                  <a:cubicBezTo>
                    <a:pt x="20259" y="3101"/>
                    <a:pt x="19970" y="3064"/>
                    <a:pt x="19668" y="3026"/>
                  </a:cubicBezTo>
                  <a:cubicBezTo>
                    <a:pt x="19379" y="3001"/>
                    <a:pt x="19089" y="2976"/>
                    <a:pt x="18813" y="2950"/>
                  </a:cubicBezTo>
                  <a:cubicBezTo>
                    <a:pt x="18536" y="2938"/>
                    <a:pt x="18285" y="2913"/>
                    <a:pt x="18058" y="2913"/>
                  </a:cubicBezTo>
                  <a:cubicBezTo>
                    <a:pt x="17832" y="2900"/>
                    <a:pt x="17643" y="2900"/>
                    <a:pt x="17518" y="2888"/>
                  </a:cubicBezTo>
                  <a:lnTo>
                    <a:pt x="17316" y="2888"/>
                  </a:lnTo>
                  <a:lnTo>
                    <a:pt x="17518" y="2875"/>
                  </a:lnTo>
                  <a:cubicBezTo>
                    <a:pt x="17656" y="2875"/>
                    <a:pt x="17832" y="2862"/>
                    <a:pt x="18071" y="2862"/>
                  </a:cubicBezTo>
                  <a:close/>
                  <a:moveTo>
                    <a:pt x="9885" y="4019"/>
                  </a:moveTo>
                  <a:lnTo>
                    <a:pt x="10186" y="4057"/>
                  </a:lnTo>
                  <a:lnTo>
                    <a:pt x="10337" y="4095"/>
                  </a:lnTo>
                  <a:lnTo>
                    <a:pt x="10526" y="4120"/>
                  </a:lnTo>
                  <a:cubicBezTo>
                    <a:pt x="10664" y="4133"/>
                    <a:pt x="10815" y="4145"/>
                    <a:pt x="10979" y="4158"/>
                  </a:cubicBezTo>
                  <a:cubicBezTo>
                    <a:pt x="11306" y="4195"/>
                    <a:pt x="11695" y="4221"/>
                    <a:pt x="12123" y="4233"/>
                  </a:cubicBezTo>
                  <a:cubicBezTo>
                    <a:pt x="12551" y="4246"/>
                    <a:pt x="12991" y="4258"/>
                    <a:pt x="13456" y="4258"/>
                  </a:cubicBezTo>
                  <a:cubicBezTo>
                    <a:pt x="13909" y="4258"/>
                    <a:pt x="14361" y="4283"/>
                    <a:pt x="14789" y="4309"/>
                  </a:cubicBezTo>
                  <a:cubicBezTo>
                    <a:pt x="15229" y="4334"/>
                    <a:pt x="15619" y="4371"/>
                    <a:pt x="15946" y="4422"/>
                  </a:cubicBezTo>
                  <a:cubicBezTo>
                    <a:pt x="16122" y="4447"/>
                    <a:pt x="16260" y="4485"/>
                    <a:pt x="16398" y="4510"/>
                  </a:cubicBezTo>
                  <a:cubicBezTo>
                    <a:pt x="16524" y="4535"/>
                    <a:pt x="16637" y="4560"/>
                    <a:pt x="16725" y="4585"/>
                  </a:cubicBezTo>
                  <a:lnTo>
                    <a:pt x="17015" y="4661"/>
                  </a:lnTo>
                  <a:lnTo>
                    <a:pt x="16713" y="4623"/>
                  </a:lnTo>
                  <a:cubicBezTo>
                    <a:pt x="16612" y="4610"/>
                    <a:pt x="16499" y="4598"/>
                    <a:pt x="16361" y="4585"/>
                  </a:cubicBezTo>
                  <a:cubicBezTo>
                    <a:pt x="16222" y="4573"/>
                    <a:pt x="16071" y="4547"/>
                    <a:pt x="15908" y="4547"/>
                  </a:cubicBezTo>
                  <a:cubicBezTo>
                    <a:pt x="15568" y="4510"/>
                    <a:pt x="15179" y="4497"/>
                    <a:pt x="14751" y="4497"/>
                  </a:cubicBezTo>
                  <a:cubicBezTo>
                    <a:pt x="14336" y="4485"/>
                    <a:pt x="13883" y="4472"/>
                    <a:pt x="13418" y="4472"/>
                  </a:cubicBezTo>
                  <a:cubicBezTo>
                    <a:pt x="12965" y="4472"/>
                    <a:pt x="12513" y="4447"/>
                    <a:pt x="12085" y="4422"/>
                  </a:cubicBezTo>
                  <a:cubicBezTo>
                    <a:pt x="11645" y="4397"/>
                    <a:pt x="11255" y="4334"/>
                    <a:pt x="10928" y="4283"/>
                  </a:cubicBezTo>
                  <a:cubicBezTo>
                    <a:pt x="10765" y="4246"/>
                    <a:pt x="10614" y="4221"/>
                    <a:pt x="10488" y="4183"/>
                  </a:cubicBezTo>
                  <a:lnTo>
                    <a:pt x="10312" y="4145"/>
                  </a:lnTo>
                  <a:lnTo>
                    <a:pt x="10161" y="4095"/>
                  </a:lnTo>
                  <a:lnTo>
                    <a:pt x="9885" y="4019"/>
                  </a:lnTo>
                  <a:close/>
                  <a:moveTo>
                    <a:pt x="1963" y="3818"/>
                  </a:moveTo>
                  <a:lnTo>
                    <a:pt x="2126" y="3919"/>
                  </a:lnTo>
                  <a:cubicBezTo>
                    <a:pt x="2227" y="3969"/>
                    <a:pt x="2378" y="4057"/>
                    <a:pt x="2566" y="4145"/>
                  </a:cubicBezTo>
                  <a:cubicBezTo>
                    <a:pt x="2742" y="4246"/>
                    <a:pt x="2981" y="4346"/>
                    <a:pt x="3220" y="4459"/>
                  </a:cubicBezTo>
                  <a:cubicBezTo>
                    <a:pt x="3459" y="4573"/>
                    <a:pt x="3723" y="4686"/>
                    <a:pt x="4000" y="4774"/>
                  </a:cubicBezTo>
                  <a:cubicBezTo>
                    <a:pt x="4276" y="4874"/>
                    <a:pt x="4553" y="4975"/>
                    <a:pt x="4830" y="5050"/>
                  </a:cubicBezTo>
                  <a:cubicBezTo>
                    <a:pt x="5106" y="5126"/>
                    <a:pt x="5358" y="5214"/>
                    <a:pt x="5584" y="5252"/>
                  </a:cubicBezTo>
                  <a:cubicBezTo>
                    <a:pt x="5823" y="5302"/>
                    <a:pt x="6012" y="5352"/>
                    <a:pt x="6150" y="5377"/>
                  </a:cubicBezTo>
                  <a:lnTo>
                    <a:pt x="6364" y="5415"/>
                  </a:lnTo>
                  <a:lnTo>
                    <a:pt x="6137" y="5390"/>
                  </a:lnTo>
                  <a:cubicBezTo>
                    <a:pt x="5999" y="5377"/>
                    <a:pt x="5798" y="5352"/>
                    <a:pt x="5559" y="5315"/>
                  </a:cubicBezTo>
                  <a:cubicBezTo>
                    <a:pt x="5320" y="5264"/>
                    <a:pt x="5043" y="5214"/>
                    <a:pt x="4767" y="5139"/>
                  </a:cubicBezTo>
                  <a:cubicBezTo>
                    <a:pt x="4490" y="5063"/>
                    <a:pt x="4201" y="4962"/>
                    <a:pt x="3912" y="4862"/>
                  </a:cubicBezTo>
                  <a:cubicBezTo>
                    <a:pt x="3635" y="4761"/>
                    <a:pt x="3371" y="4648"/>
                    <a:pt x="3132" y="4535"/>
                  </a:cubicBezTo>
                  <a:cubicBezTo>
                    <a:pt x="2881" y="4422"/>
                    <a:pt x="2679" y="4296"/>
                    <a:pt x="2503" y="4195"/>
                  </a:cubicBezTo>
                  <a:cubicBezTo>
                    <a:pt x="2315" y="4082"/>
                    <a:pt x="2189" y="3994"/>
                    <a:pt x="2101" y="3931"/>
                  </a:cubicBezTo>
                  <a:lnTo>
                    <a:pt x="1963" y="3818"/>
                  </a:lnTo>
                  <a:close/>
                  <a:moveTo>
                    <a:pt x="9545" y="4912"/>
                  </a:moveTo>
                  <a:lnTo>
                    <a:pt x="9721" y="4937"/>
                  </a:lnTo>
                  <a:lnTo>
                    <a:pt x="10161" y="5025"/>
                  </a:lnTo>
                  <a:lnTo>
                    <a:pt x="10777" y="5139"/>
                  </a:lnTo>
                  <a:cubicBezTo>
                    <a:pt x="11004" y="5189"/>
                    <a:pt x="11243" y="5239"/>
                    <a:pt x="11482" y="5277"/>
                  </a:cubicBezTo>
                  <a:cubicBezTo>
                    <a:pt x="11721" y="5327"/>
                    <a:pt x="11960" y="5377"/>
                    <a:pt x="12186" y="5415"/>
                  </a:cubicBezTo>
                  <a:lnTo>
                    <a:pt x="12815" y="5553"/>
                  </a:lnTo>
                  <a:lnTo>
                    <a:pt x="13255" y="5629"/>
                  </a:lnTo>
                  <a:lnTo>
                    <a:pt x="13418" y="5667"/>
                  </a:lnTo>
                  <a:lnTo>
                    <a:pt x="13242" y="5654"/>
                  </a:lnTo>
                  <a:cubicBezTo>
                    <a:pt x="13129" y="5641"/>
                    <a:pt x="12978" y="5629"/>
                    <a:pt x="12789" y="5604"/>
                  </a:cubicBezTo>
                  <a:cubicBezTo>
                    <a:pt x="12601" y="5579"/>
                    <a:pt x="12374" y="5553"/>
                    <a:pt x="12148" y="5516"/>
                  </a:cubicBezTo>
                  <a:cubicBezTo>
                    <a:pt x="11909" y="5478"/>
                    <a:pt x="11670" y="5440"/>
                    <a:pt x="11419" y="5390"/>
                  </a:cubicBezTo>
                  <a:cubicBezTo>
                    <a:pt x="11180" y="5352"/>
                    <a:pt x="10941" y="5289"/>
                    <a:pt x="10715" y="5239"/>
                  </a:cubicBezTo>
                  <a:cubicBezTo>
                    <a:pt x="10501" y="5176"/>
                    <a:pt x="10300" y="5126"/>
                    <a:pt x="10124" y="5076"/>
                  </a:cubicBezTo>
                  <a:cubicBezTo>
                    <a:pt x="9948" y="5025"/>
                    <a:pt x="9809" y="4988"/>
                    <a:pt x="9709" y="4962"/>
                  </a:cubicBezTo>
                  <a:lnTo>
                    <a:pt x="9545" y="4912"/>
                  </a:lnTo>
                  <a:close/>
                  <a:moveTo>
                    <a:pt x="5483" y="4346"/>
                  </a:moveTo>
                  <a:lnTo>
                    <a:pt x="5685" y="4409"/>
                  </a:lnTo>
                  <a:cubicBezTo>
                    <a:pt x="5798" y="4459"/>
                    <a:pt x="5974" y="4522"/>
                    <a:pt x="6188" y="4585"/>
                  </a:cubicBezTo>
                  <a:cubicBezTo>
                    <a:pt x="6401" y="4661"/>
                    <a:pt x="6640" y="4749"/>
                    <a:pt x="6892" y="4837"/>
                  </a:cubicBezTo>
                  <a:cubicBezTo>
                    <a:pt x="7156" y="4937"/>
                    <a:pt x="7433" y="5038"/>
                    <a:pt x="7709" y="5126"/>
                  </a:cubicBezTo>
                  <a:cubicBezTo>
                    <a:pt x="7986" y="5227"/>
                    <a:pt x="8250" y="5327"/>
                    <a:pt x="8514" y="5415"/>
                  </a:cubicBezTo>
                  <a:cubicBezTo>
                    <a:pt x="8778" y="5503"/>
                    <a:pt x="9017" y="5604"/>
                    <a:pt x="9231" y="5667"/>
                  </a:cubicBezTo>
                  <a:cubicBezTo>
                    <a:pt x="9432" y="5742"/>
                    <a:pt x="9608" y="5805"/>
                    <a:pt x="9734" y="5855"/>
                  </a:cubicBezTo>
                  <a:lnTo>
                    <a:pt x="9922" y="5918"/>
                  </a:lnTo>
                  <a:lnTo>
                    <a:pt x="9696" y="5893"/>
                  </a:lnTo>
                  <a:cubicBezTo>
                    <a:pt x="9558" y="5868"/>
                    <a:pt x="9369" y="5830"/>
                    <a:pt x="9130" y="5780"/>
                  </a:cubicBezTo>
                  <a:cubicBezTo>
                    <a:pt x="8904" y="5730"/>
                    <a:pt x="8640" y="5654"/>
                    <a:pt x="8363" y="5579"/>
                  </a:cubicBezTo>
                  <a:cubicBezTo>
                    <a:pt x="8086" y="5503"/>
                    <a:pt x="7810" y="5415"/>
                    <a:pt x="7521" y="5315"/>
                  </a:cubicBezTo>
                  <a:cubicBezTo>
                    <a:pt x="7231" y="5227"/>
                    <a:pt x="6980" y="5101"/>
                    <a:pt x="6728" y="5000"/>
                  </a:cubicBezTo>
                  <a:cubicBezTo>
                    <a:pt x="6477" y="4900"/>
                    <a:pt x="6251" y="4786"/>
                    <a:pt x="6075" y="4686"/>
                  </a:cubicBezTo>
                  <a:cubicBezTo>
                    <a:pt x="5898" y="4585"/>
                    <a:pt x="5748" y="4510"/>
                    <a:pt x="5647" y="4447"/>
                  </a:cubicBezTo>
                  <a:lnTo>
                    <a:pt x="5483" y="4346"/>
                  </a:lnTo>
                  <a:close/>
                  <a:moveTo>
                    <a:pt x="15633" y="1"/>
                  </a:moveTo>
                  <a:cubicBezTo>
                    <a:pt x="15273" y="1"/>
                    <a:pt x="14588" y="28"/>
                    <a:pt x="13632" y="184"/>
                  </a:cubicBezTo>
                  <a:cubicBezTo>
                    <a:pt x="12161" y="423"/>
                    <a:pt x="12312" y="1442"/>
                    <a:pt x="10363" y="2246"/>
                  </a:cubicBezTo>
                  <a:cubicBezTo>
                    <a:pt x="10363" y="2246"/>
                    <a:pt x="11381" y="1379"/>
                    <a:pt x="11708" y="725"/>
                  </a:cubicBezTo>
                  <a:lnTo>
                    <a:pt x="11708" y="725"/>
                  </a:lnTo>
                  <a:cubicBezTo>
                    <a:pt x="10815" y="800"/>
                    <a:pt x="9948" y="989"/>
                    <a:pt x="9105" y="1278"/>
                  </a:cubicBezTo>
                  <a:cubicBezTo>
                    <a:pt x="7848" y="1756"/>
                    <a:pt x="5873" y="2598"/>
                    <a:pt x="4201" y="2661"/>
                  </a:cubicBezTo>
                  <a:cubicBezTo>
                    <a:pt x="5081" y="2498"/>
                    <a:pt x="5911" y="2171"/>
                    <a:pt x="6666" y="1706"/>
                  </a:cubicBezTo>
                  <a:lnTo>
                    <a:pt x="6666" y="1706"/>
                  </a:lnTo>
                  <a:cubicBezTo>
                    <a:pt x="6665" y="1706"/>
                    <a:pt x="5788" y="1943"/>
                    <a:pt x="5054" y="1943"/>
                  </a:cubicBezTo>
                  <a:cubicBezTo>
                    <a:pt x="4927" y="1943"/>
                    <a:pt x="4804" y="1936"/>
                    <a:pt x="4691" y="1919"/>
                  </a:cubicBezTo>
                  <a:cubicBezTo>
                    <a:pt x="4409" y="1874"/>
                    <a:pt x="4173" y="1845"/>
                    <a:pt x="3927" y="1845"/>
                  </a:cubicBezTo>
                  <a:cubicBezTo>
                    <a:pt x="3495" y="1845"/>
                    <a:pt x="3033" y="1935"/>
                    <a:pt x="2239" y="2183"/>
                  </a:cubicBezTo>
                  <a:cubicBezTo>
                    <a:pt x="1585" y="2397"/>
                    <a:pt x="516" y="2862"/>
                    <a:pt x="1" y="3089"/>
                  </a:cubicBezTo>
                  <a:cubicBezTo>
                    <a:pt x="391" y="3152"/>
                    <a:pt x="781" y="3215"/>
                    <a:pt x="1170" y="3252"/>
                  </a:cubicBezTo>
                  <a:cubicBezTo>
                    <a:pt x="2189" y="3378"/>
                    <a:pt x="3220" y="3479"/>
                    <a:pt x="4251" y="3516"/>
                  </a:cubicBezTo>
                  <a:lnTo>
                    <a:pt x="4628" y="3529"/>
                  </a:lnTo>
                  <a:lnTo>
                    <a:pt x="5018" y="3529"/>
                  </a:lnTo>
                  <a:lnTo>
                    <a:pt x="5810" y="3542"/>
                  </a:lnTo>
                  <a:lnTo>
                    <a:pt x="6590" y="3529"/>
                  </a:lnTo>
                  <a:cubicBezTo>
                    <a:pt x="6854" y="3529"/>
                    <a:pt x="7118" y="3516"/>
                    <a:pt x="7382" y="3504"/>
                  </a:cubicBezTo>
                  <a:cubicBezTo>
                    <a:pt x="8426" y="3466"/>
                    <a:pt x="9470" y="3378"/>
                    <a:pt x="10513" y="3265"/>
                  </a:cubicBezTo>
                  <a:cubicBezTo>
                    <a:pt x="11557" y="3164"/>
                    <a:pt x="12588" y="3001"/>
                    <a:pt x="13619" y="2825"/>
                  </a:cubicBezTo>
                  <a:cubicBezTo>
                    <a:pt x="14663" y="2661"/>
                    <a:pt x="15694" y="2460"/>
                    <a:pt x="16763" y="2334"/>
                  </a:cubicBezTo>
                  <a:cubicBezTo>
                    <a:pt x="17316" y="2259"/>
                    <a:pt x="17857" y="2221"/>
                    <a:pt x="18410" y="2221"/>
                  </a:cubicBezTo>
                  <a:cubicBezTo>
                    <a:pt x="18951" y="2221"/>
                    <a:pt x="19492" y="2284"/>
                    <a:pt x="20020" y="2397"/>
                  </a:cubicBezTo>
                  <a:cubicBezTo>
                    <a:pt x="20108" y="2410"/>
                    <a:pt x="20146" y="2473"/>
                    <a:pt x="20108" y="2523"/>
                  </a:cubicBezTo>
                  <a:cubicBezTo>
                    <a:pt x="20070" y="2573"/>
                    <a:pt x="19995" y="2598"/>
                    <a:pt x="19932" y="2598"/>
                  </a:cubicBezTo>
                  <a:cubicBezTo>
                    <a:pt x="19610" y="2579"/>
                    <a:pt x="19289" y="2569"/>
                    <a:pt x="18969" y="2569"/>
                  </a:cubicBezTo>
                  <a:cubicBezTo>
                    <a:pt x="18264" y="2569"/>
                    <a:pt x="17564" y="2616"/>
                    <a:pt x="16864" y="2712"/>
                  </a:cubicBezTo>
                  <a:cubicBezTo>
                    <a:pt x="15845" y="2850"/>
                    <a:pt x="14827" y="3051"/>
                    <a:pt x="13770" y="3227"/>
                  </a:cubicBezTo>
                  <a:cubicBezTo>
                    <a:pt x="12727" y="3403"/>
                    <a:pt x="11683" y="3579"/>
                    <a:pt x="10614" y="3692"/>
                  </a:cubicBezTo>
                  <a:cubicBezTo>
                    <a:pt x="10350" y="3730"/>
                    <a:pt x="10086" y="3755"/>
                    <a:pt x="9809" y="3780"/>
                  </a:cubicBezTo>
                  <a:lnTo>
                    <a:pt x="9419" y="3818"/>
                  </a:lnTo>
                  <a:lnTo>
                    <a:pt x="9017" y="3856"/>
                  </a:lnTo>
                  <a:cubicBezTo>
                    <a:pt x="8740" y="3881"/>
                    <a:pt x="8476" y="3906"/>
                    <a:pt x="8212" y="3919"/>
                  </a:cubicBezTo>
                  <a:lnTo>
                    <a:pt x="7395" y="3956"/>
                  </a:lnTo>
                  <a:cubicBezTo>
                    <a:pt x="7131" y="3982"/>
                    <a:pt x="6867" y="3982"/>
                    <a:pt x="6590" y="3994"/>
                  </a:cubicBezTo>
                  <a:lnTo>
                    <a:pt x="5785" y="4007"/>
                  </a:lnTo>
                  <a:lnTo>
                    <a:pt x="4968" y="3994"/>
                  </a:lnTo>
                  <a:lnTo>
                    <a:pt x="4566" y="3994"/>
                  </a:lnTo>
                  <a:lnTo>
                    <a:pt x="4163" y="3969"/>
                  </a:lnTo>
                  <a:cubicBezTo>
                    <a:pt x="3899" y="3956"/>
                    <a:pt x="3635" y="3944"/>
                    <a:pt x="3371" y="3931"/>
                  </a:cubicBezTo>
                  <a:lnTo>
                    <a:pt x="2566" y="3868"/>
                  </a:lnTo>
                  <a:cubicBezTo>
                    <a:pt x="2302" y="3843"/>
                    <a:pt x="2051" y="3818"/>
                    <a:pt x="1786" y="3780"/>
                  </a:cubicBezTo>
                  <a:cubicBezTo>
                    <a:pt x="1522" y="3755"/>
                    <a:pt x="1296" y="3730"/>
                    <a:pt x="1057" y="3692"/>
                  </a:cubicBezTo>
                  <a:lnTo>
                    <a:pt x="1057" y="3692"/>
                  </a:lnTo>
                  <a:cubicBezTo>
                    <a:pt x="3258" y="4636"/>
                    <a:pt x="3346" y="5428"/>
                    <a:pt x="6150" y="5893"/>
                  </a:cubicBezTo>
                  <a:cubicBezTo>
                    <a:pt x="7797" y="6179"/>
                    <a:pt x="9099" y="6250"/>
                    <a:pt x="9985" y="6250"/>
                  </a:cubicBezTo>
                  <a:cubicBezTo>
                    <a:pt x="10851" y="6250"/>
                    <a:pt x="11318" y="6182"/>
                    <a:pt x="11318" y="6182"/>
                  </a:cubicBezTo>
                  <a:lnTo>
                    <a:pt x="8338" y="5088"/>
                  </a:lnTo>
                  <a:lnTo>
                    <a:pt x="8338" y="5088"/>
                  </a:lnTo>
                  <a:cubicBezTo>
                    <a:pt x="8339" y="5088"/>
                    <a:pt x="11897" y="5994"/>
                    <a:pt x="13091" y="6056"/>
                  </a:cubicBezTo>
                  <a:cubicBezTo>
                    <a:pt x="13127" y="6058"/>
                    <a:pt x="13164" y="6059"/>
                    <a:pt x="13201" y="6059"/>
                  </a:cubicBezTo>
                  <a:cubicBezTo>
                    <a:pt x="14396" y="6059"/>
                    <a:pt x="16349" y="5111"/>
                    <a:pt x="17178" y="5038"/>
                  </a:cubicBezTo>
                  <a:cubicBezTo>
                    <a:pt x="18021" y="4975"/>
                    <a:pt x="19190" y="4975"/>
                    <a:pt x="19190" y="4975"/>
                  </a:cubicBezTo>
                  <a:cubicBezTo>
                    <a:pt x="19190" y="4975"/>
                    <a:pt x="17167" y="4032"/>
                    <a:pt x="15316" y="4032"/>
                  </a:cubicBezTo>
                  <a:cubicBezTo>
                    <a:pt x="15304" y="4032"/>
                    <a:pt x="15291" y="4032"/>
                    <a:pt x="15279" y="4032"/>
                  </a:cubicBezTo>
                  <a:cubicBezTo>
                    <a:pt x="15279" y="4032"/>
                    <a:pt x="15686" y="3990"/>
                    <a:pt x="16305" y="3990"/>
                  </a:cubicBezTo>
                  <a:cubicBezTo>
                    <a:pt x="17247" y="3990"/>
                    <a:pt x="18682" y="4087"/>
                    <a:pt x="19919" y="4573"/>
                  </a:cubicBezTo>
                  <a:cubicBezTo>
                    <a:pt x="20573" y="4246"/>
                    <a:pt x="21277" y="4032"/>
                    <a:pt x="22007" y="3969"/>
                  </a:cubicBezTo>
                  <a:cubicBezTo>
                    <a:pt x="23189" y="3868"/>
                    <a:pt x="23553" y="3630"/>
                    <a:pt x="23579" y="3127"/>
                  </a:cubicBezTo>
                  <a:cubicBezTo>
                    <a:pt x="23579" y="3114"/>
                    <a:pt x="23579" y="3089"/>
                    <a:pt x="23579" y="3076"/>
                  </a:cubicBezTo>
                  <a:cubicBezTo>
                    <a:pt x="23553" y="2611"/>
                    <a:pt x="22598" y="2435"/>
                    <a:pt x="21718" y="1743"/>
                  </a:cubicBezTo>
                  <a:cubicBezTo>
                    <a:pt x="21273" y="1397"/>
                    <a:pt x="20312" y="1309"/>
                    <a:pt x="19450" y="1309"/>
                  </a:cubicBezTo>
                  <a:cubicBezTo>
                    <a:pt x="18557" y="1309"/>
                    <a:pt x="17769" y="1404"/>
                    <a:pt x="17769" y="1404"/>
                  </a:cubicBezTo>
                  <a:cubicBezTo>
                    <a:pt x="17769" y="1404"/>
                    <a:pt x="19001" y="939"/>
                    <a:pt x="20070" y="876"/>
                  </a:cubicBezTo>
                  <a:cubicBezTo>
                    <a:pt x="20070" y="876"/>
                    <a:pt x="19479" y="436"/>
                    <a:pt x="18348" y="259"/>
                  </a:cubicBezTo>
                  <a:cubicBezTo>
                    <a:pt x="17991" y="204"/>
                    <a:pt x="17614" y="152"/>
                    <a:pt x="17235" y="152"/>
                  </a:cubicBezTo>
                  <a:cubicBezTo>
                    <a:pt x="16411" y="152"/>
                    <a:pt x="15574" y="397"/>
                    <a:pt x="14902" y="1379"/>
                  </a:cubicBezTo>
                  <a:cubicBezTo>
                    <a:pt x="14952" y="762"/>
                    <a:pt x="15342" y="234"/>
                    <a:pt x="15921" y="8"/>
                  </a:cubicBezTo>
                  <a:cubicBezTo>
                    <a:pt x="15921" y="8"/>
                    <a:pt x="15822" y="1"/>
                    <a:pt x="15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8"/>
            <p:cNvSpPr/>
            <p:nvPr/>
          </p:nvSpPr>
          <p:spPr>
            <a:xfrm>
              <a:off x="4497200" y="2001925"/>
              <a:ext cx="721200" cy="168900"/>
            </a:xfrm>
            <a:custGeom>
              <a:avLst/>
              <a:gdLst/>
              <a:ahLst/>
              <a:cxnLst/>
              <a:rect l="l" t="t" r="r" b="b"/>
              <a:pathLst>
                <a:path w="28848" h="6756" extrusionOk="0">
                  <a:moveTo>
                    <a:pt x="579" y="2616"/>
                  </a:moveTo>
                  <a:lnTo>
                    <a:pt x="579" y="2616"/>
                  </a:lnTo>
                  <a:cubicBezTo>
                    <a:pt x="1497" y="2880"/>
                    <a:pt x="2453" y="3107"/>
                    <a:pt x="3421" y="3295"/>
                  </a:cubicBezTo>
                  <a:cubicBezTo>
                    <a:pt x="4389" y="3484"/>
                    <a:pt x="5383" y="3647"/>
                    <a:pt x="6389" y="3761"/>
                  </a:cubicBezTo>
                  <a:cubicBezTo>
                    <a:pt x="7395" y="3874"/>
                    <a:pt x="8426" y="3949"/>
                    <a:pt x="9457" y="3987"/>
                  </a:cubicBezTo>
                  <a:cubicBezTo>
                    <a:pt x="9972" y="4012"/>
                    <a:pt x="10488" y="4012"/>
                    <a:pt x="11004" y="4012"/>
                  </a:cubicBezTo>
                  <a:cubicBezTo>
                    <a:pt x="11519" y="4012"/>
                    <a:pt x="12035" y="3987"/>
                    <a:pt x="12563" y="3949"/>
                  </a:cubicBezTo>
                  <a:cubicBezTo>
                    <a:pt x="14625" y="3849"/>
                    <a:pt x="16687" y="3610"/>
                    <a:pt x="18724" y="3245"/>
                  </a:cubicBezTo>
                  <a:cubicBezTo>
                    <a:pt x="19743" y="3082"/>
                    <a:pt x="20749" y="2893"/>
                    <a:pt x="21793" y="2767"/>
                  </a:cubicBezTo>
                  <a:cubicBezTo>
                    <a:pt x="22290" y="2706"/>
                    <a:pt x="22793" y="2674"/>
                    <a:pt x="23298" y="2674"/>
                  </a:cubicBezTo>
                  <a:cubicBezTo>
                    <a:pt x="23827" y="2674"/>
                    <a:pt x="24358" y="2709"/>
                    <a:pt x="24886" y="2780"/>
                  </a:cubicBezTo>
                  <a:cubicBezTo>
                    <a:pt x="24431" y="2724"/>
                    <a:pt x="23977" y="2698"/>
                    <a:pt x="23523" y="2698"/>
                  </a:cubicBezTo>
                  <a:cubicBezTo>
                    <a:pt x="22948" y="2698"/>
                    <a:pt x="22375" y="2740"/>
                    <a:pt x="21805" y="2818"/>
                  </a:cubicBezTo>
                  <a:cubicBezTo>
                    <a:pt x="20774" y="2956"/>
                    <a:pt x="19768" y="3157"/>
                    <a:pt x="18750" y="3333"/>
                  </a:cubicBezTo>
                  <a:cubicBezTo>
                    <a:pt x="16712" y="3710"/>
                    <a:pt x="14638" y="3949"/>
                    <a:pt x="12563" y="4062"/>
                  </a:cubicBezTo>
                  <a:cubicBezTo>
                    <a:pt x="12035" y="4088"/>
                    <a:pt x="11519" y="4100"/>
                    <a:pt x="10991" y="4113"/>
                  </a:cubicBezTo>
                  <a:cubicBezTo>
                    <a:pt x="10849" y="4116"/>
                    <a:pt x="10709" y="4118"/>
                    <a:pt x="10569" y="4118"/>
                  </a:cubicBezTo>
                  <a:cubicBezTo>
                    <a:pt x="10186" y="4118"/>
                    <a:pt x="9809" y="4106"/>
                    <a:pt x="9432" y="4088"/>
                  </a:cubicBezTo>
                  <a:cubicBezTo>
                    <a:pt x="8388" y="4050"/>
                    <a:pt x="7357" y="3974"/>
                    <a:pt x="6351" y="3836"/>
                  </a:cubicBezTo>
                  <a:cubicBezTo>
                    <a:pt x="4402" y="3610"/>
                    <a:pt x="2465" y="3195"/>
                    <a:pt x="579" y="2616"/>
                  </a:cubicBezTo>
                  <a:close/>
                  <a:moveTo>
                    <a:pt x="20475" y="291"/>
                  </a:moveTo>
                  <a:cubicBezTo>
                    <a:pt x="20713" y="291"/>
                    <a:pt x="20837" y="303"/>
                    <a:pt x="20837" y="303"/>
                  </a:cubicBezTo>
                  <a:cubicBezTo>
                    <a:pt x="20259" y="516"/>
                    <a:pt x="19856" y="1057"/>
                    <a:pt x="19818" y="1673"/>
                  </a:cubicBezTo>
                  <a:cubicBezTo>
                    <a:pt x="20491" y="681"/>
                    <a:pt x="21330" y="435"/>
                    <a:pt x="22156" y="435"/>
                  </a:cubicBezTo>
                  <a:cubicBezTo>
                    <a:pt x="22534" y="435"/>
                    <a:pt x="22909" y="486"/>
                    <a:pt x="23264" y="541"/>
                  </a:cubicBezTo>
                  <a:cubicBezTo>
                    <a:pt x="24396" y="718"/>
                    <a:pt x="24974" y="1158"/>
                    <a:pt x="24974" y="1158"/>
                  </a:cubicBezTo>
                  <a:cubicBezTo>
                    <a:pt x="23918" y="1221"/>
                    <a:pt x="22686" y="1698"/>
                    <a:pt x="22686" y="1698"/>
                  </a:cubicBezTo>
                  <a:cubicBezTo>
                    <a:pt x="22686" y="1698"/>
                    <a:pt x="23473" y="1604"/>
                    <a:pt x="24366" y="1604"/>
                  </a:cubicBezTo>
                  <a:cubicBezTo>
                    <a:pt x="25229" y="1604"/>
                    <a:pt x="26189" y="1692"/>
                    <a:pt x="26634" y="2038"/>
                  </a:cubicBezTo>
                  <a:cubicBezTo>
                    <a:pt x="27514" y="2717"/>
                    <a:pt x="28470" y="2893"/>
                    <a:pt x="28495" y="3371"/>
                  </a:cubicBezTo>
                  <a:cubicBezTo>
                    <a:pt x="28495" y="3383"/>
                    <a:pt x="28495" y="3396"/>
                    <a:pt x="28495" y="3409"/>
                  </a:cubicBezTo>
                  <a:cubicBezTo>
                    <a:pt x="28470" y="3924"/>
                    <a:pt x="28093" y="4150"/>
                    <a:pt x="26923" y="4251"/>
                  </a:cubicBezTo>
                  <a:cubicBezTo>
                    <a:pt x="26194" y="4326"/>
                    <a:pt x="25490" y="4528"/>
                    <a:pt x="24823" y="4855"/>
                  </a:cubicBezTo>
                  <a:cubicBezTo>
                    <a:pt x="23577" y="4370"/>
                    <a:pt x="22120" y="4276"/>
                    <a:pt x="21175" y="4276"/>
                  </a:cubicBezTo>
                  <a:cubicBezTo>
                    <a:pt x="20576" y="4276"/>
                    <a:pt x="20183" y="4314"/>
                    <a:pt x="20183" y="4314"/>
                  </a:cubicBezTo>
                  <a:cubicBezTo>
                    <a:pt x="20195" y="4314"/>
                    <a:pt x="20208" y="4314"/>
                    <a:pt x="20220" y="4314"/>
                  </a:cubicBezTo>
                  <a:cubicBezTo>
                    <a:pt x="22083" y="4314"/>
                    <a:pt x="24106" y="5257"/>
                    <a:pt x="24106" y="5257"/>
                  </a:cubicBezTo>
                  <a:cubicBezTo>
                    <a:pt x="24106" y="5257"/>
                    <a:pt x="22937" y="5270"/>
                    <a:pt x="22082" y="5332"/>
                  </a:cubicBezTo>
                  <a:cubicBezTo>
                    <a:pt x="21241" y="5393"/>
                    <a:pt x="19311" y="6341"/>
                    <a:pt x="18106" y="6341"/>
                  </a:cubicBezTo>
                  <a:cubicBezTo>
                    <a:pt x="18068" y="6341"/>
                    <a:pt x="18031" y="6340"/>
                    <a:pt x="17995" y="6338"/>
                  </a:cubicBezTo>
                  <a:cubicBezTo>
                    <a:pt x="16813" y="6276"/>
                    <a:pt x="13255" y="5370"/>
                    <a:pt x="13254" y="5370"/>
                  </a:cubicBezTo>
                  <a:lnTo>
                    <a:pt x="13254" y="5370"/>
                  </a:lnTo>
                  <a:lnTo>
                    <a:pt x="16235" y="6477"/>
                  </a:lnTo>
                  <a:cubicBezTo>
                    <a:pt x="16235" y="6477"/>
                    <a:pt x="15767" y="6544"/>
                    <a:pt x="14900" y="6544"/>
                  </a:cubicBezTo>
                  <a:cubicBezTo>
                    <a:pt x="14013" y="6544"/>
                    <a:pt x="12707" y="6474"/>
                    <a:pt x="11054" y="6188"/>
                  </a:cubicBezTo>
                  <a:cubicBezTo>
                    <a:pt x="8262" y="5710"/>
                    <a:pt x="8174" y="4930"/>
                    <a:pt x="5974" y="3987"/>
                  </a:cubicBezTo>
                  <a:lnTo>
                    <a:pt x="5974" y="3987"/>
                  </a:lnTo>
                  <a:cubicBezTo>
                    <a:pt x="6213" y="4025"/>
                    <a:pt x="6451" y="4050"/>
                    <a:pt x="6703" y="4075"/>
                  </a:cubicBezTo>
                  <a:cubicBezTo>
                    <a:pt x="6942" y="4100"/>
                    <a:pt x="7218" y="4138"/>
                    <a:pt x="7483" y="4150"/>
                  </a:cubicBezTo>
                  <a:lnTo>
                    <a:pt x="8275" y="4226"/>
                  </a:lnTo>
                  <a:cubicBezTo>
                    <a:pt x="8539" y="4238"/>
                    <a:pt x="8815" y="4251"/>
                    <a:pt x="9080" y="4264"/>
                  </a:cubicBezTo>
                  <a:lnTo>
                    <a:pt x="9482" y="4276"/>
                  </a:lnTo>
                  <a:lnTo>
                    <a:pt x="9884" y="4276"/>
                  </a:lnTo>
                  <a:lnTo>
                    <a:pt x="10689" y="4289"/>
                  </a:lnTo>
                  <a:lnTo>
                    <a:pt x="11506" y="4276"/>
                  </a:lnTo>
                  <a:cubicBezTo>
                    <a:pt x="11771" y="4276"/>
                    <a:pt x="12047" y="4264"/>
                    <a:pt x="12311" y="4251"/>
                  </a:cubicBezTo>
                  <a:lnTo>
                    <a:pt x="13116" y="4213"/>
                  </a:lnTo>
                  <a:cubicBezTo>
                    <a:pt x="13393" y="4188"/>
                    <a:pt x="13657" y="4163"/>
                    <a:pt x="13921" y="4150"/>
                  </a:cubicBezTo>
                  <a:lnTo>
                    <a:pt x="14323" y="4113"/>
                  </a:lnTo>
                  <a:lnTo>
                    <a:pt x="14726" y="4075"/>
                  </a:lnTo>
                  <a:cubicBezTo>
                    <a:pt x="14990" y="4037"/>
                    <a:pt x="15266" y="4012"/>
                    <a:pt x="15530" y="3987"/>
                  </a:cubicBezTo>
                  <a:cubicBezTo>
                    <a:pt x="16599" y="3861"/>
                    <a:pt x="17643" y="3685"/>
                    <a:pt x="18687" y="3509"/>
                  </a:cubicBezTo>
                  <a:cubicBezTo>
                    <a:pt x="19730" y="3333"/>
                    <a:pt x="20749" y="3132"/>
                    <a:pt x="21780" y="2994"/>
                  </a:cubicBezTo>
                  <a:cubicBezTo>
                    <a:pt x="22508" y="2904"/>
                    <a:pt x="23235" y="2859"/>
                    <a:pt x="23963" y="2859"/>
                  </a:cubicBezTo>
                  <a:cubicBezTo>
                    <a:pt x="24254" y="2859"/>
                    <a:pt x="24545" y="2866"/>
                    <a:pt x="24836" y="2880"/>
                  </a:cubicBezTo>
                  <a:cubicBezTo>
                    <a:pt x="24849" y="2883"/>
                    <a:pt x="24861" y="2884"/>
                    <a:pt x="24874" y="2884"/>
                  </a:cubicBezTo>
                  <a:cubicBezTo>
                    <a:pt x="24932" y="2884"/>
                    <a:pt x="24983" y="2859"/>
                    <a:pt x="25024" y="2818"/>
                  </a:cubicBezTo>
                  <a:cubicBezTo>
                    <a:pt x="25062" y="2767"/>
                    <a:pt x="25024" y="2704"/>
                    <a:pt x="24936" y="2679"/>
                  </a:cubicBezTo>
                  <a:cubicBezTo>
                    <a:pt x="24408" y="2566"/>
                    <a:pt x="23868" y="2516"/>
                    <a:pt x="23327" y="2516"/>
                  </a:cubicBezTo>
                  <a:cubicBezTo>
                    <a:pt x="22774" y="2516"/>
                    <a:pt x="22220" y="2553"/>
                    <a:pt x="21680" y="2616"/>
                  </a:cubicBezTo>
                  <a:cubicBezTo>
                    <a:pt x="20611" y="2755"/>
                    <a:pt x="19567" y="2943"/>
                    <a:pt x="18536" y="3119"/>
                  </a:cubicBezTo>
                  <a:cubicBezTo>
                    <a:pt x="17505" y="3283"/>
                    <a:pt x="16474" y="3446"/>
                    <a:pt x="15430" y="3559"/>
                  </a:cubicBezTo>
                  <a:cubicBezTo>
                    <a:pt x="14386" y="3673"/>
                    <a:pt x="13342" y="3748"/>
                    <a:pt x="12299" y="3798"/>
                  </a:cubicBezTo>
                  <a:cubicBezTo>
                    <a:pt x="12035" y="3811"/>
                    <a:pt x="11771" y="3811"/>
                    <a:pt x="11506" y="3824"/>
                  </a:cubicBezTo>
                  <a:lnTo>
                    <a:pt x="10727" y="3836"/>
                  </a:lnTo>
                  <a:lnTo>
                    <a:pt x="9935" y="3824"/>
                  </a:lnTo>
                  <a:lnTo>
                    <a:pt x="9545" y="3824"/>
                  </a:lnTo>
                  <a:lnTo>
                    <a:pt x="9155" y="3798"/>
                  </a:lnTo>
                  <a:cubicBezTo>
                    <a:pt x="8124" y="3761"/>
                    <a:pt x="7093" y="3673"/>
                    <a:pt x="6087" y="3547"/>
                  </a:cubicBezTo>
                  <a:cubicBezTo>
                    <a:pt x="5697" y="3497"/>
                    <a:pt x="5295" y="3434"/>
                    <a:pt x="4917" y="3383"/>
                  </a:cubicBezTo>
                  <a:cubicBezTo>
                    <a:pt x="5420" y="3157"/>
                    <a:pt x="6489" y="2679"/>
                    <a:pt x="7156" y="2478"/>
                  </a:cubicBezTo>
                  <a:cubicBezTo>
                    <a:pt x="7952" y="2220"/>
                    <a:pt x="8414" y="2133"/>
                    <a:pt x="8848" y="2133"/>
                  </a:cubicBezTo>
                  <a:cubicBezTo>
                    <a:pt x="9092" y="2133"/>
                    <a:pt x="9327" y="2161"/>
                    <a:pt x="9608" y="2201"/>
                  </a:cubicBezTo>
                  <a:cubicBezTo>
                    <a:pt x="9721" y="2218"/>
                    <a:pt x="9844" y="2225"/>
                    <a:pt x="9971" y="2225"/>
                  </a:cubicBezTo>
                  <a:cubicBezTo>
                    <a:pt x="10705" y="2225"/>
                    <a:pt x="11582" y="1988"/>
                    <a:pt x="11582" y="1988"/>
                  </a:cubicBezTo>
                  <a:lnTo>
                    <a:pt x="11582" y="1988"/>
                  </a:lnTo>
                  <a:cubicBezTo>
                    <a:pt x="10827" y="2453"/>
                    <a:pt x="9985" y="2780"/>
                    <a:pt x="9117" y="2956"/>
                  </a:cubicBezTo>
                  <a:cubicBezTo>
                    <a:pt x="10790" y="2893"/>
                    <a:pt x="12764" y="2038"/>
                    <a:pt x="14021" y="1573"/>
                  </a:cubicBezTo>
                  <a:cubicBezTo>
                    <a:pt x="14851" y="1271"/>
                    <a:pt x="15732" y="1082"/>
                    <a:pt x="16612" y="1019"/>
                  </a:cubicBezTo>
                  <a:lnTo>
                    <a:pt x="16612" y="1019"/>
                  </a:lnTo>
                  <a:cubicBezTo>
                    <a:pt x="16297" y="1673"/>
                    <a:pt x="15266" y="2528"/>
                    <a:pt x="15266" y="2528"/>
                  </a:cubicBezTo>
                  <a:cubicBezTo>
                    <a:pt x="17215" y="1736"/>
                    <a:pt x="17077" y="705"/>
                    <a:pt x="18536" y="466"/>
                  </a:cubicBezTo>
                  <a:cubicBezTo>
                    <a:pt x="19438" y="320"/>
                    <a:pt x="20098" y="291"/>
                    <a:pt x="20475" y="291"/>
                  </a:cubicBezTo>
                  <a:close/>
                  <a:moveTo>
                    <a:pt x="18863" y="1"/>
                  </a:moveTo>
                  <a:lnTo>
                    <a:pt x="18724" y="39"/>
                  </a:lnTo>
                  <a:cubicBezTo>
                    <a:pt x="18636" y="64"/>
                    <a:pt x="18511" y="101"/>
                    <a:pt x="18360" y="152"/>
                  </a:cubicBezTo>
                  <a:cubicBezTo>
                    <a:pt x="18209" y="202"/>
                    <a:pt x="18058" y="277"/>
                    <a:pt x="17882" y="353"/>
                  </a:cubicBezTo>
                  <a:cubicBezTo>
                    <a:pt x="17718" y="428"/>
                    <a:pt x="17568" y="529"/>
                    <a:pt x="17404" y="630"/>
                  </a:cubicBezTo>
                  <a:cubicBezTo>
                    <a:pt x="17241" y="730"/>
                    <a:pt x="17127" y="856"/>
                    <a:pt x="17002" y="956"/>
                  </a:cubicBezTo>
                  <a:lnTo>
                    <a:pt x="16977" y="994"/>
                  </a:lnTo>
                  <a:cubicBezTo>
                    <a:pt x="16964" y="944"/>
                    <a:pt x="16939" y="894"/>
                    <a:pt x="16901" y="868"/>
                  </a:cubicBezTo>
                  <a:cubicBezTo>
                    <a:pt x="16825" y="825"/>
                    <a:pt x="16739" y="791"/>
                    <a:pt x="16652" y="791"/>
                  </a:cubicBezTo>
                  <a:cubicBezTo>
                    <a:pt x="16638" y="791"/>
                    <a:pt x="16625" y="791"/>
                    <a:pt x="16612" y="793"/>
                  </a:cubicBezTo>
                  <a:cubicBezTo>
                    <a:pt x="15669" y="868"/>
                    <a:pt x="14738" y="1070"/>
                    <a:pt x="13858" y="1384"/>
                  </a:cubicBezTo>
                  <a:lnTo>
                    <a:pt x="13342" y="1585"/>
                  </a:lnTo>
                  <a:lnTo>
                    <a:pt x="12965" y="1724"/>
                  </a:lnTo>
                  <a:cubicBezTo>
                    <a:pt x="13154" y="1623"/>
                    <a:pt x="13330" y="1522"/>
                    <a:pt x="13518" y="1434"/>
                  </a:cubicBezTo>
                  <a:cubicBezTo>
                    <a:pt x="13720" y="1321"/>
                    <a:pt x="13933" y="1221"/>
                    <a:pt x="14160" y="1145"/>
                  </a:cubicBezTo>
                  <a:cubicBezTo>
                    <a:pt x="14323" y="1082"/>
                    <a:pt x="14487" y="1032"/>
                    <a:pt x="14663" y="994"/>
                  </a:cubicBezTo>
                  <a:cubicBezTo>
                    <a:pt x="14726" y="969"/>
                    <a:pt x="14776" y="969"/>
                    <a:pt x="14814" y="956"/>
                  </a:cubicBezTo>
                  <a:lnTo>
                    <a:pt x="14864" y="944"/>
                  </a:lnTo>
                  <a:lnTo>
                    <a:pt x="14650" y="944"/>
                  </a:lnTo>
                  <a:cubicBezTo>
                    <a:pt x="14462" y="956"/>
                    <a:pt x="14273" y="982"/>
                    <a:pt x="14084" y="1032"/>
                  </a:cubicBezTo>
                  <a:cubicBezTo>
                    <a:pt x="13833" y="1095"/>
                    <a:pt x="13594" y="1183"/>
                    <a:pt x="13355" y="1271"/>
                  </a:cubicBezTo>
                  <a:cubicBezTo>
                    <a:pt x="13103" y="1384"/>
                    <a:pt x="12852" y="1510"/>
                    <a:pt x="12613" y="1635"/>
                  </a:cubicBezTo>
                  <a:cubicBezTo>
                    <a:pt x="12362" y="1761"/>
                    <a:pt x="12148" y="1900"/>
                    <a:pt x="11934" y="2013"/>
                  </a:cubicBezTo>
                  <a:cubicBezTo>
                    <a:pt x="11947" y="1988"/>
                    <a:pt x="11947" y="1975"/>
                    <a:pt x="11947" y="1950"/>
                  </a:cubicBezTo>
                  <a:cubicBezTo>
                    <a:pt x="11947" y="1912"/>
                    <a:pt x="11921" y="1874"/>
                    <a:pt x="11884" y="1849"/>
                  </a:cubicBezTo>
                  <a:cubicBezTo>
                    <a:pt x="11805" y="1788"/>
                    <a:pt x="11701" y="1757"/>
                    <a:pt x="11598" y="1757"/>
                  </a:cubicBezTo>
                  <a:cubicBezTo>
                    <a:pt x="11554" y="1757"/>
                    <a:pt x="11510" y="1763"/>
                    <a:pt x="11469" y="1774"/>
                  </a:cubicBezTo>
                  <a:cubicBezTo>
                    <a:pt x="11219" y="1847"/>
                    <a:pt x="10557" y="1997"/>
                    <a:pt x="10029" y="1997"/>
                  </a:cubicBezTo>
                  <a:cubicBezTo>
                    <a:pt x="9919" y="1997"/>
                    <a:pt x="9814" y="1990"/>
                    <a:pt x="9721" y="1975"/>
                  </a:cubicBezTo>
                  <a:cubicBezTo>
                    <a:pt x="9408" y="1927"/>
                    <a:pt x="9142" y="1899"/>
                    <a:pt x="8876" y="1899"/>
                  </a:cubicBezTo>
                  <a:cubicBezTo>
                    <a:pt x="8370" y="1899"/>
                    <a:pt x="7862" y="2001"/>
                    <a:pt x="7030" y="2264"/>
                  </a:cubicBezTo>
                  <a:cubicBezTo>
                    <a:pt x="6791" y="2340"/>
                    <a:pt x="6502" y="2453"/>
                    <a:pt x="6200" y="2566"/>
                  </a:cubicBezTo>
                  <a:cubicBezTo>
                    <a:pt x="6301" y="2491"/>
                    <a:pt x="6389" y="2415"/>
                    <a:pt x="6464" y="2340"/>
                  </a:cubicBezTo>
                  <a:cubicBezTo>
                    <a:pt x="6552" y="2252"/>
                    <a:pt x="6615" y="2164"/>
                    <a:pt x="6665" y="2101"/>
                  </a:cubicBezTo>
                  <a:lnTo>
                    <a:pt x="6728" y="2013"/>
                  </a:lnTo>
                  <a:lnTo>
                    <a:pt x="6728" y="2013"/>
                  </a:lnTo>
                  <a:lnTo>
                    <a:pt x="6602" y="2088"/>
                  </a:lnTo>
                  <a:cubicBezTo>
                    <a:pt x="6539" y="2138"/>
                    <a:pt x="6439" y="2201"/>
                    <a:pt x="6313" y="2277"/>
                  </a:cubicBezTo>
                  <a:cubicBezTo>
                    <a:pt x="6175" y="2352"/>
                    <a:pt x="6049" y="2440"/>
                    <a:pt x="5886" y="2528"/>
                  </a:cubicBezTo>
                  <a:cubicBezTo>
                    <a:pt x="5722" y="2616"/>
                    <a:pt x="5559" y="2717"/>
                    <a:pt x="5383" y="2805"/>
                  </a:cubicBezTo>
                  <a:cubicBezTo>
                    <a:pt x="5207" y="2893"/>
                    <a:pt x="5030" y="2981"/>
                    <a:pt x="4854" y="3056"/>
                  </a:cubicBezTo>
                  <a:cubicBezTo>
                    <a:pt x="4678" y="3132"/>
                    <a:pt x="4527" y="3220"/>
                    <a:pt x="4377" y="3270"/>
                  </a:cubicBezTo>
                  <a:cubicBezTo>
                    <a:pt x="3962" y="3195"/>
                    <a:pt x="3534" y="3119"/>
                    <a:pt x="3119" y="3031"/>
                  </a:cubicBezTo>
                  <a:cubicBezTo>
                    <a:pt x="2138" y="2830"/>
                    <a:pt x="1170" y="2616"/>
                    <a:pt x="202" y="2403"/>
                  </a:cubicBezTo>
                  <a:cubicBezTo>
                    <a:pt x="188" y="2399"/>
                    <a:pt x="174" y="2398"/>
                    <a:pt x="159" y="2398"/>
                  </a:cubicBezTo>
                  <a:cubicBezTo>
                    <a:pt x="120" y="2398"/>
                    <a:pt x="78" y="2409"/>
                    <a:pt x="51" y="2428"/>
                  </a:cubicBezTo>
                  <a:cubicBezTo>
                    <a:pt x="1" y="2465"/>
                    <a:pt x="13" y="2516"/>
                    <a:pt x="63" y="2541"/>
                  </a:cubicBezTo>
                  <a:cubicBezTo>
                    <a:pt x="969" y="2931"/>
                    <a:pt x="1899" y="3220"/>
                    <a:pt x="2855" y="3434"/>
                  </a:cubicBezTo>
                  <a:cubicBezTo>
                    <a:pt x="3459" y="3572"/>
                    <a:pt x="4075" y="3685"/>
                    <a:pt x="4704" y="3786"/>
                  </a:cubicBezTo>
                  <a:lnTo>
                    <a:pt x="4817" y="3849"/>
                  </a:lnTo>
                  <a:cubicBezTo>
                    <a:pt x="5018" y="3937"/>
                    <a:pt x="5219" y="4050"/>
                    <a:pt x="5420" y="4176"/>
                  </a:cubicBezTo>
                  <a:cubicBezTo>
                    <a:pt x="5571" y="4276"/>
                    <a:pt x="5735" y="4389"/>
                    <a:pt x="5873" y="4515"/>
                  </a:cubicBezTo>
                  <a:cubicBezTo>
                    <a:pt x="5948" y="4565"/>
                    <a:pt x="5999" y="4616"/>
                    <a:pt x="6049" y="4653"/>
                  </a:cubicBezTo>
                  <a:cubicBezTo>
                    <a:pt x="6099" y="4691"/>
                    <a:pt x="6137" y="4729"/>
                    <a:pt x="6175" y="4779"/>
                  </a:cubicBezTo>
                  <a:lnTo>
                    <a:pt x="6288" y="4880"/>
                  </a:lnTo>
                  <a:lnTo>
                    <a:pt x="6288" y="4880"/>
                  </a:lnTo>
                  <a:lnTo>
                    <a:pt x="6238" y="4754"/>
                  </a:lnTo>
                  <a:cubicBezTo>
                    <a:pt x="6213" y="4704"/>
                    <a:pt x="6187" y="4666"/>
                    <a:pt x="6162" y="4616"/>
                  </a:cubicBezTo>
                  <a:cubicBezTo>
                    <a:pt x="6124" y="4565"/>
                    <a:pt x="6087" y="4503"/>
                    <a:pt x="6049" y="4452"/>
                  </a:cubicBezTo>
                  <a:cubicBezTo>
                    <a:pt x="5999" y="4389"/>
                    <a:pt x="5936" y="4326"/>
                    <a:pt x="5873" y="4264"/>
                  </a:cubicBezTo>
                  <a:lnTo>
                    <a:pt x="5873" y="4264"/>
                  </a:lnTo>
                  <a:cubicBezTo>
                    <a:pt x="5999" y="4352"/>
                    <a:pt x="6124" y="4452"/>
                    <a:pt x="6275" y="4565"/>
                  </a:cubicBezTo>
                  <a:cubicBezTo>
                    <a:pt x="6414" y="4679"/>
                    <a:pt x="6602" y="4804"/>
                    <a:pt x="6778" y="4930"/>
                  </a:cubicBezTo>
                  <a:cubicBezTo>
                    <a:pt x="6942" y="5068"/>
                    <a:pt x="7143" y="5182"/>
                    <a:pt x="7307" y="5295"/>
                  </a:cubicBezTo>
                  <a:cubicBezTo>
                    <a:pt x="7470" y="5408"/>
                    <a:pt x="7633" y="5521"/>
                    <a:pt x="7772" y="5609"/>
                  </a:cubicBezTo>
                  <a:lnTo>
                    <a:pt x="8124" y="5823"/>
                  </a:lnTo>
                  <a:lnTo>
                    <a:pt x="8262" y="5898"/>
                  </a:lnTo>
                  <a:lnTo>
                    <a:pt x="8174" y="5798"/>
                  </a:lnTo>
                  <a:lnTo>
                    <a:pt x="7935" y="5534"/>
                  </a:lnTo>
                  <a:lnTo>
                    <a:pt x="7948" y="5546"/>
                  </a:lnTo>
                  <a:cubicBezTo>
                    <a:pt x="8224" y="5697"/>
                    <a:pt x="8501" y="5861"/>
                    <a:pt x="8778" y="6012"/>
                  </a:cubicBezTo>
                  <a:cubicBezTo>
                    <a:pt x="9029" y="6150"/>
                    <a:pt x="9306" y="6263"/>
                    <a:pt x="9583" y="6364"/>
                  </a:cubicBezTo>
                  <a:cubicBezTo>
                    <a:pt x="9796" y="6426"/>
                    <a:pt x="10010" y="6489"/>
                    <a:pt x="10224" y="6527"/>
                  </a:cubicBezTo>
                  <a:cubicBezTo>
                    <a:pt x="10312" y="6552"/>
                    <a:pt x="10375" y="6552"/>
                    <a:pt x="10425" y="6565"/>
                  </a:cubicBezTo>
                  <a:lnTo>
                    <a:pt x="10488" y="6565"/>
                  </a:lnTo>
                  <a:lnTo>
                    <a:pt x="10425" y="6552"/>
                  </a:lnTo>
                  <a:cubicBezTo>
                    <a:pt x="10387" y="6540"/>
                    <a:pt x="10324" y="6515"/>
                    <a:pt x="10262" y="6489"/>
                  </a:cubicBezTo>
                  <a:cubicBezTo>
                    <a:pt x="10060" y="6426"/>
                    <a:pt x="9872" y="6351"/>
                    <a:pt x="9696" y="6263"/>
                  </a:cubicBezTo>
                  <a:cubicBezTo>
                    <a:pt x="9457" y="6150"/>
                    <a:pt x="9218" y="6024"/>
                    <a:pt x="9004" y="5886"/>
                  </a:cubicBezTo>
                  <a:lnTo>
                    <a:pt x="9004" y="5886"/>
                  </a:lnTo>
                  <a:cubicBezTo>
                    <a:pt x="9633" y="6112"/>
                    <a:pt x="10274" y="6288"/>
                    <a:pt x="10941" y="6389"/>
                  </a:cubicBezTo>
                  <a:cubicBezTo>
                    <a:pt x="12612" y="6681"/>
                    <a:pt x="13940" y="6755"/>
                    <a:pt x="14856" y="6755"/>
                  </a:cubicBezTo>
                  <a:cubicBezTo>
                    <a:pt x="15752" y="6755"/>
                    <a:pt x="16254" y="6684"/>
                    <a:pt x="16297" y="6678"/>
                  </a:cubicBezTo>
                  <a:cubicBezTo>
                    <a:pt x="16411" y="6678"/>
                    <a:pt x="16511" y="6603"/>
                    <a:pt x="16574" y="6502"/>
                  </a:cubicBezTo>
                  <a:cubicBezTo>
                    <a:pt x="16574" y="6489"/>
                    <a:pt x="16574" y="6464"/>
                    <a:pt x="16574" y="6452"/>
                  </a:cubicBezTo>
                  <a:cubicBezTo>
                    <a:pt x="16574" y="6426"/>
                    <a:pt x="16562" y="6401"/>
                    <a:pt x="16549" y="6389"/>
                  </a:cubicBezTo>
                  <a:lnTo>
                    <a:pt x="16549" y="6389"/>
                  </a:lnTo>
                  <a:lnTo>
                    <a:pt x="16800" y="6452"/>
                  </a:lnTo>
                  <a:cubicBezTo>
                    <a:pt x="17090" y="6502"/>
                    <a:pt x="17379" y="6552"/>
                    <a:pt x="17656" y="6590"/>
                  </a:cubicBezTo>
                  <a:cubicBezTo>
                    <a:pt x="17932" y="6628"/>
                    <a:pt x="18196" y="6653"/>
                    <a:pt x="18423" y="6665"/>
                  </a:cubicBezTo>
                  <a:cubicBezTo>
                    <a:pt x="18649" y="6691"/>
                    <a:pt x="18838" y="6691"/>
                    <a:pt x="18976" y="6691"/>
                  </a:cubicBezTo>
                  <a:lnTo>
                    <a:pt x="19190" y="6691"/>
                  </a:lnTo>
                  <a:lnTo>
                    <a:pt x="18989" y="6653"/>
                  </a:lnTo>
                  <a:cubicBezTo>
                    <a:pt x="18875" y="6628"/>
                    <a:pt x="18699" y="6590"/>
                    <a:pt x="18486" y="6552"/>
                  </a:cubicBezTo>
                  <a:lnTo>
                    <a:pt x="18423" y="6540"/>
                  </a:lnTo>
                  <a:cubicBezTo>
                    <a:pt x="19152" y="6464"/>
                    <a:pt x="19982" y="6188"/>
                    <a:pt x="20724" y="5936"/>
                  </a:cubicBezTo>
                  <a:cubicBezTo>
                    <a:pt x="21277" y="5747"/>
                    <a:pt x="21830" y="5559"/>
                    <a:pt x="22120" y="5546"/>
                  </a:cubicBezTo>
                  <a:cubicBezTo>
                    <a:pt x="22950" y="5483"/>
                    <a:pt x="24094" y="5471"/>
                    <a:pt x="24106" y="5471"/>
                  </a:cubicBezTo>
                  <a:cubicBezTo>
                    <a:pt x="24245" y="5471"/>
                    <a:pt x="24371" y="5421"/>
                    <a:pt x="24446" y="5320"/>
                  </a:cubicBezTo>
                  <a:cubicBezTo>
                    <a:pt x="24459" y="5295"/>
                    <a:pt x="24471" y="5270"/>
                    <a:pt x="24471" y="5232"/>
                  </a:cubicBezTo>
                  <a:cubicBezTo>
                    <a:pt x="24459" y="5156"/>
                    <a:pt x="24408" y="5106"/>
                    <a:pt x="24345" y="5081"/>
                  </a:cubicBezTo>
                  <a:cubicBezTo>
                    <a:pt x="23981" y="4918"/>
                    <a:pt x="23616" y="4779"/>
                    <a:pt x="23239" y="4653"/>
                  </a:cubicBezTo>
                  <a:lnTo>
                    <a:pt x="23239" y="4653"/>
                  </a:lnTo>
                  <a:cubicBezTo>
                    <a:pt x="23314" y="4666"/>
                    <a:pt x="23402" y="4679"/>
                    <a:pt x="23478" y="4691"/>
                  </a:cubicBezTo>
                  <a:lnTo>
                    <a:pt x="23541" y="4716"/>
                  </a:lnTo>
                  <a:cubicBezTo>
                    <a:pt x="23704" y="4767"/>
                    <a:pt x="23880" y="4817"/>
                    <a:pt x="24044" y="4867"/>
                  </a:cubicBezTo>
                  <a:cubicBezTo>
                    <a:pt x="24207" y="4918"/>
                    <a:pt x="24383" y="4968"/>
                    <a:pt x="24534" y="5018"/>
                  </a:cubicBezTo>
                  <a:cubicBezTo>
                    <a:pt x="24697" y="5068"/>
                    <a:pt x="24848" y="5094"/>
                    <a:pt x="24974" y="5144"/>
                  </a:cubicBezTo>
                  <a:cubicBezTo>
                    <a:pt x="25100" y="5182"/>
                    <a:pt x="25226" y="5207"/>
                    <a:pt x="25288" y="5219"/>
                  </a:cubicBezTo>
                  <a:lnTo>
                    <a:pt x="25414" y="5257"/>
                  </a:lnTo>
                  <a:lnTo>
                    <a:pt x="25414" y="5257"/>
                  </a:lnTo>
                  <a:lnTo>
                    <a:pt x="25339" y="5194"/>
                  </a:lnTo>
                  <a:cubicBezTo>
                    <a:pt x="25276" y="5156"/>
                    <a:pt x="25188" y="5106"/>
                    <a:pt x="25087" y="5031"/>
                  </a:cubicBezTo>
                  <a:lnTo>
                    <a:pt x="25037" y="5006"/>
                  </a:lnTo>
                  <a:lnTo>
                    <a:pt x="25050" y="5006"/>
                  </a:lnTo>
                  <a:cubicBezTo>
                    <a:pt x="25653" y="4704"/>
                    <a:pt x="26294" y="4515"/>
                    <a:pt x="26961" y="4452"/>
                  </a:cubicBezTo>
                  <a:cubicBezTo>
                    <a:pt x="28269" y="4339"/>
                    <a:pt x="28822" y="4037"/>
                    <a:pt x="28847" y="3396"/>
                  </a:cubicBezTo>
                  <a:cubicBezTo>
                    <a:pt x="28847" y="3371"/>
                    <a:pt x="28847" y="3358"/>
                    <a:pt x="28847" y="3333"/>
                  </a:cubicBezTo>
                  <a:cubicBezTo>
                    <a:pt x="28835" y="2968"/>
                    <a:pt x="28420" y="2755"/>
                    <a:pt x="27929" y="2503"/>
                  </a:cubicBezTo>
                  <a:cubicBezTo>
                    <a:pt x="27577" y="2327"/>
                    <a:pt x="27238" y="2113"/>
                    <a:pt x="26911" y="1887"/>
                  </a:cubicBezTo>
                  <a:cubicBezTo>
                    <a:pt x="26471" y="1535"/>
                    <a:pt x="25641" y="1409"/>
                    <a:pt x="24823" y="1384"/>
                  </a:cubicBezTo>
                  <a:lnTo>
                    <a:pt x="24999" y="1359"/>
                  </a:lnTo>
                  <a:cubicBezTo>
                    <a:pt x="25112" y="1359"/>
                    <a:pt x="25226" y="1309"/>
                    <a:pt x="25301" y="1233"/>
                  </a:cubicBezTo>
                  <a:cubicBezTo>
                    <a:pt x="25326" y="1208"/>
                    <a:pt x="25339" y="1170"/>
                    <a:pt x="25339" y="1133"/>
                  </a:cubicBezTo>
                  <a:cubicBezTo>
                    <a:pt x="25326" y="1082"/>
                    <a:pt x="25301" y="1032"/>
                    <a:pt x="25263" y="1007"/>
                  </a:cubicBezTo>
                  <a:cubicBezTo>
                    <a:pt x="25238" y="994"/>
                    <a:pt x="24597" y="516"/>
                    <a:pt x="23377" y="328"/>
                  </a:cubicBezTo>
                  <a:cubicBezTo>
                    <a:pt x="22995" y="251"/>
                    <a:pt x="22613" y="215"/>
                    <a:pt x="22227" y="215"/>
                  </a:cubicBezTo>
                  <a:cubicBezTo>
                    <a:pt x="22041" y="215"/>
                    <a:pt x="21855" y="223"/>
                    <a:pt x="21667" y="240"/>
                  </a:cubicBezTo>
                  <a:cubicBezTo>
                    <a:pt x="21717" y="215"/>
                    <a:pt x="21768" y="202"/>
                    <a:pt x="21818" y="177"/>
                  </a:cubicBezTo>
                  <a:cubicBezTo>
                    <a:pt x="21918" y="127"/>
                    <a:pt x="22006" y="89"/>
                    <a:pt x="22069" y="64"/>
                  </a:cubicBezTo>
                  <a:lnTo>
                    <a:pt x="22170" y="13"/>
                  </a:lnTo>
                  <a:lnTo>
                    <a:pt x="22170" y="13"/>
                  </a:lnTo>
                  <a:lnTo>
                    <a:pt x="22044" y="26"/>
                  </a:lnTo>
                  <a:cubicBezTo>
                    <a:pt x="21969" y="39"/>
                    <a:pt x="21868" y="51"/>
                    <a:pt x="21730" y="76"/>
                  </a:cubicBezTo>
                  <a:cubicBezTo>
                    <a:pt x="21604" y="101"/>
                    <a:pt x="21466" y="139"/>
                    <a:pt x="21315" y="189"/>
                  </a:cubicBezTo>
                  <a:lnTo>
                    <a:pt x="21189" y="252"/>
                  </a:lnTo>
                  <a:cubicBezTo>
                    <a:pt x="21126" y="152"/>
                    <a:pt x="21026" y="89"/>
                    <a:pt x="20912" y="89"/>
                  </a:cubicBezTo>
                  <a:cubicBezTo>
                    <a:pt x="20898" y="89"/>
                    <a:pt x="20766" y="78"/>
                    <a:pt x="20525" y="78"/>
                  </a:cubicBezTo>
                  <a:cubicBezTo>
                    <a:pt x="20124" y="78"/>
                    <a:pt x="19424" y="108"/>
                    <a:pt x="18473" y="265"/>
                  </a:cubicBezTo>
                  <a:lnTo>
                    <a:pt x="18435" y="265"/>
                  </a:lnTo>
                  <a:lnTo>
                    <a:pt x="18473" y="240"/>
                  </a:lnTo>
                  <a:cubicBezTo>
                    <a:pt x="18586" y="164"/>
                    <a:pt x="18687" y="114"/>
                    <a:pt x="18762" y="64"/>
                  </a:cubicBezTo>
                  <a:lnTo>
                    <a:pt x="18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8"/>
            <p:cNvSpPr/>
            <p:nvPr/>
          </p:nvSpPr>
          <p:spPr>
            <a:xfrm>
              <a:off x="4757825" y="2117625"/>
              <a:ext cx="110675" cy="39325"/>
            </a:xfrm>
            <a:custGeom>
              <a:avLst/>
              <a:gdLst/>
              <a:ahLst/>
              <a:cxnLst/>
              <a:rect l="l" t="t" r="r" b="b"/>
              <a:pathLst>
                <a:path w="4427" h="1573" extrusionOk="0">
                  <a:moveTo>
                    <a:pt x="0" y="0"/>
                  </a:moveTo>
                  <a:lnTo>
                    <a:pt x="151" y="101"/>
                  </a:lnTo>
                  <a:cubicBezTo>
                    <a:pt x="252" y="164"/>
                    <a:pt x="402" y="239"/>
                    <a:pt x="579" y="340"/>
                  </a:cubicBezTo>
                  <a:cubicBezTo>
                    <a:pt x="767" y="440"/>
                    <a:pt x="993" y="541"/>
                    <a:pt x="1232" y="654"/>
                  </a:cubicBezTo>
                  <a:cubicBezTo>
                    <a:pt x="1471" y="767"/>
                    <a:pt x="1761" y="868"/>
                    <a:pt x="2025" y="969"/>
                  </a:cubicBezTo>
                  <a:cubicBezTo>
                    <a:pt x="2301" y="1069"/>
                    <a:pt x="2603" y="1157"/>
                    <a:pt x="2880" y="1233"/>
                  </a:cubicBezTo>
                  <a:cubicBezTo>
                    <a:pt x="3144" y="1321"/>
                    <a:pt x="3420" y="1384"/>
                    <a:pt x="3647" y="1434"/>
                  </a:cubicBezTo>
                  <a:cubicBezTo>
                    <a:pt x="3873" y="1484"/>
                    <a:pt x="4074" y="1522"/>
                    <a:pt x="4213" y="1547"/>
                  </a:cubicBezTo>
                  <a:lnTo>
                    <a:pt x="4426" y="1572"/>
                  </a:lnTo>
                  <a:lnTo>
                    <a:pt x="4426" y="1572"/>
                  </a:lnTo>
                  <a:lnTo>
                    <a:pt x="4238" y="1497"/>
                  </a:lnTo>
                  <a:cubicBezTo>
                    <a:pt x="4112" y="1459"/>
                    <a:pt x="3949" y="1396"/>
                    <a:pt x="3735" y="1321"/>
                  </a:cubicBezTo>
                  <a:cubicBezTo>
                    <a:pt x="3534" y="1245"/>
                    <a:pt x="3282" y="1170"/>
                    <a:pt x="3031" y="1069"/>
                  </a:cubicBezTo>
                  <a:cubicBezTo>
                    <a:pt x="2767" y="981"/>
                    <a:pt x="2490" y="881"/>
                    <a:pt x="2226" y="780"/>
                  </a:cubicBezTo>
                  <a:cubicBezTo>
                    <a:pt x="1949" y="679"/>
                    <a:pt x="1673" y="591"/>
                    <a:pt x="1408" y="491"/>
                  </a:cubicBezTo>
                  <a:cubicBezTo>
                    <a:pt x="1157" y="403"/>
                    <a:pt x="905" y="315"/>
                    <a:pt x="704" y="239"/>
                  </a:cubicBezTo>
                  <a:cubicBezTo>
                    <a:pt x="490" y="176"/>
                    <a:pt x="314" y="113"/>
                    <a:pt x="189" y="63"/>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8"/>
            <p:cNvSpPr/>
            <p:nvPr/>
          </p:nvSpPr>
          <p:spPr>
            <a:xfrm>
              <a:off x="4867525" y="2109450"/>
              <a:ext cx="178275" cy="16375"/>
            </a:xfrm>
            <a:custGeom>
              <a:avLst/>
              <a:gdLst/>
              <a:ahLst/>
              <a:cxnLst/>
              <a:rect l="l" t="t" r="r" b="b"/>
              <a:pathLst>
                <a:path w="7131" h="655" extrusionOk="0">
                  <a:moveTo>
                    <a:pt x="1" y="0"/>
                  </a:moveTo>
                  <a:lnTo>
                    <a:pt x="277" y="88"/>
                  </a:lnTo>
                  <a:lnTo>
                    <a:pt x="428" y="126"/>
                  </a:lnTo>
                  <a:lnTo>
                    <a:pt x="604" y="176"/>
                  </a:lnTo>
                  <a:cubicBezTo>
                    <a:pt x="743" y="202"/>
                    <a:pt x="881" y="239"/>
                    <a:pt x="1044" y="264"/>
                  </a:cubicBezTo>
                  <a:cubicBezTo>
                    <a:pt x="1371" y="327"/>
                    <a:pt x="1774" y="365"/>
                    <a:pt x="2201" y="403"/>
                  </a:cubicBezTo>
                  <a:cubicBezTo>
                    <a:pt x="2629" y="440"/>
                    <a:pt x="3081" y="440"/>
                    <a:pt x="3547" y="453"/>
                  </a:cubicBezTo>
                  <a:cubicBezTo>
                    <a:pt x="3999" y="466"/>
                    <a:pt x="4452" y="453"/>
                    <a:pt x="4880" y="478"/>
                  </a:cubicBezTo>
                  <a:cubicBezTo>
                    <a:pt x="5295" y="503"/>
                    <a:pt x="5697" y="503"/>
                    <a:pt x="6024" y="528"/>
                  </a:cubicBezTo>
                  <a:cubicBezTo>
                    <a:pt x="6187" y="541"/>
                    <a:pt x="6338" y="554"/>
                    <a:pt x="6477" y="566"/>
                  </a:cubicBezTo>
                  <a:cubicBezTo>
                    <a:pt x="6628" y="579"/>
                    <a:pt x="6728" y="591"/>
                    <a:pt x="6829" y="617"/>
                  </a:cubicBezTo>
                  <a:lnTo>
                    <a:pt x="7131" y="654"/>
                  </a:lnTo>
                  <a:lnTo>
                    <a:pt x="6854" y="566"/>
                  </a:lnTo>
                  <a:cubicBezTo>
                    <a:pt x="6766" y="541"/>
                    <a:pt x="6653" y="516"/>
                    <a:pt x="6514" y="491"/>
                  </a:cubicBezTo>
                  <a:cubicBezTo>
                    <a:pt x="6389" y="466"/>
                    <a:pt x="6238" y="440"/>
                    <a:pt x="6074" y="415"/>
                  </a:cubicBezTo>
                  <a:cubicBezTo>
                    <a:pt x="5735" y="365"/>
                    <a:pt x="5345" y="327"/>
                    <a:pt x="4917" y="290"/>
                  </a:cubicBezTo>
                  <a:cubicBezTo>
                    <a:pt x="4490" y="264"/>
                    <a:pt x="4025" y="252"/>
                    <a:pt x="3572" y="239"/>
                  </a:cubicBezTo>
                  <a:cubicBezTo>
                    <a:pt x="3119" y="227"/>
                    <a:pt x="2667" y="239"/>
                    <a:pt x="2239" y="214"/>
                  </a:cubicBezTo>
                  <a:cubicBezTo>
                    <a:pt x="1824" y="202"/>
                    <a:pt x="1434" y="189"/>
                    <a:pt x="1095" y="151"/>
                  </a:cubicBezTo>
                  <a:cubicBezTo>
                    <a:pt x="931" y="139"/>
                    <a:pt x="780" y="114"/>
                    <a:pt x="642" y="101"/>
                  </a:cubicBezTo>
                  <a:lnTo>
                    <a:pt x="453" y="76"/>
                  </a:lnTo>
                  <a:lnTo>
                    <a:pt x="302" y="5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8"/>
            <p:cNvSpPr/>
            <p:nvPr/>
          </p:nvSpPr>
          <p:spPr>
            <a:xfrm>
              <a:off x="4974100" y="2020350"/>
              <a:ext cx="88375" cy="53900"/>
            </a:xfrm>
            <a:custGeom>
              <a:avLst/>
              <a:gdLst/>
              <a:ahLst/>
              <a:cxnLst/>
              <a:rect l="l" t="t" r="r" b="b"/>
              <a:pathLst>
                <a:path w="3535" h="2156" extrusionOk="0">
                  <a:moveTo>
                    <a:pt x="3209" y="1"/>
                  </a:moveTo>
                  <a:cubicBezTo>
                    <a:pt x="3062" y="1"/>
                    <a:pt x="2914" y="12"/>
                    <a:pt x="2767" y="31"/>
                  </a:cubicBezTo>
                  <a:cubicBezTo>
                    <a:pt x="2478" y="69"/>
                    <a:pt x="2201" y="144"/>
                    <a:pt x="1937" y="257"/>
                  </a:cubicBezTo>
                  <a:cubicBezTo>
                    <a:pt x="1686" y="370"/>
                    <a:pt x="1447" y="521"/>
                    <a:pt x="1233" y="722"/>
                  </a:cubicBezTo>
                  <a:cubicBezTo>
                    <a:pt x="1082" y="898"/>
                    <a:pt x="944" y="1087"/>
                    <a:pt x="818" y="1276"/>
                  </a:cubicBezTo>
                  <a:cubicBezTo>
                    <a:pt x="717" y="1439"/>
                    <a:pt x="604" y="1603"/>
                    <a:pt x="478" y="1754"/>
                  </a:cubicBezTo>
                  <a:cubicBezTo>
                    <a:pt x="390" y="1867"/>
                    <a:pt x="277" y="1967"/>
                    <a:pt x="151" y="2055"/>
                  </a:cubicBezTo>
                  <a:cubicBezTo>
                    <a:pt x="101" y="2093"/>
                    <a:pt x="51" y="2118"/>
                    <a:pt x="1" y="2156"/>
                  </a:cubicBezTo>
                  <a:cubicBezTo>
                    <a:pt x="63" y="2131"/>
                    <a:pt x="139" y="2106"/>
                    <a:pt x="202" y="2081"/>
                  </a:cubicBezTo>
                  <a:cubicBezTo>
                    <a:pt x="353" y="2005"/>
                    <a:pt x="504" y="1917"/>
                    <a:pt x="642" y="1804"/>
                  </a:cubicBezTo>
                  <a:cubicBezTo>
                    <a:pt x="805" y="1666"/>
                    <a:pt x="944" y="1502"/>
                    <a:pt x="1082" y="1326"/>
                  </a:cubicBezTo>
                  <a:cubicBezTo>
                    <a:pt x="1220" y="1150"/>
                    <a:pt x="1359" y="974"/>
                    <a:pt x="1522" y="810"/>
                  </a:cubicBezTo>
                  <a:cubicBezTo>
                    <a:pt x="1686" y="634"/>
                    <a:pt x="1887" y="484"/>
                    <a:pt x="2113" y="383"/>
                  </a:cubicBezTo>
                  <a:cubicBezTo>
                    <a:pt x="2327" y="270"/>
                    <a:pt x="2553" y="182"/>
                    <a:pt x="2805" y="131"/>
                  </a:cubicBezTo>
                  <a:cubicBezTo>
                    <a:pt x="2981" y="81"/>
                    <a:pt x="3169" y="56"/>
                    <a:pt x="3358" y="43"/>
                  </a:cubicBezTo>
                  <a:cubicBezTo>
                    <a:pt x="3433" y="31"/>
                    <a:pt x="3484" y="31"/>
                    <a:pt x="3521" y="31"/>
                  </a:cubicBezTo>
                  <a:lnTo>
                    <a:pt x="3534" y="31"/>
                  </a:lnTo>
                  <a:cubicBezTo>
                    <a:pt x="3496" y="31"/>
                    <a:pt x="3433" y="18"/>
                    <a:pt x="3371" y="6"/>
                  </a:cubicBezTo>
                  <a:cubicBezTo>
                    <a:pt x="3317" y="2"/>
                    <a:pt x="3263" y="1"/>
                    <a:pt x="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8"/>
            <p:cNvSpPr/>
            <p:nvPr/>
          </p:nvSpPr>
          <p:spPr>
            <a:xfrm>
              <a:off x="5053325" y="2080200"/>
              <a:ext cx="116350" cy="13250"/>
            </a:xfrm>
            <a:custGeom>
              <a:avLst/>
              <a:gdLst/>
              <a:ahLst/>
              <a:cxnLst/>
              <a:rect l="l" t="t" r="r" b="b"/>
              <a:pathLst>
                <a:path w="4654" h="530" extrusionOk="0">
                  <a:moveTo>
                    <a:pt x="755" y="1"/>
                  </a:moveTo>
                  <a:cubicBezTo>
                    <a:pt x="529" y="1"/>
                    <a:pt x="340" y="13"/>
                    <a:pt x="214" y="26"/>
                  </a:cubicBezTo>
                  <a:lnTo>
                    <a:pt x="0" y="39"/>
                  </a:lnTo>
                  <a:lnTo>
                    <a:pt x="202" y="39"/>
                  </a:lnTo>
                  <a:cubicBezTo>
                    <a:pt x="340" y="39"/>
                    <a:pt x="516" y="51"/>
                    <a:pt x="742" y="51"/>
                  </a:cubicBezTo>
                  <a:cubicBezTo>
                    <a:pt x="981" y="64"/>
                    <a:pt x="1233" y="76"/>
                    <a:pt x="1509" y="101"/>
                  </a:cubicBezTo>
                  <a:cubicBezTo>
                    <a:pt x="1786" y="114"/>
                    <a:pt x="2075" y="139"/>
                    <a:pt x="2364" y="177"/>
                  </a:cubicBezTo>
                  <a:cubicBezTo>
                    <a:pt x="2654" y="202"/>
                    <a:pt x="2943" y="240"/>
                    <a:pt x="3220" y="278"/>
                  </a:cubicBezTo>
                  <a:cubicBezTo>
                    <a:pt x="3484" y="315"/>
                    <a:pt x="3735" y="353"/>
                    <a:pt x="3949" y="391"/>
                  </a:cubicBezTo>
                  <a:cubicBezTo>
                    <a:pt x="4163" y="428"/>
                    <a:pt x="4339" y="466"/>
                    <a:pt x="4464" y="491"/>
                  </a:cubicBezTo>
                  <a:lnTo>
                    <a:pt x="4653" y="529"/>
                  </a:lnTo>
                  <a:lnTo>
                    <a:pt x="4477" y="466"/>
                  </a:lnTo>
                  <a:cubicBezTo>
                    <a:pt x="4351" y="441"/>
                    <a:pt x="4188" y="391"/>
                    <a:pt x="3974" y="340"/>
                  </a:cubicBezTo>
                  <a:cubicBezTo>
                    <a:pt x="3773" y="290"/>
                    <a:pt x="3521" y="240"/>
                    <a:pt x="3257" y="202"/>
                  </a:cubicBezTo>
                  <a:cubicBezTo>
                    <a:pt x="2993" y="152"/>
                    <a:pt x="2704" y="114"/>
                    <a:pt x="2402" y="76"/>
                  </a:cubicBezTo>
                  <a:cubicBezTo>
                    <a:pt x="2113" y="39"/>
                    <a:pt x="1811" y="26"/>
                    <a:pt x="1535" y="13"/>
                  </a:cubicBezTo>
                  <a:cubicBezTo>
                    <a:pt x="1245" y="1"/>
                    <a:pt x="981"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8"/>
            <p:cNvSpPr/>
            <p:nvPr/>
          </p:nvSpPr>
          <p:spPr>
            <a:xfrm>
              <a:off x="5032575" y="2050350"/>
              <a:ext cx="60075" cy="14175"/>
            </a:xfrm>
            <a:custGeom>
              <a:avLst/>
              <a:gdLst/>
              <a:ahLst/>
              <a:cxnLst/>
              <a:rect l="l" t="t" r="r" b="b"/>
              <a:pathLst>
                <a:path w="2403" h="567" extrusionOk="0">
                  <a:moveTo>
                    <a:pt x="2289" y="0"/>
                  </a:moveTo>
                  <a:cubicBezTo>
                    <a:pt x="2226" y="0"/>
                    <a:pt x="2126" y="0"/>
                    <a:pt x="2000" y="25"/>
                  </a:cubicBezTo>
                  <a:cubicBezTo>
                    <a:pt x="1887" y="38"/>
                    <a:pt x="1736" y="51"/>
                    <a:pt x="1597" y="88"/>
                  </a:cubicBezTo>
                  <a:cubicBezTo>
                    <a:pt x="1447" y="113"/>
                    <a:pt x="1296" y="139"/>
                    <a:pt x="1145" y="176"/>
                  </a:cubicBezTo>
                  <a:cubicBezTo>
                    <a:pt x="981" y="214"/>
                    <a:pt x="843" y="252"/>
                    <a:pt x="705" y="290"/>
                  </a:cubicBezTo>
                  <a:cubicBezTo>
                    <a:pt x="566" y="340"/>
                    <a:pt x="441" y="378"/>
                    <a:pt x="340" y="415"/>
                  </a:cubicBezTo>
                  <a:cubicBezTo>
                    <a:pt x="227" y="466"/>
                    <a:pt x="151" y="503"/>
                    <a:pt x="88" y="528"/>
                  </a:cubicBezTo>
                  <a:lnTo>
                    <a:pt x="0" y="566"/>
                  </a:lnTo>
                  <a:lnTo>
                    <a:pt x="101" y="541"/>
                  </a:lnTo>
                  <a:lnTo>
                    <a:pt x="378" y="478"/>
                  </a:lnTo>
                  <a:cubicBezTo>
                    <a:pt x="491" y="440"/>
                    <a:pt x="617" y="415"/>
                    <a:pt x="755" y="378"/>
                  </a:cubicBezTo>
                  <a:cubicBezTo>
                    <a:pt x="893" y="340"/>
                    <a:pt x="1044" y="315"/>
                    <a:pt x="1195" y="277"/>
                  </a:cubicBezTo>
                  <a:cubicBezTo>
                    <a:pt x="1346" y="239"/>
                    <a:pt x="1497" y="201"/>
                    <a:pt x="1635" y="176"/>
                  </a:cubicBezTo>
                  <a:cubicBezTo>
                    <a:pt x="1773" y="139"/>
                    <a:pt x="1912" y="113"/>
                    <a:pt x="2025" y="88"/>
                  </a:cubicBezTo>
                  <a:lnTo>
                    <a:pt x="2302" y="25"/>
                  </a:lnTo>
                  <a:lnTo>
                    <a:pt x="2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8"/>
            <p:cNvSpPr/>
            <p:nvPr/>
          </p:nvSpPr>
          <p:spPr>
            <a:xfrm>
              <a:off x="4859350" y="2132075"/>
              <a:ext cx="96850" cy="18900"/>
            </a:xfrm>
            <a:custGeom>
              <a:avLst/>
              <a:gdLst/>
              <a:ahLst/>
              <a:cxnLst/>
              <a:rect l="l" t="t" r="r" b="b"/>
              <a:pathLst>
                <a:path w="3874" h="756" extrusionOk="0">
                  <a:moveTo>
                    <a:pt x="1" y="1"/>
                  </a:moveTo>
                  <a:lnTo>
                    <a:pt x="152" y="51"/>
                  </a:lnTo>
                  <a:cubicBezTo>
                    <a:pt x="252" y="76"/>
                    <a:pt x="391" y="126"/>
                    <a:pt x="567" y="164"/>
                  </a:cubicBezTo>
                  <a:cubicBezTo>
                    <a:pt x="743" y="215"/>
                    <a:pt x="944" y="277"/>
                    <a:pt x="1170" y="328"/>
                  </a:cubicBezTo>
                  <a:cubicBezTo>
                    <a:pt x="1397" y="378"/>
                    <a:pt x="1635" y="428"/>
                    <a:pt x="1874" y="479"/>
                  </a:cubicBezTo>
                  <a:cubicBezTo>
                    <a:pt x="2113" y="541"/>
                    <a:pt x="2365" y="567"/>
                    <a:pt x="2591" y="604"/>
                  </a:cubicBezTo>
                  <a:cubicBezTo>
                    <a:pt x="2830" y="642"/>
                    <a:pt x="3044" y="667"/>
                    <a:pt x="3232" y="692"/>
                  </a:cubicBezTo>
                  <a:cubicBezTo>
                    <a:pt x="3421" y="717"/>
                    <a:pt x="3585" y="730"/>
                    <a:pt x="3698" y="743"/>
                  </a:cubicBezTo>
                  <a:lnTo>
                    <a:pt x="3874" y="755"/>
                  </a:lnTo>
                  <a:lnTo>
                    <a:pt x="3698" y="717"/>
                  </a:lnTo>
                  <a:lnTo>
                    <a:pt x="3270" y="642"/>
                  </a:lnTo>
                  <a:lnTo>
                    <a:pt x="2641" y="516"/>
                  </a:lnTo>
                  <a:cubicBezTo>
                    <a:pt x="2415" y="479"/>
                    <a:pt x="2176" y="428"/>
                    <a:pt x="1937" y="378"/>
                  </a:cubicBezTo>
                  <a:cubicBezTo>
                    <a:pt x="1698" y="340"/>
                    <a:pt x="1459" y="277"/>
                    <a:pt x="1220" y="227"/>
                  </a:cubicBezTo>
                  <a:lnTo>
                    <a:pt x="604" y="114"/>
                  </a:lnTo>
                  <a:lnTo>
                    <a:pt x="164" y="26"/>
                  </a:lnTo>
                  <a:lnTo>
                    <a:pt x="1" y="1"/>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8"/>
            <p:cNvSpPr/>
            <p:nvPr/>
          </p:nvSpPr>
          <p:spPr>
            <a:xfrm>
              <a:off x="4669150" y="2104425"/>
              <a:ext cx="110375" cy="39950"/>
            </a:xfrm>
            <a:custGeom>
              <a:avLst/>
              <a:gdLst/>
              <a:ahLst/>
              <a:cxnLst/>
              <a:rect l="l" t="t" r="r" b="b"/>
              <a:pathLst>
                <a:path w="4415" h="1598" extrusionOk="0">
                  <a:moveTo>
                    <a:pt x="1" y="0"/>
                  </a:moveTo>
                  <a:lnTo>
                    <a:pt x="152" y="101"/>
                  </a:lnTo>
                  <a:cubicBezTo>
                    <a:pt x="240" y="176"/>
                    <a:pt x="378" y="264"/>
                    <a:pt x="542" y="365"/>
                  </a:cubicBezTo>
                  <a:cubicBezTo>
                    <a:pt x="718" y="478"/>
                    <a:pt x="932" y="591"/>
                    <a:pt x="1170" y="704"/>
                  </a:cubicBezTo>
                  <a:cubicBezTo>
                    <a:pt x="1422" y="830"/>
                    <a:pt x="1686" y="943"/>
                    <a:pt x="1963" y="1044"/>
                  </a:cubicBezTo>
                  <a:cubicBezTo>
                    <a:pt x="2239" y="1144"/>
                    <a:pt x="2541" y="1245"/>
                    <a:pt x="2818" y="1308"/>
                  </a:cubicBezTo>
                  <a:cubicBezTo>
                    <a:pt x="3107" y="1383"/>
                    <a:pt x="3371" y="1446"/>
                    <a:pt x="3610" y="1484"/>
                  </a:cubicBezTo>
                  <a:cubicBezTo>
                    <a:pt x="3836" y="1534"/>
                    <a:pt x="4050" y="1559"/>
                    <a:pt x="4188" y="1572"/>
                  </a:cubicBezTo>
                  <a:lnTo>
                    <a:pt x="4415" y="1597"/>
                  </a:lnTo>
                  <a:lnTo>
                    <a:pt x="4201" y="1559"/>
                  </a:lnTo>
                  <a:cubicBezTo>
                    <a:pt x="4063" y="1534"/>
                    <a:pt x="3861" y="1484"/>
                    <a:pt x="3635" y="1434"/>
                  </a:cubicBezTo>
                  <a:cubicBezTo>
                    <a:pt x="3409" y="1383"/>
                    <a:pt x="3157" y="1308"/>
                    <a:pt x="2881" y="1232"/>
                  </a:cubicBezTo>
                  <a:cubicBezTo>
                    <a:pt x="2604" y="1157"/>
                    <a:pt x="2327" y="1056"/>
                    <a:pt x="2051" y="956"/>
                  </a:cubicBezTo>
                  <a:cubicBezTo>
                    <a:pt x="1774" y="855"/>
                    <a:pt x="1510" y="742"/>
                    <a:pt x="1258" y="641"/>
                  </a:cubicBezTo>
                  <a:cubicBezTo>
                    <a:pt x="1020" y="541"/>
                    <a:pt x="793" y="428"/>
                    <a:pt x="617" y="327"/>
                  </a:cubicBezTo>
                  <a:cubicBezTo>
                    <a:pt x="441" y="226"/>
                    <a:pt x="278" y="151"/>
                    <a:pt x="177" y="8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8"/>
            <p:cNvSpPr/>
            <p:nvPr/>
          </p:nvSpPr>
          <p:spPr>
            <a:xfrm>
              <a:off x="4649675" y="2067000"/>
              <a:ext cx="53150" cy="17625"/>
            </a:xfrm>
            <a:custGeom>
              <a:avLst/>
              <a:gdLst/>
              <a:ahLst/>
              <a:cxnLst/>
              <a:rect l="l" t="t" r="r" b="b"/>
              <a:pathLst>
                <a:path w="2126" h="705" extrusionOk="0">
                  <a:moveTo>
                    <a:pt x="2125" y="1"/>
                  </a:moveTo>
                  <a:lnTo>
                    <a:pt x="2012" y="13"/>
                  </a:lnTo>
                  <a:cubicBezTo>
                    <a:pt x="1949" y="26"/>
                    <a:pt x="1861" y="26"/>
                    <a:pt x="1748" y="51"/>
                  </a:cubicBezTo>
                  <a:cubicBezTo>
                    <a:pt x="1648" y="76"/>
                    <a:pt x="1522" y="101"/>
                    <a:pt x="1384" y="139"/>
                  </a:cubicBezTo>
                  <a:cubicBezTo>
                    <a:pt x="1258" y="177"/>
                    <a:pt x="1119" y="215"/>
                    <a:pt x="981" y="252"/>
                  </a:cubicBezTo>
                  <a:cubicBezTo>
                    <a:pt x="843" y="303"/>
                    <a:pt x="717" y="353"/>
                    <a:pt x="591" y="403"/>
                  </a:cubicBezTo>
                  <a:cubicBezTo>
                    <a:pt x="478" y="441"/>
                    <a:pt x="365" y="504"/>
                    <a:pt x="277" y="541"/>
                  </a:cubicBezTo>
                  <a:cubicBezTo>
                    <a:pt x="189" y="592"/>
                    <a:pt x="126" y="629"/>
                    <a:pt x="76" y="655"/>
                  </a:cubicBezTo>
                  <a:lnTo>
                    <a:pt x="0" y="705"/>
                  </a:lnTo>
                  <a:lnTo>
                    <a:pt x="0" y="705"/>
                  </a:lnTo>
                  <a:lnTo>
                    <a:pt x="88" y="667"/>
                  </a:lnTo>
                  <a:lnTo>
                    <a:pt x="327" y="592"/>
                  </a:lnTo>
                  <a:lnTo>
                    <a:pt x="667" y="479"/>
                  </a:lnTo>
                  <a:cubicBezTo>
                    <a:pt x="793" y="441"/>
                    <a:pt x="918" y="391"/>
                    <a:pt x="1057" y="353"/>
                  </a:cubicBezTo>
                  <a:cubicBezTo>
                    <a:pt x="1195" y="303"/>
                    <a:pt x="1321" y="265"/>
                    <a:pt x="1446" y="227"/>
                  </a:cubicBezTo>
                  <a:cubicBezTo>
                    <a:pt x="1572" y="177"/>
                    <a:pt x="1685" y="139"/>
                    <a:pt x="1786" y="114"/>
                  </a:cubicBezTo>
                  <a:lnTo>
                    <a:pt x="2025" y="26"/>
                  </a:lnTo>
                  <a:lnTo>
                    <a:pt x="2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8"/>
            <p:cNvSpPr/>
            <p:nvPr/>
          </p:nvSpPr>
          <p:spPr>
            <a:xfrm>
              <a:off x="4735500" y="2045325"/>
              <a:ext cx="130800" cy="40575"/>
            </a:xfrm>
            <a:custGeom>
              <a:avLst/>
              <a:gdLst/>
              <a:ahLst/>
              <a:cxnLst/>
              <a:rect l="l" t="t" r="r" b="b"/>
              <a:pathLst>
                <a:path w="5232" h="1623" extrusionOk="0">
                  <a:moveTo>
                    <a:pt x="5231" y="0"/>
                  </a:moveTo>
                  <a:cubicBezTo>
                    <a:pt x="5231" y="0"/>
                    <a:pt x="5156" y="38"/>
                    <a:pt x="5030" y="101"/>
                  </a:cubicBezTo>
                  <a:cubicBezTo>
                    <a:pt x="4892" y="151"/>
                    <a:pt x="4716" y="239"/>
                    <a:pt x="4477" y="327"/>
                  </a:cubicBezTo>
                  <a:cubicBezTo>
                    <a:pt x="4238" y="415"/>
                    <a:pt x="3961" y="503"/>
                    <a:pt x="3647" y="591"/>
                  </a:cubicBezTo>
                  <a:cubicBezTo>
                    <a:pt x="3345" y="692"/>
                    <a:pt x="3006" y="780"/>
                    <a:pt x="2666" y="868"/>
                  </a:cubicBezTo>
                  <a:cubicBezTo>
                    <a:pt x="2339" y="943"/>
                    <a:pt x="2000" y="1031"/>
                    <a:pt x="1673" y="1107"/>
                  </a:cubicBezTo>
                  <a:cubicBezTo>
                    <a:pt x="1358" y="1195"/>
                    <a:pt x="1069" y="1270"/>
                    <a:pt x="818" y="1346"/>
                  </a:cubicBezTo>
                  <a:cubicBezTo>
                    <a:pt x="566" y="1421"/>
                    <a:pt x="365" y="1484"/>
                    <a:pt x="227" y="1534"/>
                  </a:cubicBezTo>
                  <a:lnTo>
                    <a:pt x="0" y="1622"/>
                  </a:lnTo>
                  <a:lnTo>
                    <a:pt x="239" y="1559"/>
                  </a:lnTo>
                  <a:cubicBezTo>
                    <a:pt x="377" y="1509"/>
                    <a:pt x="591" y="1459"/>
                    <a:pt x="843" y="1396"/>
                  </a:cubicBezTo>
                  <a:cubicBezTo>
                    <a:pt x="1094" y="1333"/>
                    <a:pt x="1396" y="1270"/>
                    <a:pt x="1723" y="1195"/>
                  </a:cubicBezTo>
                  <a:cubicBezTo>
                    <a:pt x="2037" y="1119"/>
                    <a:pt x="2389" y="1044"/>
                    <a:pt x="2729" y="956"/>
                  </a:cubicBezTo>
                  <a:cubicBezTo>
                    <a:pt x="3069" y="880"/>
                    <a:pt x="3408" y="780"/>
                    <a:pt x="3710" y="679"/>
                  </a:cubicBezTo>
                  <a:cubicBezTo>
                    <a:pt x="4024" y="579"/>
                    <a:pt x="4288" y="465"/>
                    <a:pt x="4527" y="377"/>
                  </a:cubicBezTo>
                  <a:cubicBezTo>
                    <a:pt x="4703" y="289"/>
                    <a:pt x="4879" y="201"/>
                    <a:pt x="5043" y="113"/>
                  </a:cubicBezTo>
                  <a:cubicBezTo>
                    <a:pt x="5168" y="38"/>
                    <a:pt x="5231" y="0"/>
                    <a:pt x="5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8"/>
            <p:cNvSpPr/>
            <p:nvPr/>
          </p:nvSpPr>
          <p:spPr>
            <a:xfrm>
              <a:off x="4855900" y="2039650"/>
              <a:ext cx="95600" cy="46550"/>
            </a:xfrm>
            <a:custGeom>
              <a:avLst/>
              <a:gdLst/>
              <a:ahLst/>
              <a:cxnLst/>
              <a:rect l="l" t="t" r="r" b="b"/>
              <a:pathLst>
                <a:path w="3824" h="1862" extrusionOk="0">
                  <a:moveTo>
                    <a:pt x="3823" y="1"/>
                  </a:moveTo>
                  <a:lnTo>
                    <a:pt x="3685" y="101"/>
                  </a:lnTo>
                  <a:cubicBezTo>
                    <a:pt x="3597" y="164"/>
                    <a:pt x="3458" y="240"/>
                    <a:pt x="3295" y="340"/>
                  </a:cubicBezTo>
                  <a:cubicBezTo>
                    <a:pt x="3132" y="441"/>
                    <a:pt x="2943" y="554"/>
                    <a:pt x="2729" y="680"/>
                  </a:cubicBezTo>
                  <a:cubicBezTo>
                    <a:pt x="2528" y="806"/>
                    <a:pt x="2289" y="919"/>
                    <a:pt x="2050" y="1032"/>
                  </a:cubicBezTo>
                  <a:cubicBezTo>
                    <a:pt x="1799" y="1145"/>
                    <a:pt x="1560" y="1271"/>
                    <a:pt x="1321" y="1359"/>
                  </a:cubicBezTo>
                  <a:cubicBezTo>
                    <a:pt x="1082" y="1459"/>
                    <a:pt x="868" y="1560"/>
                    <a:pt x="667" y="1623"/>
                  </a:cubicBezTo>
                  <a:cubicBezTo>
                    <a:pt x="466" y="1698"/>
                    <a:pt x="302" y="1761"/>
                    <a:pt x="176" y="1799"/>
                  </a:cubicBezTo>
                  <a:lnTo>
                    <a:pt x="0" y="1862"/>
                  </a:lnTo>
                  <a:lnTo>
                    <a:pt x="189" y="1812"/>
                  </a:lnTo>
                  <a:cubicBezTo>
                    <a:pt x="315" y="1786"/>
                    <a:pt x="503" y="1736"/>
                    <a:pt x="705" y="1673"/>
                  </a:cubicBezTo>
                  <a:cubicBezTo>
                    <a:pt x="918" y="1610"/>
                    <a:pt x="1157" y="1535"/>
                    <a:pt x="1396" y="1447"/>
                  </a:cubicBezTo>
                  <a:cubicBezTo>
                    <a:pt x="1648" y="1346"/>
                    <a:pt x="1912" y="1233"/>
                    <a:pt x="2151" y="1120"/>
                  </a:cubicBezTo>
                  <a:cubicBezTo>
                    <a:pt x="2390" y="994"/>
                    <a:pt x="2616" y="868"/>
                    <a:pt x="2830" y="743"/>
                  </a:cubicBezTo>
                  <a:cubicBezTo>
                    <a:pt x="3044" y="617"/>
                    <a:pt x="3220" y="491"/>
                    <a:pt x="3370" y="378"/>
                  </a:cubicBezTo>
                  <a:cubicBezTo>
                    <a:pt x="3521" y="277"/>
                    <a:pt x="3635" y="177"/>
                    <a:pt x="3710" y="114"/>
                  </a:cubicBezTo>
                  <a:lnTo>
                    <a:pt x="38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4583"/>
        <p:cNvGrpSpPr/>
        <p:nvPr/>
      </p:nvGrpSpPr>
      <p:grpSpPr>
        <a:xfrm>
          <a:off x="0" y="0"/>
          <a:ext cx="0" cy="0"/>
          <a:chOff x="0" y="0"/>
          <a:chExt cx="0" cy="0"/>
        </a:xfrm>
      </p:grpSpPr>
      <p:pic>
        <p:nvPicPr>
          <p:cNvPr id="4584" name="Google Shape;4584;p29"/>
          <p:cNvPicPr preferRelativeResize="0"/>
          <p:nvPr/>
        </p:nvPicPr>
        <p:blipFill>
          <a:blip r:embed="rId2">
            <a:alphaModFix amt="24000"/>
          </a:blip>
          <a:stretch>
            <a:fillRect/>
          </a:stretch>
        </p:blipFill>
        <p:spPr>
          <a:xfrm>
            <a:off x="-25" y="-3900"/>
            <a:ext cx="9144003" cy="5143501"/>
          </a:xfrm>
          <a:prstGeom prst="rect">
            <a:avLst/>
          </a:prstGeom>
          <a:noFill/>
          <a:ln>
            <a:noFill/>
          </a:ln>
        </p:spPr>
      </p:pic>
      <p:grpSp>
        <p:nvGrpSpPr>
          <p:cNvPr id="4585" name="Google Shape;4585;p29"/>
          <p:cNvGrpSpPr/>
          <p:nvPr/>
        </p:nvGrpSpPr>
        <p:grpSpPr>
          <a:xfrm rot="10800000" flipH="1">
            <a:off x="370363" y="295950"/>
            <a:ext cx="8414046" cy="198675"/>
            <a:chOff x="370363" y="4648875"/>
            <a:chExt cx="8414046" cy="198675"/>
          </a:xfrm>
        </p:grpSpPr>
        <p:sp>
          <p:nvSpPr>
            <p:cNvPr id="4586" name="Google Shape;4586;p29"/>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9"/>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8" name="Google Shape;4588;p29"/>
            <p:cNvGrpSpPr/>
            <p:nvPr/>
          </p:nvGrpSpPr>
          <p:grpSpPr>
            <a:xfrm>
              <a:off x="504825" y="4648875"/>
              <a:ext cx="8122726" cy="198675"/>
              <a:chOff x="504825" y="298750"/>
              <a:chExt cx="8122726" cy="198675"/>
            </a:xfrm>
          </p:grpSpPr>
          <p:grpSp>
            <p:nvGrpSpPr>
              <p:cNvPr id="4589" name="Google Shape;4589;p29"/>
              <p:cNvGrpSpPr/>
              <p:nvPr/>
            </p:nvGrpSpPr>
            <p:grpSpPr>
              <a:xfrm>
                <a:off x="504825" y="298750"/>
                <a:ext cx="8122726" cy="198675"/>
                <a:chOff x="9017419" y="539512"/>
                <a:chExt cx="5210550" cy="198675"/>
              </a:xfrm>
            </p:grpSpPr>
            <p:sp>
              <p:nvSpPr>
                <p:cNvPr id="4590" name="Google Shape;4590;p29"/>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9"/>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9"/>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9"/>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9"/>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9"/>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9"/>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9"/>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9"/>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9"/>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9"/>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9"/>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9"/>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9"/>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9"/>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9"/>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9"/>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9"/>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9"/>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9"/>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9"/>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9"/>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9"/>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9"/>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9"/>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9"/>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9"/>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9"/>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9"/>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9"/>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3" name="Google Shape;4653;p29"/>
              <p:cNvGrpSpPr/>
              <p:nvPr/>
            </p:nvGrpSpPr>
            <p:grpSpPr>
              <a:xfrm>
                <a:off x="569351" y="371931"/>
                <a:ext cx="831096" cy="73279"/>
                <a:chOff x="9740085" y="612693"/>
                <a:chExt cx="533129" cy="73279"/>
              </a:xfrm>
            </p:grpSpPr>
            <p:sp>
              <p:nvSpPr>
                <p:cNvPr id="4654" name="Google Shape;4654;p29"/>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29"/>
              <p:cNvGrpSpPr/>
              <p:nvPr/>
            </p:nvGrpSpPr>
            <p:grpSpPr>
              <a:xfrm>
                <a:off x="7658325" y="371931"/>
                <a:ext cx="945022" cy="73279"/>
                <a:chOff x="13000570" y="612693"/>
                <a:chExt cx="606211" cy="73279"/>
              </a:xfrm>
            </p:grpSpPr>
            <p:sp>
              <p:nvSpPr>
                <p:cNvPr id="4663" name="Google Shape;4663;p29"/>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672" name="Google Shape;4672;p29"/>
          <p:cNvGrpSpPr/>
          <p:nvPr/>
        </p:nvGrpSpPr>
        <p:grpSpPr>
          <a:xfrm rot="10800000" flipH="1">
            <a:off x="371748" y="4648875"/>
            <a:ext cx="3149667" cy="198675"/>
            <a:chOff x="371748" y="295950"/>
            <a:chExt cx="3149667" cy="198675"/>
          </a:xfrm>
        </p:grpSpPr>
        <p:sp>
          <p:nvSpPr>
            <p:cNvPr id="4673" name="Google Shape;4673;p29"/>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4" name="Google Shape;4674;p29"/>
            <p:cNvGrpSpPr/>
            <p:nvPr/>
          </p:nvGrpSpPr>
          <p:grpSpPr>
            <a:xfrm>
              <a:off x="504825" y="295950"/>
              <a:ext cx="3016590" cy="198675"/>
              <a:chOff x="504825" y="295950"/>
              <a:chExt cx="3016590" cy="198675"/>
            </a:xfrm>
          </p:grpSpPr>
          <p:sp>
            <p:nvSpPr>
              <p:cNvPr id="4675" name="Google Shape;4675;p29"/>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9"/>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9"/>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9"/>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9"/>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05" name="Google Shape;4705;p29"/>
          <p:cNvGrpSpPr/>
          <p:nvPr/>
        </p:nvGrpSpPr>
        <p:grpSpPr>
          <a:xfrm rot="10800000" flipH="1">
            <a:off x="5629548" y="4648875"/>
            <a:ext cx="3149667" cy="198675"/>
            <a:chOff x="5629548" y="295950"/>
            <a:chExt cx="3149667" cy="198675"/>
          </a:xfrm>
        </p:grpSpPr>
        <p:sp>
          <p:nvSpPr>
            <p:cNvPr id="4706" name="Google Shape;4706;p29"/>
            <p:cNvSpPr/>
            <p:nvPr/>
          </p:nvSpPr>
          <p:spPr>
            <a:xfrm flipH="1">
              <a:off x="867626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7" name="Google Shape;4707;p29"/>
            <p:cNvGrpSpPr/>
            <p:nvPr/>
          </p:nvGrpSpPr>
          <p:grpSpPr>
            <a:xfrm>
              <a:off x="5629548" y="295950"/>
              <a:ext cx="3016590" cy="198675"/>
              <a:chOff x="504825" y="295950"/>
              <a:chExt cx="3016590" cy="198675"/>
            </a:xfrm>
          </p:grpSpPr>
          <p:sp>
            <p:nvSpPr>
              <p:cNvPr id="4708" name="Google Shape;4708;p29"/>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9"/>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9"/>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9"/>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9"/>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9"/>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9"/>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9"/>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8" name="Google Shape;4738;p29"/>
          <p:cNvGrpSpPr/>
          <p:nvPr/>
        </p:nvGrpSpPr>
        <p:grpSpPr>
          <a:xfrm rot="3186435">
            <a:off x="-77893" y="192526"/>
            <a:ext cx="844785" cy="1075646"/>
            <a:chOff x="6519292" y="3218921"/>
            <a:chExt cx="1053033" cy="1341104"/>
          </a:xfrm>
        </p:grpSpPr>
        <p:grpSp>
          <p:nvGrpSpPr>
            <p:cNvPr id="4739" name="Google Shape;4739;p29"/>
            <p:cNvGrpSpPr/>
            <p:nvPr/>
          </p:nvGrpSpPr>
          <p:grpSpPr>
            <a:xfrm>
              <a:off x="6519292" y="3218921"/>
              <a:ext cx="1053033" cy="1341104"/>
              <a:chOff x="6519292" y="3218921"/>
              <a:chExt cx="1053033" cy="1341104"/>
            </a:xfrm>
          </p:grpSpPr>
          <p:sp>
            <p:nvSpPr>
              <p:cNvPr id="4740" name="Google Shape;4740;p29"/>
              <p:cNvSpPr/>
              <p:nvPr/>
            </p:nvSpPr>
            <p:spPr>
              <a:xfrm rot="-6237245">
                <a:off x="6453070" y="3494229"/>
                <a:ext cx="1185476" cy="790487"/>
              </a:xfrm>
              <a:custGeom>
                <a:avLst/>
                <a:gdLst/>
                <a:ahLst/>
                <a:cxnLst/>
                <a:rect l="l" t="t" r="r" b="b"/>
                <a:pathLst>
                  <a:path w="24170" h="16116" extrusionOk="0">
                    <a:moveTo>
                      <a:pt x="16506" y="4863"/>
                    </a:moveTo>
                    <a:cubicBezTo>
                      <a:pt x="16579" y="4863"/>
                      <a:pt x="16652" y="4867"/>
                      <a:pt x="16725" y="4874"/>
                    </a:cubicBezTo>
                    <a:cubicBezTo>
                      <a:pt x="16788" y="4937"/>
                      <a:pt x="16851" y="4987"/>
                      <a:pt x="16914" y="5037"/>
                    </a:cubicBezTo>
                    <a:lnTo>
                      <a:pt x="17052" y="5125"/>
                    </a:lnTo>
                    <a:cubicBezTo>
                      <a:pt x="17102" y="5150"/>
                      <a:pt x="17152" y="5201"/>
                      <a:pt x="17215" y="5251"/>
                    </a:cubicBezTo>
                    <a:lnTo>
                      <a:pt x="17228" y="5263"/>
                    </a:lnTo>
                    <a:cubicBezTo>
                      <a:pt x="17404" y="5414"/>
                      <a:pt x="17567" y="5603"/>
                      <a:pt x="17693" y="5804"/>
                    </a:cubicBezTo>
                    <a:cubicBezTo>
                      <a:pt x="17781" y="5930"/>
                      <a:pt x="17844" y="6056"/>
                      <a:pt x="17894" y="6181"/>
                    </a:cubicBezTo>
                    <a:lnTo>
                      <a:pt x="17970" y="6420"/>
                    </a:lnTo>
                    <a:cubicBezTo>
                      <a:pt x="17982" y="6471"/>
                      <a:pt x="17995" y="6521"/>
                      <a:pt x="18008" y="6584"/>
                    </a:cubicBezTo>
                    <a:lnTo>
                      <a:pt x="18008" y="6596"/>
                    </a:lnTo>
                    <a:lnTo>
                      <a:pt x="18008" y="6622"/>
                    </a:lnTo>
                    <a:cubicBezTo>
                      <a:pt x="18008" y="6647"/>
                      <a:pt x="18008" y="6684"/>
                      <a:pt x="18020" y="6710"/>
                    </a:cubicBezTo>
                    <a:cubicBezTo>
                      <a:pt x="18033" y="6860"/>
                      <a:pt x="18033" y="7011"/>
                      <a:pt x="18020" y="7150"/>
                    </a:cubicBezTo>
                    <a:cubicBezTo>
                      <a:pt x="17995" y="7313"/>
                      <a:pt x="17957" y="7477"/>
                      <a:pt x="17907" y="7628"/>
                    </a:cubicBezTo>
                    <a:cubicBezTo>
                      <a:pt x="17844" y="7778"/>
                      <a:pt x="17769" y="7917"/>
                      <a:pt x="17681" y="8042"/>
                    </a:cubicBezTo>
                    <a:cubicBezTo>
                      <a:pt x="17593" y="8168"/>
                      <a:pt x="17492" y="8281"/>
                      <a:pt x="17379" y="8382"/>
                    </a:cubicBezTo>
                    <a:lnTo>
                      <a:pt x="17316" y="8432"/>
                    </a:lnTo>
                    <a:lnTo>
                      <a:pt x="17303" y="8457"/>
                    </a:lnTo>
                    <a:lnTo>
                      <a:pt x="17178" y="8545"/>
                    </a:lnTo>
                    <a:lnTo>
                      <a:pt x="17077" y="8621"/>
                    </a:lnTo>
                    <a:lnTo>
                      <a:pt x="17002" y="8671"/>
                    </a:lnTo>
                    <a:lnTo>
                      <a:pt x="16951" y="8684"/>
                    </a:lnTo>
                    <a:cubicBezTo>
                      <a:pt x="16825" y="8747"/>
                      <a:pt x="16687" y="8810"/>
                      <a:pt x="16549" y="8847"/>
                    </a:cubicBezTo>
                    <a:cubicBezTo>
                      <a:pt x="16323" y="8898"/>
                      <a:pt x="16096" y="8935"/>
                      <a:pt x="15870" y="8935"/>
                    </a:cubicBezTo>
                    <a:lnTo>
                      <a:pt x="15832" y="8923"/>
                    </a:lnTo>
                    <a:cubicBezTo>
                      <a:pt x="15744" y="8910"/>
                      <a:pt x="15681" y="8910"/>
                      <a:pt x="15631" y="8910"/>
                    </a:cubicBezTo>
                    <a:lnTo>
                      <a:pt x="15467" y="8898"/>
                    </a:lnTo>
                    <a:cubicBezTo>
                      <a:pt x="15405" y="8885"/>
                      <a:pt x="15342" y="8885"/>
                      <a:pt x="15279" y="8885"/>
                    </a:cubicBezTo>
                    <a:lnTo>
                      <a:pt x="15216" y="8885"/>
                    </a:lnTo>
                    <a:cubicBezTo>
                      <a:pt x="13833" y="7892"/>
                      <a:pt x="14034" y="5766"/>
                      <a:pt x="15581" y="5062"/>
                    </a:cubicBezTo>
                    <a:cubicBezTo>
                      <a:pt x="15877" y="4929"/>
                      <a:pt x="16190" y="4863"/>
                      <a:pt x="16506" y="4863"/>
                    </a:cubicBezTo>
                    <a:close/>
                    <a:moveTo>
                      <a:pt x="16513" y="0"/>
                    </a:moveTo>
                    <a:cubicBezTo>
                      <a:pt x="15605" y="0"/>
                      <a:pt x="14690" y="175"/>
                      <a:pt x="13820" y="535"/>
                    </a:cubicBezTo>
                    <a:cubicBezTo>
                      <a:pt x="11167" y="1629"/>
                      <a:pt x="9432" y="4207"/>
                      <a:pt x="9419" y="7074"/>
                    </a:cubicBezTo>
                    <a:lnTo>
                      <a:pt x="1736" y="10583"/>
                    </a:lnTo>
                    <a:cubicBezTo>
                      <a:pt x="529" y="11136"/>
                      <a:pt x="0" y="12544"/>
                      <a:pt x="554" y="13751"/>
                    </a:cubicBezTo>
                    <a:lnTo>
                      <a:pt x="994" y="14720"/>
                    </a:lnTo>
                    <a:cubicBezTo>
                      <a:pt x="1384" y="15562"/>
                      <a:pt x="2226" y="16115"/>
                      <a:pt x="3169" y="16115"/>
                    </a:cubicBezTo>
                    <a:cubicBezTo>
                      <a:pt x="3509" y="16115"/>
                      <a:pt x="3848" y="16040"/>
                      <a:pt x="4163" y="15902"/>
                    </a:cubicBezTo>
                    <a:lnTo>
                      <a:pt x="11821" y="12406"/>
                    </a:lnTo>
                    <a:cubicBezTo>
                      <a:pt x="13116" y="13550"/>
                      <a:pt x="14788" y="14179"/>
                      <a:pt x="16524" y="14192"/>
                    </a:cubicBezTo>
                    <a:cubicBezTo>
                      <a:pt x="19391" y="14179"/>
                      <a:pt x="21969" y="12456"/>
                      <a:pt x="23075" y="9803"/>
                    </a:cubicBezTo>
                    <a:cubicBezTo>
                      <a:pt x="24169" y="7162"/>
                      <a:pt x="23566" y="4107"/>
                      <a:pt x="21541" y="2082"/>
                    </a:cubicBezTo>
                    <a:cubicBezTo>
                      <a:pt x="20183" y="724"/>
                      <a:pt x="18362" y="0"/>
                      <a:pt x="16513" y="0"/>
                    </a:cubicBezTo>
                    <a:close/>
                  </a:path>
                </a:pathLst>
              </a:custGeom>
              <a:solidFill>
                <a:schemeClr val="lt1"/>
              </a:solidFill>
              <a:ln>
                <a:noFill/>
              </a:ln>
              <a:effectLst>
                <a:outerShdw blurRad="42863" dist="9525"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a:off x="6805625" y="3577075"/>
                <a:ext cx="257100" cy="228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2" name="Google Shape;4742;p29"/>
            <p:cNvGrpSpPr/>
            <p:nvPr/>
          </p:nvGrpSpPr>
          <p:grpSpPr>
            <a:xfrm>
              <a:off x="6598936" y="3290867"/>
              <a:ext cx="885426" cy="1186970"/>
              <a:chOff x="6595451" y="3286988"/>
              <a:chExt cx="885426" cy="1186970"/>
            </a:xfrm>
          </p:grpSpPr>
          <p:sp>
            <p:nvSpPr>
              <p:cNvPr id="4743" name="Google Shape;4743;p29"/>
              <p:cNvSpPr/>
              <p:nvPr/>
            </p:nvSpPr>
            <p:spPr>
              <a:xfrm rot="-6237134">
                <a:off x="6507692" y="3556610"/>
                <a:ext cx="1061262" cy="648351"/>
              </a:xfrm>
              <a:custGeom>
                <a:avLst/>
                <a:gdLst/>
                <a:ahLst/>
                <a:cxnLst/>
                <a:rect l="l" t="t" r="r" b="b"/>
                <a:pathLst>
                  <a:path w="20208" h="12345" extrusionOk="0">
                    <a:moveTo>
                      <a:pt x="14390" y="1103"/>
                    </a:moveTo>
                    <a:cubicBezTo>
                      <a:pt x="15524" y="1103"/>
                      <a:pt x="16666" y="1567"/>
                      <a:pt x="17495" y="2546"/>
                    </a:cubicBezTo>
                    <a:lnTo>
                      <a:pt x="17495" y="2546"/>
                    </a:lnTo>
                    <a:cubicBezTo>
                      <a:pt x="17317" y="2371"/>
                      <a:pt x="17126" y="2207"/>
                      <a:pt x="16913" y="2077"/>
                    </a:cubicBezTo>
                    <a:cubicBezTo>
                      <a:pt x="16737" y="1964"/>
                      <a:pt x="16561" y="1863"/>
                      <a:pt x="16385" y="1788"/>
                    </a:cubicBezTo>
                    <a:cubicBezTo>
                      <a:pt x="16259" y="1738"/>
                      <a:pt x="16146" y="1687"/>
                      <a:pt x="16020" y="1662"/>
                    </a:cubicBezTo>
                    <a:lnTo>
                      <a:pt x="15895" y="1625"/>
                    </a:lnTo>
                    <a:lnTo>
                      <a:pt x="15995" y="1700"/>
                    </a:lnTo>
                    <a:cubicBezTo>
                      <a:pt x="16071" y="1750"/>
                      <a:pt x="16171" y="1826"/>
                      <a:pt x="16297" y="1926"/>
                    </a:cubicBezTo>
                    <a:cubicBezTo>
                      <a:pt x="16624" y="2203"/>
                      <a:pt x="16901" y="2530"/>
                      <a:pt x="17140" y="2895"/>
                    </a:cubicBezTo>
                    <a:cubicBezTo>
                      <a:pt x="17290" y="3121"/>
                      <a:pt x="17416" y="3372"/>
                      <a:pt x="17517" y="3624"/>
                    </a:cubicBezTo>
                    <a:lnTo>
                      <a:pt x="17542" y="3674"/>
                    </a:lnTo>
                    <a:lnTo>
                      <a:pt x="17542" y="3699"/>
                    </a:lnTo>
                    <a:lnTo>
                      <a:pt x="17580" y="3825"/>
                    </a:lnTo>
                    <a:lnTo>
                      <a:pt x="17655" y="4052"/>
                    </a:lnTo>
                    <a:cubicBezTo>
                      <a:pt x="17668" y="4127"/>
                      <a:pt x="17693" y="4202"/>
                      <a:pt x="17705" y="4265"/>
                    </a:cubicBezTo>
                    <a:lnTo>
                      <a:pt x="17731" y="4378"/>
                    </a:lnTo>
                    <a:cubicBezTo>
                      <a:pt x="17731" y="4416"/>
                      <a:pt x="17731" y="4454"/>
                      <a:pt x="17743" y="4492"/>
                    </a:cubicBezTo>
                    <a:cubicBezTo>
                      <a:pt x="17781" y="4806"/>
                      <a:pt x="17793" y="5120"/>
                      <a:pt x="17768" y="5435"/>
                    </a:cubicBezTo>
                    <a:cubicBezTo>
                      <a:pt x="17718" y="5749"/>
                      <a:pt x="17643" y="6076"/>
                      <a:pt x="17542" y="6378"/>
                    </a:cubicBezTo>
                    <a:cubicBezTo>
                      <a:pt x="17416" y="6680"/>
                      <a:pt x="17265" y="6969"/>
                      <a:pt x="17077" y="7233"/>
                    </a:cubicBezTo>
                    <a:cubicBezTo>
                      <a:pt x="16888" y="7497"/>
                      <a:pt x="16674" y="7748"/>
                      <a:pt x="16435" y="7962"/>
                    </a:cubicBezTo>
                    <a:cubicBezTo>
                      <a:pt x="16373" y="8013"/>
                      <a:pt x="16322" y="8063"/>
                      <a:pt x="16259" y="8101"/>
                    </a:cubicBezTo>
                    <a:cubicBezTo>
                      <a:pt x="16196" y="8151"/>
                      <a:pt x="16134" y="8201"/>
                      <a:pt x="16071" y="8239"/>
                    </a:cubicBezTo>
                    <a:lnTo>
                      <a:pt x="16071" y="8251"/>
                    </a:lnTo>
                    <a:cubicBezTo>
                      <a:pt x="15945" y="8327"/>
                      <a:pt x="15819" y="8402"/>
                      <a:pt x="15681" y="8478"/>
                    </a:cubicBezTo>
                    <a:cubicBezTo>
                      <a:pt x="15442" y="8604"/>
                      <a:pt x="15178" y="8704"/>
                      <a:pt x="14914" y="8780"/>
                    </a:cubicBezTo>
                    <a:cubicBezTo>
                      <a:pt x="14552" y="8881"/>
                      <a:pt x="14169" y="8932"/>
                      <a:pt x="13785" y="8932"/>
                    </a:cubicBezTo>
                    <a:cubicBezTo>
                      <a:pt x="13742" y="8932"/>
                      <a:pt x="13699" y="8932"/>
                      <a:pt x="13656" y="8931"/>
                    </a:cubicBezTo>
                    <a:cubicBezTo>
                      <a:pt x="13493" y="8931"/>
                      <a:pt x="13367" y="8918"/>
                      <a:pt x="13279" y="8905"/>
                    </a:cubicBezTo>
                    <a:lnTo>
                      <a:pt x="13141" y="8893"/>
                    </a:lnTo>
                    <a:lnTo>
                      <a:pt x="13141" y="8893"/>
                    </a:lnTo>
                    <a:lnTo>
                      <a:pt x="13267" y="8956"/>
                    </a:lnTo>
                    <a:cubicBezTo>
                      <a:pt x="13380" y="9006"/>
                      <a:pt x="13493" y="9056"/>
                      <a:pt x="13619" y="9094"/>
                    </a:cubicBezTo>
                    <a:cubicBezTo>
                      <a:pt x="13807" y="9157"/>
                      <a:pt x="14008" y="9207"/>
                      <a:pt x="14210" y="9232"/>
                    </a:cubicBezTo>
                    <a:cubicBezTo>
                      <a:pt x="14380" y="9257"/>
                      <a:pt x="14551" y="9271"/>
                      <a:pt x="14721" y="9271"/>
                    </a:cubicBezTo>
                    <a:cubicBezTo>
                      <a:pt x="14815" y="9271"/>
                      <a:pt x="14908" y="9266"/>
                      <a:pt x="15002" y="9257"/>
                    </a:cubicBezTo>
                    <a:lnTo>
                      <a:pt x="15027" y="9257"/>
                    </a:lnTo>
                    <a:cubicBezTo>
                      <a:pt x="14798" y="9294"/>
                      <a:pt x="14572" y="9312"/>
                      <a:pt x="14351" y="9312"/>
                    </a:cubicBezTo>
                    <a:cubicBezTo>
                      <a:pt x="11562" y="9312"/>
                      <a:pt x="9501" y="6488"/>
                      <a:pt x="10538" y="3750"/>
                    </a:cubicBezTo>
                    <a:cubicBezTo>
                      <a:pt x="11195" y="2034"/>
                      <a:pt x="12784" y="1103"/>
                      <a:pt x="14390" y="1103"/>
                    </a:cubicBezTo>
                    <a:close/>
                    <a:moveTo>
                      <a:pt x="14373" y="1"/>
                    </a:moveTo>
                    <a:cubicBezTo>
                      <a:pt x="13856" y="1"/>
                      <a:pt x="13331" y="79"/>
                      <a:pt x="12814" y="241"/>
                    </a:cubicBezTo>
                    <a:cubicBezTo>
                      <a:pt x="10286" y="1034"/>
                      <a:pt x="8752" y="3586"/>
                      <a:pt x="9255" y="6189"/>
                    </a:cubicBezTo>
                    <a:cubicBezTo>
                      <a:pt x="9214" y="6166"/>
                      <a:pt x="9192" y="6156"/>
                      <a:pt x="9172" y="6156"/>
                    </a:cubicBezTo>
                    <a:cubicBezTo>
                      <a:pt x="9148" y="6156"/>
                      <a:pt x="9126" y="6169"/>
                      <a:pt x="9079" y="6189"/>
                    </a:cubicBezTo>
                    <a:lnTo>
                      <a:pt x="8979" y="6240"/>
                    </a:lnTo>
                    <a:cubicBezTo>
                      <a:pt x="8853" y="6302"/>
                      <a:pt x="8777" y="6428"/>
                      <a:pt x="8790" y="6566"/>
                    </a:cubicBezTo>
                    <a:lnTo>
                      <a:pt x="377" y="10402"/>
                    </a:lnTo>
                    <a:cubicBezTo>
                      <a:pt x="113" y="10528"/>
                      <a:pt x="0" y="10829"/>
                      <a:pt x="126" y="11081"/>
                    </a:cubicBezTo>
                    <a:lnTo>
                      <a:pt x="566" y="12049"/>
                    </a:lnTo>
                    <a:cubicBezTo>
                      <a:pt x="649" y="12234"/>
                      <a:pt x="835" y="12344"/>
                      <a:pt x="1028" y="12344"/>
                    </a:cubicBezTo>
                    <a:cubicBezTo>
                      <a:pt x="1096" y="12344"/>
                      <a:pt x="1166" y="12330"/>
                      <a:pt x="1232" y="12301"/>
                    </a:cubicBezTo>
                    <a:lnTo>
                      <a:pt x="9658" y="8453"/>
                    </a:lnTo>
                    <a:cubicBezTo>
                      <a:pt x="9720" y="8507"/>
                      <a:pt x="9793" y="8538"/>
                      <a:pt x="9869" y="8538"/>
                    </a:cubicBezTo>
                    <a:cubicBezTo>
                      <a:pt x="9915" y="8538"/>
                      <a:pt x="9962" y="8527"/>
                      <a:pt x="10010" y="8503"/>
                    </a:cubicBezTo>
                    <a:lnTo>
                      <a:pt x="10110" y="8465"/>
                    </a:lnTo>
                    <a:cubicBezTo>
                      <a:pt x="10198" y="8428"/>
                      <a:pt x="10198" y="8440"/>
                      <a:pt x="10223" y="8365"/>
                    </a:cubicBezTo>
                    <a:cubicBezTo>
                      <a:pt x="11240" y="9701"/>
                      <a:pt x="12796" y="10422"/>
                      <a:pt x="14381" y="10422"/>
                    </a:cubicBezTo>
                    <a:cubicBezTo>
                      <a:pt x="15285" y="10422"/>
                      <a:pt x="16199" y="10187"/>
                      <a:pt x="17026" y="9698"/>
                    </a:cubicBezTo>
                    <a:cubicBezTo>
                      <a:pt x="19302" y="8339"/>
                      <a:pt x="20208" y="5510"/>
                      <a:pt x="19126" y="3083"/>
                    </a:cubicBezTo>
                    <a:cubicBezTo>
                      <a:pt x="18267" y="1165"/>
                      <a:pt x="16376" y="1"/>
                      <a:pt x="143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rot="-6237134">
                <a:off x="6860786" y="3687644"/>
                <a:ext cx="146627" cy="286335"/>
              </a:xfrm>
              <a:custGeom>
                <a:avLst/>
                <a:gdLst/>
                <a:ahLst/>
                <a:cxnLst/>
                <a:rect l="l" t="t" r="r" b="b"/>
                <a:pathLst>
                  <a:path w="2792" h="5452" extrusionOk="0">
                    <a:moveTo>
                      <a:pt x="2792" y="0"/>
                    </a:moveTo>
                    <a:lnTo>
                      <a:pt x="2792" y="0"/>
                    </a:lnTo>
                    <a:cubicBezTo>
                      <a:pt x="855" y="881"/>
                      <a:pt x="0" y="3169"/>
                      <a:pt x="881" y="5106"/>
                    </a:cubicBezTo>
                    <a:cubicBezTo>
                      <a:pt x="974" y="5305"/>
                      <a:pt x="1163" y="5452"/>
                      <a:pt x="1291" y="5452"/>
                    </a:cubicBezTo>
                    <a:cubicBezTo>
                      <a:pt x="1423" y="5452"/>
                      <a:pt x="1492" y="5299"/>
                      <a:pt x="1333" y="4892"/>
                    </a:cubicBezTo>
                    <a:cubicBezTo>
                      <a:pt x="1019" y="4100"/>
                      <a:pt x="717" y="3270"/>
                      <a:pt x="1170" y="2012"/>
                    </a:cubicBezTo>
                    <a:cubicBezTo>
                      <a:pt x="1497" y="1182"/>
                      <a:pt x="2063" y="491"/>
                      <a:pt x="27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rot="-6237134">
                <a:off x="7086573" y="3850634"/>
                <a:ext cx="46267" cy="101730"/>
              </a:xfrm>
              <a:custGeom>
                <a:avLst/>
                <a:gdLst/>
                <a:ahLst/>
                <a:cxnLst/>
                <a:rect l="l" t="t" r="r" b="b"/>
                <a:pathLst>
                  <a:path w="881" h="1937" extrusionOk="0">
                    <a:moveTo>
                      <a:pt x="0" y="0"/>
                    </a:moveTo>
                    <a:cubicBezTo>
                      <a:pt x="0" y="0"/>
                      <a:pt x="0" y="38"/>
                      <a:pt x="26" y="88"/>
                    </a:cubicBezTo>
                    <a:cubicBezTo>
                      <a:pt x="38" y="138"/>
                      <a:pt x="63" y="226"/>
                      <a:pt x="101" y="315"/>
                    </a:cubicBezTo>
                    <a:cubicBezTo>
                      <a:pt x="164" y="503"/>
                      <a:pt x="264" y="755"/>
                      <a:pt x="378" y="994"/>
                    </a:cubicBezTo>
                    <a:cubicBezTo>
                      <a:pt x="491" y="1232"/>
                      <a:pt x="617" y="1471"/>
                      <a:pt x="705" y="1647"/>
                    </a:cubicBezTo>
                    <a:cubicBezTo>
                      <a:pt x="755" y="1735"/>
                      <a:pt x="805" y="1811"/>
                      <a:pt x="830" y="1861"/>
                    </a:cubicBezTo>
                    <a:cubicBezTo>
                      <a:pt x="855" y="1911"/>
                      <a:pt x="881" y="1937"/>
                      <a:pt x="881" y="1937"/>
                    </a:cubicBezTo>
                    <a:cubicBezTo>
                      <a:pt x="881" y="1937"/>
                      <a:pt x="868" y="1911"/>
                      <a:pt x="855" y="1849"/>
                    </a:cubicBezTo>
                    <a:cubicBezTo>
                      <a:pt x="830" y="1798"/>
                      <a:pt x="805" y="1723"/>
                      <a:pt x="767" y="1622"/>
                    </a:cubicBezTo>
                    <a:cubicBezTo>
                      <a:pt x="705" y="1434"/>
                      <a:pt x="604" y="1182"/>
                      <a:pt x="491" y="943"/>
                    </a:cubicBezTo>
                    <a:cubicBezTo>
                      <a:pt x="378" y="704"/>
                      <a:pt x="264" y="465"/>
                      <a:pt x="164" y="289"/>
                    </a:cubicBezTo>
                    <a:cubicBezTo>
                      <a:pt x="114" y="201"/>
                      <a:pt x="76" y="138"/>
                      <a:pt x="38" y="76"/>
                    </a:cubicBezTo>
                    <a:cubicBezTo>
                      <a:pt x="13" y="25"/>
                      <a:pt x="0" y="0"/>
                      <a:pt x="0"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rot="-6237134">
                <a:off x="7076025" y="3836907"/>
                <a:ext cx="49576" cy="107034"/>
              </a:xfrm>
              <a:custGeom>
                <a:avLst/>
                <a:gdLst/>
                <a:ahLst/>
                <a:cxnLst/>
                <a:rect l="l" t="t" r="r" b="b"/>
                <a:pathLst>
                  <a:path w="944" h="2038" extrusionOk="0">
                    <a:moveTo>
                      <a:pt x="0" y="1"/>
                    </a:moveTo>
                    <a:cubicBezTo>
                      <a:pt x="0" y="1"/>
                      <a:pt x="13" y="38"/>
                      <a:pt x="38" y="89"/>
                    </a:cubicBezTo>
                    <a:cubicBezTo>
                      <a:pt x="50" y="152"/>
                      <a:pt x="88" y="240"/>
                      <a:pt x="126" y="340"/>
                    </a:cubicBezTo>
                    <a:cubicBezTo>
                      <a:pt x="189" y="529"/>
                      <a:pt x="302" y="793"/>
                      <a:pt x="415" y="1044"/>
                    </a:cubicBezTo>
                    <a:cubicBezTo>
                      <a:pt x="528" y="1296"/>
                      <a:pt x="654" y="1547"/>
                      <a:pt x="767" y="1736"/>
                    </a:cubicBezTo>
                    <a:cubicBezTo>
                      <a:pt x="818" y="1824"/>
                      <a:pt x="855" y="1899"/>
                      <a:pt x="893" y="1962"/>
                    </a:cubicBezTo>
                    <a:cubicBezTo>
                      <a:pt x="918" y="2013"/>
                      <a:pt x="943" y="2038"/>
                      <a:pt x="943" y="2038"/>
                    </a:cubicBezTo>
                    <a:cubicBezTo>
                      <a:pt x="943" y="2038"/>
                      <a:pt x="931" y="2013"/>
                      <a:pt x="906" y="1950"/>
                    </a:cubicBezTo>
                    <a:cubicBezTo>
                      <a:pt x="893" y="1887"/>
                      <a:pt x="868" y="1811"/>
                      <a:pt x="830" y="1711"/>
                    </a:cubicBezTo>
                    <a:cubicBezTo>
                      <a:pt x="755" y="1510"/>
                      <a:pt x="641" y="1246"/>
                      <a:pt x="528" y="994"/>
                    </a:cubicBezTo>
                    <a:cubicBezTo>
                      <a:pt x="415" y="743"/>
                      <a:pt x="289" y="491"/>
                      <a:pt x="189" y="302"/>
                    </a:cubicBezTo>
                    <a:cubicBezTo>
                      <a:pt x="126" y="214"/>
                      <a:pt x="88" y="139"/>
                      <a:pt x="50" y="89"/>
                    </a:cubicBezTo>
                    <a:cubicBezTo>
                      <a:pt x="25" y="26"/>
                      <a:pt x="0" y="1"/>
                      <a:pt x="0"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rot="-6237134">
                <a:off x="7127467" y="4003408"/>
                <a:ext cx="357955" cy="163860"/>
              </a:xfrm>
              <a:custGeom>
                <a:avLst/>
                <a:gdLst/>
                <a:ahLst/>
                <a:cxnLst/>
                <a:rect l="l" t="t" r="r" b="b"/>
                <a:pathLst>
                  <a:path w="6816" h="3120" extrusionOk="0">
                    <a:moveTo>
                      <a:pt x="6816" y="1"/>
                    </a:moveTo>
                    <a:cubicBezTo>
                      <a:pt x="6816" y="1"/>
                      <a:pt x="6375" y="164"/>
                      <a:pt x="5722" y="428"/>
                    </a:cubicBezTo>
                    <a:cubicBezTo>
                      <a:pt x="5395" y="567"/>
                      <a:pt x="5017" y="717"/>
                      <a:pt x="4615" y="906"/>
                    </a:cubicBezTo>
                    <a:cubicBezTo>
                      <a:pt x="4414" y="994"/>
                      <a:pt x="4213" y="1082"/>
                      <a:pt x="3999" y="1170"/>
                    </a:cubicBezTo>
                    <a:lnTo>
                      <a:pt x="3358" y="1459"/>
                    </a:lnTo>
                    <a:lnTo>
                      <a:pt x="2729" y="1749"/>
                    </a:lnTo>
                    <a:cubicBezTo>
                      <a:pt x="2515" y="1849"/>
                      <a:pt x="2314" y="1950"/>
                      <a:pt x="2113" y="2038"/>
                    </a:cubicBezTo>
                    <a:cubicBezTo>
                      <a:pt x="1723" y="2239"/>
                      <a:pt x="1358" y="2415"/>
                      <a:pt x="1044" y="2579"/>
                    </a:cubicBezTo>
                    <a:cubicBezTo>
                      <a:pt x="415" y="2893"/>
                      <a:pt x="0" y="3119"/>
                      <a:pt x="0" y="3119"/>
                    </a:cubicBezTo>
                    <a:cubicBezTo>
                      <a:pt x="0" y="3119"/>
                      <a:pt x="453" y="2968"/>
                      <a:pt x="1107" y="2704"/>
                    </a:cubicBezTo>
                    <a:cubicBezTo>
                      <a:pt x="1434" y="2566"/>
                      <a:pt x="1811" y="2415"/>
                      <a:pt x="2201" y="2226"/>
                    </a:cubicBezTo>
                    <a:cubicBezTo>
                      <a:pt x="2402" y="2138"/>
                      <a:pt x="2616" y="2050"/>
                      <a:pt x="2829" y="1962"/>
                    </a:cubicBezTo>
                    <a:lnTo>
                      <a:pt x="3471" y="1673"/>
                    </a:lnTo>
                    <a:lnTo>
                      <a:pt x="4100" y="1384"/>
                    </a:lnTo>
                    <a:cubicBezTo>
                      <a:pt x="4301" y="1283"/>
                      <a:pt x="4502" y="1183"/>
                      <a:pt x="4703" y="1095"/>
                    </a:cubicBezTo>
                    <a:cubicBezTo>
                      <a:pt x="5106" y="894"/>
                      <a:pt x="5470" y="717"/>
                      <a:pt x="5785" y="554"/>
                    </a:cubicBezTo>
                    <a:cubicBezTo>
                      <a:pt x="6413" y="240"/>
                      <a:pt x="6816" y="1"/>
                      <a:pt x="6816"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rot="-6237134">
                <a:off x="7036206" y="3995555"/>
                <a:ext cx="453746" cy="257607"/>
              </a:xfrm>
              <a:custGeom>
                <a:avLst/>
                <a:gdLst/>
                <a:ahLst/>
                <a:cxnLst/>
                <a:rect l="l" t="t" r="r" b="b"/>
                <a:pathLst>
                  <a:path w="8640" h="4905" extrusionOk="0">
                    <a:moveTo>
                      <a:pt x="8614" y="0"/>
                    </a:moveTo>
                    <a:lnTo>
                      <a:pt x="315" y="3785"/>
                    </a:lnTo>
                    <a:cubicBezTo>
                      <a:pt x="63" y="3886"/>
                      <a:pt x="1" y="4062"/>
                      <a:pt x="101" y="4275"/>
                    </a:cubicBezTo>
                    <a:lnTo>
                      <a:pt x="328" y="4766"/>
                    </a:lnTo>
                    <a:cubicBezTo>
                      <a:pt x="328" y="4766"/>
                      <a:pt x="290" y="4590"/>
                      <a:pt x="491" y="4313"/>
                    </a:cubicBezTo>
                    <a:lnTo>
                      <a:pt x="340" y="3835"/>
                    </a:lnTo>
                    <a:lnTo>
                      <a:pt x="969" y="4904"/>
                    </a:lnTo>
                    <a:lnTo>
                      <a:pt x="969" y="4904"/>
                    </a:lnTo>
                    <a:lnTo>
                      <a:pt x="705" y="4074"/>
                    </a:lnTo>
                    <a:cubicBezTo>
                      <a:pt x="981" y="3835"/>
                      <a:pt x="1283" y="3634"/>
                      <a:pt x="1610" y="3483"/>
                    </a:cubicBezTo>
                    <a:cubicBezTo>
                      <a:pt x="2641" y="2955"/>
                      <a:pt x="6087" y="1258"/>
                      <a:pt x="7860" y="377"/>
                    </a:cubicBezTo>
                    <a:lnTo>
                      <a:pt x="8640" y="1874"/>
                    </a:lnTo>
                    <a:lnTo>
                      <a:pt x="8011" y="302"/>
                    </a:lnTo>
                    <a:cubicBezTo>
                      <a:pt x="8262" y="176"/>
                      <a:pt x="8463" y="76"/>
                      <a:pt x="8614"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rot="-6237134">
                <a:off x="6656968" y="3433813"/>
                <a:ext cx="521125" cy="488535"/>
              </a:xfrm>
              <a:custGeom>
                <a:avLst/>
                <a:gdLst/>
                <a:ahLst/>
                <a:cxnLst/>
                <a:rect l="l" t="t" r="r" b="b"/>
                <a:pathLst>
                  <a:path w="9923" h="9302" extrusionOk="0">
                    <a:moveTo>
                      <a:pt x="4972" y="0"/>
                    </a:moveTo>
                    <a:cubicBezTo>
                      <a:pt x="4820" y="0"/>
                      <a:pt x="4668" y="7"/>
                      <a:pt x="4515" y="21"/>
                    </a:cubicBezTo>
                    <a:cubicBezTo>
                      <a:pt x="4427" y="21"/>
                      <a:pt x="4339" y="21"/>
                      <a:pt x="4251" y="46"/>
                    </a:cubicBezTo>
                    <a:lnTo>
                      <a:pt x="3987" y="97"/>
                    </a:lnTo>
                    <a:cubicBezTo>
                      <a:pt x="3811" y="122"/>
                      <a:pt x="3635" y="172"/>
                      <a:pt x="3471" y="223"/>
                    </a:cubicBezTo>
                    <a:lnTo>
                      <a:pt x="3333" y="260"/>
                    </a:lnTo>
                    <a:lnTo>
                      <a:pt x="3220" y="311"/>
                    </a:lnTo>
                    <a:lnTo>
                      <a:pt x="2981" y="411"/>
                    </a:lnTo>
                    <a:cubicBezTo>
                      <a:pt x="2931" y="424"/>
                      <a:pt x="2906" y="436"/>
                      <a:pt x="2855" y="461"/>
                    </a:cubicBezTo>
                    <a:lnTo>
                      <a:pt x="2742" y="512"/>
                    </a:lnTo>
                    <a:lnTo>
                      <a:pt x="2503" y="638"/>
                    </a:lnTo>
                    <a:cubicBezTo>
                      <a:pt x="1925" y="952"/>
                      <a:pt x="1422" y="1392"/>
                      <a:pt x="1019" y="1920"/>
                    </a:cubicBezTo>
                    <a:cubicBezTo>
                      <a:pt x="667" y="2398"/>
                      <a:pt x="391" y="2926"/>
                      <a:pt x="215" y="3492"/>
                    </a:cubicBezTo>
                    <a:cubicBezTo>
                      <a:pt x="64" y="3957"/>
                      <a:pt x="1" y="4448"/>
                      <a:pt x="13" y="4951"/>
                    </a:cubicBezTo>
                    <a:lnTo>
                      <a:pt x="13" y="5102"/>
                    </a:lnTo>
                    <a:cubicBezTo>
                      <a:pt x="13" y="5164"/>
                      <a:pt x="13" y="5215"/>
                      <a:pt x="26" y="5265"/>
                    </a:cubicBezTo>
                    <a:lnTo>
                      <a:pt x="51" y="5554"/>
                    </a:lnTo>
                    <a:cubicBezTo>
                      <a:pt x="76" y="5743"/>
                      <a:pt x="127" y="5919"/>
                      <a:pt x="152" y="6070"/>
                    </a:cubicBezTo>
                    <a:lnTo>
                      <a:pt x="277" y="6472"/>
                    </a:lnTo>
                    <a:cubicBezTo>
                      <a:pt x="303" y="6598"/>
                      <a:pt x="353" y="6686"/>
                      <a:pt x="391" y="6761"/>
                    </a:cubicBezTo>
                    <a:lnTo>
                      <a:pt x="491" y="7000"/>
                    </a:lnTo>
                    <a:lnTo>
                      <a:pt x="403" y="6761"/>
                    </a:lnTo>
                    <a:cubicBezTo>
                      <a:pt x="378" y="6673"/>
                      <a:pt x="328" y="6585"/>
                      <a:pt x="303" y="6460"/>
                    </a:cubicBezTo>
                    <a:lnTo>
                      <a:pt x="189" y="6057"/>
                    </a:lnTo>
                    <a:cubicBezTo>
                      <a:pt x="164" y="5906"/>
                      <a:pt x="139" y="5743"/>
                      <a:pt x="114" y="5554"/>
                    </a:cubicBezTo>
                    <a:lnTo>
                      <a:pt x="101" y="5265"/>
                    </a:lnTo>
                    <a:cubicBezTo>
                      <a:pt x="101" y="5215"/>
                      <a:pt x="101" y="5152"/>
                      <a:pt x="89" y="5102"/>
                    </a:cubicBezTo>
                    <a:lnTo>
                      <a:pt x="89" y="4951"/>
                    </a:lnTo>
                    <a:cubicBezTo>
                      <a:pt x="114" y="3882"/>
                      <a:pt x="491" y="2863"/>
                      <a:pt x="1158" y="2033"/>
                    </a:cubicBezTo>
                    <a:cubicBezTo>
                      <a:pt x="1548" y="1530"/>
                      <a:pt x="2038" y="1128"/>
                      <a:pt x="2604" y="826"/>
                    </a:cubicBezTo>
                    <a:lnTo>
                      <a:pt x="2818" y="713"/>
                    </a:lnTo>
                    <a:lnTo>
                      <a:pt x="2931" y="650"/>
                    </a:lnTo>
                    <a:lnTo>
                      <a:pt x="3044" y="600"/>
                    </a:lnTo>
                    <a:lnTo>
                      <a:pt x="3283" y="512"/>
                    </a:lnTo>
                    <a:lnTo>
                      <a:pt x="3396" y="461"/>
                    </a:lnTo>
                    <a:lnTo>
                      <a:pt x="3522" y="436"/>
                    </a:lnTo>
                    <a:cubicBezTo>
                      <a:pt x="3685" y="386"/>
                      <a:pt x="3849" y="336"/>
                      <a:pt x="4012" y="311"/>
                    </a:cubicBezTo>
                    <a:lnTo>
                      <a:pt x="4264" y="273"/>
                    </a:lnTo>
                    <a:cubicBezTo>
                      <a:pt x="4352" y="248"/>
                      <a:pt x="4440" y="248"/>
                      <a:pt x="4515" y="248"/>
                    </a:cubicBezTo>
                    <a:cubicBezTo>
                      <a:pt x="4643" y="237"/>
                      <a:pt x="4771" y="232"/>
                      <a:pt x="4899" y="232"/>
                    </a:cubicBezTo>
                    <a:cubicBezTo>
                      <a:pt x="6174" y="232"/>
                      <a:pt x="7410" y="742"/>
                      <a:pt x="8313" y="1656"/>
                    </a:cubicBezTo>
                    <a:cubicBezTo>
                      <a:pt x="8778" y="2146"/>
                      <a:pt x="9155" y="2725"/>
                      <a:pt x="9382" y="3354"/>
                    </a:cubicBezTo>
                    <a:cubicBezTo>
                      <a:pt x="9608" y="3957"/>
                      <a:pt x="9721" y="4586"/>
                      <a:pt x="9696" y="5227"/>
                    </a:cubicBezTo>
                    <a:cubicBezTo>
                      <a:pt x="9658" y="6284"/>
                      <a:pt x="9268" y="7302"/>
                      <a:pt x="8589" y="8119"/>
                    </a:cubicBezTo>
                    <a:lnTo>
                      <a:pt x="8489" y="8245"/>
                    </a:lnTo>
                    <a:cubicBezTo>
                      <a:pt x="8451" y="8283"/>
                      <a:pt x="8413" y="8321"/>
                      <a:pt x="8388" y="8358"/>
                    </a:cubicBezTo>
                    <a:lnTo>
                      <a:pt x="8174" y="8572"/>
                    </a:lnTo>
                    <a:cubicBezTo>
                      <a:pt x="8036" y="8698"/>
                      <a:pt x="7910" y="8799"/>
                      <a:pt x="7785" y="8899"/>
                    </a:cubicBezTo>
                    <a:lnTo>
                      <a:pt x="7445" y="9138"/>
                    </a:lnTo>
                    <a:cubicBezTo>
                      <a:pt x="7344" y="9214"/>
                      <a:pt x="7244" y="9251"/>
                      <a:pt x="7181" y="9302"/>
                    </a:cubicBezTo>
                    <a:cubicBezTo>
                      <a:pt x="7256" y="9264"/>
                      <a:pt x="7357" y="9226"/>
                      <a:pt x="7458" y="9163"/>
                    </a:cubicBezTo>
                    <a:lnTo>
                      <a:pt x="7810" y="8937"/>
                    </a:lnTo>
                    <a:cubicBezTo>
                      <a:pt x="7936" y="8849"/>
                      <a:pt x="8074" y="8736"/>
                      <a:pt x="8225" y="8622"/>
                    </a:cubicBezTo>
                    <a:lnTo>
                      <a:pt x="8438" y="8409"/>
                    </a:lnTo>
                    <a:cubicBezTo>
                      <a:pt x="8476" y="8384"/>
                      <a:pt x="8514" y="8346"/>
                      <a:pt x="8552" y="8308"/>
                    </a:cubicBezTo>
                    <a:lnTo>
                      <a:pt x="8652" y="8182"/>
                    </a:lnTo>
                    <a:cubicBezTo>
                      <a:pt x="8992" y="7818"/>
                      <a:pt x="9256" y="7390"/>
                      <a:pt x="9457" y="6937"/>
                    </a:cubicBezTo>
                    <a:cubicBezTo>
                      <a:pt x="9696" y="6397"/>
                      <a:pt x="9847" y="5818"/>
                      <a:pt x="9885" y="5227"/>
                    </a:cubicBezTo>
                    <a:cubicBezTo>
                      <a:pt x="9922" y="4561"/>
                      <a:pt x="9822" y="3907"/>
                      <a:pt x="9595" y="3278"/>
                    </a:cubicBezTo>
                    <a:cubicBezTo>
                      <a:pt x="9356" y="2612"/>
                      <a:pt x="8979" y="2008"/>
                      <a:pt x="8489" y="1505"/>
                    </a:cubicBezTo>
                    <a:cubicBezTo>
                      <a:pt x="7564" y="535"/>
                      <a:pt x="6295" y="0"/>
                      <a:pt x="49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rot="-6237134">
                <a:off x="6507192" y="3556219"/>
                <a:ext cx="1061944" cy="648509"/>
              </a:xfrm>
              <a:custGeom>
                <a:avLst/>
                <a:gdLst/>
                <a:ahLst/>
                <a:cxnLst/>
                <a:rect l="l" t="t" r="r" b="b"/>
                <a:pathLst>
                  <a:path w="20221" h="12348" extrusionOk="0">
                    <a:moveTo>
                      <a:pt x="9180" y="6268"/>
                    </a:moveTo>
                    <a:cubicBezTo>
                      <a:pt x="9180" y="6268"/>
                      <a:pt x="9192" y="6305"/>
                      <a:pt x="9230" y="6356"/>
                    </a:cubicBezTo>
                    <a:cubicBezTo>
                      <a:pt x="9255" y="6406"/>
                      <a:pt x="9305" y="6481"/>
                      <a:pt x="9356" y="6582"/>
                    </a:cubicBezTo>
                    <a:cubicBezTo>
                      <a:pt x="9456" y="6758"/>
                      <a:pt x="9582" y="7010"/>
                      <a:pt x="9695" y="7261"/>
                    </a:cubicBezTo>
                    <a:cubicBezTo>
                      <a:pt x="9808" y="7525"/>
                      <a:pt x="9922" y="7777"/>
                      <a:pt x="9997" y="7978"/>
                    </a:cubicBezTo>
                    <a:cubicBezTo>
                      <a:pt x="10035" y="8078"/>
                      <a:pt x="10060" y="8154"/>
                      <a:pt x="10073" y="8217"/>
                    </a:cubicBezTo>
                    <a:cubicBezTo>
                      <a:pt x="10098" y="8280"/>
                      <a:pt x="10110" y="8317"/>
                      <a:pt x="10110" y="8317"/>
                    </a:cubicBezTo>
                    <a:cubicBezTo>
                      <a:pt x="10110" y="8317"/>
                      <a:pt x="10085" y="8280"/>
                      <a:pt x="10060" y="8229"/>
                    </a:cubicBezTo>
                    <a:cubicBezTo>
                      <a:pt x="10022" y="8179"/>
                      <a:pt x="9985" y="8104"/>
                      <a:pt x="9934" y="8003"/>
                    </a:cubicBezTo>
                    <a:cubicBezTo>
                      <a:pt x="9834" y="7827"/>
                      <a:pt x="9708" y="7575"/>
                      <a:pt x="9582" y="7311"/>
                    </a:cubicBezTo>
                    <a:cubicBezTo>
                      <a:pt x="9469" y="7060"/>
                      <a:pt x="9368" y="6808"/>
                      <a:pt x="9293" y="6607"/>
                    </a:cubicBezTo>
                    <a:cubicBezTo>
                      <a:pt x="9255" y="6507"/>
                      <a:pt x="9230" y="6419"/>
                      <a:pt x="9205" y="6368"/>
                    </a:cubicBezTo>
                    <a:cubicBezTo>
                      <a:pt x="9180" y="6305"/>
                      <a:pt x="9180" y="6268"/>
                      <a:pt x="9180" y="6268"/>
                    </a:cubicBezTo>
                    <a:close/>
                    <a:moveTo>
                      <a:pt x="8953" y="6431"/>
                    </a:moveTo>
                    <a:cubicBezTo>
                      <a:pt x="8953" y="6431"/>
                      <a:pt x="8966" y="6469"/>
                      <a:pt x="9004" y="6519"/>
                    </a:cubicBezTo>
                    <a:cubicBezTo>
                      <a:pt x="9029" y="6569"/>
                      <a:pt x="9079" y="6632"/>
                      <a:pt x="9117" y="6720"/>
                    </a:cubicBezTo>
                    <a:cubicBezTo>
                      <a:pt x="9217" y="6896"/>
                      <a:pt x="9343" y="7135"/>
                      <a:pt x="9444" y="7374"/>
                    </a:cubicBezTo>
                    <a:cubicBezTo>
                      <a:pt x="9557" y="7626"/>
                      <a:pt x="9658" y="7865"/>
                      <a:pt x="9733" y="8053"/>
                    </a:cubicBezTo>
                    <a:cubicBezTo>
                      <a:pt x="9758" y="8154"/>
                      <a:pt x="9783" y="8229"/>
                      <a:pt x="9808" y="8292"/>
                    </a:cubicBezTo>
                    <a:cubicBezTo>
                      <a:pt x="9821" y="8342"/>
                      <a:pt x="9834" y="8380"/>
                      <a:pt x="9834" y="8380"/>
                    </a:cubicBezTo>
                    <a:cubicBezTo>
                      <a:pt x="9834" y="8380"/>
                      <a:pt x="9808" y="8342"/>
                      <a:pt x="9783" y="8292"/>
                    </a:cubicBezTo>
                    <a:cubicBezTo>
                      <a:pt x="9758" y="8242"/>
                      <a:pt x="9708" y="8179"/>
                      <a:pt x="9670" y="8091"/>
                    </a:cubicBezTo>
                    <a:cubicBezTo>
                      <a:pt x="9570" y="7915"/>
                      <a:pt x="9444" y="7676"/>
                      <a:pt x="9331" y="7425"/>
                    </a:cubicBezTo>
                    <a:cubicBezTo>
                      <a:pt x="9230" y="7186"/>
                      <a:pt x="9129" y="6947"/>
                      <a:pt x="9054" y="6758"/>
                    </a:cubicBezTo>
                    <a:cubicBezTo>
                      <a:pt x="9016" y="6657"/>
                      <a:pt x="8991" y="6582"/>
                      <a:pt x="8979" y="6519"/>
                    </a:cubicBezTo>
                    <a:cubicBezTo>
                      <a:pt x="8953" y="6469"/>
                      <a:pt x="8953" y="6431"/>
                      <a:pt x="8953" y="6431"/>
                    </a:cubicBezTo>
                    <a:close/>
                    <a:moveTo>
                      <a:pt x="14375" y="1114"/>
                    </a:moveTo>
                    <a:cubicBezTo>
                      <a:pt x="15571" y="1114"/>
                      <a:pt x="16747" y="1635"/>
                      <a:pt x="17555" y="2621"/>
                    </a:cubicBezTo>
                    <a:lnTo>
                      <a:pt x="17517" y="2583"/>
                    </a:lnTo>
                    <a:cubicBezTo>
                      <a:pt x="17341" y="2395"/>
                      <a:pt x="17127" y="2219"/>
                      <a:pt x="16913" y="2080"/>
                    </a:cubicBezTo>
                    <a:cubicBezTo>
                      <a:pt x="16737" y="1967"/>
                      <a:pt x="16561" y="1866"/>
                      <a:pt x="16373" y="1791"/>
                    </a:cubicBezTo>
                    <a:cubicBezTo>
                      <a:pt x="16259" y="1741"/>
                      <a:pt x="16134" y="1703"/>
                      <a:pt x="16020" y="1665"/>
                    </a:cubicBezTo>
                    <a:lnTo>
                      <a:pt x="15882" y="1628"/>
                    </a:lnTo>
                    <a:lnTo>
                      <a:pt x="15995" y="1703"/>
                    </a:lnTo>
                    <a:cubicBezTo>
                      <a:pt x="16071" y="1753"/>
                      <a:pt x="16159" y="1841"/>
                      <a:pt x="16284" y="1942"/>
                    </a:cubicBezTo>
                    <a:cubicBezTo>
                      <a:pt x="16611" y="2219"/>
                      <a:pt x="16901" y="2533"/>
                      <a:pt x="17140" y="2898"/>
                    </a:cubicBezTo>
                    <a:cubicBezTo>
                      <a:pt x="17290" y="3124"/>
                      <a:pt x="17416" y="3375"/>
                      <a:pt x="17517" y="3627"/>
                    </a:cubicBezTo>
                    <a:lnTo>
                      <a:pt x="17529" y="3677"/>
                    </a:lnTo>
                    <a:lnTo>
                      <a:pt x="17542" y="3715"/>
                    </a:lnTo>
                    <a:lnTo>
                      <a:pt x="17580" y="3828"/>
                    </a:lnTo>
                    <a:lnTo>
                      <a:pt x="17655" y="4055"/>
                    </a:lnTo>
                    <a:cubicBezTo>
                      <a:pt x="17668" y="4130"/>
                      <a:pt x="17680" y="4205"/>
                      <a:pt x="17705" y="4268"/>
                    </a:cubicBezTo>
                    <a:lnTo>
                      <a:pt x="17718" y="4381"/>
                    </a:lnTo>
                    <a:cubicBezTo>
                      <a:pt x="17718" y="4419"/>
                      <a:pt x="17731" y="4457"/>
                      <a:pt x="17743" y="4495"/>
                    </a:cubicBezTo>
                    <a:cubicBezTo>
                      <a:pt x="17781" y="4809"/>
                      <a:pt x="17793" y="5123"/>
                      <a:pt x="17756" y="5438"/>
                    </a:cubicBezTo>
                    <a:cubicBezTo>
                      <a:pt x="17718" y="5765"/>
                      <a:pt x="17643" y="6079"/>
                      <a:pt x="17529" y="6381"/>
                    </a:cubicBezTo>
                    <a:cubicBezTo>
                      <a:pt x="17416" y="6683"/>
                      <a:pt x="17265" y="6972"/>
                      <a:pt x="17077" y="7248"/>
                    </a:cubicBezTo>
                    <a:cubicBezTo>
                      <a:pt x="16888" y="7513"/>
                      <a:pt x="16674" y="7751"/>
                      <a:pt x="16435" y="7965"/>
                    </a:cubicBezTo>
                    <a:cubicBezTo>
                      <a:pt x="16373" y="8016"/>
                      <a:pt x="16322" y="8066"/>
                      <a:pt x="16259" y="8104"/>
                    </a:cubicBezTo>
                    <a:cubicBezTo>
                      <a:pt x="16196" y="8154"/>
                      <a:pt x="16134" y="8204"/>
                      <a:pt x="16071" y="8242"/>
                    </a:cubicBezTo>
                    <a:cubicBezTo>
                      <a:pt x="15945" y="8317"/>
                      <a:pt x="15819" y="8405"/>
                      <a:pt x="15681" y="8468"/>
                    </a:cubicBezTo>
                    <a:cubicBezTo>
                      <a:pt x="15442" y="8594"/>
                      <a:pt x="15178" y="8695"/>
                      <a:pt x="14914" y="8770"/>
                    </a:cubicBezTo>
                    <a:cubicBezTo>
                      <a:pt x="14499" y="8883"/>
                      <a:pt x="14071" y="8934"/>
                      <a:pt x="13644" y="8934"/>
                    </a:cubicBezTo>
                    <a:cubicBezTo>
                      <a:pt x="13493" y="8934"/>
                      <a:pt x="13367" y="8921"/>
                      <a:pt x="13279" y="8908"/>
                    </a:cubicBezTo>
                    <a:lnTo>
                      <a:pt x="13141" y="8896"/>
                    </a:lnTo>
                    <a:lnTo>
                      <a:pt x="13141" y="8896"/>
                    </a:lnTo>
                    <a:lnTo>
                      <a:pt x="13267" y="8959"/>
                    </a:lnTo>
                    <a:cubicBezTo>
                      <a:pt x="13380" y="9009"/>
                      <a:pt x="13493" y="9059"/>
                      <a:pt x="13619" y="9097"/>
                    </a:cubicBezTo>
                    <a:cubicBezTo>
                      <a:pt x="13807" y="9160"/>
                      <a:pt x="14008" y="9210"/>
                      <a:pt x="14210" y="9235"/>
                    </a:cubicBezTo>
                    <a:cubicBezTo>
                      <a:pt x="14377" y="9259"/>
                      <a:pt x="14544" y="9268"/>
                      <a:pt x="14712" y="9268"/>
                    </a:cubicBezTo>
                    <a:cubicBezTo>
                      <a:pt x="14809" y="9268"/>
                      <a:pt x="14905" y="9265"/>
                      <a:pt x="15002" y="9260"/>
                    </a:cubicBezTo>
                    <a:lnTo>
                      <a:pt x="15027" y="9260"/>
                    </a:lnTo>
                    <a:cubicBezTo>
                      <a:pt x="14810" y="9295"/>
                      <a:pt x="14593" y="9312"/>
                      <a:pt x="14378" y="9312"/>
                    </a:cubicBezTo>
                    <a:cubicBezTo>
                      <a:pt x="12790" y="9312"/>
                      <a:pt x="11314" y="8393"/>
                      <a:pt x="10638" y="6909"/>
                    </a:cubicBezTo>
                    <a:cubicBezTo>
                      <a:pt x="9796" y="5035"/>
                      <a:pt x="10462" y="2822"/>
                      <a:pt x="12210" y="1728"/>
                    </a:cubicBezTo>
                    <a:cubicBezTo>
                      <a:pt x="12884" y="1314"/>
                      <a:pt x="13633" y="1114"/>
                      <a:pt x="14375" y="1114"/>
                    </a:cubicBezTo>
                    <a:close/>
                    <a:moveTo>
                      <a:pt x="14412" y="223"/>
                    </a:moveTo>
                    <a:cubicBezTo>
                      <a:pt x="15727" y="223"/>
                      <a:pt x="17006" y="758"/>
                      <a:pt x="17919" y="1728"/>
                    </a:cubicBezTo>
                    <a:cubicBezTo>
                      <a:pt x="18422" y="2231"/>
                      <a:pt x="18799" y="2835"/>
                      <a:pt x="19038" y="3501"/>
                    </a:cubicBezTo>
                    <a:cubicBezTo>
                      <a:pt x="19265" y="4130"/>
                      <a:pt x="19365" y="4784"/>
                      <a:pt x="19328" y="5450"/>
                    </a:cubicBezTo>
                    <a:cubicBezTo>
                      <a:pt x="19290" y="6041"/>
                      <a:pt x="19139" y="6620"/>
                      <a:pt x="18900" y="7148"/>
                    </a:cubicBezTo>
                    <a:cubicBezTo>
                      <a:pt x="18699" y="7613"/>
                      <a:pt x="18435" y="8028"/>
                      <a:pt x="18108" y="8393"/>
                    </a:cubicBezTo>
                    <a:lnTo>
                      <a:pt x="17995" y="8531"/>
                    </a:lnTo>
                    <a:cubicBezTo>
                      <a:pt x="17957" y="8569"/>
                      <a:pt x="17919" y="8594"/>
                      <a:pt x="17881" y="8632"/>
                    </a:cubicBezTo>
                    <a:lnTo>
                      <a:pt x="17668" y="8833"/>
                    </a:lnTo>
                    <a:cubicBezTo>
                      <a:pt x="17529" y="8959"/>
                      <a:pt x="17379" y="9059"/>
                      <a:pt x="17265" y="9160"/>
                    </a:cubicBezTo>
                    <a:lnTo>
                      <a:pt x="16913" y="9374"/>
                    </a:lnTo>
                    <a:cubicBezTo>
                      <a:pt x="16800" y="9449"/>
                      <a:pt x="16712" y="9487"/>
                      <a:pt x="16637" y="9525"/>
                    </a:cubicBezTo>
                    <a:lnTo>
                      <a:pt x="16398" y="9638"/>
                    </a:lnTo>
                    <a:lnTo>
                      <a:pt x="16624" y="9512"/>
                    </a:lnTo>
                    <a:cubicBezTo>
                      <a:pt x="16699" y="9462"/>
                      <a:pt x="16800" y="9424"/>
                      <a:pt x="16901" y="9348"/>
                    </a:cubicBezTo>
                    <a:lnTo>
                      <a:pt x="17240" y="9122"/>
                    </a:lnTo>
                    <a:cubicBezTo>
                      <a:pt x="17353" y="9009"/>
                      <a:pt x="17492" y="8908"/>
                      <a:pt x="17630" y="8783"/>
                    </a:cubicBezTo>
                    <a:lnTo>
                      <a:pt x="17831" y="8569"/>
                    </a:lnTo>
                    <a:cubicBezTo>
                      <a:pt x="17869" y="8531"/>
                      <a:pt x="17907" y="8506"/>
                      <a:pt x="17944" y="8456"/>
                    </a:cubicBezTo>
                    <a:lnTo>
                      <a:pt x="18045" y="8342"/>
                    </a:lnTo>
                    <a:cubicBezTo>
                      <a:pt x="18711" y="7513"/>
                      <a:pt x="19101" y="6507"/>
                      <a:pt x="19139" y="5450"/>
                    </a:cubicBezTo>
                    <a:cubicBezTo>
                      <a:pt x="19164" y="4822"/>
                      <a:pt x="19064" y="4180"/>
                      <a:pt x="18850" y="3589"/>
                    </a:cubicBezTo>
                    <a:cubicBezTo>
                      <a:pt x="18611" y="2960"/>
                      <a:pt x="18246" y="2369"/>
                      <a:pt x="17768" y="1892"/>
                    </a:cubicBezTo>
                    <a:cubicBezTo>
                      <a:pt x="16865" y="977"/>
                      <a:pt x="15640" y="468"/>
                      <a:pt x="14367" y="468"/>
                    </a:cubicBezTo>
                    <a:cubicBezTo>
                      <a:pt x="14239" y="468"/>
                      <a:pt x="14111" y="473"/>
                      <a:pt x="13983" y="483"/>
                    </a:cubicBezTo>
                    <a:cubicBezTo>
                      <a:pt x="13895" y="483"/>
                      <a:pt x="13807" y="483"/>
                      <a:pt x="13732" y="496"/>
                    </a:cubicBezTo>
                    <a:lnTo>
                      <a:pt x="13468" y="546"/>
                    </a:lnTo>
                    <a:cubicBezTo>
                      <a:pt x="13304" y="571"/>
                      <a:pt x="13141" y="609"/>
                      <a:pt x="12977" y="659"/>
                    </a:cubicBezTo>
                    <a:lnTo>
                      <a:pt x="12864" y="697"/>
                    </a:lnTo>
                    <a:lnTo>
                      <a:pt x="12738" y="747"/>
                    </a:lnTo>
                    <a:lnTo>
                      <a:pt x="12499" y="835"/>
                    </a:lnTo>
                    <a:lnTo>
                      <a:pt x="12386" y="886"/>
                    </a:lnTo>
                    <a:lnTo>
                      <a:pt x="12286" y="936"/>
                    </a:lnTo>
                    <a:lnTo>
                      <a:pt x="12059" y="1049"/>
                    </a:lnTo>
                    <a:cubicBezTo>
                      <a:pt x="11506" y="1364"/>
                      <a:pt x="11016" y="1766"/>
                      <a:pt x="10613" y="2269"/>
                    </a:cubicBezTo>
                    <a:cubicBezTo>
                      <a:pt x="9959" y="3099"/>
                      <a:pt x="9582" y="4117"/>
                      <a:pt x="9557" y="5174"/>
                    </a:cubicBezTo>
                    <a:lnTo>
                      <a:pt x="9557" y="5337"/>
                    </a:lnTo>
                    <a:cubicBezTo>
                      <a:pt x="9557" y="5387"/>
                      <a:pt x="9557" y="5438"/>
                      <a:pt x="9557" y="5488"/>
                    </a:cubicBezTo>
                    <a:lnTo>
                      <a:pt x="9582" y="5790"/>
                    </a:lnTo>
                    <a:cubicBezTo>
                      <a:pt x="9595" y="5966"/>
                      <a:pt x="9632" y="6142"/>
                      <a:pt x="9658" y="6293"/>
                    </a:cubicBezTo>
                    <a:lnTo>
                      <a:pt x="9758" y="6695"/>
                    </a:lnTo>
                    <a:cubicBezTo>
                      <a:pt x="9783" y="6821"/>
                      <a:pt x="9834" y="6909"/>
                      <a:pt x="9859" y="6984"/>
                    </a:cubicBezTo>
                    <a:lnTo>
                      <a:pt x="9947" y="7236"/>
                    </a:lnTo>
                    <a:lnTo>
                      <a:pt x="9834" y="6984"/>
                    </a:lnTo>
                    <a:cubicBezTo>
                      <a:pt x="9808" y="6909"/>
                      <a:pt x="9758" y="6821"/>
                      <a:pt x="9720" y="6708"/>
                    </a:cubicBezTo>
                    <a:lnTo>
                      <a:pt x="9595" y="6305"/>
                    </a:lnTo>
                    <a:cubicBezTo>
                      <a:pt x="9570" y="6142"/>
                      <a:pt x="9532" y="5978"/>
                      <a:pt x="9494" y="5790"/>
                    </a:cubicBezTo>
                    <a:lnTo>
                      <a:pt x="9469" y="5488"/>
                    </a:lnTo>
                    <a:cubicBezTo>
                      <a:pt x="9469" y="5438"/>
                      <a:pt x="9456" y="5387"/>
                      <a:pt x="9456" y="5337"/>
                    </a:cubicBezTo>
                    <a:cubicBezTo>
                      <a:pt x="9456" y="5287"/>
                      <a:pt x="9456" y="5224"/>
                      <a:pt x="9456" y="5174"/>
                    </a:cubicBezTo>
                    <a:cubicBezTo>
                      <a:pt x="9444" y="4683"/>
                      <a:pt x="9519" y="4180"/>
                      <a:pt x="9670" y="3715"/>
                    </a:cubicBezTo>
                    <a:cubicBezTo>
                      <a:pt x="9834" y="3149"/>
                      <a:pt x="10110" y="2621"/>
                      <a:pt x="10462" y="2143"/>
                    </a:cubicBezTo>
                    <a:cubicBezTo>
                      <a:pt x="10865" y="1615"/>
                      <a:pt x="11368" y="1187"/>
                      <a:pt x="11946" y="861"/>
                    </a:cubicBezTo>
                    <a:lnTo>
                      <a:pt x="12173" y="747"/>
                    </a:lnTo>
                    <a:lnTo>
                      <a:pt x="12286" y="684"/>
                    </a:lnTo>
                    <a:cubicBezTo>
                      <a:pt x="12336" y="659"/>
                      <a:pt x="12374" y="647"/>
                      <a:pt x="12411" y="634"/>
                    </a:cubicBezTo>
                    <a:lnTo>
                      <a:pt x="12650" y="534"/>
                    </a:lnTo>
                    <a:lnTo>
                      <a:pt x="12776" y="483"/>
                    </a:lnTo>
                    <a:lnTo>
                      <a:pt x="12902" y="446"/>
                    </a:lnTo>
                    <a:cubicBezTo>
                      <a:pt x="13078" y="395"/>
                      <a:pt x="13241" y="345"/>
                      <a:pt x="13417" y="320"/>
                    </a:cubicBezTo>
                    <a:lnTo>
                      <a:pt x="13682" y="269"/>
                    </a:lnTo>
                    <a:cubicBezTo>
                      <a:pt x="13770" y="257"/>
                      <a:pt x="13870" y="257"/>
                      <a:pt x="13958" y="244"/>
                    </a:cubicBezTo>
                    <a:cubicBezTo>
                      <a:pt x="14110" y="230"/>
                      <a:pt x="14261" y="223"/>
                      <a:pt x="14412" y="223"/>
                    </a:cubicBezTo>
                    <a:close/>
                    <a:moveTo>
                      <a:pt x="8865" y="6746"/>
                    </a:moveTo>
                    <a:lnTo>
                      <a:pt x="8865" y="6746"/>
                    </a:lnTo>
                    <a:cubicBezTo>
                      <a:pt x="8714" y="6821"/>
                      <a:pt x="8526" y="6934"/>
                      <a:pt x="8287" y="7047"/>
                    </a:cubicBezTo>
                    <a:lnTo>
                      <a:pt x="8916" y="8619"/>
                    </a:lnTo>
                    <a:lnTo>
                      <a:pt x="8123" y="7135"/>
                    </a:lnTo>
                    <a:cubicBezTo>
                      <a:pt x="6350" y="8003"/>
                      <a:pt x="2905" y="9701"/>
                      <a:pt x="1874" y="10229"/>
                    </a:cubicBezTo>
                    <a:cubicBezTo>
                      <a:pt x="1547" y="10392"/>
                      <a:pt x="1245" y="10593"/>
                      <a:pt x="968" y="10832"/>
                    </a:cubicBezTo>
                    <a:lnTo>
                      <a:pt x="1232" y="11650"/>
                    </a:lnTo>
                    <a:lnTo>
                      <a:pt x="604" y="10593"/>
                    </a:lnTo>
                    <a:lnTo>
                      <a:pt x="767" y="11059"/>
                    </a:lnTo>
                    <a:cubicBezTo>
                      <a:pt x="553" y="11348"/>
                      <a:pt x="591" y="11524"/>
                      <a:pt x="591" y="11524"/>
                    </a:cubicBezTo>
                    <a:lnTo>
                      <a:pt x="377" y="11033"/>
                    </a:lnTo>
                    <a:cubicBezTo>
                      <a:pt x="277" y="10820"/>
                      <a:pt x="327" y="10644"/>
                      <a:pt x="579" y="10531"/>
                    </a:cubicBezTo>
                    <a:lnTo>
                      <a:pt x="8865" y="6746"/>
                    </a:lnTo>
                    <a:close/>
                    <a:moveTo>
                      <a:pt x="8501" y="8632"/>
                    </a:moveTo>
                    <a:cubicBezTo>
                      <a:pt x="8501" y="8632"/>
                      <a:pt x="8086" y="8871"/>
                      <a:pt x="7470" y="9185"/>
                    </a:cubicBezTo>
                    <a:cubicBezTo>
                      <a:pt x="7155" y="9348"/>
                      <a:pt x="6778" y="9525"/>
                      <a:pt x="6388" y="9713"/>
                    </a:cubicBezTo>
                    <a:cubicBezTo>
                      <a:pt x="6187" y="9814"/>
                      <a:pt x="5986" y="9914"/>
                      <a:pt x="5772" y="10015"/>
                    </a:cubicBezTo>
                    <a:lnTo>
                      <a:pt x="5143" y="10304"/>
                    </a:lnTo>
                    <a:lnTo>
                      <a:pt x="4514" y="10593"/>
                    </a:lnTo>
                    <a:cubicBezTo>
                      <a:pt x="4301" y="10681"/>
                      <a:pt x="4087" y="10769"/>
                      <a:pt x="3886" y="10857"/>
                    </a:cubicBezTo>
                    <a:cubicBezTo>
                      <a:pt x="3483" y="11033"/>
                      <a:pt x="3106" y="11197"/>
                      <a:pt x="2792" y="11335"/>
                    </a:cubicBezTo>
                    <a:cubicBezTo>
                      <a:pt x="2138" y="11599"/>
                      <a:pt x="1685" y="11750"/>
                      <a:pt x="1685" y="11750"/>
                    </a:cubicBezTo>
                    <a:cubicBezTo>
                      <a:pt x="1685" y="11750"/>
                      <a:pt x="2100" y="11524"/>
                      <a:pt x="2729" y="11210"/>
                    </a:cubicBezTo>
                    <a:cubicBezTo>
                      <a:pt x="3043" y="11046"/>
                      <a:pt x="3408" y="10857"/>
                      <a:pt x="3798" y="10669"/>
                    </a:cubicBezTo>
                    <a:cubicBezTo>
                      <a:pt x="3999" y="10581"/>
                      <a:pt x="4200" y="10480"/>
                      <a:pt x="4414" y="10380"/>
                    </a:cubicBezTo>
                    <a:lnTo>
                      <a:pt x="5043" y="10090"/>
                    </a:lnTo>
                    <a:lnTo>
                      <a:pt x="5684" y="9801"/>
                    </a:lnTo>
                    <a:cubicBezTo>
                      <a:pt x="5885" y="9701"/>
                      <a:pt x="6099" y="9613"/>
                      <a:pt x="6300" y="9525"/>
                    </a:cubicBezTo>
                    <a:cubicBezTo>
                      <a:pt x="6702" y="9361"/>
                      <a:pt x="7080" y="9198"/>
                      <a:pt x="7394" y="9059"/>
                    </a:cubicBezTo>
                    <a:cubicBezTo>
                      <a:pt x="8048" y="8795"/>
                      <a:pt x="8501" y="8632"/>
                      <a:pt x="8501" y="8632"/>
                    </a:cubicBezTo>
                    <a:close/>
                    <a:moveTo>
                      <a:pt x="14365" y="1"/>
                    </a:moveTo>
                    <a:cubicBezTo>
                      <a:pt x="13842" y="1"/>
                      <a:pt x="13311" y="80"/>
                      <a:pt x="12789" y="244"/>
                    </a:cubicBezTo>
                    <a:cubicBezTo>
                      <a:pt x="10286" y="1049"/>
                      <a:pt x="8765" y="3602"/>
                      <a:pt x="9255" y="6192"/>
                    </a:cubicBezTo>
                    <a:cubicBezTo>
                      <a:pt x="9214" y="6169"/>
                      <a:pt x="9195" y="6159"/>
                      <a:pt x="9176" y="6159"/>
                    </a:cubicBezTo>
                    <a:cubicBezTo>
                      <a:pt x="9154" y="6159"/>
                      <a:pt x="9133" y="6172"/>
                      <a:pt x="9079" y="6192"/>
                    </a:cubicBezTo>
                    <a:lnTo>
                      <a:pt x="8979" y="6243"/>
                    </a:lnTo>
                    <a:cubicBezTo>
                      <a:pt x="8853" y="6293"/>
                      <a:pt x="8777" y="6419"/>
                      <a:pt x="8790" y="6557"/>
                    </a:cubicBezTo>
                    <a:lnTo>
                      <a:pt x="377" y="10405"/>
                    </a:lnTo>
                    <a:cubicBezTo>
                      <a:pt x="113" y="10518"/>
                      <a:pt x="0" y="10820"/>
                      <a:pt x="126" y="11071"/>
                    </a:cubicBezTo>
                    <a:lnTo>
                      <a:pt x="566" y="12052"/>
                    </a:lnTo>
                    <a:cubicBezTo>
                      <a:pt x="649" y="12237"/>
                      <a:pt x="835" y="12347"/>
                      <a:pt x="1028" y="12347"/>
                    </a:cubicBezTo>
                    <a:cubicBezTo>
                      <a:pt x="1096" y="12347"/>
                      <a:pt x="1166" y="12333"/>
                      <a:pt x="1232" y="12304"/>
                    </a:cubicBezTo>
                    <a:lnTo>
                      <a:pt x="9658" y="8456"/>
                    </a:lnTo>
                    <a:cubicBezTo>
                      <a:pt x="9720" y="8510"/>
                      <a:pt x="9793" y="8541"/>
                      <a:pt x="9869" y="8541"/>
                    </a:cubicBezTo>
                    <a:cubicBezTo>
                      <a:pt x="9915" y="8541"/>
                      <a:pt x="9962" y="8530"/>
                      <a:pt x="10010" y="8506"/>
                    </a:cubicBezTo>
                    <a:lnTo>
                      <a:pt x="10110" y="8468"/>
                    </a:lnTo>
                    <a:cubicBezTo>
                      <a:pt x="10198" y="8431"/>
                      <a:pt x="10198" y="8443"/>
                      <a:pt x="10223" y="8368"/>
                    </a:cubicBezTo>
                    <a:cubicBezTo>
                      <a:pt x="11237" y="9716"/>
                      <a:pt x="12797" y="10442"/>
                      <a:pt x="14384" y="10442"/>
                    </a:cubicBezTo>
                    <a:cubicBezTo>
                      <a:pt x="15298" y="10442"/>
                      <a:pt x="16220" y="10201"/>
                      <a:pt x="17052" y="9701"/>
                    </a:cubicBezTo>
                    <a:cubicBezTo>
                      <a:pt x="19340" y="8330"/>
                      <a:pt x="20220" y="5463"/>
                      <a:pt x="19114" y="3049"/>
                    </a:cubicBezTo>
                    <a:cubicBezTo>
                      <a:pt x="18237" y="1146"/>
                      <a:pt x="16359" y="1"/>
                      <a:pt x="14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rot="-6237134">
                <a:off x="6861245" y="3687687"/>
                <a:ext cx="146627" cy="286020"/>
              </a:xfrm>
              <a:custGeom>
                <a:avLst/>
                <a:gdLst/>
                <a:ahLst/>
                <a:cxnLst/>
                <a:rect l="l" t="t" r="r" b="b"/>
                <a:pathLst>
                  <a:path w="2792" h="5446" extrusionOk="0">
                    <a:moveTo>
                      <a:pt x="2792" y="1"/>
                    </a:moveTo>
                    <a:cubicBezTo>
                      <a:pt x="855" y="881"/>
                      <a:pt x="0" y="3157"/>
                      <a:pt x="881" y="5094"/>
                    </a:cubicBezTo>
                    <a:cubicBezTo>
                      <a:pt x="974" y="5299"/>
                      <a:pt x="1163" y="5446"/>
                      <a:pt x="1291" y="5446"/>
                    </a:cubicBezTo>
                    <a:cubicBezTo>
                      <a:pt x="1423" y="5446"/>
                      <a:pt x="1492" y="5293"/>
                      <a:pt x="1333" y="4892"/>
                    </a:cubicBezTo>
                    <a:cubicBezTo>
                      <a:pt x="1019" y="4088"/>
                      <a:pt x="717" y="3258"/>
                      <a:pt x="1170" y="2000"/>
                    </a:cubicBezTo>
                    <a:cubicBezTo>
                      <a:pt x="1497" y="1183"/>
                      <a:pt x="2063" y="479"/>
                      <a:pt x="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4752"/>
        <p:cNvGrpSpPr/>
        <p:nvPr/>
      </p:nvGrpSpPr>
      <p:grpSpPr>
        <a:xfrm>
          <a:off x="0" y="0"/>
          <a:ext cx="0" cy="0"/>
          <a:chOff x="0" y="0"/>
          <a:chExt cx="0" cy="0"/>
        </a:xfrm>
      </p:grpSpPr>
      <p:pic>
        <p:nvPicPr>
          <p:cNvPr id="4753" name="Google Shape;4753;p30"/>
          <p:cNvPicPr preferRelativeResize="0"/>
          <p:nvPr/>
        </p:nvPicPr>
        <p:blipFill>
          <a:blip r:embed="rId2">
            <a:alphaModFix amt="24000"/>
          </a:blip>
          <a:stretch>
            <a:fillRect/>
          </a:stretch>
        </p:blipFill>
        <p:spPr>
          <a:xfrm rot="10800000" flipH="1">
            <a:off x="-25" y="-3900"/>
            <a:ext cx="9144003" cy="5143501"/>
          </a:xfrm>
          <a:prstGeom prst="rect">
            <a:avLst/>
          </a:prstGeom>
          <a:noFill/>
          <a:ln>
            <a:noFill/>
          </a:ln>
        </p:spPr>
      </p:pic>
      <p:grpSp>
        <p:nvGrpSpPr>
          <p:cNvPr id="4754" name="Google Shape;4754;p30"/>
          <p:cNvGrpSpPr/>
          <p:nvPr/>
        </p:nvGrpSpPr>
        <p:grpSpPr>
          <a:xfrm>
            <a:off x="371748" y="4639350"/>
            <a:ext cx="8402474" cy="198675"/>
            <a:chOff x="371748" y="295950"/>
            <a:chExt cx="8402474" cy="198675"/>
          </a:xfrm>
        </p:grpSpPr>
        <p:sp>
          <p:nvSpPr>
            <p:cNvPr id="4755" name="Google Shape;4755;p30"/>
            <p:cNvSpPr/>
            <p:nvPr/>
          </p:nvSpPr>
          <p:spPr>
            <a:xfrm flipH="1">
              <a:off x="8671275" y="363841"/>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6" name="Google Shape;4756;p30"/>
            <p:cNvGrpSpPr/>
            <p:nvPr/>
          </p:nvGrpSpPr>
          <p:grpSpPr>
            <a:xfrm>
              <a:off x="371748" y="295950"/>
              <a:ext cx="8255803" cy="198675"/>
              <a:chOff x="371748" y="295950"/>
              <a:chExt cx="8255803" cy="198675"/>
            </a:xfrm>
          </p:grpSpPr>
          <p:sp>
            <p:nvSpPr>
              <p:cNvPr id="4757" name="Google Shape;4757;p30"/>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8" name="Google Shape;4758;p30"/>
              <p:cNvGrpSpPr/>
              <p:nvPr/>
            </p:nvGrpSpPr>
            <p:grpSpPr>
              <a:xfrm>
                <a:off x="504825" y="295950"/>
                <a:ext cx="8122726" cy="198675"/>
                <a:chOff x="504825" y="298750"/>
                <a:chExt cx="8122726" cy="198675"/>
              </a:xfrm>
            </p:grpSpPr>
            <p:grpSp>
              <p:nvGrpSpPr>
                <p:cNvPr id="4759" name="Google Shape;4759;p30"/>
                <p:cNvGrpSpPr/>
                <p:nvPr/>
              </p:nvGrpSpPr>
              <p:grpSpPr>
                <a:xfrm>
                  <a:off x="504825" y="298750"/>
                  <a:ext cx="8122726" cy="198675"/>
                  <a:chOff x="9017419" y="539512"/>
                  <a:chExt cx="5210550" cy="198675"/>
                </a:xfrm>
              </p:grpSpPr>
              <p:sp>
                <p:nvSpPr>
                  <p:cNvPr id="4760" name="Google Shape;4760;p30"/>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0"/>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0"/>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0"/>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0"/>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0"/>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0"/>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0"/>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0"/>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0"/>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0"/>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0"/>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0"/>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0"/>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0"/>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0"/>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0"/>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0"/>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0"/>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0"/>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0"/>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0"/>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0"/>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0"/>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0"/>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0"/>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0"/>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0"/>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0"/>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0"/>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0"/>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0"/>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0"/>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0"/>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0"/>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0"/>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0"/>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0"/>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0"/>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0"/>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0"/>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0"/>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0"/>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0"/>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0"/>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0"/>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0"/>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0"/>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0"/>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0"/>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0"/>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0"/>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0"/>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0"/>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0"/>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0"/>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0"/>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0"/>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0"/>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0"/>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0"/>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0"/>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0"/>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3" name="Google Shape;4823;p30"/>
                <p:cNvGrpSpPr/>
                <p:nvPr/>
              </p:nvGrpSpPr>
              <p:grpSpPr>
                <a:xfrm>
                  <a:off x="569351" y="371931"/>
                  <a:ext cx="831096" cy="73279"/>
                  <a:chOff x="9740085" y="612693"/>
                  <a:chExt cx="533129" cy="73279"/>
                </a:xfrm>
              </p:grpSpPr>
              <p:sp>
                <p:nvSpPr>
                  <p:cNvPr id="4824" name="Google Shape;4824;p30"/>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0"/>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0"/>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0"/>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0"/>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0"/>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0"/>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0"/>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2" name="Google Shape;4832;p30"/>
                <p:cNvGrpSpPr/>
                <p:nvPr/>
              </p:nvGrpSpPr>
              <p:grpSpPr>
                <a:xfrm>
                  <a:off x="7658325" y="371931"/>
                  <a:ext cx="945022" cy="73279"/>
                  <a:chOff x="13000570" y="612693"/>
                  <a:chExt cx="606211" cy="73279"/>
                </a:xfrm>
              </p:grpSpPr>
              <p:sp>
                <p:nvSpPr>
                  <p:cNvPr id="4833" name="Google Shape;4833;p30"/>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0"/>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0"/>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0"/>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0"/>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0"/>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0"/>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0"/>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0"/>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4842" name="Google Shape;4842;p30"/>
          <p:cNvGrpSpPr/>
          <p:nvPr/>
        </p:nvGrpSpPr>
        <p:grpSpPr>
          <a:xfrm rot="5400000" flipH="1">
            <a:off x="8105638" y="1301443"/>
            <a:ext cx="1495566" cy="476360"/>
            <a:chOff x="4440625" y="1955050"/>
            <a:chExt cx="825550" cy="262950"/>
          </a:xfrm>
        </p:grpSpPr>
        <p:sp>
          <p:nvSpPr>
            <p:cNvPr id="4843" name="Google Shape;4843;p30"/>
            <p:cNvSpPr/>
            <p:nvPr/>
          </p:nvSpPr>
          <p:spPr>
            <a:xfrm>
              <a:off x="4440625" y="1955050"/>
              <a:ext cx="825550" cy="262950"/>
            </a:xfrm>
            <a:custGeom>
              <a:avLst/>
              <a:gdLst/>
              <a:ahLst/>
              <a:cxnLst/>
              <a:rect l="l" t="t" r="r" b="b"/>
              <a:pathLst>
                <a:path w="33022" h="10518" extrusionOk="0">
                  <a:moveTo>
                    <a:pt x="21149" y="0"/>
                  </a:moveTo>
                  <a:cubicBezTo>
                    <a:pt x="21003" y="0"/>
                    <a:pt x="20856" y="17"/>
                    <a:pt x="20711" y="52"/>
                  </a:cubicBezTo>
                  <a:lnTo>
                    <a:pt x="20560" y="90"/>
                  </a:lnTo>
                  <a:lnTo>
                    <a:pt x="20484" y="103"/>
                  </a:lnTo>
                  <a:cubicBezTo>
                    <a:pt x="20371" y="140"/>
                    <a:pt x="20208" y="191"/>
                    <a:pt x="20019" y="254"/>
                  </a:cubicBezTo>
                  <a:lnTo>
                    <a:pt x="19956" y="279"/>
                  </a:lnTo>
                  <a:cubicBezTo>
                    <a:pt x="19780" y="342"/>
                    <a:pt x="19579" y="430"/>
                    <a:pt x="19365" y="530"/>
                  </a:cubicBezTo>
                  <a:lnTo>
                    <a:pt x="19290" y="568"/>
                  </a:lnTo>
                  <a:cubicBezTo>
                    <a:pt x="19152" y="643"/>
                    <a:pt x="19026" y="706"/>
                    <a:pt x="18887" y="794"/>
                  </a:cubicBezTo>
                  <a:lnTo>
                    <a:pt x="18774" y="794"/>
                  </a:lnTo>
                  <a:cubicBezTo>
                    <a:pt x="18334" y="832"/>
                    <a:pt x="17894" y="882"/>
                    <a:pt x="17454" y="970"/>
                  </a:cubicBezTo>
                  <a:cubicBezTo>
                    <a:pt x="17341" y="945"/>
                    <a:pt x="17240" y="945"/>
                    <a:pt x="17140" y="945"/>
                  </a:cubicBezTo>
                  <a:lnTo>
                    <a:pt x="16762" y="945"/>
                  </a:lnTo>
                  <a:cubicBezTo>
                    <a:pt x="16486" y="970"/>
                    <a:pt x="16209" y="1021"/>
                    <a:pt x="15932" y="1084"/>
                  </a:cubicBezTo>
                  <a:lnTo>
                    <a:pt x="15882" y="1096"/>
                  </a:lnTo>
                  <a:cubicBezTo>
                    <a:pt x="15543" y="1184"/>
                    <a:pt x="15228" y="1285"/>
                    <a:pt x="14901" y="1423"/>
                  </a:cubicBezTo>
                  <a:lnTo>
                    <a:pt x="14864" y="1436"/>
                  </a:lnTo>
                  <a:cubicBezTo>
                    <a:pt x="14612" y="1549"/>
                    <a:pt x="14373" y="1662"/>
                    <a:pt x="14159" y="1775"/>
                  </a:cubicBezTo>
                  <a:cubicBezTo>
                    <a:pt x="14065" y="1764"/>
                    <a:pt x="13971" y="1758"/>
                    <a:pt x="13877" y="1758"/>
                  </a:cubicBezTo>
                  <a:cubicBezTo>
                    <a:pt x="13657" y="1758"/>
                    <a:pt x="13440" y="1789"/>
                    <a:pt x="13229" y="1851"/>
                  </a:cubicBezTo>
                  <a:cubicBezTo>
                    <a:pt x="12927" y="1939"/>
                    <a:pt x="12600" y="1989"/>
                    <a:pt x="12286" y="2002"/>
                  </a:cubicBezTo>
                  <a:lnTo>
                    <a:pt x="12248" y="2002"/>
                  </a:lnTo>
                  <a:cubicBezTo>
                    <a:pt x="11883" y="1939"/>
                    <a:pt x="11506" y="1914"/>
                    <a:pt x="11141" y="1914"/>
                  </a:cubicBezTo>
                  <a:cubicBezTo>
                    <a:pt x="10613" y="1914"/>
                    <a:pt x="10085" y="1989"/>
                    <a:pt x="9582" y="2115"/>
                  </a:cubicBezTo>
                  <a:cubicBezTo>
                    <a:pt x="9392" y="2051"/>
                    <a:pt x="9196" y="2021"/>
                    <a:pt x="9000" y="2021"/>
                  </a:cubicBezTo>
                  <a:cubicBezTo>
                    <a:pt x="8652" y="2021"/>
                    <a:pt x="8308" y="2118"/>
                    <a:pt x="8010" y="2303"/>
                  </a:cubicBezTo>
                  <a:lnTo>
                    <a:pt x="7897" y="2366"/>
                  </a:lnTo>
                  <a:lnTo>
                    <a:pt x="7809" y="2429"/>
                  </a:lnTo>
                  <a:cubicBezTo>
                    <a:pt x="7784" y="2454"/>
                    <a:pt x="7708" y="2492"/>
                    <a:pt x="7620" y="2542"/>
                  </a:cubicBezTo>
                  <a:cubicBezTo>
                    <a:pt x="7583" y="2567"/>
                    <a:pt x="7545" y="2593"/>
                    <a:pt x="7507" y="2605"/>
                  </a:cubicBezTo>
                  <a:cubicBezTo>
                    <a:pt x="7482" y="2630"/>
                    <a:pt x="7394" y="2681"/>
                    <a:pt x="7231" y="2781"/>
                  </a:cubicBezTo>
                  <a:lnTo>
                    <a:pt x="7180" y="2806"/>
                  </a:lnTo>
                  <a:cubicBezTo>
                    <a:pt x="7055" y="2882"/>
                    <a:pt x="6941" y="2945"/>
                    <a:pt x="6841" y="2995"/>
                  </a:cubicBezTo>
                  <a:lnTo>
                    <a:pt x="6753" y="3045"/>
                  </a:lnTo>
                  <a:cubicBezTo>
                    <a:pt x="6627" y="3096"/>
                    <a:pt x="6514" y="3158"/>
                    <a:pt x="6426" y="3196"/>
                  </a:cubicBezTo>
                  <a:cubicBezTo>
                    <a:pt x="6199" y="3158"/>
                    <a:pt x="5973" y="3108"/>
                    <a:pt x="5759" y="3070"/>
                  </a:cubicBezTo>
                  <a:cubicBezTo>
                    <a:pt x="4716" y="2857"/>
                    <a:pt x="3684" y="2618"/>
                    <a:pt x="2892" y="2442"/>
                  </a:cubicBezTo>
                  <a:cubicBezTo>
                    <a:pt x="2741" y="2404"/>
                    <a:pt x="2578" y="2391"/>
                    <a:pt x="2427" y="2391"/>
                  </a:cubicBezTo>
                  <a:cubicBezTo>
                    <a:pt x="1962" y="2391"/>
                    <a:pt x="1509" y="2542"/>
                    <a:pt x="1144" y="2831"/>
                  </a:cubicBezTo>
                  <a:cubicBezTo>
                    <a:pt x="0" y="3737"/>
                    <a:pt x="226" y="5535"/>
                    <a:pt x="1559" y="6126"/>
                  </a:cubicBezTo>
                  <a:cubicBezTo>
                    <a:pt x="2565" y="6579"/>
                    <a:pt x="3622" y="6906"/>
                    <a:pt x="4703" y="7145"/>
                  </a:cubicBezTo>
                  <a:cubicBezTo>
                    <a:pt x="5244" y="7258"/>
                    <a:pt x="5797" y="7371"/>
                    <a:pt x="6388" y="7472"/>
                  </a:cubicBezTo>
                  <a:cubicBezTo>
                    <a:pt x="6476" y="7522"/>
                    <a:pt x="6552" y="7572"/>
                    <a:pt x="6640" y="7622"/>
                  </a:cubicBezTo>
                  <a:lnTo>
                    <a:pt x="6690" y="7660"/>
                  </a:lnTo>
                  <a:cubicBezTo>
                    <a:pt x="6765" y="7710"/>
                    <a:pt x="6841" y="7761"/>
                    <a:pt x="6904" y="7824"/>
                  </a:cubicBezTo>
                  <a:cubicBezTo>
                    <a:pt x="6941" y="7849"/>
                    <a:pt x="6992" y="7887"/>
                    <a:pt x="7029" y="7912"/>
                  </a:cubicBezTo>
                  <a:lnTo>
                    <a:pt x="7105" y="7975"/>
                  </a:lnTo>
                  <a:cubicBezTo>
                    <a:pt x="7130" y="8000"/>
                    <a:pt x="7155" y="8025"/>
                    <a:pt x="7180" y="8050"/>
                  </a:cubicBezTo>
                  <a:lnTo>
                    <a:pt x="7293" y="8151"/>
                  </a:lnTo>
                  <a:cubicBezTo>
                    <a:pt x="7595" y="8415"/>
                    <a:pt x="7960" y="8578"/>
                    <a:pt x="8350" y="8628"/>
                  </a:cubicBezTo>
                  <a:lnTo>
                    <a:pt x="8476" y="8716"/>
                  </a:lnTo>
                  <a:lnTo>
                    <a:pt x="8538" y="8754"/>
                  </a:lnTo>
                  <a:cubicBezTo>
                    <a:pt x="8702" y="8867"/>
                    <a:pt x="8853" y="8955"/>
                    <a:pt x="8978" y="9043"/>
                  </a:cubicBezTo>
                  <a:lnTo>
                    <a:pt x="9041" y="9094"/>
                  </a:lnTo>
                  <a:lnTo>
                    <a:pt x="9393" y="9307"/>
                  </a:lnTo>
                  <a:lnTo>
                    <a:pt x="9456" y="9333"/>
                  </a:lnTo>
                  <a:lnTo>
                    <a:pt x="9595" y="9421"/>
                  </a:lnTo>
                  <a:cubicBezTo>
                    <a:pt x="9834" y="9559"/>
                    <a:pt x="10098" y="9634"/>
                    <a:pt x="10374" y="9660"/>
                  </a:cubicBezTo>
                  <a:cubicBezTo>
                    <a:pt x="10664" y="9798"/>
                    <a:pt x="10940" y="9911"/>
                    <a:pt x="11204" y="9999"/>
                  </a:cubicBezTo>
                  <a:lnTo>
                    <a:pt x="11255" y="10024"/>
                  </a:lnTo>
                  <a:cubicBezTo>
                    <a:pt x="11544" y="10112"/>
                    <a:pt x="11833" y="10188"/>
                    <a:pt x="12135" y="10251"/>
                  </a:cubicBezTo>
                  <a:cubicBezTo>
                    <a:pt x="12223" y="10276"/>
                    <a:pt x="12311" y="10288"/>
                    <a:pt x="12374" y="10288"/>
                  </a:cubicBezTo>
                  <a:lnTo>
                    <a:pt x="12474" y="10313"/>
                  </a:lnTo>
                  <a:cubicBezTo>
                    <a:pt x="12555" y="10323"/>
                    <a:pt x="12636" y="10328"/>
                    <a:pt x="12717" y="10328"/>
                  </a:cubicBezTo>
                  <a:cubicBezTo>
                    <a:pt x="12953" y="10328"/>
                    <a:pt x="13189" y="10288"/>
                    <a:pt x="13405" y="10213"/>
                  </a:cubicBezTo>
                  <a:cubicBezTo>
                    <a:pt x="14637" y="10401"/>
                    <a:pt x="15882" y="10502"/>
                    <a:pt x="17140" y="10515"/>
                  </a:cubicBezTo>
                  <a:cubicBezTo>
                    <a:pt x="17232" y="10517"/>
                    <a:pt x="17325" y="10518"/>
                    <a:pt x="17418" y="10518"/>
                  </a:cubicBezTo>
                  <a:cubicBezTo>
                    <a:pt x="17885" y="10518"/>
                    <a:pt x="18363" y="10492"/>
                    <a:pt x="18825" y="10439"/>
                  </a:cubicBezTo>
                  <a:cubicBezTo>
                    <a:pt x="19013" y="10414"/>
                    <a:pt x="19189" y="10364"/>
                    <a:pt x="19353" y="10301"/>
                  </a:cubicBezTo>
                  <a:lnTo>
                    <a:pt x="19655" y="10351"/>
                  </a:lnTo>
                  <a:lnTo>
                    <a:pt x="19705" y="10351"/>
                  </a:lnTo>
                  <a:cubicBezTo>
                    <a:pt x="20019" y="10389"/>
                    <a:pt x="20296" y="10414"/>
                    <a:pt x="20547" y="10439"/>
                  </a:cubicBezTo>
                  <a:lnTo>
                    <a:pt x="20585" y="10439"/>
                  </a:lnTo>
                  <a:cubicBezTo>
                    <a:pt x="20837" y="10452"/>
                    <a:pt x="21038" y="10464"/>
                    <a:pt x="21189" y="10464"/>
                  </a:cubicBezTo>
                  <a:lnTo>
                    <a:pt x="21465" y="10464"/>
                  </a:lnTo>
                  <a:cubicBezTo>
                    <a:pt x="21993" y="10464"/>
                    <a:pt x="22496" y="10238"/>
                    <a:pt x="22849" y="9861"/>
                  </a:cubicBezTo>
                  <a:cubicBezTo>
                    <a:pt x="23100" y="9773"/>
                    <a:pt x="23352" y="9697"/>
                    <a:pt x="23603" y="9609"/>
                  </a:cubicBezTo>
                  <a:cubicBezTo>
                    <a:pt x="23892" y="9509"/>
                    <a:pt x="24383" y="9345"/>
                    <a:pt x="24559" y="9307"/>
                  </a:cubicBezTo>
                  <a:cubicBezTo>
                    <a:pt x="25313" y="9257"/>
                    <a:pt x="26357" y="9245"/>
                    <a:pt x="26395" y="9245"/>
                  </a:cubicBezTo>
                  <a:cubicBezTo>
                    <a:pt x="26747" y="9245"/>
                    <a:pt x="27099" y="9157"/>
                    <a:pt x="27426" y="9006"/>
                  </a:cubicBezTo>
                  <a:cubicBezTo>
                    <a:pt x="27523" y="9022"/>
                    <a:pt x="27620" y="9029"/>
                    <a:pt x="27716" y="9029"/>
                  </a:cubicBezTo>
                  <a:cubicBezTo>
                    <a:pt x="28309" y="9029"/>
                    <a:pt x="28880" y="8738"/>
                    <a:pt x="29237" y="8251"/>
                  </a:cubicBezTo>
                  <a:cubicBezTo>
                    <a:pt x="29287" y="8226"/>
                    <a:pt x="29337" y="8226"/>
                    <a:pt x="29400" y="8226"/>
                  </a:cubicBezTo>
                  <a:cubicBezTo>
                    <a:pt x="32267" y="7987"/>
                    <a:pt x="32946" y="6554"/>
                    <a:pt x="33009" y="5397"/>
                  </a:cubicBezTo>
                  <a:cubicBezTo>
                    <a:pt x="33022" y="5309"/>
                    <a:pt x="33022" y="5221"/>
                    <a:pt x="33009" y="5133"/>
                  </a:cubicBezTo>
                  <a:cubicBezTo>
                    <a:pt x="32934" y="3687"/>
                    <a:pt x="31726" y="3058"/>
                    <a:pt x="31072" y="2718"/>
                  </a:cubicBezTo>
                  <a:cubicBezTo>
                    <a:pt x="30821" y="2593"/>
                    <a:pt x="30582" y="2454"/>
                    <a:pt x="30356" y="2291"/>
                  </a:cubicBezTo>
                  <a:cubicBezTo>
                    <a:pt x="29928" y="1964"/>
                    <a:pt x="29438" y="1737"/>
                    <a:pt x="28922" y="1624"/>
                  </a:cubicBezTo>
                  <a:cubicBezTo>
                    <a:pt x="28847" y="1536"/>
                    <a:pt x="28759" y="1461"/>
                    <a:pt x="28671" y="1398"/>
                  </a:cubicBezTo>
                  <a:cubicBezTo>
                    <a:pt x="28432" y="1209"/>
                    <a:pt x="27514" y="606"/>
                    <a:pt x="25942" y="354"/>
                  </a:cubicBezTo>
                  <a:cubicBezTo>
                    <a:pt x="25791" y="329"/>
                    <a:pt x="25602" y="304"/>
                    <a:pt x="25389" y="279"/>
                  </a:cubicBezTo>
                  <a:cubicBezTo>
                    <a:pt x="25099" y="115"/>
                    <a:pt x="24772" y="27"/>
                    <a:pt x="24446" y="27"/>
                  </a:cubicBezTo>
                  <a:lnTo>
                    <a:pt x="24207" y="27"/>
                  </a:lnTo>
                  <a:lnTo>
                    <a:pt x="24093" y="40"/>
                  </a:lnTo>
                  <a:cubicBezTo>
                    <a:pt x="23993" y="52"/>
                    <a:pt x="23842" y="78"/>
                    <a:pt x="23666" y="115"/>
                  </a:cubicBezTo>
                  <a:lnTo>
                    <a:pt x="23603" y="128"/>
                  </a:lnTo>
                  <a:cubicBezTo>
                    <a:pt x="23515" y="103"/>
                    <a:pt x="23427" y="90"/>
                    <a:pt x="23352" y="90"/>
                  </a:cubicBezTo>
                  <a:cubicBezTo>
                    <a:pt x="23289" y="78"/>
                    <a:pt x="23100" y="65"/>
                    <a:pt x="22811" y="65"/>
                  </a:cubicBezTo>
                  <a:cubicBezTo>
                    <a:pt x="22559" y="65"/>
                    <a:pt x="22220" y="78"/>
                    <a:pt x="21792" y="115"/>
                  </a:cubicBezTo>
                  <a:cubicBezTo>
                    <a:pt x="21588" y="40"/>
                    <a:pt x="21370" y="0"/>
                    <a:pt x="21149" y="0"/>
                  </a:cubicBezTo>
                  <a:close/>
                </a:path>
              </a:pathLst>
            </a:custGeom>
            <a:solidFill>
              <a:schemeClr val="lt1"/>
            </a:solidFill>
            <a:ln>
              <a:noFill/>
            </a:ln>
            <a:effectLst>
              <a:outerShdw blurRad="28575" dist="9525" dir="5400000" algn="bl" rotWithShape="0">
                <a:schemeClr val="dk2">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0"/>
            <p:cNvSpPr/>
            <p:nvPr/>
          </p:nvSpPr>
          <p:spPr>
            <a:xfrm>
              <a:off x="4497525" y="2001925"/>
              <a:ext cx="721175" cy="168925"/>
            </a:xfrm>
            <a:custGeom>
              <a:avLst/>
              <a:gdLst/>
              <a:ahLst/>
              <a:cxnLst/>
              <a:rect l="l" t="t" r="r" b="b"/>
              <a:pathLst>
                <a:path w="28847" h="6757" extrusionOk="0">
                  <a:moveTo>
                    <a:pt x="18875" y="1"/>
                  </a:moveTo>
                  <a:lnTo>
                    <a:pt x="18724" y="39"/>
                  </a:lnTo>
                  <a:cubicBezTo>
                    <a:pt x="18636" y="64"/>
                    <a:pt x="18510" y="101"/>
                    <a:pt x="18359" y="152"/>
                  </a:cubicBezTo>
                  <a:cubicBezTo>
                    <a:pt x="18208" y="202"/>
                    <a:pt x="18058" y="277"/>
                    <a:pt x="17894" y="353"/>
                  </a:cubicBezTo>
                  <a:cubicBezTo>
                    <a:pt x="17718" y="428"/>
                    <a:pt x="17567" y="541"/>
                    <a:pt x="17404" y="642"/>
                  </a:cubicBezTo>
                  <a:cubicBezTo>
                    <a:pt x="17253" y="730"/>
                    <a:pt x="17127" y="856"/>
                    <a:pt x="17001" y="956"/>
                  </a:cubicBezTo>
                  <a:lnTo>
                    <a:pt x="16976" y="994"/>
                  </a:lnTo>
                  <a:cubicBezTo>
                    <a:pt x="16976" y="944"/>
                    <a:pt x="16938" y="894"/>
                    <a:pt x="16901" y="868"/>
                  </a:cubicBezTo>
                  <a:cubicBezTo>
                    <a:pt x="16828" y="827"/>
                    <a:pt x="16746" y="802"/>
                    <a:pt x="16663" y="802"/>
                  </a:cubicBezTo>
                  <a:cubicBezTo>
                    <a:pt x="16646" y="802"/>
                    <a:pt x="16629" y="803"/>
                    <a:pt x="16611" y="806"/>
                  </a:cubicBezTo>
                  <a:cubicBezTo>
                    <a:pt x="15668" y="868"/>
                    <a:pt x="14750" y="1070"/>
                    <a:pt x="13858" y="1384"/>
                  </a:cubicBezTo>
                  <a:lnTo>
                    <a:pt x="13342" y="1585"/>
                  </a:lnTo>
                  <a:lnTo>
                    <a:pt x="12965" y="1724"/>
                  </a:lnTo>
                  <a:cubicBezTo>
                    <a:pt x="13153" y="1623"/>
                    <a:pt x="13342" y="1522"/>
                    <a:pt x="13518" y="1434"/>
                  </a:cubicBezTo>
                  <a:cubicBezTo>
                    <a:pt x="13719" y="1321"/>
                    <a:pt x="13933" y="1233"/>
                    <a:pt x="14159" y="1145"/>
                  </a:cubicBezTo>
                  <a:cubicBezTo>
                    <a:pt x="14323" y="1082"/>
                    <a:pt x="14486" y="1032"/>
                    <a:pt x="14662" y="994"/>
                  </a:cubicBezTo>
                  <a:cubicBezTo>
                    <a:pt x="14725" y="982"/>
                    <a:pt x="14776" y="969"/>
                    <a:pt x="14813" y="956"/>
                  </a:cubicBezTo>
                  <a:lnTo>
                    <a:pt x="14876" y="944"/>
                  </a:lnTo>
                  <a:lnTo>
                    <a:pt x="14662" y="944"/>
                  </a:lnTo>
                  <a:cubicBezTo>
                    <a:pt x="14461" y="956"/>
                    <a:pt x="14273" y="994"/>
                    <a:pt x="14084" y="1032"/>
                  </a:cubicBezTo>
                  <a:cubicBezTo>
                    <a:pt x="13845" y="1095"/>
                    <a:pt x="13593" y="1183"/>
                    <a:pt x="13355" y="1283"/>
                  </a:cubicBezTo>
                  <a:cubicBezTo>
                    <a:pt x="13103" y="1384"/>
                    <a:pt x="12852" y="1510"/>
                    <a:pt x="12613" y="1635"/>
                  </a:cubicBezTo>
                  <a:cubicBezTo>
                    <a:pt x="12374" y="1761"/>
                    <a:pt x="12160" y="1900"/>
                    <a:pt x="11934" y="2013"/>
                  </a:cubicBezTo>
                  <a:cubicBezTo>
                    <a:pt x="11946" y="2000"/>
                    <a:pt x="11946" y="1975"/>
                    <a:pt x="11946" y="1950"/>
                  </a:cubicBezTo>
                  <a:cubicBezTo>
                    <a:pt x="11946" y="1912"/>
                    <a:pt x="11921" y="1874"/>
                    <a:pt x="11883" y="1849"/>
                  </a:cubicBezTo>
                  <a:cubicBezTo>
                    <a:pt x="11809" y="1791"/>
                    <a:pt x="11713" y="1761"/>
                    <a:pt x="11617" y="1761"/>
                  </a:cubicBezTo>
                  <a:cubicBezTo>
                    <a:pt x="11566" y="1761"/>
                    <a:pt x="11516" y="1769"/>
                    <a:pt x="11468" y="1786"/>
                  </a:cubicBezTo>
                  <a:cubicBezTo>
                    <a:pt x="11219" y="1849"/>
                    <a:pt x="10558" y="1997"/>
                    <a:pt x="10030" y="1997"/>
                  </a:cubicBezTo>
                  <a:cubicBezTo>
                    <a:pt x="9919" y="1997"/>
                    <a:pt x="9814" y="1990"/>
                    <a:pt x="9720" y="1975"/>
                  </a:cubicBezTo>
                  <a:cubicBezTo>
                    <a:pt x="9411" y="1928"/>
                    <a:pt x="9147" y="1900"/>
                    <a:pt x="8882" y="1900"/>
                  </a:cubicBezTo>
                  <a:cubicBezTo>
                    <a:pt x="8374" y="1900"/>
                    <a:pt x="7865" y="2004"/>
                    <a:pt x="7029" y="2277"/>
                  </a:cubicBezTo>
                  <a:cubicBezTo>
                    <a:pt x="6791" y="2352"/>
                    <a:pt x="6501" y="2453"/>
                    <a:pt x="6200" y="2579"/>
                  </a:cubicBezTo>
                  <a:cubicBezTo>
                    <a:pt x="6300" y="2491"/>
                    <a:pt x="6388" y="2415"/>
                    <a:pt x="6464" y="2340"/>
                  </a:cubicBezTo>
                  <a:cubicBezTo>
                    <a:pt x="6552" y="2252"/>
                    <a:pt x="6614" y="2164"/>
                    <a:pt x="6665" y="2113"/>
                  </a:cubicBezTo>
                  <a:lnTo>
                    <a:pt x="6728" y="2013"/>
                  </a:lnTo>
                  <a:lnTo>
                    <a:pt x="6728" y="2013"/>
                  </a:lnTo>
                  <a:lnTo>
                    <a:pt x="6602" y="2088"/>
                  </a:lnTo>
                  <a:cubicBezTo>
                    <a:pt x="6539" y="2138"/>
                    <a:pt x="6438" y="2201"/>
                    <a:pt x="6313" y="2277"/>
                  </a:cubicBezTo>
                  <a:cubicBezTo>
                    <a:pt x="6187" y="2352"/>
                    <a:pt x="6049" y="2440"/>
                    <a:pt x="5885" y="2528"/>
                  </a:cubicBezTo>
                  <a:cubicBezTo>
                    <a:pt x="5722" y="2616"/>
                    <a:pt x="5558" y="2717"/>
                    <a:pt x="5382" y="2805"/>
                  </a:cubicBezTo>
                  <a:cubicBezTo>
                    <a:pt x="5206" y="2893"/>
                    <a:pt x="5030" y="2981"/>
                    <a:pt x="4854" y="3056"/>
                  </a:cubicBezTo>
                  <a:cubicBezTo>
                    <a:pt x="4678" y="3132"/>
                    <a:pt x="4527" y="3220"/>
                    <a:pt x="4376" y="3270"/>
                  </a:cubicBezTo>
                  <a:cubicBezTo>
                    <a:pt x="3961" y="3195"/>
                    <a:pt x="3534" y="3119"/>
                    <a:pt x="3119" y="3031"/>
                  </a:cubicBezTo>
                  <a:cubicBezTo>
                    <a:pt x="2138" y="2843"/>
                    <a:pt x="1170" y="2629"/>
                    <a:pt x="201" y="2403"/>
                  </a:cubicBezTo>
                  <a:cubicBezTo>
                    <a:pt x="188" y="2399"/>
                    <a:pt x="174" y="2398"/>
                    <a:pt x="161" y="2398"/>
                  </a:cubicBezTo>
                  <a:cubicBezTo>
                    <a:pt x="124" y="2398"/>
                    <a:pt x="87" y="2409"/>
                    <a:pt x="50" y="2428"/>
                  </a:cubicBezTo>
                  <a:cubicBezTo>
                    <a:pt x="0" y="2465"/>
                    <a:pt x="13" y="2516"/>
                    <a:pt x="63" y="2541"/>
                  </a:cubicBezTo>
                  <a:cubicBezTo>
                    <a:pt x="968" y="2931"/>
                    <a:pt x="1899" y="3232"/>
                    <a:pt x="2855" y="3434"/>
                  </a:cubicBezTo>
                  <a:cubicBezTo>
                    <a:pt x="3458" y="3572"/>
                    <a:pt x="4074" y="3685"/>
                    <a:pt x="4703" y="3786"/>
                  </a:cubicBezTo>
                  <a:lnTo>
                    <a:pt x="4816" y="3849"/>
                  </a:lnTo>
                  <a:cubicBezTo>
                    <a:pt x="5030" y="3937"/>
                    <a:pt x="5231" y="4050"/>
                    <a:pt x="5420" y="4188"/>
                  </a:cubicBezTo>
                  <a:cubicBezTo>
                    <a:pt x="5583" y="4289"/>
                    <a:pt x="5734" y="4389"/>
                    <a:pt x="5873" y="4515"/>
                  </a:cubicBezTo>
                  <a:cubicBezTo>
                    <a:pt x="5948" y="4565"/>
                    <a:pt x="5998" y="4616"/>
                    <a:pt x="6049" y="4666"/>
                  </a:cubicBezTo>
                  <a:cubicBezTo>
                    <a:pt x="6099" y="4691"/>
                    <a:pt x="6137" y="4741"/>
                    <a:pt x="6174" y="4779"/>
                  </a:cubicBezTo>
                  <a:lnTo>
                    <a:pt x="6288" y="4880"/>
                  </a:lnTo>
                  <a:lnTo>
                    <a:pt x="6237" y="4754"/>
                  </a:lnTo>
                  <a:cubicBezTo>
                    <a:pt x="6212" y="4716"/>
                    <a:pt x="6187" y="4666"/>
                    <a:pt x="6162" y="4628"/>
                  </a:cubicBezTo>
                  <a:cubicBezTo>
                    <a:pt x="6124" y="4565"/>
                    <a:pt x="6086" y="4503"/>
                    <a:pt x="6049" y="4452"/>
                  </a:cubicBezTo>
                  <a:cubicBezTo>
                    <a:pt x="5998" y="4389"/>
                    <a:pt x="5948" y="4326"/>
                    <a:pt x="5873" y="4264"/>
                  </a:cubicBezTo>
                  <a:lnTo>
                    <a:pt x="5873" y="4264"/>
                  </a:lnTo>
                  <a:cubicBezTo>
                    <a:pt x="5998" y="4352"/>
                    <a:pt x="6137" y="4452"/>
                    <a:pt x="6275" y="4565"/>
                  </a:cubicBezTo>
                  <a:cubicBezTo>
                    <a:pt x="6413" y="4679"/>
                    <a:pt x="6614" y="4817"/>
                    <a:pt x="6778" y="4943"/>
                  </a:cubicBezTo>
                  <a:cubicBezTo>
                    <a:pt x="6954" y="5068"/>
                    <a:pt x="7143" y="5182"/>
                    <a:pt x="7306" y="5295"/>
                  </a:cubicBezTo>
                  <a:cubicBezTo>
                    <a:pt x="7470" y="5421"/>
                    <a:pt x="7633" y="5521"/>
                    <a:pt x="7771" y="5609"/>
                  </a:cubicBezTo>
                  <a:lnTo>
                    <a:pt x="8123" y="5823"/>
                  </a:lnTo>
                  <a:lnTo>
                    <a:pt x="8262" y="5911"/>
                  </a:lnTo>
                  <a:lnTo>
                    <a:pt x="8174" y="5798"/>
                  </a:lnTo>
                  <a:lnTo>
                    <a:pt x="7935" y="5534"/>
                  </a:lnTo>
                  <a:lnTo>
                    <a:pt x="7947" y="5546"/>
                  </a:lnTo>
                  <a:cubicBezTo>
                    <a:pt x="8224" y="5710"/>
                    <a:pt x="8501" y="5873"/>
                    <a:pt x="8777" y="6024"/>
                  </a:cubicBezTo>
                  <a:cubicBezTo>
                    <a:pt x="9041" y="6150"/>
                    <a:pt x="9305" y="6263"/>
                    <a:pt x="9582" y="6364"/>
                  </a:cubicBezTo>
                  <a:cubicBezTo>
                    <a:pt x="9796" y="6439"/>
                    <a:pt x="10010" y="6489"/>
                    <a:pt x="10223" y="6540"/>
                  </a:cubicBezTo>
                  <a:cubicBezTo>
                    <a:pt x="10311" y="6552"/>
                    <a:pt x="10374" y="6552"/>
                    <a:pt x="10425" y="6565"/>
                  </a:cubicBezTo>
                  <a:lnTo>
                    <a:pt x="10488" y="6577"/>
                  </a:lnTo>
                  <a:lnTo>
                    <a:pt x="10425" y="6552"/>
                  </a:lnTo>
                  <a:cubicBezTo>
                    <a:pt x="10387" y="6540"/>
                    <a:pt x="10324" y="6527"/>
                    <a:pt x="10261" y="6489"/>
                  </a:cubicBezTo>
                  <a:cubicBezTo>
                    <a:pt x="10060" y="6426"/>
                    <a:pt x="9884" y="6351"/>
                    <a:pt x="9695" y="6263"/>
                  </a:cubicBezTo>
                  <a:cubicBezTo>
                    <a:pt x="9456" y="6150"/>
                    <a:pt x="9230" y="6024"/>
                    <a:pt x="9004" y="5886"/>
                  </a:cubicBezTo>
                  <a:lnTo>
                    <a:pt x="9004" y="5886"/>
                  </a:lnTo>
                  <a:cubicBezTo>
                    <a:pt x="9632" y="6125"/>
                    <a:pt x="10274" y="6288"/>
                    <a:pt x="10940" y="6401"/>
                  </a:cubicBezTo>
                  <a:cubicBezTo>
                    <a:pt x="12600" y="6684"/>
                    <a:pt x="13917" y="6757"/>
                    <a:pt x="14831" y="6757"/>
                  </a:cubicBezTo>
                  <a:cubicBezTo>
                    <a:pt x="15744" y="6757"/>
                    <a:pt x="16253" y="6684"/>
                    <a:pt x="16297" y="6678"/>
                  </a:cubicBezTo>
                  <a:cubicBezTo>
                    <a:pt x="16410" y="6678"/>
                    <a:pt x="16523" y="6615"/>
                    <a:pt x="16574" y="6502"/>
                  </a:cubicBezTo>
                  <a:cubicBezTo>
                    <a:pt x="16574" y="6489"/>
                    <a:pt x="16574" y="6477"/>
                    <a:pt x="16574" y="6452"/>
                  </a:cubicBezTo>
                  <a:cubicBezTo>
                    <a:pt x="16574" y="6426"/>
                    <a:pt x="16561" y="6414"/>
                    <a:pt x="16549" y="6389"/>
                  </a:cubicBezTo>
                  <a:lnTo>
                    <a:pt x="16549" y="6389"/>
                  </a:lnTo>
                  <a:lnTo>
                    <a:pt x="16800" y="6452"/>
                  </a:lnTo>
                  <a:cubicBezTo>
                    <a:pt x="17089" y="6502"/>
                    <a:pt x="17379" y="6552"/>
                    <a:pt x="17655" y="6590"/>
                  </a:cubicBezTo>
                  <a:cubicBezTo>
                    <a:pt x="17932" y="6640"/>
                    <a:pt x="18196" y="6653"/>
                    <a:pt x="18422" y="6678"/>
                  </a:cubicBezTo>
                  <a:cubicBezTo>
                    <a:pt x="18649" y="6691"/>
                    <a:pt x="18850" y="6691"/>
                    <a:pt x="18976" y="6691"/>
                  </a:cubicBezTo>
                  <a:lnTo>
                    <a:pt x="19189" y="6691"/>
                  </a:lnTo>
                  <a:lnTo>
                    <a:pt x="18988" y="6653"/>
                  </a:lnTo>
                  <a:cubicBezTo>
                    <a:pt x="18862" y="6628"/>
                    <a:pt x="18686" y="6603"/>
                    <a:pt x="18473" y="6552"/>
                  </a:cubicBezTo>
                  <a:lnTo>
                    <a:pt x="18422" y="6540"/>
                  </a:lnTo>
                  <a:cubicBezTo>
                    <a:pt x="19139" y="6477"/>
                    <a:pt x="19969" y="6188"/>
                    <a:pt x="20723" y="5936"/>
                  </a:cubicBezTo>
                  <a:cubicBezTo>
                    <a:pt x="21264" y="5760"/>
                    <a:pt x="21817" y="5571"/>
                    <a:pt x="22107" y="5546"/>
                  </a:cubicBezTo>
                  <a:cubicBezTo>
                    <a:pt x="22937" y="5483"/>
                    <a:pt x="24093" y="5471"/>
                    <a:pt x="24106" y="5471"/>
                  </a:cubicBezTo>
                  <a:cubicBezTo>
                    <a:pt x="24117" y="5472"/>
                    <a:pt x="24127" y="5472"/>
                    <a:pt x="24138" y="5472"/>
                  </a:cubicBezTo>
                  <a:cubicBezTo>
                    <a:pt x="24253" y="5472"/>
                    <a:pt x="24365" y="5412"/>
                    <a:pt x="24446" y="5320"/>
                  </a:cubicBezTo>
                  <a:cubicBezTo>
                    <a:pt x="24458" y="5295"/>
                    <a:pt x="24471" y="5270"/>
                    <a:pt x="24471" y="5244"/>
                  </a:cubicBezTo>
                  <a:cubicBezTo>
                    <a:pt x="24458" y="5169"/>
                    <a:pt x="24408" y="5106"/>
                    <a:pt x="24332" y="5081"/>
                  </a:cubicBezTo>
                  <a:cubicBezTo>
                    <a:pt x="23980" y="4918"/>
                    <a:pt x="23616" y="4779"/>
                    <a:pt x="23238" y="4653"/>
                  </a:cubicBezTo>
                  <a:lnTo>
                    <a:pt x="23238" y="4653"/>
                  </a:lnTo>
                  <a:cubicBezTo>
                    <a:pt x="23314" y="4666"/>
                    <a:pt x="23389" y="4691"/>
                    <a:pt x="23465" y="4704"/>
                  </a:cubicBezTo>
                  <a:lnTo>
                    <a:pt x="23540" y="4729"/>
                  </a:lnTo>
                  <a:cubicBezTo>
                    <a:pt x="23691" y="4767"/>
                    <a:pt x="23867" y="4817"/>
                    <a:pt x="24031" y="4880"/>
                  </a:cubicBezTo>
                  <a:cubicBezTo>
                    <a:pt x="24194" y="4930"/>
                    <a:pt x="24370" y="4968"/>
                    <a:pt x="24534" y="5018"/>
                  </a:cubicBezTo>
                  <a:cubicBezTo>
                    <a:pt x="24684" y="5068"/>
                    <a:pt x="24848" y="5106"/>
                    <a:pt x="24974" y="5144"/>
                  </a:cubicBezTo>
                  <a:cubicBezTo>
                    <a:pt x="25099" y="5182"/>
                    <a:pt x="25213" y="5207"/>
                    <a:pt x="25288" y="5232"/>
                  </a:cubicBezTo>
                  <a:lnTo>
                    <a:pt x="25414" y="5257"/>
                  </a:lnTo>
                  <a:lnTo>
                    <a:pt x="25326" y="5194"/>
                  </a:lnTo>
                  <a:cubicBezTo>
                    <a:pt x="25263" y="5156"/>
                    <a:pt x="25187" y="5106"/>
                    <a:pt x="25074" y="5043"/>
                  </a:cubicBezTo>
                  <a:lnTo>
                    <a:pt x="25024" y="5018"/>
                  </a:lnTo>
                  <a:lnTo>
                    <a:pt x="25049" y="5006"/>
                  </a:lnTo>
                  <a:cubicBezTo>
                    <a:pt x="25640" y="4716"/>
                    <a:pt x="26281" y="4528"/>
                    <a:pt x="26948" y="4465"/>
                  </a:cubicBezTo>
                  <a:cubicBezTo>
                    <a:pt x="28256" y="4352"/>
                    <a:pt x="28809" y="4037"/>
                    <a:pt x="28847" y="3396"/>
                  </a:cubicBezTo>
                  <a:cubicBezTo>
                    <a:pt x="28847" y="3383"/>
                    <a:pt x="28847" y="3358"/>
                    <a:pt x="28847" y="3346"/>
                  </a:cubicBezTo>
                  <a:cubicBezTo>
                    <a:pt x="28834" y="2968"/>
                    <a:pt x="28419" y="2742"/>
                    <a:pt x="27929" y="2503"/>
                  </a:cubicBezTo>
                  <a:cubicBezTo>
                    <a:pt x="27577" y="2327"/>
                    <a:pt x="27237" y="2126"/>
                    <a:pt x="26923" y="1887"/>
                  </a:cubicBezTo>
                  <a:cubicBezTo>
                    <a:pt x="26470" y="1535"/>
                    <a:pt x="25640" y="1409"/>
                    <a:pt x="24823" y="1384"/>
                  </a:cubicBezTo>
                  <a:lnTo>
                    <a:pt x="24999" y="1371"/>
                  </a:lnTo>
                  <a:cubicBezTo>
                    <a:pt x="25112" y="1371"/>
                    <a:pt x="25225" y="1321"/>
                    <a:pt x="25301" y="1233"/>
                  </a:cubicBezTo>
                  <a:cubicBezTo>
                    <a:pt x="25326" y="1208"/>
                    <a:pt x="25338" y="1170"/>
                    <a:pt x="25338" y="1133"/>
                  </a:cubicBezTo>
                  <a:cubicBezTo>
                    <a:pt x="25338" y="1082"/>
                    <a:pt x="25301" y="1044"/>
                    <a:pt x="25263" y="1019"/>
                  </a:cubicBezTo>
                  <a:cubicBezTo>
                    <a:pt x="25238" y="994"/>
                    <a:pt x="24596" y="529"/>
                    <a:pt x="23377" y="328"/>
                  </a:cubicBezTo>
                  <a:cubicBezTo>
                    <a:pt x="23013" y="255"/>
                    <a:pt x="22649" y="219"/>
                    <a:pt x="22285" y="219"/>
                  </a:cubicBezTo>
                  <a:cubicBezTo>
                    <a:pt x="22083" y="219"/>
                    <a:pt x="21881" y="230"/>
                    <a:pt x="21679" y="252"/>
                  </a:cubicBezTo>
                  <a:cubicBezTo>
                    <a:pt x="21729" y="227"/>
                    <a:pt x="21780" y="202"/>
                    <a:pt x="21817" y="177"/>
                  </a:cubicBezTo>
                  <a:cubicBezTo>
                    <a:pt x="21918" y="127"/>
                    <a:pt x="22006" y="89"/>
                    <a:pt x="22069" y="64"/>
                  </a:cubicBezTo>
                  <a:lnTo>
                    <a:pt x="22170" y="26"/>
                  </a:lnTo>
                  <a:lnTo>
                    <a:pt x="22044" y="26"/>
                  </a:lnTo>
                  <a:cubicBezTo>
                    <a:pt x="21968" y="39"/>
                    <a:pt x="21868" y="51"/>
                    <a:pt x="21729" y="76"/>
                  </a:cubicBezTo>
                  <a:cubicBezTo>
                    <a:pt x="21604" y="101"/>
                    <a:pt x="21465" y="152"/>
                    <a:pt x="21314" y="202"/>
                  </a:cubicBezTo>
                  <a:lnTo>
                    <a:pt x="21189" y="252"/>
                  </a:lnTo>
                  <a:cubicBezTo>
                    <a:pt x="21138" y="152"/>
                    <a:pt x="21025" y="89"/>
                    <a:pt x="20912" y="89"/>
                  </a:cubicBezTo>
                  <a:cubicBezTo>
                    <a:pt x="20899" y="89"/>
                    <a:pt x="20786" y="81"/>
                    <a:pt x="20581" y="81"/>
                  </a:cubicBezTo>
                  <a:cubicBezTo>
                    <a:pt x="20192" y="81"/>
                    <a:pt x="19474" y="108"/>
                    <a:pt x="18485" y="265"/>
                  </a:cubicBezTo>
                  <a:lnTo>
                    <a:pt x="18447" y="265"/>
                  </a:lnTo>
                  <a:lnTo>
                    <a:pt x="18473" y="240"/>
                  </a:lnTo>
                  <a:cubicBezTo>
                    <a:pt x="18586" y="177"/>
                    <a:pt x="18686" y="114"/>
                    <a:pt x="18762" y="76"/>
                  </a:cubicBezTo>
                  <a:lnTo>
                    <a:pt x="188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0"/>
            <p:cNvSpPr/>
            <p:nvPr/>
          </p:nvSpPr>
          <p:spPr>
            <a:xfrm>
              <a:off x="4511975" y="2067325"/>
              <a:ext cx="607700" cy="37425"/>
            </a:xfrm>
            <a:custGeom>
              <a:avLst/>
              <a:gdLst/>
              <a:ahLst/>
              <a:cxnLst/>
              <a:rect l="l" t="t" r="r" b="b"/>
              <a:pathLst>
                <a:path w="24308" h="1497" extrusionOk="0">
                  <a:moveTo>
                    <a:pt x="1" y="0"/>
                  </a:moveTo>
                  <a:lnTo>
                    <a:pt x="1" y="0"/>
                  </a:lnTo>
                  <a:cubicBezTo>
                    <a:pt x="1874" y="579"/>
                    <a:pt x="3811" y="994"/>
                    <a:pt x="5760" y="1233"/>
                  </a:cubicBezTo>
                  <a:cubicBezTo>
                    <a:pt x="6766" y="1358"/>
                    <a:pt x="7810" y="1434"/>
                    <a:pt x="8841" y="1472"/>
                  </a:cubicBezTo>
                  <a:cubicBezTo>
                    <a:pt x="9356" y="1497"/>
                    <a:pt x="9884" y="1497"/>
                    <a:pt x="10400" y="1497"/>
                  </a:cubicBezTo>
                  <a:cubicBezTo>
                    <a:pt x="10928" y="1484"/>
                    <a:pt x="11444" y="1472"/>
                    <a:pt x="11972" y="1446"/>
                  </a:cubicBezTo>
                  <a:cubicBezTo>
                    <a:pt x="14047" y="1333"/>
                    <a:pt x="16121" y="1094"/>
                    <a:pt x="18171" y="717"/>
                  </a:cubicBezTo>
                  <a:cubicBezTo>
                    <a:pt x="19177" y="541"/>
                    <a:pt x="20183" y="340"/>
                    <a:pt x="21214" y="202"/>
                  </a:cubicBezTo>
                  <a:cubicBezTo>
                    <a:pt x="21784" y="124"/>
                    <a:pt x="22361" y="82"/>
                    <a:pt x="22939" y="82"/>
                  </a:cubicBezTo>
                  <a:cubicBezTo>
                    <a:pt x="23396" y="82"/>
                    <a:pt x="23853" y="108"/>
                    <a:pt x="24308" y="164"/>
                  </a:cubicBezTo>
                  <a:cubicBezTo>
                    <a:pt x="23780" y="93"/>
                    <a:pt x="23249" y="58"/>
                    <a:pt x="22718" y="58"/>
                  </a:cubicBezTo>
                  <a:cubicBezTo>
                    <a:pt x="22211" y="58"/>
                    <a:pt x="21705" y="90"/>
                    <a:pt x="21202" y="151"/>
                  </a:cubicBezTo>
                  <a:cubicBezTo>
                    <a:pt x="20171" y="277"/>
                    <a:pt x="19165" y="466"/>
                    <a:pt x="18133" y="629"/>
                  </a:cubicBezTo>
                  <a:cubicBezTo>
                    <a:pt x="16096" y="994"/>
                    <a:pt x="14034" y="1233"/>
                    <a:pt x="11972" y="1333"/>
                  </a:cubicBezTo>
                  <a:cubicBezTo>
                    <a:pt x="11456" y="1371"/>
                    <a:pt x="10941" y="1384"/>
                    <a:pt x="10413" y="1396"/>
                  </a:cubicBezTo>
                  <a:cubicBezTo>
                    <a:pt x="10274" y="1399"/>
                    <a:pt x="10136" y="1401"/>
                    <a:pt x="9998" y="1401"/>
                  </a:cubicBezTo>
                  <a:cubicBezTo>
                    <a:pt x="9621" y="1401"/>
                    <a:pt x="9243" y="1389"/>
                    <a:pt x="8866" y="1371"/>
                  </a:cubicBezTo>
                  <a:cubicBezTo>
                    <a:pt x="7835" y="1333"/>
                    <a:pt x="6816" y="1258"/>
                    <a:pt x="5810" y="1145"/>
                  </a:cubicBezTo>
                  <a:cubicBezTo>
                    <a:pt x="4804" y="1031"/>
                    <a:pt x="3811" y="868"/>
                    <a:pt x="2830" y="679"/>
                  </a:cubicBezTo>
                  <a:cubicBezTo>
                    <a:pt x="1862" y="491"/>
                    <a:pt x="919" y="2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0"/>
            <p:cNvSpPr/>
            <p:nvPr/>
          </p:nvSpPr>
          <p:spPr>
            <a:xfrm>
              <a:off x="4620425" y="2008975"/>
              <a:ext cx="589475" cy="156250"/>
            </a:xfrm>
            <a:custGeom>
              <a:avLst/>
              <a:gdLst/>
              <a:ahLst/>
              <a:cxnLst/>
              <a:rect l="l" t="t" r="r" b="b"/>
              <a:pathLst>
                <a:path w="23579" h="6250" extrusionOk="0">
                  <a:moveTo>
                    <a:pt x="18876" y="1643"/>
                  </a:moveTo>
                  <a:lnTo>
                    <a:pt x="18775" y="1668"/>
                  </a:lnTo>
                  <a:lnTo>
                    <a:pt x="18498" y="1743"/>
                  </a:lnTo>
                  <a:cubicBezTo>
                    <a:pt x="18385" y="1756"/>
                    <a:pt x="18259" y="1794"/>
                    <a:pt x="18109" y="1831"/>
                  </a:cubicBezTo>
                  <a:cubicBezTo>
                    <a:pt x="17970" y="1856"/>
                    <a:pt x="17819" y="1894"/>
                    <a:pt x="17668" y="1932"/>
                  </a:cubicBezTo>
                  <a:cubicBezTo>
                    <a:pt x="17518" y="1970"/>
                    <a:pt x="17367" y="1995"/>
                    <a:pt x="17228" y="2033"/>
                  </a:cubicBezTo>
                  <a:cubicBezTo>
                    <a:pt x="17103" y="2070"/>
                    <a:pt x="16964" y="2095"/>
                    <a:pt x="16851" y="2133"/>
                  </a:cubicBezTo>
                  <a:lnTo>
                    <a:pt x="16574" y="2196"/>
                  </a:lnTo>
                  <a:lnTo>
                    <a:pt x="16474" y="2221"/>
                  </a:lnTo>
                  <a:lnTo>
                    <a:pt x="16474" y="2221"/>
                  </a:lnTo>
                  <a:lnTo>
                    <a:pt x="16562" y="2171"/>
                  </a:lnTo>
                  <a:cubicBezTo>
                    <a:pt x="16625" y="2146"/>
                    <a:pt x="16700" y="2108"/>
                    <a:pt x="16813" y="2070"/>
                  </a:cubicBezTo>
                  <a:cubicBezTo>
                    <a:pt x="16914" y="2033"/>
                    <a:pt x="17040" y="1995"/>
                    <a:pt x="17178" y="1945"/>
                  </a:cubicBezTo>
                  <a:cubicBezTo>
                    <a:pt x="17316" y="1907"/>
                    <a:pt x="17467" y="1869"/>
                    <a:pt x="17618" y="1831"/>
                  </a:cubicBezTo>
                  <a:cubicBezTo>
                    <a:pt x="17769" y="1794"/>
                    <a:pt x="17933" y="1768"/>
                    <a:pt x="18071" y="1731"/>
                  </a:cubicBezTo>
                  <a:cubicBezTo>
                    <a:pt x="18222" y="1706"/>
                    <a:pt x="18360" y="1693"/>
                    <a:pt x="18486" y="1680"/>
                  </a:cubicBezTo>
                  <a:cubicBezTo>
                    <a:pt x="18599" y="1668"/>
                    <a:pt x="18700" y="1655"/>
                    <a:pt x="18775" y="1655"/>
                  </a:cubicBezTo>
                  <a:lnTo>
                    <a:pt x="18876" y="1643"/>
                  </a:lnTo>
                  <a:close/>
                  <a:moveTo>
                    <a:pt x="17341" y="443"/>
                  </a:moveTo>
                  <a:cubicBezTo>
                    <a:pt x="17396" y="443"/>
                    <a:pt x="17451" y="445"/>
                    <a:pt x="17505" y="448"/>
                  </a:cubicBezTo>
                  <a:cubicBezTo>
                    <a:pt x="17580" y="448"/>
                    <a:pt x="17631" y="461"/>
                    <a:pt x="17656" y="461"/>
                  </a:cubicBezTo>
                  <a:cubicBezTo>
                    <a:pt x="17618" y="461"/>
                    <a:pt x="17568" y="461"/>
                    <a:pt x="17492" y="473"/>
                  </a:cubicBezTo>
                  <a:cubicBezTo>
                    <a:pt x="17304" y="486"/>
                    <a:pt x="17115" y="524"/>
                    <a:pt x="16927" y="574"/>
                  </a:cubicBezTo>
                  <a:cubicBezTo>
                    <a:pt x="16688" y="624"/>
                    <a:pt x="16449" y="712"/>
                    <a:pt x="16235" y="825"/>
                  </a:cubicBezTo>
                  <a:cubicBezTo>
                    <a:pt x="16021" y="926"/>
                    <a:pt x="15820" y="1077"/>
                    <a:pt x="15657" y="1253"/>
                  </a:cubicBezTo>
                  <a:cubicBezTo>
                    <a:pt x="15493" y="1416"/>
                    <a:pt x="15342" y="1592"/>
                    <a:pt x="15204" y="1768"/>
                  </a:cubicBezTo>
                  <a:cubicBezTo>
                    <a:pt x="15078" y="1932"/>
                    <a:pt x="14927" y="2095"/>
                    <a:pt x="14764" y="2234"/>
                  </a:cubicBezTo>
                  <a:cubicBezTo>
                    <a:pt x="14625" y="2347"/>
                    <a:pt x="14487" y="2435"/>
                    <a:pt x="14336" y="2523"/>
                  </a:cubicBezTo>
                  <a:lnTo>
                    <a:pt x="14324" y="2523"/>
                  </a:lnTo>
                  <a:cubicBezTo>
                    <a:pt x="14261" y="2548"/>
                    <a:pt x="14198" y="2573"/>
                    <a:pt x="14122" y="2586"/>
                  </a:cubicBezTo>
                  <a:cubicBezTo>
                    <a:pt x="14185" y="2561"/>
                    <a:pt x="14236" y="2523"/>
                    <a:pt x="14286" y="2485"/>
                  </a:cubicBezTo>
                  <a:cubicBezTo>
                    <a:pt x="14399" y="2410"/>
                    <a:pt x="14512" y="2297"/>
                    <a:pt x="14600" y="2183"/>
                  </a:cubicBezTo>
                  <a:cubicBezTo>
                    <a:pt x="14739" y="2045"/>
                    <a:pt x="14852" y="1882"/>
                    <a:pt x="14940" y="1718"/>
                  </a:cubicBezTo>
                  <a:cubicBezTo>
                    <a:pt x="15065" y="1517"/>
                    <a:pt x="15216" y="1341"/>
                    <a:pt x="15367" y="1165"/>
                  </a:cubicBezTo>
                  <a:cubicBezTo>
                    <a:pt x="15568" y="964"/>
                    <a:pt x="15807" y="800"/>
                    <a:pt x="16071" y="687"/>
                  </a:cubicBezTo>
                  <a:cubicBezTo>
                    <a:pt x="16336" y="586"/>
                    <a:pt x="16612" y="511"/>
                    <a:pt x="16889" y="473"/>
                  </a:cubicBezTo>
                  <a:cubicBezTo>
                    <a:pt x="17036" y="455"/>
                    <a:pt x="17190" y="443"/>
                    <a:pt x="17341" y="443"/>
                  </a:cubicBezTo>
                  <a:close/>
                  <a:moveTo>
                    <a:pt x="3283" y="2322"/>
                  </a:moveTo>
                  <a:lnTo>
                    <a:pt x="3195" y="2359"/>
                  </a:lnTo>
                  <a:lnTo>
                    <a:pt x="2956" y="2435"/>
                  </a:lnTo>
                  <a:cubicBezTo>
                    <a:pt x="2855" y="2460"/>
                    <a:pt x="2742" y="2510"/>
                    <a:pt x="2616" y="2548"/>
                  </a:cubicBezTo>
                  <a:cubicBezTo>
                    <a:pt x="2478" y="2586"/>
                    <a:pt x="2352" y="2624"/>
                    <a:pt x="2227" y="2674"/>
                  </a:cubicBezTo>
                  <a:cubicBezTo>
                    <a:pt x="2088" y="2724"/>
                    <a:pt x="1950" y="2762"/>
                    <a:pt x="1837" y="2800"/>
                  </a:cubicBezTo>
                  <a:lnTo>
                    <a:pt x="1497" y="2913"/>
                  </a:lnTo>
                  <a:lnTo>
                    <a:pt x="1246" y="3001"/>
                  </a:lnTo>
                  <a:lnTo>
                    <a:pt x="1158" y="3026"/>
                  </a:lnTo>
                  <a:lnTo>
                    <a:pt x="1233" y="2976"/>
                  </a:lnTo>
                  <a:cubicBezTo>
                    <a:pt x="1284" y="2950"/>
                    <a:pt x="1359" y="2913"/>
                    <a:pt x="1447" y="2862"/>
                  </a:cubicBezTo>
                  <a:cubicBezTo>
                    <a:pt x="1535" y="2825"/>
                    <a:pt x="1636" y="2774"/>
                    <a:pt x="1761" y="2724"/>
                  </a:cubicBezTo>
                  <a:cubicBezTo>
                    <a:pt x="1875" y="2674"/>
                    <a:pt x="2013" y="2624"/>
                    <a:pt x="2139" y="2586"/>
                  </a:cubicBezTo>
                  <a:cubicBezTo>
                    <a:pt x="2277" y="2536"/>
                    <a:pt x="2415" y="2498"/>
                    <a:pt x="2554" y="2460"/>
                  </a:cubicBezTo>
                  <a:cubicBezTo>
                    <a:pt x="2679" y="2422"/>
                    <a:pt x="2805" y="2397"/>
                    <a:pt x="2918" y="2385"/>
                  </a:cubicBezTo>
                  <a:cubicBezTo>
                    <a:pt x="3019" y="2359"/>
                    <a:pt x="3119" y="2347"/>
                    <a:pt x="3182" y="2334"/>
                  </a:cubicBezTo>
                  <a:lnTo>
                    <a:pt x="3283" y="2322"/>
                  </a:lnTo>
                  <a:close/>
                  <a:moveTo>
                    <a:pt x="9822" y="1454"/>
                  </a:moveTo>
                  <a:cubicBezTo>
                    <a:pt x="9822" y="1454"/>
                    <a:pt x="9759" y="1492"/>
                    <a:pt x="9646" y="1567"/>
                  </a:cubicBezTo>
                  <a:cubicBezTo>
                    <a:pt x="9470" y="1655"/>
                    <a:pt x="9294" y="1743"/>
                    <a:pt x="9118" y="1831"/>
                  </a:cubicBezTo>
                  <a:cubicBezTo>
                    <a:pt x="8891" y="1919"/>
                    <a:pt x="8615" y="2033"/>
                    <a:pt x="8313" y="2133"/>
                  </a:cubicBezTo>
                  <a:cubicBezTo>
                    <a:pt x="7998" y="2234"/>
                    <a:pt x="7659" y="2322"/>
                    <a:pt x="7319" y="2410"/>
                  </a:cubicBezTo>
                  <a:cubicBezTo>
                    <a:pt x="6980" y="2498"/>
                    <a:pt x="6640" y="2573"/>
                    <a:pt x="6313" y="2649"/>
                  </a:cubicBezTo>
                  <a:cubicBezTo>
                    <a:pt x="5999" y="2737"/>
                    <a:pt x="5685" y="2787"/>
                    <a:pt x="5446" y="2850"/>
                  </a:cubicBezTo>
                  <a:cubicBezTo>
                    <a:pt x="5194" y="2913"/>
                    <a:pt x="4968" y="2963"/>
                    <a:pt x="4830" y="3013"/>
                  </a:cubicBezTo>
                  <a:lnTo>
                    <a:pt x="4591" y="3076"/>
                  </a:lnTo>
                  <a:lnTo>
                    <a:pt x="4817" y="2988"/>
                  </a:lnTo>
                  <a:cubicBezTo>
                    <a:pt x="4955" y="2938"/>
                    <a:pt x="5157" y="2875"/>
                    <a:pt x="5408" y="2800"/>
                  </a:cubicBezTo>
                  <a:cubicBezTo>
                    <a:pt x="5660" y="2724"/>
                    <a:pt x="5961" y="2649"/>
                    <a:pt x="6276" y="2561"/>
                  </a:cubicBezTo>
                  <a:cubicBezTo>
                    <a:pt x="6590" y="2485"/>
                    <a:pt x="6930" y="2410"/>
                    <a:pt x="7269" y="2322"/>
                  </a:cubicBezTo>
                  <a:cubicBezTo>
                    <a:pt x="7609" y="2221"/>
                    <a:pt x="7936" y="2146"/>
                    <a:pt x="8250" y="2045"/>
                  </a:cubicBezTo>
                  <a:cubicBezTo>
                    <a:pt x="8552" y="1957"/>
                    <a:pt x="8841" y="1869"/>
                    <a:pt x="9067" y="1781"/>
                  </a:cubicBezTo>
                  <a:cubicBezTo>
                    <a:pt x="9306" y="1693"/>
                    <a:pt x="9495" y="1605"/>
                    <a:pt x="9621" y="1555"/>
                  </a:cubicBezTo>
                  <a:cubicBezTo>
                    <a:pt x="9746" y="1492"/>
                    <a:pt x="9822" y="1454"/>
                    <a:pt x="9822" y="1454"/>
                  </a:cubicBezTo>
                  <a:close/>
                  <a:moveTo>
                    <a:pt x="13242" y="1228"/>
                  </a:moveTo>
                  <a:lnTo>
                    <a:pt x="13129" y="1341"/>
                  </a:lnTo>
                  <a:cubicBezTo>
                    <a:pt x="13054" y="1404"/>
                    <a:pt x="12940" y="1492"/>
                    <a:pt x="12789" y="1605"/>
                  </a:cubicBezTo>
                  <a:cubicBezTo>
                    <a:pt x="12639" y="1731"/>
                    <a:pt x="12463" y="1844"/>
                    <a:pt x="12249" y="1970"/>
                  </a:cubicBezTo>
                  <a:cubicBezTo>
                    <a:pt x="12048" y="2095"/>
                    <a:pt x="11809" y="2221"/>
                    <a:pt x="11570" y="2347"/>
                  </a:cubicBezTo>
                  <a:cubicBezTo>
                    <a:pt x="11331" y="2460"/>
                    <a:pt x="11067" y="2573"/>
                    <a:pt x="10828" y="2661"/>
                  </a:cubicBezTo>
                  <a:cubicBezTo>
                    <a:pt x="10576" y="2762"/>
                    <a:pt x="10337" y="2837"/>
                    <a:pt x="10124" y="2900"/>
                  </a:cubicBezTo>
                  <a:cubicBezTo>
                    <a:pt x="9922" y="2963"/>
                    <a:pt x="9734" y="3013"/>
                    <a:pt x="9608" y="3039"/>
                  </a:cubicBezTo>
                  <a:lnTo>
                    <a:pt x="9419" y="3089"/>
                  </a:lnTo>
                  <a:lnTo>
                    <a:pt x="9595" y="3026"/>
                  </a:lnTo>
                  <a:cubicBezTo>
                    <a:pt x="9721" y="2988"/>
                    <a:pt x="9885" y="2925"/>
                    <a:pt x="10086" y="2850"/>
                  </a:cubicBezTo>
                  <a:cubicBezTo>
                    <a:pt x="10274" y="2774"/>
                    <a:pt x="10501" y="2699"/>
                    <a:pt x="10740" y="2586"/>
                  </a:cubicBezTo>
                  <a:cubicBezTo>
                    <a:pt x="10979" y="2485"/>
                    <a:pt x="11230" y="2385"/>
                    <a:pt x="11469" y="2259"/>
                  </a:cubicBezTo>
                  <a:cubicBezTo>
                    <a:pt x="11708" y="2146"/>
                    <a:pt x="11934" y="2020"/>
                    <a:pt x="12148" y="1907"/>
                  </a:cubicBezTo>
                  <a:cubicBezTo>
                    <a:pt x="12362" y="1781"/>
                    <a:pt x="12563" y="1680"/>
                    <a:pt x="12714" y="1567"/>
                  </a:cubicBezTo>
                  <a:cubicBezTo>
                    <a:pt x="12877" y="1467"/>
                    <a:pt x="13016" y="1391"/>
                    <a:pt x="13104" y="1328"/>
                  </a:cubicBezTo>
                  <a:lnTo>
                    <a:pt x="13242" y="1228"/>
                  </a:lnTo>
                  <a:close/>
                  <a:moveTo>
                    <a:pt x="18071" y="2862"/>
                  </a:moveTo>
                  <a:cubicBezTo>
                    <a:pt x="18297" y="2862"/>
                    <a:pt x="18561" y="2862"/>
                    <a:pt x="18838" y="2875"/>
                  </a:cubicBezTo>
                  <a:cubicBezTo>
                    <a:pt x="19115" y="2875"/>
                    <a:pt x="19416" y="2900"/>
                    <a:pt x="19718" y="2938"/>
                  </a:cubicBezTo>
                  <a:cubicBezTo>
                    <a:pt x="20007" y="2963"/>
                    <a:pt x="20297" y="3013"/>
                    <a:pt x="20573" y="3051"/>
                  </a:cubicBezTo>
                  <a:cubicBezTo>
                    <a:pt x="20837" y="3101"/>
                    <a:pt x="21076" y="3152"/>
                    <a:pt x="21290" y="3202"/>
                  </a:cubicBezTo>
                  <a:cubicBezTo>
                    <a:pt x="21491" y="3252"/>
                    <a:pt x="21667" y="3290"/>
                    <a:pt x="21780" y="3328"/>
                  </a:cubicBezTo>
                  <a:lnTo>
                    <a:pt x="21969" y="3378"/>
                  </a:lnTo>
                  <a:lnTo>
                    <a:pt x="21768" y="3340"/>
                  </a:lnTo>
                  <a:cubicBezTo>
                    <a:pt x="21642" y="3328"/>
                    <a:pt x="21466" y="3290"/>
                    <a:pt x="21252" y="3252"/>
                  </a:cubicBezTo>
                  <a:cubicBezTo>
                    <a:pt x="21039" y="3215"/>
                    <a:pt x="20800" y="3177"/>
                    <a:pt x="20536" y="3139"/>
                  </a:cubicBezTo>
                  <a:lnTo>
                    <a:pt x="20523" y="3139"/>
                  </a:lnTo>
                  <a:cubicBezTo>
                    <a:pt x="20259" y="3101"/>
                    <a:pt x="19970" y="3064"/>
                    <a:pt x="19668" y="3026"/>
                  </a:cubicBezTo>
                  <a:cubicBezTo>
                    <a:pt x="19379" y="3001"/>
                    <a:pt x="19089" y="2976"/>
                    <a:pt x="18813" y="2950"/>
                  </a:cubicBezTo>
                  <a:cubicBezTo>
                    <a:pt x="18536" y="2938"/>
                    <a:pt x="18285" y="2913"/>
                    <a:pt x="18058" y="2913"/>
                  </a:cubicBezTo>
                  <a:cubicBezTo>
                    <a:pt x="17832" y="2900"/>
                    <a:pt x="17643" y="2900"/>
                    <a:pt x="17518" y="2888"/>
                  </a:cubicBezTo>
                  <a:lnTo>
                    <a:pt x="17316" y="2888"/>
                  </a:lnTo>
                  <a:lnTo>
                    <a:pt x="17518" y="2875"/>
                  </a:lnTo>
                  <a:cubicBezTo>
                    <a:pt x="17656" y="2875"/>
                    <a:pt x="17832" y="2862"/>
                    <a:pt x="18071" y="2862"/>
                  </a:cubicBezTo>
                  <a:close/>
                  <a:moveTo>
                    <a:pt x="9885" y="4019"/>
                  </a:moveTo>
                  <a:lnTo>
                    <a:pt x="10186" y="4057"/>
                  </a:lnTo>
                  <a:lnTo>
                    <a:pt x="10337" y="4095"/>
                  </a:lnTo>
                  <a:lnTo>
                    <a:pt x="10526" y="4120"/>
                  </a:lnTo>
                  <a:cubicBezTo>
                    <a:pt x="10664" y="4133"/>
                    <a:pt x="10815" y="4145"/>
                    <a:pt x="10979" y="4158"/>
                  </a:cubicBezTo>
                  <a:cubicBezTo>
                    <a:pt x="11306" y="4195"/>
                    <a:pt x="11695" y="4221"/>
                    <a:pt x="12123" y="4233"/>
                  </a:cubicBezTo>
                  <a:cubicBezTo>
                    <a:pt x="12551" y="4246"/>
                    <a:pt x="12991" y="4258"/>
                    <a:pt x="13456" y="4258"/>
                  </a:cubicBezTo>
                  <a:cubicBezTo>
                    <a:pt x="13909" y="4258"/>
                    <a:pt x="14361" y="4283"/>
                    <a:pt x="14789" y="4309"/>
                  </a:cubicBezTo>
                  <a:cubicBezTo>
                    <a:pt x="15229" y="4334"/>
                    <a:pt x="15619" y="4371"/>
                    <a:pt x="15946" y="4422"/>
                  </a:cubicBezTo>
                  <a:cubicBezTo>
                    <a:pt x="16122" y="4447"/>
                    <a:pt x="16260" y="4485"/>
                    <a:pt x="16398" y="4510"/>
                  </a:cubicBezTo>
                  <a:cubicBezTo>
                    <a:pt x="16524" y="4535"/>
                    <a:pt x="16637" y="4560"/>
                    <a:pt x="16725" y="4585"/>
                  </a:cubicBezTo>
                  <a:lnTo>
                    <a:pt x="17015" y="4661"/>
                  </a:lnTo>
                  <a:lnTo>
                    <a:pt x="16713" y="4623"/>
                  </a:lnTo>
                  <a:cubicBezTo>
                    <a:pt x="16612" y="4610"/>
                    <a:pt x="16499" y="4598"/>
                    <a:pt x="16361" y="4585"/>
                  </a:cubicBezTo>
                  <a:cubicBezTo>
                    <a:pt x="16222" y="4573"/>
                    <a:pt x="16071" y="4547"/>
                    <a:pt x="15908" y="4547"/>
                  </a:cubicBezTo>
                  <a:cubicBezTo>
                    <a:pt x="15568" y="4510"/>
                    <a:pt x="15179" y="4497"/>
                    <a:pt x="14751" y="4497"/>
                  </a:cubicBezTo>
                  <a:cubicBezTo>
                    <a:pt x="14336" y="4485"/>
                    <a:pt x="13883" y="4472"/>
                    <a:pt x="13418" y="4472"/>
                  </a:cubicBezTo>
                  <a:cubicBezTo>
                    <a:pt x="12965" y="4472"/>
                    <a:pt x="12513" y="4447"/>
                    <a:pt x="12085" y="4422"/>
                  </a:cubicBezTo>
                  <a:cubicBezTo>
                    <a:pt x="11645" y="4397"/>
                    <a:pt x="11255" y="4334"/>
                    <a:pt x="10928" y="4283"/>
                  </a:cubicBezTo>
                  <a:cubicBezTo>
                    <a:pt x="10765" y="4246"/>
                    <a:pt x="10614" y="4221"/>
                    <a:pt x="10488" y="4183"/>
                  </a:cubicBezTo>
                  <a:lnTo>
                    <a:pt x="10312" y="4145"/>
                  </a:lnTo>
                  <a:lnTo>
                    <a:pt x="10161" y="4095"/>
                  </a:lnTo>
                  <a:lnTo>
                    <a:pt x="9885" y="4019"/>
                  </a:lnTo>
                  <a:close/>
                  <a:moveTo>
                    <a:pt x="1963" y="3818"/>
                  </a:moveTo>
                  <a:lnTo>
                    <a:pt x="2126" y="3919"/>
                  </a:lnTo>
                  <a:cubicBezTo>
                    <a:pt x="2227" y="3969"/>
                    <a:pt x="2378" y="4057"/>
                    <a:pt x="2566" y="4145"/>
                  </a:cubicBezTo>
                  <a:cubicBezTo>
                    <a:pt x="2742" y="4246"/>
                    <a:pt x="2981" y="4346"/>
                    <a:pt x="3220" y="4459"/>
                  </a:cubicBezTo>
                  <a:cubicBezTo>
                    <a:pt x="3459" y="4573"/>
                    <a:pt x="3723" y="4686"/>
                    <a:pt x="4000" y="4774"/>
                  </a:cubicBezTo>
                  <a:cubicBezTo>
                    <a:pt x="4276" y="4874"/>
                    <a:pt x="4553" y="4975"/>
                    <a:pt x="4830" y="5050"/>
                  </a:cubicBezTo>
                  <a:cubicBezTo>
                    <a:pt x="5106" y="5126"/>
                    <a:pt x="5358" y="5214"/>
                    <a:pt x="5584" y="5252"/>
                  </a:cubicBezTo>
                  <a:cubicBezTo>
                    <a:pt x="5823" y="5302"/>
                    <a:pt x="6012" y="5352"/>
                    <a:pt x="6150" y="5377"/>
                  </a:cubicBezTo>
                  <a:lnTo>
                    <a:pt x="6364" y="5415"/>
                  </a:lnTo>
                  <a:lnTo>
                    <a:pt x="6137" y="5390"/>
                  </a:lnTo>
                  <a:cubicBezTo>
                    <a:pt x="5999" y="5377"/>
                    <a:pt x="5798" y="5352"/>
                    <a:pt x="5559" y="5315"/>
                  </a:cubicBezTo>
                  <a:cubicBezTo>
                    <a:pt x="5320" y="5264"/>
                    <a:pt x="5043" y="5214"/>
                    <a:pt x="4767" y="5139"/>
                  </a:cubicBezTo>
                  <a:cubicBezTo>
                    <a:pt x="4490" y="5063"/>
                    <a:pt x="4201" y="4962"/>
                    <a:pt x="3912" y="4862"/>
                  </a:cubicBezTo>
                  <a:cubicBezTo>
                    <a:pt x="3635" y="4761"/>
                    <a:pt x="3371" y="4648"/>
                    <a:pt x="3132" y="4535"/>
                  </a:cubicBezTo>
                  <a:cubicBezTo>
                    <a:pt x="2881" y="4422"/>
                    <a:pt x="2679" y="4296"/>
                    <a:pt x="2503" y="4195"/>
                  </a:cubicBezTo>
                  <a:cubicBezTo>
                    <a:pt x="2315" y="4082"/>
                    <a:pt x="2189" y="3994"/>
                    <a:pt x="2101" y="3931"/>
                  </a:cubicBezTo>
                  <a:lnTo>
                    <a:pt x="1963" y="3818"/>
                  </a:lnTo>
                  <a:close/>
                  <a:moveTo>
                    <a:pt x="9545" y="4912"/>
                  </a:moveTo>
                  <a:lnTo>
                    <a:pt x="9721" y="4937"/>
                  </a:lnTo>
                  <a:lnTo>
                    <a:pt x="10161" y="5025"/>
                  </a:lnTo>
                  <a:lnTo>
                    <a:pt x="10777" y="5139"/>
                  </a:lnTo>
                  <a:cubicBezTo>
                    <a:pt x="11004" y="5189"/>
                    <a:pt x="11243" y="5239"/>
                    <a:pt x="11482" y="5277"/>
                  </a:cubicBezTo>
                  <a:cubicBezTo>
                    <a:pt x="11721" y="5327"/>
                    <a:pt x="11960" y="5377"/>
                    <a:pt x="12186" y="5415"/>
                  </a:cubicBezTo>
                  <a:lnTo>
                    <a:pt x="12815" y="5553"/>
                  </a:lnTo>
                  <a:lnTo>
                    <a:pt x="13255" y="5629"/>
                  </a:lnTo>
                  <a:lnTo>
                    <a:pt x="13418" y="5667"/>
                  </a:lnTo>
                  <a:lnTo>
                    <a:pt x="13242" y="5654"/>
                  </a:lnTo>
                  <a:cubicBezTo>
                    <a:pt x="13129" y="5641"/>
                    <a:pt x="12978" y="5629"/>
                    <a:pt x="12789" y="5604"/>
                  </a:cubicBezTo>
                  <a:cubicBezTo>
                    <a:pt x="12601" y="5579"/>
                    <a:pt x="12374" y="5553"/>
                    <a:pt x="12148" y="5516"/>
                  </a:cubicBezTo>
                  <a:cubicBezTo>
                    <a:pt x="11909" y="5478"/>
                    <a:pt x="11670" y="5440"/>
                    <a:pt x="11419" y="5390"/>
                  </a:cubicBezTo>
                  <a:cubicBezTo>
                    <a:pt x="11180" y="5352"/>
                    <a:pt x="10941" y="5289"/>
                    <a:pt x="10715" y="5239"/>
                  </a:cubicBezTo>
                  <a:cubicBezTo>
                    <a:pt x="10501" y="5176"/>
                    <a:pt x="10300" y="5126"/>
                    <a:pt x="10124" y="5076"/>
                  </a:cubicBezTo>
                  <a:cubicBezTo>
                    <a:pt x="9948" y="5025"/>
                    <a:pt x="9809" y="4988"/>
                    <a:pt x="9709" y="4962"/>
                  </a:cubicBezTo>
                  <a:lnTo>
                    <a:pt x="9545" y="4912"/>
                  </a:lnTo>
                  <a:close/>
                  <a:moveTo>
                    <a:pt x="5483" y="4346"/>
                  </a:moveTo>
                  <a:lnTo>
                    <a:pt x="5685" y="4409"/>
                  </a:lnTo>
                  <a:cubicBezTo>
                    <a:pt x="5798" y="4459"/>
                    <a:pt x="5974" y="4522"/>
                    <a:pt x="6188" y="4585"/>
                  </a:cubicBezTo>
                  <a:cubicBezTo>
                    <a:pt x="6401" y="4661"/>
                    <a:pt x="6640" y="4749"/>
                    <a:pt x="6892" y="4837"/>
                  </a:cubicBezTo>
                  <a:cubicBezTo>
                    <a:pt x="7156" y="4937"/>
                    <a:pt x="7433" y="5038"/>
                    <a:pt x="7709" y="5126"/>
                  </a:cubicBezTo>
                  <a:cubicBezTo>
                    <a:pt x="7986" y="5227"/>
                    <a:pt x="8250" y="5327"/>
                    <a:pt x="8514" y="5415"/>
                  </a:cubicBezTo>
                  <a:cubicBezTo>
                    <a:pt x="8778" y="5503"/>
                    <a:pt x="9017" y="5604"/>
                    <a:pt x="9231" y="5667"/>
                  </a:cubicBezTo>
                  <a:cubicBezTo>
                    <a:pt x="9432" y="5742"/>
                    <a:pt x="9608" y="5805"/>
                    <a:pt x="9734" y="5855"/>
                  </a:cubicBezTo>
                  <a:lnTo>
                    <a:pt x="9922" y="5918"/>
                  </a:lnTo>
                  <a:lnTo>
                    <a:pt x="9696" y="5893"/>
                  </a:lnTo>
                  <a:cubicBezTo>
                    <a:pt x="9558" y="5868"/>
                    <a:pt x="9369" y="5830"/>
                    <a:pt x="9130" y="5780"/>
                  </a:cubicBezTo>
                  <a:cubicBezTo>
                    <a:pt x="8904" y="5730"/>
                    <a:pt x="8640" y="5654"/>
                    <a:pt x="8363" y="5579"/>
                  </a:cubicBezTo>
                  <a:cubicBezTo>
                    <a:pt x="8086" y="5503"/>
                    <a:pt x="7810" y="5415"/>
                    <a:pt x="7521" y="5315"/>
                  </a:cubicBezTo>
                  <a:cubicBezTo>
                    <a:pt x="7231" y="5227"/>
                    <a:pt x="6980" y="5101"/>
                    <a:pt x="6728" y="5000"/>
                  </a:cubicBezTo>
                  <a:cubicBezTo>
                    <a:pt x="6477" y="4900"/>
                    <a:pt x="6251" y="4786"/>
                    <a:pt x="6075" y="4686"/>
                  </a:cubicBezTo>
                  <a:cubicBezTo>
                    <a:pt x="5898" y="4585"/>
                    <a:pt x="5748" y="4510"/>
                    <a:pt x="5647" y="4447"/>
                  </a:cubicBezTo>
                  <a:lnTo>
                    <a:pt x="5483" y="4346"/>
                  </a:lnTo>
                  <a:close/>
                  <a:moveTo>
                    <a:pt x="15633" y="1"/>
                  </a:moveTo>
                  <a:cubicBezTo>
                    <a:pt x="15273" y="1"/>
                    <a:pt x="14588" y="28"/>
                    <a:pt x="13632" y="184"/>
                  </a:cubicBezTo>
                  <a:cubicBezTo>
                    <a:pt x="12161" y="423"/>
                    <a:pt x="12312" y="1442"/>
                    <a:pt x="10363" y="2246"/>
                  </a:cubicBezTo>
                  <a:cubicBezTo>
                    <a:pt x="10363" y="2246"/>
                    <a:pt x="11381" y="1379"/>
                    <a:pt x="11708" y="725"/>
                  </a:cubicBezTo>
                  <a:lnTo>
                    <a:pt x="11708" y="725"/>
                  </a:lnTo>
                  <a:cubicBezTo>
                    <a:pt x="10815" y="800"/>
                    <a:pt x="9948" y="989"/>
                    <a:pt x="9105" y="1278"/>
                  </a:cubicBezTo>
                  <a:cubicBezTo>
                    <a:pt x="7848" y="1756"/>
                    <a:pt x="5873" y="2598"/>
                    <a:pt x="4201" y="2661"/>
                  </a:cubicBezTo>
                  <a:cubicBezTo>
                    <a:pt x="5081" y="2498"/>
                    <a:pt x="5911" y="2171"/>
                    <a:pt x="6666" y="1706"/>
                  </a:cubicBezTo>
                  <a:lnTo>
                    <a:pt x="6666" y="1706"/>
                  </a:lnTo>
                  <a:cubicBezTo>
                    <a:pt x="6665" y="1706"/>
                    <a:pt x="5788" y="1943"/>
                    <a:pt x="5054" y="1943"/>
                  </a:cubicBezTo>
                  <a:cubicBezTo>
                    <a:pt x="4927" y="1943"/>
                    <a:pt x="4804" y="1936"/>
                    <a:pt x="4691" y="1919"/>
                  </a:cubicBezTo>
                  <a:cubicBezTo>
                    <a:pt x="4409" y="1874"/>
                    <a:pt x="4173" y="1845"/>
                    <a:pt x="3927" y="1845"/>
                  </a:cubicBezTo>
                  <a:cubicBezTo>
                    <a:pt x="3495" y="1845"/>
                    <a:pt x="3033" y="1935"/>
                    <a:pt x="2239" y="2183"/>
                  </a:cubicBezTo>
                  <a:cubicBezTo>
                    <a:pt x="1585" y="2397"/>
                    <a:pt x="516" y="2862"/>
                    <a:pt x="1" y="3089"/>
                  </a:cubicBezTo>
                  <a:cubicBezTo>
                    <a:pt x="391" y="3152"/>
                    <a:pt x="781" y="3215"/>
                    <a:pt x="1170" y="3252"/>
                  </a:cubicBezTo>
                  <a:cubicBezTo>
                    <a:pt x="2189" y="3378"/>
                    <a:pt x="3220" y="3479"/>
                    <a:pt x="4251" y="3516"/>
                  </a:cubicBezTo>
                  <a:lnTo>
                    <a:pt x="4628" y="3529"/>
                  </a:lnTo>
                  <a:lnTo>
                    <a:pt x="5018" y="3529"/>
                  </a:lnTo>
                  <a:lnTo>
                    <a:pt x="5810" y="3542"/>
                  </a:lnTo>
                  <a:lnTo>
                    <a:pt x="6590" y="3529"/>
                  </a:lnTo>
                  <a:cubicBezTo>
                    <a:pt x="6854" y="3529"/>
                    <a:pt x="7118" y="3516"/>
                    <a:pt x="7382" y="3504"/>
                  </a:cubicBezTo>
                  <a:cubicBezTo>
                    <a:pt x="8426" y="3466"/>
                    <a:pt x="9470" y="3378"/>
                    <a:pt x="10513" y="3265"/>
                  </a:cubicBezTo>
                  <a:cubicBezTo>
                    <a:pt x="11557" y="3164"/>
                    <a:pt x="12588" y="3001"/>
                    <a:pt x="13619" y="2825"/>
                  </a:cubicBezTo>
                  <a:cubicBezTo>
                    <a:pt x="14663" y="2661"/>
                    <a:pt x="15694" y="2460"/>
                    <a:pt x="16763" y="2334"/>
                  </a:cubicBezTo>
                  <a:cubicBezTo>
                    <a:pt x="17316" y="2259"/>
                    <a:pt x="17857" y="2221"/>
                    <a:pt x="18410" y="2221"/>
                  </a:cubicBezTo>
                  <a:cubicBezTo>
                    <a:pt x="18951" y="2221"/>
                    <a:pt x="19492" y="2284"/>
                    <a:pt x="20020" y="2397"/>
                  </a:cubicBezTo>
                  <a:cubicBezTo>
                    <a:pt x="20108" y="2410"/>
                    <a:pt x="20146" y="2473"/>
                    <a:pt x="20108" y="2523"/>
                  </a:cubicBezTo>
                  <a:cubicBezTo>
                    <a:pt x="20070" y="2573"/>
                    <a:pt x="19995" y="2598"/>
                    <a:pt x="19932" y="2598"/>
                  </a:cubicBezTo>
                  <a:cubicBezTo>
                    <a:pt x="19610" y="2579"/>
                    <a:pt x="19289" y="2569"/>
                    <a:pt x="18969" y="2569"/>
                  </a:cubicBezTo>
                  <a:cubicBezTo>
                    <a:pt x="18264" y="2569"/>
                    <a:pt x="17564" y="2616"/>
                    <a:pt x="16864" y="2712"/>
                  </a:cubicBezTo>
                  <a:cubicBezTo>
                    <a:pt x="15845" y="2850"/>
                    <a:pt x="14827" y="3051"/>
                    <a:pt x="13770" y="3227"/>
                  </a:cubicBezTo>
                  <a:cubicBezTo>
                    <a:pt x="12727" y="3403"/>
                    <a:pt x="11683" y="3579"/>
                    <a:pt x="10614" y="3692"/>
                  </a:cubicBezTo>
                  <a:cubicBezTo>
                    <a:pt x="10350" y="3730"/>
                    <a:pt x="10086" y="3755"/>
                    <a:pt x="9809" y="3780"/>
                  </a:cubicBezTo>
                  <a:lnTo>
                    <a:pt x="9419" y="3818"/>
                  </a:lnTo>
                  <a:lnTo>
                    <a:pt x="9017" y="3856"/>
                  </a:lnTo>
                  <a:cubicBezTo>
                    <a:pt x="8740" y="3881"/>
                    <a:pt x="8476" y="3906"/>
                    <a:pt x="8212" y="3919"/>
                  </a:cubicBezTo>
                  <a:lnTo>
                    <a:pt x="7395" y="3956"/>
                  </a:lnTo>
                  <a:cubicBezTo>
                    <a:pt x="7131" y="3982"/>
                    <a:pt x="6867" y="3982"/>
                    <a:pt x="6590" y="3994"/>
                  </a:cubicBezTo>
                  <a:lnTo>
                    <a:pt x="5785" y="4007"/>
                  </a:lnTo>
                  <a:lnTo>
                    <a:pt x="4968" y="3994"/>
                  </a:lnTo>
                  <a:lnTo>
                    <a:pt x="4566" y="3994"/>
                  </a:lnTo>
                  <a:lnTo>
                    <a:pt x="4163" y="3969"/>
                  </a:lnTo>
                  <a:cubicBezTo>
                    <a:pt x="3899" y="3956"/>
                    <a:pt x="3635" y="3944"/>
                    <a:pt x="3371" y="3931"/>
                  </a:cubicBezTo>
                  <a:lnTo>
                    <a:pt x="2566" y="3868"/>
                  </a:lnTo>
                  <a:cubicBezTo>
                    <a:pt x="2302" y="3843"/>
                    <a:pt x="2051" y="3818"/>
                    <a:pt x="1786" y="3780"/>
                  </a:cubicBezTo>
                  <a:cubicBezTo>
                    <a:pt x="1522" y="3755"/>
                    <a:pt x="1296" y="3730"/>
                    <a:pt x="1057" y="3692"/>
                  </a:cubicBezTo>
                  <a:lnTo>
                    <a:pt x="1057" y="3692"/>
                  </a:lnTo>
                  <a:cubicBezTo>
                    <a:pt x="3258" y="4636"/>
                    <a:pt x="3346" y="5428"/>
                    <a:pt x="6150" y="5893"/>
                  </a:cubicBezTo>
                  <a:cubicBezTo>
                    <a:pt x="7797" y="6179"/>
                    <a:pt x="9099" y="6250"/>
                    <a:pt x="9985" y="6250"/>
                  </a:cubicBezTo>
                  <a:cubicBezTo>
                    <a:pt x="10851" y="6250"/>
                    <a:pt x="11318" y="6182"/>
                    <a:pt x="11318" y="6182"/>
                  </a:cubicBezTo>
                  <a:lnTo>
                    <a:pt x="8338" y="5088"/>
                  </a:lnTo>
                  <a:lnTo>
                    <a:pt x="8338" y="5088"/>
                  </a:lnTo>
                  <a:cubicBezTo>
                    <a:pt x="8339" y="5088"/>
                    <a:pt x="11897" y="5994"/>
                    <a:pt x="13091" y="6056"/>
                  </a:cubicBezTo>
                  <a:cubicBezTo>
                    <a:pt x="13127" y="6058"/>
                    <a:pt x="13164" y="6059"/>
                    <a:pt x="13201" y="6059"/>
                  </a:cubicBezTo>
                  <a:cubicBezTo>
                    <a:pt x="14396" y="6059"/>
                    <a:pt x="16349" y="5111"/>
                    <a:pt x="17178" y="5038"/>
                  </a:cubicBezTo>
                  <a:cubicBezTo>
                    <a:pt x="18021" y="4975"/>
                    <a:pt x="19190" y="4975"/>
                    <a:pt x="19190" y="4975"/>
                  </a:cubicBezTo>
                  <a:cubicBezTo>
                    <a:pt x="19190" y="4975"/>
                    <a:pt x="17167" y="4032"/>
                    <a:pt x="15316" y="4032"/>
                  </a:cubicBezTo>
                  <a:cubicBezTo>
                    <a:pt x="15304" y="4032"/>
                    <a:pt x="15291" y="4032"/>
                    <a:pt x="15279" y="4032"/>
                  </a:cubicBezTo>
                  <a:cubicBezTo>
                    <a:pt x="15279" y="4032"/>
                    <a:pt x="15686" y="3990"/>
                    <a:pt x="16305" y="3990"/>
                  </a:cubicBezTo>
                  <a:cubicBezTo>
                    <a:pt x="17247" y="3990"/>
                    <a:pt x="18682" y="4087"/>
                    <a:pt x="19919" y="4573"/>
                  </a:cubicBezTo>
                  <a:cubicBezTo>
                    <a:pt x="20573" y="4246"/>
                    <a:pt x="21277" y="4032"/>
                    <a:pt x="22007" y="3969"/>
                  </a:cubicBezTo>
                  <a:cubicBezTo>
                    <a:pt x="23189" y="3868"/>
                    <a:pt x="23553" y="3630"/>
                    <a:pt x="23579" y="3127"/>
                  </a:cubicBezTo>
                  <a:cubicBezTo>
                    <a:pt x="23579" y="3114"/>
                    <a:pt x="23579" y="3089"/>
                    <a:pt x="23579" y="3076"/>
                  </a:cubicBezTo>
                  <a:cubicBezTo>
                    <a:pt x="23553" y="2611"/>
                    <a:pt x="22598" y="2435"/>
                    <a:pt x="21718" y="1743"/>
                  </a:cubicBezTo>
                  <a:cubicBezTo>
                    <a:pt x="21273" y="1397"/>
                    <a:pt x="20312" y="1309"/>
                    <a:pt x="19450" y="1309"/>
                  </a:cubicBezTo>
                  <a:cubicBezTo>
                    <a:pt x="18557" y="1309"/>
                    <a:pt x="17769" y="1404"/>
                    <a:pt x="17769" y="1404"/>
                  </a:cubicBezTo>
                  <a:cubicBezTo>
                    <a:pt x="17769" y="1404"/>
                    <a:pt x="19001" y="939"/>
                    <a:pt x="20070" y="876"/>
                  </a:cubicBezTo>
                  <a:cubicBezTo>
                    <a:pt x="20070" y="876"/>
                    <a:pt x="19479" y="436"/>
                    <a:pt x="18348" y="259"/>
                  </a:cubicBezTo>
                  <a:cubicBezTo>
                    <a:pt x="17991" y="204"/>
                    <a:pt x="17614" y="152"/>
                    <a:pt x="17235" y="152"/>
                  </a:cubicBezTo>
                  <a:cubicBezTo>
                    <a:pt x="16411" y="152"/>
                    <a:pt x="15574" y="397"/>
                    <a:pt x="14902" y="1379"/>
                  </a:cubicBezTo>
                  <a:cubicBezTo>
                    <a:pt x="14952" y="762"/>
                    <a:pt x="15342" y="234"/>
                    <a:pt x="15921" y="8"/>
                  </a:cubicBezTo>
                  <a:cubicBezTo>
                    <a:pt x="15921" y="8"/>
                    <a:pt x="15822" y="1"/>
                    <a:pt x="15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0"/>
            <p:cNvSpPr/>
            <p:nvPr/>
          </p:nvSpPr>
          <p:spPr>
            <a:xfrm>
              <a:off x="4497200" y="2001925"/>
              <a:ext cx="721200" cy="168900"/>
            </a:xfrm>
            <a:custGeom>
              <a:avLst/>
              <a:gdLst/>
              <a:ahLst/>
              <a:cxnLst/>
              <a:rect l="l" t="t" r="r" b="b"/>
              <a:pathLst>
                <a:path w="28848" h="6756" extrusionOk="0">
                  <a:moveTo>
                    <a:pt x="579" y="2616"/>
                  </a:moveTo>
                  <a:lnTo>
                    <a:pt x="579" y="2616"/>
                  </a:lnTo>
                  <a:cubicBezTo>
                    <a:pt x="1497" y="2880"/>
                    <a:pt x="2453" y="3107"/>
                    <a:pt x="3421" y="3295"/>
                  </a:cubicBezTo>
                  <a:cubicBezTo>
                    <a:pt x="4389" y="3484"/>
                    <a:pt x="5383" y="3647"/>
                    <a:pt x="6389" y="3761"/>
                  </a:cubicBezTo>
                  <a:cubicBezTo>
                    <a:pt x="7395" y="3874"/>
                    <a:pt x="8426" y="3949"/>
                    <a:pt x="9457" y="3987"/>
                  </a:cubicBezTo>
                  <a:cubicBezTo>
                    <a:pt x="9972" y="4012"/>
                    <a:pt x="10488" y="4012"/>
                    <a:pt x="11004" y="4012"/>
                  </a:cubicBezTo>
                  <a:cubicBezTo>
                    <a:pt x="11519" y="4012"/>
                    <a:pt x="12035" y="3987"/>
                    <a:pt x="12563" y="3949"/>
                  </a:cubicBezTo>
                  <a:cubicBezTo>
                    <a:pt x="14625" y="3849"/>
                    <a:pt x="16687" y="3610"/>
                    <a:pt x="18724" y="3245"/>
                  </a:cubicBezTo>
                  <a:cubicBezTo>
                    <a:pt x="19743" y="3082"/>
                    <a:pt x="20749" y="2893"/>
                    <a:pt x="21793" y="2767"/>
                  </a:cubicBezTo>
                  <a:cubicBezTo>
                    <a:pt x="22290" y="2706"/>
                    <a:pt x="22793" y="2674"/>
                    <a:pt x="23298" y="2674"/>
                  </a:cubicBezTo>
                  <a:cubicBezTo>
                    <a:pt x="23827" y="2674"/>
                    <a:pt x="24358" y="2709"/>
                    <a:pt x="24886" y="2780"/>
                  </a:cubicBezTo>
                  <a:cubicBezTo>
                    <a:pt x="24431" y="2724"/>
                    <a:pt x="23977" y="2698"/>
                    <a:pt x="23523" y="2698"/>
                  </a:cubicBezTo>
                  <a:cubicBezTo>
                    <a:pt x="22948" y="2698"/>
                    <a:pt x="22375" y="2740"/>
                    <a:pt x="21805" y="2818"/>
                  </a:cubicBezTo>
                  <a:cubicBezTo>
                    <a:pt x="20774" y="2956"/>
                    <a:pt x="19768" y="3157"/>
                    <a:pt x="18750" y="3333"/>
                  </a:cubicBezTo>
                  <a:cubicBezTo>
                    <a:pt x="16712" y="3710"/>
                    <a:pt x="14638" y="3949"/>
                    <a:pt x="12563" y="4062"/>
                  </a:cubicBezTo>
                  <a:cubicBezTo>
                    <a:pt x="12035" y="4088"/>
                    <a:pt x="11519" y="4100"/>
                    <a:pt x="10991" y="4113"/>
                  </a:cubicBezTo>
                  <a:cubicBezTo>
                    <a:pt x="10849" y="4116"/>
                    <a:pt x="10709" y="4118"/>
                    <a:pt x="10569" y="4118"/>
                  </a:cubicBezTo>
                  <a:cubicBezTo>
                    <a:pt x="10186" y="4118"/>
                    <a:pt x="9809" y="4106"/>
                    <a:pt x="9432" y="4088"/>
                  </a:cubicBezTo>
                  <a:cubicBezTo>
                    <a:pt x="8388" y="4050"/>
                    <a:pt x="7357" y="3974"/>
                    <a:pt x="6351" y="3836"/>
                  </a:cubicBezTo>
                  <a:cubicBezTo>
                    <a:pt x="4402" y="3610"/>
                    <a:pt x="2465" y="3195"/>
                    <a:pt x="579" y="2616"/>
                  </a:cubicBezTo>
                  <a:close/>
                  <a:moveTo>
                    <a:pt x="20475" y="291"/>
                  </a:moveTo>
                  <a:cubicBezTo>
                    <a:pt x="20713" y="291"/>
                    <a:pt x="20837" y="303"/>
                    <a:pt x="20837" y="303"/>
                  </a:cubicBezTo>
                  <a:cubicBezTo>
                    <a:pt x="20259" y="516"/>
                    <a:pt x="19856" y="1057"/>
                    <a:pt x="19818" y="1673"/>
                  </a:cubicBezTo>
                  <a:cubicBezTo>
                    <a:pt x="20491" y="681"/>
                    <a:pt x="21330" y="435"/>
                    <a:pt x="22156" y="435"/>
                  </a:cubicBezTo>
                  <a:cubicBezTo>
                    <a:pt x="22534" y="435"/>
                    <a:pt x="22909" y="486"/>
                    <a:pt x="23264" y="541"/>
                  </a:cubicBezTo>
                  <a:cubicBezTo>
                    <a:pt x="24396" y="718"/>
                    <a:pt x="24974" y="1158"/>
                    <a:pt x="24974" y="1158"/>
                  </a:cubicBezTo>
                  <a:cubicBezTo>
                    <a:pt x="23918" y="1221"/>
                    <a:pt x="22686" y="1698"/>
                    <a:pt x="22686" y="1698"/>
                  </a:cubicBezTo>
                  <a:cubicBezTo>
                    <a:pt x="22686" y="1698"/>
                    <a:pt x="23473" y="1604"/>
                    <a:pt x="24366" y="1604"/>
                  </a:cubicBezTo>
                  <a:cubicBezTo>
                    <a:pt x="25229" y="1604"/>
                    <a:pt x="26189" y="1692"/>
                    <a:pt x="26634" y="2038"/>
                  </a:cubicBezTo>
                  <a:cubicBezTo>
                    <a:pt x="27514" y="2717"/>
                    <a:pt x="28470" y="2893"/>
                    <a:pt x="28495" y="3371"/>
                  </a:cubicBezTo>
                  <a:cubicBezTo>
                    <a:pt x="28495" y="3383"/>
                    <a:pt x="28495" y="3396"/>
                    <a:pt x="28495" y="3409"/>
                  </a:cubicBezTo>
                  <a:cubicBezTo>
                    <a:pt x="28470" y="3924"/>
                    <a:pt x="28093" y="4150"/>
                    <a:pt x="26923" y="4251"/>
                  </a:cubicBezTo>
                  <a:cubicBezTo>
                    <a:pt x="26194" y="4326"/>
                    <a:pt x="25490" y="4528"/>
                    <a:pt x="24823" y="4855"/>
                  </a:cubicBezTo>
                  <a:cubicBezTo>
                    <a:pt x="23577" y="4370"/>
                    <a:pt x="22120" y="4276"/>
                    <a:pt x="21175" y="4276"/>
                  </a:cubicBezTo>
                  <a:cubicBezTo>
                    <a:pt x="20576" y="4276"/>
                    <a:pt x="20183" y="4314"/>
                    <a:pt x="20183" y="4314"/>
                  </a:cubicBezTo>
                  <a:cubicBezTo>
                    <a:pt x="20195" y="4314"/>
                    <a:pt x="20208" y="4314"/>
                    <a:pt x="20220" y="4314"/>
                  </a:cubicBezTo>
                  <a:cubicBezTo>
                    <a:pt x="22083" y="4314"/>
                    <a:pt x="24106" y="5257"/>
                    <a:pt x="24106" y="5257"/>
                  </a:cubicBezTo>
                  <a:cubicBezTo>
                    <a:pt x="24106" y="5257"/>
                    <a:pt x="22937" y="5270"/>
                    <a:pt x="22082" y="5332"/>
                  </a:cubicBezTo>
                  <a:cubicBezTo>
                    <a:pt x="21241" y="5393"/>
                    <a:pt x="19311" y="6341"/>
                    <a:pt x="18106" y="6341"/>
                  </a:cubicBezTo>
                  <a:cubicBezTo>
                    <a:pt x="18068" y="6341"/>
                    <a:pt x="18031" y="6340"/>
                    <a:pt x="17995" y="6338"/>
                  </a:cubicBezTo>
                  <a:cubicBezTo>
                    <a:pt x="16813" y="6276"/>
                    <a:pt x="13255" y="5370"/>
                    <a:pt x="13254" y="5370"/>
                  </a:cubicBezTo>
                  <a:lnTo>
                    <a:pt x="13254" y="5370"/>
                  </a:lnTo>
                  <a:lnTo>
                    <a:pt x="16235" y="6477"/>
                  </a:lnTo>
                  <a:cubicBezTo>
                    <a:pt x="16235" y="6477"/>
                    <a:pt x="15767" y="6544"/>
                    <a:pt x="14900" y="6544"/>
                  </a:cubicBezTo>
                  <a:cubicBezTo>
                    <a:pt x="14013" y="6544"/>
                    <a:pt x="12707" y="6474"/>
                    <a:pt x="11054" y="6188"/>
                  </a:cubicBezTo>
                  <a:cubicBezTo>
                    <a:pt x="8262" y="5710"/>
                    <a:pt x="8174" y="4930"/>
                    <a:pt x="5974" y="3987"/>
                  </a:cubicBezTo>
                  <a:lnTo>
                    <a:pt x="5974" y="3987"/>
                  </a:lnTo>
                  <a:cubicBezTo>
                    <a:pt x="6213" y="4025"/>
                    <a:pt x="6451" y="4050"/>
                    <a:pt x="6703" y="4075"/>
                  </a:cubicBezTo>
                  <a:cubicBezTo>
                    <a:pt x="6942" y="4100"/>
                    <a:pt x="7218" y="4138"/>
                    <a:pt x="7483" y="4150"/>
                  </a:cubicBezTo>
                  <a:lnTo>
                    <a:pt x="8275" y="4226"/>
                  </a:lnTo>
                  <a:cubicBezTo>
                    <a:pt x="8539" y="4238"/>
                    <a:pt x="8815" y="4251"/>
                    <a:pt x="9080" y="4264"/>
                  </a:cubicBezTo>
                  <a:lnTo>
                    <a:pt x="9482" y="4276"/>
                  </a:lnTo>
                  <a:lnTo>
                    <a:pt x="9884" y="4276"/>
                  </a:lnTo>
                  <a:lnTo>
                    <a:pt x="10689" y="4289"/>
                  </a:lnTo>
                  <a:lnTo>
                    <a:pt x="11506" y="4276"/>
                  </a:lnTo>
                  <a:cubicBezTo>
                    <a:pt x="11771" y="4276"/>
                    <a:pt x="12047" y="4264"/>
                    <a:pt x="12311" y="4251"/>
                  </a:cubicBezTo>
                  <a:lnTo>
                    <a:pt x="13116" y="4213"/>
                  </a:lnTo>
                  <a:cubicBezTo>
                    <a:pt x="13393" y="4188"/>
                    <a:pt x="13657" y="4163"/>
                    <a:pt x="13921" y="4150"/>
                  </a:cubicBezTo>
                  <a:lnTo>
                    <a:pt x="14323" y="4113"/>
                  </a:lnTo>
                  <a:lnTo>
                    <a:pt x="14726" y="4075"/>
                  </a:lnTo>
                  <a:cubicBezTo>
                    <a:pt x="14990" y="4037"/>
                    <a:pt x="15266" y="4012"/>
                    <a:pt x="15530" y="3987"/>
                  </a:cubicBezTo>
                  <a:cubicBezTo>
                    <a:pt x="16599" y="3861"/>
                    <a:pt x="17643" y="3685"/>
                    <a:pt x="18687" y="3509"/>
                  </a:cubicBezTo>
                  <a:cubicBezTo>
                    <a:pt x="19730" y="3333"/>
                    <a:pt x="20749" y="3132"/>
                    <a:pt x="21780" y="2994"/>
                  </a:cubicBezTo>
                  <a:cubicBezTo>
                    <a:pt x="22508" y="2904"/>
                    <a:pt x="23235" y="2859"/>
                    <a:pt x="23963" y="2859"/>
                  </a:cubicBezTo>
                  <a:cubicBezTo>
                    <a:pt x="24254" y="2859"/>
                    <a:pt x="24545" y="2866"/>
                    <a:pt x="24836" y="2880"/>
                  </a:cubicBezTo>
                  <a:cubicBezTo>
                    <a:pt x="24849" y="2883"/>
                    <a:pt x="24861" y="2884"/>
                    <a:pt x="24874" y="2884"/>
                  </a:cubicBezTo>
                  <a:cubicBezTo>
                    <a:pt x="24932" y="2884"/>
                    <a:pt x="24983" y="2859"/>
                    <a:pt x="25024" y="2818"/>
                  </a:cubicBezTo>
                  <a:cubicBezTo>
                    <a:pt x="25062" y="2767"/>
                    <a:pt x="25024" y="2704"/>
                    <a:pt x="24936" y="2679"/>
                  </a:cubicBezTo>
                  <a:cubicBezTo>
                    <a:pt x="24408" y="2566"/>
                    <a:pt x="23868" y="2516"/>
                    <a:pt x="23327" y="2516"/>
                  </a:cubicBezTo>
                  <a:cubicBezTo>
                    <a:pt x="22774" y="2516"/>
                    <a:pt x="22220" y="2553"/>
                    <a:pt x="21680" y="2616"/>
                  </a:cubicBezTo>
                  <a:cubicBezTo>
                    <a:pt x="20611" y="2755"/>
                    <a:pt x="19567" y="2943"/>
                    <a:pt x="18536" y="3119"/>
                  </a:cubicBezTo>
                  <a:cubicBezTo>
                    <a:pt x="17505" y="3283"/>
                    <a:pt x="16474" y="3446"/>
                    <a:pt x="15430" y="3559"/>
                  </a:cubicBezTo>
                  <a:cubicBezTo>
                    <a:pt x="14386" y="3673"/>
                    <a:pt x="13342" y="3748"/>
                    <a:pt x="12299" y="3798"/>
                  </a:cubicBezTo>
                  <a:cubicBezTo>
                    <a:pt x="12035" y="3811"/>
                    <a:pt x="11771" y="3811"/>
                    <a:pt x="11506" y="3824"/>
                  </a:cubicBezTo>
                  <a:lnTo>
                    <a:pt x="10727" y="3836"/>
                  </a:lnTo>
                  <a:lnTo>
                    <a:pt x="9935" y="3824"/>
                  </a:lnTo>
                  <a:lnTo>
                    <a:pt x="9545" y="3824"/>
                  </a:lnTo>
                  <a:lnTo>
                    <a:pt x="9155" y="3798"/>
                  </a:lnTo>
                  <a:cubicBezTo>
                    <a:pt x="8124" y="3761"/>
                    <a:pt x="7093" y="3673"/>
                    <a:pt x="6087" y="3547"/>
                  </a:cubicBezTo>
                  <a:cubicBezTo>
                    <a:pt x="5697" y="3497"/>
                    <a:pt x="5295" y="3434"/>
                    <a:pt x="4917" y="3383"/>
                  </a:cubicBezTo>
                  <a:cubicBezTo>
                    <a:pt x="5420" y="3157"/>
                    <a:pt x="6489" y="2679"/>
                    <a:pt x="7156" y="2478"/>
                  </a:cubicBezTo>
                  <a:cubicBezTo>
                    <a:pt x="7952" y="2220"/>
                    <a:pt x="8414" y="2133"/>
                    <a:pt x="8848" y="2133"/>
                  </a:cubicBezTo>
                  <a:cubicBezTo>
                    <a:pt x="9092" y="2133"/>
                    <a:pt x="9327" y="2161"/>
                    <a:pt x="9608" y="2201"/>
                  </a:cubicBezTo>
                  <a:cubicBezTo>
                    <a:pt x="9721" y="2218"/>
                    <a:pt x="9844" y="2225"/>
                    <a:pt x="9971" y="2225"/>
                  </a:cubicBezTo>
                  <a:cubicBezTo>
                    <a:pt x="10705" y="2225"/>
                    <a:pt x="11582" y="1988"/>
                    <a:pt x="11582" y="1988"/>
                  </a:cubicBezTo>
                  <a:lnTo>
                    <a:pt x="11582" y="1988"/>
                  </a:lnTo>
                  <a:cubicBezTo>
                    <a:pt x="10827" y="2453"/>
                    <a:pt x="9985" y="2780"/>
                    <a:pt x="9117" y="2956"/>
                  </a:cubicBezTo>
                  <a:cubicBezTo>
                    <a:pt x="10790" y="2893"/>
                    <a:pt x="12764" y="2038"/>
                    <a:pt x="14021" y="1573"/>
                  </a:cubicBezTo>
                  <a:cubicBezTo>
                    <a:pt x="14851" y="1271"/>
                    <a:pt x="15732" y="1082"/>
                    <a:pt x="16612" y="1019"/>
                  </a:cubicBezTo>
                  <a:lnTo>
                    <a:pt x="16612" y="1019"/>
                  </a:lnTo>
                  <a:cubicBezTo>
                    <a:pt x="16297" y="1673"/>
                    <a:pt x="15266" y="2528"/>
                    <a:pt x="15266" y="2528"/>
                  </a:cubicBezTo>
                  <a:cubicBezTo>
                    <a:pt x="17215" y="1736"/>
                    <a:pt x="17077" y="705"/>
                    <a:pt x="18536" y="466"/>
                  </a:cubicBezTo>
                  <a:cubicBezTo>
                    <a:pt x="19438" y="320"/>
                    <a:pt x="20098" y="291"/>
                    <a:pt x="20475" y="291"/>
                  </a:cubicBezTo>
                  <a:close/>
                  <a:moveTo>
                    <a:pt x="18863" y="1"/>
                  </a:moveTo>
                  <a:lnTo>
                    <a:pt x="18724" y="39"/>
                  </a:lnTo>
                  <a:cubicBezTo>
                    <a:pt x="18636" y="64"/>
                    <a:pt x="18511" y="101"/>
                    <a:pt x="18360" y="152"/>
                  </a:cubicBezTo>
                  <a:cubicBezTo>
                    <a:pt x="18209" y="202"/>
                    <a:pt x="18058" y="277"/>
                    <a:pt x="17882" y="353"/>
                  </a:cubicBezTo>
                  <a:cubicBezTo>
                    <a:pt x="17718" y="428"/>
                    <a:pt x="17568" y="529"/>
                    <a:pt x="17404" y="630"/>
                  </a:cubicBezTo>
                  <a:cubicBezTo>
                    <a:pt x="17241" y="730"/>
                    <a:pt x="17127" y="856"/>
                    <a:pt x="17002" y="956"/>
                  </a:cubicBezTo>
                  <a:lnTo>
                    <a:pt x="16977" y="994"/>
                  </a:lnTo>
                  <a:cubicBezTo>
                    <a:pt x="16964" y="944"/>
                    <a:pt x="16939" y="894"/>
                    <a:pt x="16901" y="868"/>
                  </a:cubicBezTo>
                  <a:cubicBezTo>
                    <a:pt x="16825" y="825"/>
                    <a:pt x="16739" y="791"/>
                    <a:pt x="16652" y="791"/>
                  </a:cubicBezTo>
                  <a:cubicBezTo>
                    <a:pt x="16638" y="791"/>
                    <a:pt x="16625" y="791"/>
                    <a:pt x="16612" y="793"/>
                  </a:cubicBezTo>
                  <a:cubicBezTo>
                    <a:pt x="15669" y="868"/>
                    <a:pt x="14738" y="1070"/>
                    <a:pt x="13858" y="1384"/>
                  </a:cubicBezTo>
                  <a:lnTo>
                    <a:pt x="13342" y="1585"/>
                  </a:lnTo>
                  <a:lnTo>
                    <a:pt x="12965" y="1724"/>
                  </a:lnTo>
                  <a:cubicBezTo>
                    <a:pt x="13154" y="1623"/>
                    <a:pt x="13330" y="1522"/>
                    <a:pt x="13518" y="1434"/>
                  </a:cubicBezTo>
                  <a:cubicBezTo>
                    <a:pt x="13720" y="1321"/>
                    <a:pt x="13933" y="1221"/>
                    <a:pt x="14160" y="1145"/>
                  </a:cubicBezTo>
                  <a:cubicBezTo>
                    <a:pt x="14323" y="1082"/>
                    <a:pt x="14487" y="1032"/>
                    <a:pt x="14663" y="994"/>
                  </a:cubicBezTo>
                  <a:cubicBezTo>
                    <a:pt x="14726" y="969"/>
                    <a:pt x="14776" y="969"/>
                    <a:pt x="14814" y="956"/>
                  </a:cubicBezTo>
                  <a:lnTo>
                    <a:pt x="14864" y="944"/>
                  </a:lnTo>
                  <a:lnTo>
                    <a:pt x="14650" y="944"/>
                  </a:lnTo>
                  <a:cubicBezTo>
                    <a:pt x="14462" y="956"/>
                    <a:pt x="14273" y="982"/>
                    <a:pt x="14084" y="1032"/>
                  </a:cubicBezTo>
                  <a:cubicBezTo>
                    <a:pt x="13833" y="1095"/>
                    <a:pt x="13594" y="1183"/>
                    <a:pt x="13355" y="1271"/>
                  </a:cubicBezTo>
                  <a:cubicBezTo>
                    <a:pt x="13103" y="1384"/>
                    <a:pt x="12852" y="1510"/>
                    <a:pt x="12613" y="1635"/>
                  </a:cubicBezTo>
                  <a:cubicBezTo>
                    <a:pt x="12362" y="1761"/>
                    <a:pt x="12148" y="1900"/>
                    <a:pt x="11934" y="2013"/>
                  </a:cubicBezTo>
                  <a:cubicBezTo>
                    <a:pt x="11947" y="1988"/>
                    <a:pt x="11947" y="1975"/>
                    <a:pt x="11947" y="1950"/>
                  </a:cubicBezTo>
                  <a:cubicBezTo>
                    <a:pt x="11947" y="1912"/>
                    <a:pt x="11921" y="1874"/>
                    <a:pt x="11884" y="1849"/>
                  </a:cubicBezTo>
                  <a:cubicBezTo>
                    <a:pt x="11805" y="1788"/>
                    <a:pt x="11701" y="1757"/>
                    <a:pt x="11598" y="1757"/>
                  </a:cubicBezTo>
                  <a:cubicBezTo>
                    <a:pt x="11554" y="1757"/>
                    <a:pt x="11510" y="1763"/>
                    <a:pt x="11469" y="1774"/>
                  </a:cubicBezTo>
                  <a:cubicBezTo>
                    <a:pt x="11219" y="1847"/>
                    <a:pt x="10557" y="1997"/>
                    <a:pt x="10029" y="1997"/>
                  </a:cubicBezTo>
                  <a:cubicBezTo>
                    <a:pt x="9919" y="1997"/>
                    <a:pt x="9814" y="1990"/>
                    <a:pt x="9721" y="1975"/>
                  </a:cubicBezTo>
                  <a:cubicBezTo>
                    <a:pt x="9408" y="1927"/>
                    <a:pt x="9142" y="1899"/>
                    <a:pt x="8876" y="1899"/>
                  </a:cubicBezTo>
                  <a:cubicBezTo>
                    <a:pt x="8370" y="1899"/>
                    <a:pt x="7862" y="2001"/>
                    <a:pt x="7030" y="2264"/>
                  </a:cubicBezTo>
                  <a:cubicBezTo>
                    <a:pt x="6791" y="2340"/>
                    <a:pt x="6502" y="2453"/>
                    <a:pt x="6200" y="2566"/>
                  </a:cubicBezTo>
                  <a:cubicBezTo>
                    <a:pt x="6301" y="2491"/>
                    <a:pt x="6389" y="2415"/>
                    <a:pt x="6464" y="2340"/>
                  </a:cubicBezTo>
                  <a:cubicBezTo>
                    <a:pt x="6552" y="2252"/>
                    <a:pt x="6615" y="2164"/>
                    <a:pt x="6665" y="2101"/>
                  </a:cubicBezTo>
                  <a:lnTo>
                    <a:pt x="6728" y="2013"/>
                  </a:lnTo>
                  <a:lnTo>
                    <a:pt x="6728" y="2013"/>
                  </a:lnTo>
                  <a:lnTo>
                    <a:pt x="6602" y="2088"/>
                  </a:lnTo>
                  <a:cubicBezTo>
                    <a:pt x="6539" y="2138"/>
                    <a:pt x="6439" y="2201"/>
                    <a:pt x="6313" y="2277"/>
                  </a:cubicBezTo>
                  <a:cubicBezTo>
                    <a:pt x="6175" y="2352"/>
                    <a:pt x="6049" y="2440"/>
                    <a:pt x="5886" y="2528"/>
                  </a:cubicBezTo>
                  <a:cubicBezTo>
                    <a:pt x="5722" y="2616"/>
                    <a:pt x="5559" y="2717"/>
                    <a:pt x="5383" y="2805"/>
                  </a:cubicBezTo>
                  <a:cubicBezTo>
                    <a:pt x="5207" y="2893"/>
                    <a:pt x="5030" y="2981"/>
                    <a:pt x="4854" y="3056"/>
                  </a:cubicBezTo>
                  <a:cubicBezTo>
                    <a:pt x="4678" y="3132"/>
                    <a:pt x="4527" y="3220"/>
                    <a:pt x="4377" y="3270"/>
                  </a:cubicBezTo>
                  <a:cubicBezTo>
                    <a:pt x="3962" y="3195"/>
                    <a:pt x="3534" y="3119"/>
                    <a:pt x="3119" y="3031"/>
                  </a:cubicBezTo>
                  <a:cubicBezTo>
                    <a:pt x="2138" y="2830"/>
                    <a:pt x="1170" y="2616"/>
                    <a:pt x="202" y="2403"/>
                  </a:cubicBezTo>
                  <a:cubicBezTo>
                    <a:pt x="188" y="2399"/>
                    <a:pt x="174" y="2398"/>
                    <a:pt x="159" y="2398"/>
                  </a:cubicBezTo>
                  <a:cubicBezTo>
                    <a:pt x="120" y="2398"/>
                    <a:pt x="78" y="2409"/>
                    <a:pt x="51" y="2428"/>
                  </a:cubicBezTo>
                  <a:cubicBezTo>
                    <a:pt x="1" y="2465"/>
                    <a:pt x="13" y="2516"/>
                    <a:pt x="63" y="2541"/>
                  </a:cubicBezTo>
                  <a:cubicBezTo>
                    <a:pt x="969" y="2931"/>
                    <a:pt x="1899" y="3220"/>
                    <a:pt x="2855" y="3434"/>
                  </a:cubicBezTo>
                  <a:cubicBezTo>
                    <a:pt x="3459" y="3572"/>
                    <a:pt x="4075" y="3685"/>
                    <a:pt x="4704" y="3786"/>
                  </a:cubicBezTo>
                  <a:lnTo>
                    <a:pt x="4817" y="3849"/>
                  </a:lnTo>
                  <a:cubicBezTo>
                    <a:pt x="5018" y="3937"/>
                    <a:pt x="5219" y="4050"/>
                    <a:pt x="5420" y="4176"/>
                  </a:cubicBezTo>
                  <a:cubicBezTo>
                    <a:pt x="5571" y="4276"/>
                    <a:pt x="5735" y="4389"/>
                    <a:pt x="5873" y="4515"/>
                  </a:cubicBezTo>
                  <a:cubicBezTo>
                    <a:pt x="5948" y="4565"/>
                    <a:pt x="5999" y="4616"/>
                    <a:pt x="6049" y="4653"/>
                  </a:cubicBezTo>
                  <a:cubicBezTo>
                    <a:pt x="6099" y="4691"/>
                    <a:pt x="6137" y="4729"/>
                    <a:pt x="6175" y="4779"/>
                  </a:cubicBezTo>
                  <a:lnTo>
                    <a:pt x="6288" y="4880"/>
                  </a:lnTo>
                  <a:lnTo>
                    <a:pt x="6288" y="4880"/>
                  </a:lnTo>
                  <a:lnTo>
                    <a:pt x="6238" y="4754"/>
                  </a:lnTo>
                  <a:cubicBezTo>
                    <a:pt x="6213" y="4704"/>
                    <a:pt x="6187" y="4666"/>
                    <a:pt x="6162" y="4616"/>
                  </a:cubicBezTo>
                  <a:cubicBezTo>
                    <a:pt x="6124" y="4565"/>
                    <a:pt x="6087" y="4503"/>
                    <a:pt x="6049" y="4452"/>
                  </a:cubicBezTo>
                  <a:cubicBezTo>
                    <a:pt x="5999" y="4389"/>
                    <a:pt x="5936" y="4326"/>
                    <a:pt x="5873" y="4264"/>
                  </a:cubicBezTo>
                  <a:lnTo>
                    <a:pt x="5873" y="4264"/>
                  </a:lnTo>
                  <a:cubicBezTo>
                    <a:pt x="5999" y="4352"/>
                    <a:pt x="6124" y="4452"/>
                    <a:pt x="6275" y="4565"/>
                  </a:cubicBezTo>
                  <a:cubicBezTo>
                    <a:pt x="6414" y="4679"/>
                    <a:pt x="6602" y="4804"/>
                    <a:pt x="6778" y="4930"/>
                  </a:cubicBezTo>
                  <a:cubicBezTo>
                    <a:pt x="6942" y="5068"/>
                    <a:pt x="7143" y="5182"/>
                    <a:pt x="7307" y="5295"/>
                  </a:cubicBezTo>
                  <a:cubicBezTo>
                    <a:pt x="7470" y="5408"/>
                    <a:pt x="7633" y="5521"/>
                    <a:pt x="7772" y="5609"/>
                  </a:cubicBezTo>
                  <a:lnTo>
                    <a:pt x="8124" y="5823"/>
                  </a:lnTo>
                  <a:lnTo>
                    <a:pt x="8262" y="5898"/>
                  </a:lnTo>
                  <a:lnTo>
                    <a:pt x="8174" y="5798"/>
                  </a:lnTo>
                  <a:lnTo>
                    <a:pt x="7935" y="5534"/>
                  </a:lnTo>
                  <a:lnTo>
                    <a:pt x="7948" y="5546"/>
                  </a:lnTo>
                  <a:cubicBezTo>
                    <a:pt x="8224" y="5697"/>
                    <a:pt x="8501" y="5861"/>
                    <a:pt x="8778" y="6012"/>
                  </a:cubicBezTo>
                  <a:cubicBezTo>
                    <a:pt x="9029" y="6150"/>
                    <a:pt x="9306" y="6263"/>
                    <a:pt x="9583" y="6364"/>
                  </a:cubicBezTo>
                  <a:cubicBezTo>
                    <a:pt x="9796" y="6426"/>
                    <a:pt x="10010" y="6489"/>
                    <a:pt x="10224" y="6527"/>
                  </a:cubicBezTo>
                  <a:cubicBezTo>
                    <a:pt x="10312" y="6552"/>
                    <a:pt x="10375" y="6552"/>
                    <a:pt x="10425" y="6565"/>
                  </a:cubicBezTo>
                  <a:lnTo>
                    <a:pt x="10488" y="6565"/>
                  </a:lnTo>
                  <a:lnTo>
                    <a:pt x="10425" y="6552"/>
                  </a:lnTo>
                  <a:cubicBezTo>
                    <a:pt x="10387" y="6540"/>
                    <a:pt x="10324" y="6515"/>
                    <a:pt x="10262" y="6489"/>
                  </a:cubicBezTo>
                  <a:cubicBezTo>
                    <a:pt x="10060" y="6426"/>
                    <a:pt x="9872" y="6351"/>
                    <a:pt x="9696" y="6263"/>
                  </a:cubicBezTo>
                  <a:cubicBezTo>
                    <a:pt x="9457" y="6150"/>
                    <a:pt x="9218" y="6024"/>
                    <a:pt x="9004" y="5886"/>
                  </a:cubicBezTo>
                  <a:lnTo>
                    <a:pt x="9004" y="5886"/>
                  </a:lnTo>
                  <a:cubicBezTo>
                    <a:pt x="9633" y="6112"/>
                    <a:pt x="10274" y="6288"/>
                    <a:pt x="10941" y="6389"/>
                  </a:cubicBezTo>
                  <a:cubicBezTo>
                    <a:pt x="12612" y="6681"/>
                    <a:pt x="13940" y="6755"/>
                    <a:pt x="14856" y="6755"/>
                  </a:cubicBezTo>
                  <a:cubicBezTo>
                    <a:pt x="15752" y="6755"/>
                    <a:pt x="16254" y="6684"/>
                    <a:pt x="16297" y="6678"/>
                  </a:cubicBezTo>
                  <a:cubicBezTo>
                    <a:pt x="16411" y="6678"/>
                    <a:pt x="16511" y="6603"/>
                    <a:pt x="16574" y="6502"/>
                  </a:cubicBezTo>
                  <a:cubicBezTo>
                    <a:pt x="16574" y="6489"/>
                    <a:pt x="16574" y="6464"/>
                    <a:pt x="16574" y="6452"/>
                  </a:cubicBezTo>
                  <a:cubicBezTo>
                    <a:pt x="16574" y="6426"/>
                    <a:pt x="16562" y="6401"/>
                    <a:pt x="16549" y="6389"/>
                  </a:cubicBezTo>
                  <a:lnTo>
                    <a:pt x="16549" y="6389"/>
                  </a:lnTo>
                  <a:lnTo>
                    <a:pt x="16800" y="6452"/>
                  </a:lnTo>
                  <a:cubicBezTo>
                    <a:pt x="17090" y="6502"/>
                    <a:pt x="17379" y="6552"/>
                    <a:pt x="17656" y="6590"/>
                  </a:cubicBezTo>
                  <a:cubicBezTo>
                    <a:pt x="17932" y="6628"/>
                    <a:pt x="18196" y="6653"/>
                    <a:pt x="18423" y="6665"/>
                  </a:cubicBezTo>
                  <a:cubicBezTo>
                    <a:pt x="18649" y="6691"/>
                    <a:pt x="18838" y="6691"/>
                    <a:pt x="18976" y="6691"/>
                  </a:cubicBezTo>
                  <a:lnTo>
                    <a:pt x="19190" y="6691"/>
                  </a:lnTo>
                  <a:lnTo>
                    <a:pt x="18989" y="6653"/>
                  </a:lnTo>
                  <a:cubicBezTo>
                    <a:pt x="18875" y="6628"/>
                    <a:pt x="18699" y="6590"/>
                    <a:pt x="18486" y="6552"/>
                  </a:cubicBezTo>
                  <a:lnTo>
                    <a:pt x="18423" y="6540"/>
                  </a:lnTo>
                  <a:cubicBezTo>
                    <a:pt x="19152" y="6464"/>
                    <a:pt x="19982" y="6188"/>
                    <a:pt x="20724" y="5936"/>
                  </a:cubicBezTo>
                  <a:cubicBezTo>
                    <a:pt x="21277" y="5747"/>
                    <a:pt x="21830" y="5559"/>
                    <a:pt x="22120" y="5546"/>
                  </a:cubicBezTo>
                  <a:cubicBezTo>
                    <a:pt x="22950" y="5483"/>
                    <a:pt x="24094" y="5471"/>
                    <a:pt x="24106" y="5471"/>
                  </a:cubicBezTo>
                  <a:cubicBezTo>
                    <a:pt x="24245" y="5471"/>
                    <a:pt x="24371" y="5421"/>
                    <a:pt x="24446" y="5320"/>
                  </a:cubicBezTo>
                  <a:cubicBezTo>
                    <a:pt x="24459" y="5295"/>
                    <a:pt x="24471" y="5270"/>
                    <a:pt x="24471" y="5232"/>
                  </a:cubicBezTo>
                  <a:cubicBezTo>
                    <a:pt x="24459" y="5156"/>
                    <a:pt x="24408" y="5106"/>
                    <a:pt x="24345" y="5081"/>
                  </a:cubicBezTo>
                  <a:cubicBezTo>
                    <a:pt x="23981" y="4918"/>
                    <a:pt x="23616" y="4779"/>
                    <a:pt x="23239" y="4653"/>
                  </a:cubicBezTo>
                  <a:lnTo>
                    <a:pt x="23239" y="4653"/>
                  </a:lnTo>
                  <a:cubicBezTo>
                    <a:pt x="23314" y="4666"/>
                    <a:pt x="23402" y="4679"/>
                    <a:pt x="23478" y="4691"/>
                  </a:cubicBezTo>
                  <a:lnTo>
                    <a:pt x="23541" y="4716"/>
                  </a:lnTo>
                  <a:cubicBezTo>
                    <a:pt x="23704" y="4767"/>
                    <a:pt x="23880" y="4817"/>
                    <a:pt x="24044" y="4867"/>
                  </a:cubicBezTo>
                  <a:cubicBezTo>
                    <a:pt x="24207" y="4918"/>
                    <a:pt x="24383" y="4968"/>
                    <a:pt x="24534" y="5018"/>
                  </a:cubicBezTo>
                  <a:cubicBezTo>
                    <a:pt x="24697" y="5068"/>
                    <a:pt x="24848" y="5094"/>
                    <a:pt x="24974" y="5144"/>
                  </a:cubicBezTo>
                  <a:cubicBezTo>
                    <a:pt x="25100" y="5182"/>
                    <a:pt x="25226" y="5207"/>
                    <a:pt x="25288" y="5219"/>
                  </a:cubicBezTo>
                  <a:lnTo>
                    <a:pt x="25414" y="5257"/>
                  </a:lnTo>
                  <a:lnTo>
                    <a:pt x="25414" y="5257"/>
                  </a:lnTo>
                  <a:lnTo>
                    <a:pt x="25339" y="5194"/>
                  </a:lnTo>
                  <a:cubicBezTo>
                    <a:pt x="25276" y="5156"/>
                    <a:pt x="25188" y="5106"/>
                    <a:pt x="25087" y="5031"/>
                  </a:cubicBezTo>
                  <a:lnTo>
                    <a:pt x="25037" y="5006"/>
                  </a:lnTo>
                  <a:lnTo>
                    <a:pt x="25050" y="5006"/>
                  </a:lnTo>
                  <a:cubicBezTo>
                    <a:pt x="25653" y="4704"/>
                    <a:pt x="26294" y="4515"/>
                    <a:pt x="26961" y="4452"/>
                  </a:cubicBezTo>
                  <a:cubicBezTo>
                    <a:pt x="28269" y="4339"/>
                    <a:pt x="28822" y="4037"/>
                    <a:pt x="28847" y="3396"/>
                  </a:cubicBezTo>
                  <a:cubicBezTo>
                    <a:pt x="28847" y="3371"/>
                    <a:pt x="28847" y="3358"/>
                    <a:pt x="28847" y="3333"/>
                  </a:cubicBezTo>
                  <a:cubicBezTo>
                    <a:pt x="28835" y="2968"/>
                    <a:pt x="28420" y="2755"/>
                    <a:pt x="27929" y="2503"/>
                  </a:cubicBezTo>
                  <a:cubicBezTo>
                    <a:pt x="27577" y="2327"/>
                    <a:pt x="27238" y="2113"/>
                    <a:pt x="26911" y="1887"/>
                  </a:cubicBezTo>
                  <a:cubicBezTo>
                    <a:pt x="26471" y="1535"/>
                    <a:pt x="25641" y="1409"/>
                    <a:pt x="24823" y="1384"/>
                  </a:cubicBezTo>
                  <a:lnTo>
                    <a:pt x="24999" y="1359"/>
                  </a:lnTo>
                  <a:cubicBezTo>
                    <a:pt x="25112" y="1359"/>
                    <a:pt x="25226" y="1309"/>
                    <a:pt x="25301" y="1233"/>
                  </a:cubicBezTo>
                  <a:cubicBezTo>
                    <a:pt x="25326" y="1208"/>
                    <a:pt x="25339" y="1170"/>
                    <a:pt x="25339" y="1133"/>
                  </a:cubicBezTo>
                  <a:cubicBezTo>
                    <a:pt x="25326" y="1082"/>
                    <a:pt x="25301" y="1032"/>
                    <a:pt x="25263" y="1007"/>
                  </a:cubicBezTo>
                  <a:cubicBezTo>
                    <a:pt x="25238" y="994"/>
                    <a:pt x="24597" y="516"/>
                    <a:pt x="23377" y="328"/>
                  </a:cubicBezTo>
                  <a:cubicBezTo>
                    <a:pt x="22995" y="251"/>
                    <a:pt x="22613" y="215"/>
                    <a:pt x="22227" y="215"/>
                  </a:cubicBezTo>
                  <a:cubicBezTo>
                    <a:pt x="22041" y="215"/>
                    <a:pt x="21855" y="223"/>
                    <a:pt x="21667" y="240"/>
                  </a:cubicBezTo>
                  <a:cubicBezTo>
                    <a:pt x="21717" y="215"/>
                    <a:pt x="21768" y="202"/>
                    <a:pt x="21818" y="177"/>
                  </a:cubicBezTo>
                  <a:cubicBezTo>
                    <a:pt x="21918" y="127"/>
                    <a:pt x="22006" y="89"/>
                    <a:pt x="22069" y="64"/>
                  </a:cubicBezTo>
                  <a:lnTo>
                    <a:pt x="22170" y="13"/>
                  </a:lnTo>
                  <a:lnTo>
                    <a:pt x="22170" y="13"/>
                  </a:lnTo>
                  <a:lnTo>
                    <a:pt x="22044" y="26"/>
                  </a:lnTo>
                  <a:cubicBezTo>
                    <a:pt x="21969" y="39"/>
                    <a:pt x="21868" y="51"/>
                    <a:pt x="21730" y="76"/>
                  </a:cubicBezTo>
                  <a:cubicBezTo>
                    <a:pt x="21604" y="101"/>
                    <a:pt x="21466" y="139"/>
                    <a:pt x="21315" y="189"/>
                  </a:cubicBezTo>
                  <a:lnTo>
                    <a:pt x="21189" y="252"/>
                  </a:lnTo>
                  <a:cubicBezTo>
                    <a:pt x="21126" y="152"/>
                    <a:pt x="21026" y="89"/>
                    <a:pt x="20912" y="89"/>
                  </a:cubicBezTo>
                  <a:cubicBezTo>
                    <a:pt x="20898" y="89"/>
                    <a:pt x="20766" y="78"/>
                    <a:pt x="20525" y="78"/>
                  </a:cubicBezTo>
                  <a:cubicBezTo>
                    <a:pt x="20124" y="78"/>
                    <a:pt x="19424" y="108"/>
                    <a:pt x="18473" y="265"/>
                  </a:cubicBezTo>
                  <a:lnTo>
                    <a:pt x="18435" y="265"/>
                  </a:lnTo>
                  <a:lnTo>
                    <a:pt x="18473" y="240"/>
                  </a:lnTo>
                  <a:cubicBezTo>
                    <a:pt x="18586" y="164"/>
                    <a:pt x="18687" y="114"/>
                    <a:pt x="18762" y="64"/>
                  </a:cubicBezTo>
                  <a:lnTo>
                    <a:pt x="18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0"/>
            <p:cNvSpPr/>
            <p:nvPr/>
          </p:nvSpPr>
          <p:spPr>
            <a:xfrm>
              <a:off x="4757825" y="2117625"/>
              <a:ext cx="110675" cy="39325"/>
            </a:xfrm>
            <a:custGeom>
              <a:avLst/>
              <a:gdLst/>
              <a:ahLst/>
              <a:cxnLst/>
              <a:rect l="l" t="t" r="r" b="b"/>
              <a:pathLst>
                <a:path w="4427" h="1573" extrusionOk="0">
                  <a:moveTo>
                    <a:pt x="0" y="0"/>
                  </a:moveTo>
                  <a:lnTo>
                    <a:pt x="151" y="101"/>
                  </a:lnTo>
                  <a:cubicBezTo>
                    <a:pt x="252" y="164"/>
                    <a:pt x="402" y="239"/>
                    <a:pt x="579" y="340"/>
                  </a:cubicBezTo>
                  <a:cubicBezTo>
                    <a:pt x="767" y="440"/>
                    <a:pt x="993" y="541"/>
                    <a:pt x="1232" y="654"/>
                  </a:cubicBezTo>
                  <a:cubicBezTo>
                    <a:pt x="1471" y="767"/>
                    <a:pt x="1761" y="868"/>
                    <a:pt x="2025" y="969"/>
                  </a:cubicBezTo>
                  <a:cubicBezTo>
                    <a:pt x="2301" y="1069"/>
                    <a:pt x="2603" y="1157"/>
                    <a:pt x="2880" y="1233"/>
                  </a:cubicBezTo>
                  <a:cubicBezTo>
                    <a:pt x="3144" y="1321"/>
                    <a:pt x="3420" y="1384"/>
                    <a:pt x="3647" y="1434"/>
                  </a:cubicBezTo>
                  <a:cubicBezTo>
                    <a:pt x="3873" y="1484"/>
                    <a:pt x="4074" y="1522"/>
                    <a:pt x="4213" y="1547"/>
                  </a:cubicBezTo>
                  <a:lnTo>
                    <a:pt x="4426" y="1572"/>
                  </a:lnTo>
                  <a:lnTo>
                    <a:pt x="4426" y="1572"/>
                  </a:lnTo>
                  <a:lnTo>
                    <a:pt x="4238" y="1497"/>
                  </a:lnTo>
                  <a:cubicBezTo>
                    <a:pt x="4112" y="1459"/>
                    <a:pt x="3949" y="1396"/>
                    <a:pt x="3735" y="1321"/>
                  </a:cubicBezTo>
                  <a:cubicBezTo>
                    <a:pt x="3534" y="1245"/>
                    <a:pt x="3282" y="1170"/>
                    <a:pt x="3031" y="1069"/>
                  </a:cubicBezTo>
                  <a:cubicBezTo>
                    <a:pt x="2767" y="981"/>
                    <a:pt x="2490" y="881"/>
                    <a:pt x="2226" y="780"/>
                  </a:cubicBezTo>
                  <a:cubicBezTo>
                    <a:pt x="1949" y="679"/>
                    <a:pt x="1673" y="591"/>
                    <a:pt x="1408" y="491"/>
                  </a:cubicBezTo>
                  <a:cubicBezTo>
                    <a:pt x="1157" y="403"/>
                    <a:pt x="905" y="315"/>
                    <a:pt x="704" y="239"/>
                  </a:cubicBezTo>
                  <a:cubicBezTo>
                    <a:pt x="490" y="176"/>
                    <a:pt x="314" y="113"/>
                    <a:pt x="189" y="63"/>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0"/>
            <p:cNvSpPr/>
            <p:nvPr/>
          </p:nvSpPr>
          <p:spPr>
            <a:xfrm>
              <a:off x="4867525" y="2109450"/>
              <a:ext cx="178275" cy="16375"/>
            </a:xfrm>
            <a:custGeom>
              <a:avLst/>
              <a:gdLst/>
              <a:ahLst/>
              <a:cxnLst/>
              <a:rect l="l" t="t" r="r" b="b"/>
              <a:pathLst>
                <a:path w="7131" h="655" extrusionOk="0">
                  <a:moveTo>
                    <a:pt x="1" y="0"/>
                  </a:moveTo>
                  <a:lnTo>
                    <a:pt x="277" y="88"/>
                  </a:lnTo>
                  <a:lnTo>
                    <a:pt x="428" y="126"/>
                  </a:lnTo>
                  <a:lnTo>
                    <a:pt x="604" y="176"/>
                  </a:lnTo>
                  <a:cubicBezTo>
                    <a:pt x="743" y="202"/>
                    <a:pt x="881" y="239"/>
                    <a:pt x="1044" y="264"/>
                  </a:cubicBezTo>
                  <a:cubicBezTo>
                    <a:pt x="1371" y="327"/>
                    <a:pt x="1774" y="365"/>
                    <a:pt x="2201" y="403"/>
                  </a:cubicBezTo>
                  <a:cubicBezTo>
                    <a:pt x="2629" y="440"/>
                    <a:pt x="3081" y="440"/>
                    <a:pt x="3547" y="453"/>
                  </a:cubicBezTo>
                  <a:cubicBezTo>
                    <a:pt x="3999" y="466"/>
                    <a:pt x="4452" y="453"/>
                    <a:pt x="4880" y="478"/>
                  </a:cubicBezTo>
                  <a:cubicBezTo>
                    <a:pt x="5295" y="503"/>
                    <a:pt x="5697" y="503"/>
                    <a:pt x="6024" y="528"/>
                  </a:cubicBezTo>
                  <a:cubicBezTo>
                    <a:pt x="6187" y="541"/>
                    <a:pt x="6338" y="554"/>
                    <a:pt x="6477" y="566"/>
                  </a:cubicBezTo>
                  <a:cubicBezTo>
                    <a:pt x="6628" y="579"/>
                    <a:pt x="6728" y="591"/>
                    <a:pt x="6829" y="617"/>
                  </a:cubicBezTo>
                  <a:lnTo>
                    <a:pt x="7131" y="654"/>
                  </a:lnTo>
                  <a:lnTo>
                    <a:pt x="6854" y="566"/>
                  </a:lnTo>
                  <a:cubicBezTo>
                    <a:pt x="6766" y="541"/>
                    <a:pt x="6653" y="516"/>
                    <a:pt x="6514" y="491"/>
                  </a:cubicBezTo>
                  <a:cubicBezTo>
                    <a:pt x="6389" y="466"/>
                    <a:pt x="6238" y="440"/>
                    <a:pt x="6074" y="415"/>
                  </a:cubicBezTo>
                  <a:cubicBezTo>
                    <a:pt x="5735" y="365"/>
                    <a:pt x="5345" y="327"/>
                    <a:pt x="4917" y="290"/>
                  </a:cubicBezTo>
                  <a:cubicBezTo>
                    <a:pt x="4490" y="264"/>
                    <a:pt x="4025" y="252"/>
                    <a:pt x="3572" y="239"/>
                  </a:cubicBezTo>
                  <a:cubicBezTo>
                    <a:pt x="3119" y="227"/>
                    <a:pt x="2667" y="239"/>
                    <a:pt x="2239" y="214"/>
                  </a:cubicBezTo>
                  <a:cubicBezTo>
                    <a:pt x="1824" y="202"/>
                    <a:pt x="1434" y="189"/>
                    <a:pt x="1095" y="151"/>
                  </a:cubicBezTo>
                  <a:cubicBezTo>
                    <a:pt x="931" y="139"/>
                    <a:pt x="780" y="114"/>
                    <a:pt x="642" y="101"/>
                  </a:cubicBezTo>
                  <a:lnTo>
                    <a:pt x="453" y="76"/>
                  </a:lnTo>
                  <a:lnTo>
                    <a:pt x="302" y="5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0"/>
            <p:cNvSpPr/>
            <p:nvPr/>
          </p:nvSpPr>
          <p:spPr>
            <a:xfrm>
              <a:off x="4974100" y="2020350"/>
              <a:ext cx="88375" cy="53900"/>
            </a:xfrm>
            <a:custGeom>
              <a:avLst/>
              <a:gdLst/>
              <a:ahLst/>
              <a:cxnLst/>
              <a:rect l="l" t="t" r="r" b="b"/>
              <a:pathLst>
                <a:path w="3535" h="2156" extrusionOk="0">
                  <a:moveTo>
                    <a:pt x="3209" y="1"/>
                  </a:moveTo>
                  <a:cubicBezTo>
                    <a:pt x="3062" y="1"/>
                    <a:pt x="2914" y="12"/>
                    <a:pt x="2767" y="31"/>
                  </a:cubicBezTo>
                  <a:cubicBezTo>
                    <a:pt x="2478" y="69"/>
                    <a:pt x="2201" y="144"/>
                    <a:pt x="1937" y="257"/>
                  </a:cubicBezTo>
                  <a:cubicBezTo>
                    <a:pt x="1686" y="370"/>
                    <a:pt x="1447" y="521"/>
                    <a:pt x="1233" y="722"/>
                  </a:cubicBezTo>
                  <a:cubicBezTo>
                    <a:pt x="1082" y="898"/>
                    <a:pt x="944" y="1087"/>
                    <a:pt x="818" y="1276"/>
                  </a:cubicBezTo>
                  <a:cubicBezTo>
                    <a:pt x="717" y="1439"/>
                    <a:pt x="604" y="1603"/>
                    <a:pt x="478" y="1754"/>
                  </a:cubicBezTo>
                  <a:cubicBezTo>
                    <a:pt x="390" y="1867"/>
                    <a:pt x="277" y="1967"/>
                    <a:pt x="151" y="2055"/>
                  </a:cubicBezTo>
                  <a:cubicBezTo>
                    <a:pt x="101" y="2093"/>
                    <a:pt x="51" y="2118"/>
                    <a:pt x="1" y="2156"/>
                  </a:cubicBezTo>
                  <a:cubicBezTo>
                    <a:pt x="63" y="2131"/>
                    <a:pt x="139" y="2106"/>
                    <a:pt x="202" y="2081"/>
                  </a:cubicBezTo>
                  <a:cubicBezTo>
                    <a:pt x="353" y="2005"/>
                    <a:pt x="504" y="1917"/>
                    <a:pt x="642" y="1804"/>
                  </a:cubicBezTo>
                  <a:cubicBezTo>
                    <a:pt x="805" y="1666"/>
                    <a:pt x="944" y="1502"/>
                    <a:pt x="1082" y="1326"/>
                  </a:cubicBezTo>
                  <a:cubicBezTo>
                    <a:pt x="1220" y="1150"/>
                    <a:pt x="1359" y="974"/>
                    <a:pt x="1522" y="810"/>
                  </a:cubicBezTo>
                  <a:cubicBezTo>
                    <a:pt x="1686" y="634"/>
                    <a:pt x="1887" y="484"/>
                    <a:pt x="2113" y="383"/>
                  </a:cubicBezTo>
                  <a:cubicBezTo>
                    <a:pt x="2327" y="270"/>
                    <a:pt x="2553" y="182"/>
                    <a:pt x="2805" y="131"/>
                  </a:cubicBezTo>
                  <a:cubicBezTo>
                    <a:pt x="2981" y="81"/>
                    <a:pt x="3169" y="56"/>
                    <a:pt x="3358" y="43"/>
                  </a:cubicBezTo>
                  <a:cubicBezTo>
                    <a:pt x="3433" y="31"/>
                    <a:pt x="3484" y="31"/>
                    <a:pt x="3521" y="31"/>
                  </a:cubicBezTo>
                  <a:lnTo>
                    <a:pt x="3534" y="31"/>
                  </a:lnTo>
                  <a:cubicBezTo>
                    <a:pt x="3496" y="31"/>
                    <a:pt x="3433" y="18"/>
                    <a:pt x="3371" y="6"/>
                  </a:cubicBezTo>
                  <a:cubicBezTo>
                    <a:pt x="3317" y="2"/>
                    <a:pt x="3263" y="1"/>
                    <a:pt x="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0"/>
            <p:cNvSpPr/>
            <p:nvPr/>
          </p:nvSpPr>
          <p:spPr>
            <a:xfrm>
              <a:off x="5053325" y="2080200"/>
              <a:ext cx="116350" cy="13250"/>
            </a:xfrm>
            <a:custGeom>
              <a:avLst/>
              <a:gdLst/>
              <a:ahLst/>
              <a:cxnLst/>
              <a:rect l="l" t="t" r="r" b="b"/>
              <a:pathLst>
                <a:path w="4654" h="530" extrusionOk="0">
                  <a:moveTo>
                    <a:pt x="755" y="1"/>
                  </a:moveTo>
                  <a:cubicBezTo>
                    <a:pt x="529" y="1"/>
                    <a:pt x="340" y="13"/>
                    <a:pt x="214" y="26"/>
                  </a:cubicBezTo>
                  <a:lnTo>
                    <a:pt x="0" y="39"/>
                  </a:lnTo>
                  <a:lnTo>
                    <a:pt x="202" y="39"/>
                  </a:lnTo>
                  <a:cubicBezTo>
                    <a:pt x="340" y="39"/>
                    <a:pt x="516" y="51"/>
                    <a:pt x="742" y="51"/>
                  </a:cubicBezTo>
                  <a:cubicBezTo>
                    <a:pt x="981" y="64"/>
                    <a:pt x="1233" y="76"/>
                    <a:pt x="1509" y="101"/>
                  </a:cubicBezTo>
                  <a:cubicBezTo>
                    <a:pt x="1786" y="114"/>
                    <a:pt x="2075" y="139"/>
                    <a:pt x="2364" y="177"/>
                  </a:cubicBezTo>
                  <a:cubicBezTo>
                    <a:pt x="2654" y="202"/>
                    <a:pt x="2943" y="240"/>
                    <a:pt x="3220" y="278"/>
                  </a:cubicBezTo>
                  <a:cubicBezTo>
                    <a:pt x="3484" y="315"/>
                    <a:pt x="3735" y="353"/>
                    <a:pt x="3949" y="391"/>
                  </a:cubicBezTo>
                  <a:cubicBezTo>
                    <a:pt x="4163" y="428"/>
                    <a:pt x="4339" y="466"/>
                    <a:pt x="4464" y="491"/>
                  </a:cubicBezTo>
                  <a:lnTo>
                    <a:pt x="4653" y="529"/>
                  </a:lnTo>
                  <a:lnTo>
                    <a:pt x="4477" y="466"/>
                  </a:lnTo>
                  <a:cubicBezTo>
                    <a:pt x="4351" y="441"/>
                    <a:pt x="4188" y="391"/>
                    <a:pt x="3974" y="340"/>
                  </a:cubicBezTo>
                  <a:cubicBezTo>
                    <a:pt x="3773" y="290"/>
                    <a:pt x="3521" y="240"/>
                    <a:pt x="3257" y="202"/>
                  </a:cubicBezTo>
                  <a:cubicBezTo>
                    <a:pt x="2993" y="152"/>
                    <a:pt x="2704" y="114"/>
                    <a:pt x="2402" y="76"/>
                  </a:cubicBezTo>
                  <a:cubicBezTo>
                    <a:pt x="2113" y="39"/>
                    <a:pt x="1811" y="26"/>
                    <a:pt x="1535" y="13"/>
                  </a:cubicBezTo>
                  <a:cubicBezTo>
                    <a:pt x="1245" y="1"/>
                    <a:pt x="981"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0"/>
            <p:cNvSpPr/>
            <p:nvPr/>
          </p:nvSpPr>
          <p:spPr>
            <a:xfrm>
              <a:off x="5032575" y="2050350"/>
              <a:ext cx="60075" cy="14175"/>
            </a:xfrm>
            <a:custGeom>
              <a:avLst/>
              <a:gdLst/>
              <a:ahLst/>
              <a:cxnLst/>
              <a:rect l="l" t="t" r="r" b="b"/>
              <a:pathLst>
                <a:path w="2403" h="567" extrusionOk="0">
                  <a:moveTo>
                    <a:pt x="2289" y="0"/>
                  </a:moveTo>
                  <a:cubicBezTo>
                    <a:pt x="2226" y="0"/>
                    <a:pt x="2126" y="0"/>
                    <a:pt x="2000" y="25"/>
                  </a:cubicBezTo>
                  <a:cubicBezTo>
                    <a:pt x="1887" y="38"/>
                    <a:pt x="1736" y="51"/>
                    <a:pt x="1597" y="88"/>
                  </a:cubicBezTo>
                  <a:cubicBezTo>
                    <a:pt x="1447" y="113"/>
                    <a:pt x="1296" y="139"/>
                    <a:pt x="1145" y="176"/>
                  </a:cubicBezTo>
                  <a:cubicBezTo>
                    <a:pt x="981" y="214"/>
                    <a:pt x="843" y="252"/>
                    <a:pt x="705" y="290"/>
                  </a:cubicBezTo>
                  <a:cubicBezTo>
                    <a:pt x="566" y="340"/>
                    <a:pt x="441" y="378"/>
                    <a:pt x="340" y="415"/>
                  </a:cubicBezTo>
                  <a:cubicBezTo>
                    <a:pt x="227" y="466"/>
                    <a:pt x="151" y="503"/>
                    <a:pt x="88" y="528"/>
                  </a:cubicBezTo>
                  <a:lnTo>
                    <a:pt x="0" y="566"/>
                  </a:lnTo>
                  <a:lnTo>
                    <a:pt x="101" y="541"/>
                  </a:lnTo>
                  <a:lnTo>
                    <a:pt x="378" y="478"/>
                  </a:lnTo>
                  <a:cubicBezTo>
                    <a:pt x="491" y="440"/>
                    <a:pt x="617" y="415"/>
                    <a:pt x="755" y="378"/>
                  </a:cubicBezTo>
                  <a:cubicBezTo>
                    <a:pt x="893" y="340"/>
                    <a:pt x="1044" y="315"/>
                    <a:pt x="1195" y="277"/>
                  </a:cubicBezTo>
                  <a:cubicBezTo>
                    <a:pt x="1346" y="239"/>
                    <a:pt x="1497" y="201"/>
                    <a:pt x="1635" y="176"/>
                  </a:cubicBezTo>
                  <a:cubicBezTo>
                    <a:pt x="1773" y="139"/>
                    <a:pt x="1912" y="113"/>
                    <a:pt x="2025" y="88"/>
                  </a:cubicBezTo>
                  <a:lnTo>
                    <a:pt x="2302" y="25"/>
                  </a:lnTo>
                  <a:lnTo>
                    <a:pt x="2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0"/>
            <p:cNvSpPr/>
            <p:nvPr/>
          </p:nvSpPr>
          <p:spPr>
            <a:xfrm>
              <a:off x="4859350" y="2132075"/>
              <a:ext cx="96850" cy="18900"/>
            </a:xfrm>
            <a:custGeom>
              <a:avLst/>
              <a:gdLst/>
              <a:ahLst/>
              <a:cxnLst/>
              <a:rect l="l" t="t" r="r" b="b"/>
              <a:pathLst>
                <a:path w="3874" h="756" extrusionOk="0">
                  <a:moveTo>
                    <a:pt x="1" y="1"/>
                  </a:moveTo>
                  <a:lnTo>
                    <a:pt x="152" y="51"/>
                  </a:lnTo>
                  <a:cubicBezTo>
                    <a:pt x="252" y="76"/>
                    <a:pt x="391" y="126"/>
                    <a:pt x="567" y="164"/>
                  </a:cubicBezTo>
                  <a:cubicBezTo>
                    <a:pt x="743" y="215"/>
                    <a:pt x="944" y="277"/>
                    <a:pt x="1170" y="328"/>
                  </a:cubicBezTo>
                  <a:cubicBezTo>
                    <a:pt x="1397" y="378"/>
                    <a:pt x="1635" y="428"/>
                    <a:pt x="1874" y="479"/>
                  </a:cubicBezTo>
                  <a:cubicBezTo>
                    <a:pt x="2113" y="541"/>
                    <a:pt x="2365" y="567"/>
                    <a:pt x="2591" y="604"/>
                  </a:cubicBezTo>
                  <a:cubicBezTo>
                    <a:pt x="2830" y="642"/>
                    <a:pt x="3044" y="667"/>
                    <a:pt x="3232" y="692"/>
                  </a:cubicBezTo>
                  <a:cubicBezTo>
                    <a:pt x="3421" y="717"/>
                    <a:pt x="3585" y="730"/>
                    <a:pt x="3698" y="743"/>
                  </a:cubicBezTo>
                  <a:lnTo>
                    <a:pt x="3874" y="755"/>
                  </a:lnTo>
                  <a:lnTo>
                    <a:pt x="3698" y="717"/>
                  </a:lnTo>
                  <a:lnTo>
                    <a:pt x="3270" y="642"/>
                  </a:lnTo>
                  <a:lnTo>
                    <a:pt x="2641" y="516"/>
                  </a:lnTo>
                  <a:cubicBezTo>
                    <a:pt x="2415" y="479"/>
                    <a:pt x="2176" y="428"/>
                    <a:pt x="1937" y="378"/>
                  </a:cubicBezTo>
                  <a:cubicBezTo>
                    <a:pt x="1698" y="340"/>
                    <a:pt x="1459" y="277"/>
                    <a:pt x="1220" y="227"/>
                  </a:cubicBezTo>
                  <a:lnTo>
                    <a:pt x="604" y="114"/>
                  </a:lnTo>
                  <a:lnTo>
                    <a:pt x="164" y="26"/>
                  </a:lnTo>
                  <a:lnTo>
                    <a:pt x="1" y="1"/>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0"/>
            <p:cNvSpPr/>
            <p:nvPr/>
          </p:nvSpPr>
          <p:spPr>
            <a:xfrm>
              <a:off x="4669150" y="2104425"/>
              <a:ext cx="110375" cy="39950"/>
            </a:xfrm>
            <a:custGeom>
              <a:avLst/>
              <a:gdLst/>
              <a:ahLst/>
              <a:cxnLst/>
              <a:rect l="l" t="t" r="r" b="b"/>
              <a:pathLst>
                <a:path w="4415" h="1598" extrusionOk="0">
                  <a:moveTo>
                    <a:pt x="1" y="0"/>
                  </a:moveTo>
                  <a:lnTo>
                    <a:pt x="152" y="101"/>
                  </a:lnTo>
                  <a:cubicBezTo>
                    <a:pt x="240" y="176"/>
                    <a:pt x="378" y="264"/>
                    <a:pt x="542" y="365"/>
                  </a:cubicBezTo>
                  <a:cubicBezTo>
                    <a:pt x="718" y="478"/>
                    <a:pt x="932" y="591"/>
                    <a:pt x="1170" y="704"/>
                  </a:cubicBezTo>
                  <a:cubicBezTo>
                    <a:pt x="1422" y="830"/>
                    <a:pt x="1686" y="943"/>
                    <a:pt x="1963" y="1044"/>
                  </a:cubicBezTo>
                  <a:cubicBezTo>
                    <a:pt x="2239" y="1144"/>
                    <a:pt x="2541" y="1245"/>
                    <a:pt x="2818" y="1308"/>
                  </a:cubicBezTo>
                  <a:cubicBezTo>
                    <a:pt x="3107" y="1383"/>
                    <a:pt x="3371" y="1446"/>
                    <a:pt x="3610" y="1484"/>
                  </a:cubicBezTo>
                  <a:cubicBezTo>
                    <a:pt x="3836" y="1534"/>
                    <a:pt x="4050" y="1559"/>
                    <a:pt x="4188" y="1572"/>
                  </a:cubicBezTo>
                  <a:lnTo>
                    <a:pt x="4415" y="1597"/>
                  </a:lnTo>
                  <a:lnTo>
                    <a:pt x="4201" y="1559"/>
                  </a:lnTo>
                  <a:cubicBezTo>
                    <a:pt x="4063" y="1534"/>
                    <a:pt x="3861" y="1484"/>
                    <a:pt x="3635" y="1434"/>
                  </a:cubicBezTo>
                  <a:cubicBezTo>
                    <a:pt x="3409" y="1383"/>
                    <a:pt x="3157" y="1308"/>
                    <a:pt x="2881" y="1232"/>
                  </a:cubicBezTo>
                  <a:cubicBezTo>
                    <a:pt x="2604" y="1157"/>
                    <a:pt x="2327" y="1056"/>
                    <a:pt x="2051" y="956"/>
                  </a:cubicBezTo>
                  <a:cubicBezTo>
                    <a:pt x="1774" y="855"/>
                    <a:pt x="1510" y="742"/>
                    <a:pt x="1258" y="641"/>
                  </a:cubicBezTo>
                  <a:cubicBezTo>
                    <a:pt x="1020" y="541"/>
                    <a:pt x="793" y="428"/>
                    <a:pt x="617" y="327"/>
                  </a:cubicBezTo>
                  <a:cubicBezTo>
                    <a:pt x="441" y="226"/>
                    <a:pt x="278" y="151"/>
                    <a:pt x="177" y="8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0"/>
            <p:cNvSpPr/>
            <p:nvPr/>
          </p:nvSpPr>
          <p:spPr>
            <a:xfrm>
              <a:off x="4649675" y="2067000"/>
              <a:ext cx="53150" cy="17625"/>
            </a:xfrm>
            <a:custGeom>
              <a:avLst/>
              <a:gdLst/>
              <a:ahLst/>
              <a:cxnLst/>
              <a:rect l="l" t="t" r="r" b="b"/>
              <a:pathLst>
                <a:path w="2126" h="705" extrusionOk="0">
                  <a:moveTo>
                    <a:pt x="2125" y="1"/>
                  </a:moveTo>
                  <a:lnTo>
                    <a:pt x="2012" y="13"/>
                  </a:lnTo>
                  <a:cubicBezTo>
                    <a:pt x="1949" y="26"/>
                    <a:pt x="1861" y="26"/>
                    <a:pt x="1748" y="51"/>
                  </a:cubicBezTo>
                  <a:cubicBezTo>
                    <a:pt x="1648" y="76"/>
                    <a:pt x="1522" y="101"/>
                    <a:pt x="1384" y="139"/>
                  </a:cubicBezTo>
                  <a:cubicBezTo>
                    <a:pt x="1258" y="177"/>
                    <a:pt x="1119" y="215"/>
                    <a:pt x="981" y="252"/>
                  </a:cubicBezTo>
                  <a:cubicBezTo>
                    <a:pt x="843" y="303"/>
                    <a:pt x="717" y="353"/>
                    <a:pt x="591" y="403"/>
                  </a:cubicBezTo>
                  <a:cubicBezTo>
                    <a:pt x="478" y="441"/>
                    <a:pt x="365" y="504"/>
                    <a:pt x="277" y="541"/>
                  </a:cubicBezTo>
                  <a:cubicBezTo>
                    <a:pt x="189" y="592"/>
                    <a:pt x="126" y="629"/>
                    <a:pt x="76" y="655"/>
                  </a:cubicBezTo>
                  <a:lnTo>
                    <a:pt x="0" y="705"/>
                  </a:lnTo>
                  <a:lnTo>
                    <a:pt x="0" y="705"/>
                  </a:lnTo>
                  <a:lnTo>
                    <a:pt x="88" y="667"/>
                  </a:lnTo>
                  <a:lnTo>
                    <a:pt x="327" y="592"/>
                  </a:lnTo>
                  <a:lnTo>
                    <a:pt x="667" y="479"/>
                  </a:lnTo>
                  <a:cubicBezTo>
                    <a:pt x="793" y="441"/>
                    <a:pt x="918" y="391"/>
                    <a:pt x="1057" y="353"/>
                  </a:cubicBezTo>
                  <a:cubicBezTo>
                    <a:pt x="1195" y="303"/>
                    <a:pt x="1321" y="265"/>
                    <a:pt x="1446" y="227"/>
                  </a:cubicBezTo>
                  <a:cubicBezTo>
                    <a:pt x="1572" y="177"/>
                    <a:pt x="1685" y="139"/>
                    <a:pt x="1786" y="114"/>
                  </a:cubicBezTo>
                  <a:lnTo>
                    <a:pt x="2025" y="26"/>
                  </a:lnTo>
                  <a:lnTo>
                    <a:pt x="2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0"/>
            <p:cNvSpPr/>
            <p:nvPr/>
          </p:nvSpPr>
          <p:spPr>
            <a:xfrm>
              <a:off x="4735500" y="2045325"/>
              <a:ext cx="130800" cy="40575"/>
            </a:xfrm>
            <a:custGeom>
              <a:avLst/>
              <a:gdLst/>
              <a:ahLst/>
              <a:cxnLst/>
              <a:rect l="l" t="t" r="r" b="b"/>
              <a:pathLst>
                <a:path w="5232" h="1623" extrusionOk="0">
                  <a:moveTo>
                    <a:pt x="5231" y="0"/>
                  </a:moveTo>
                  <a:cubicBezTo>
                    <a:pt x="5231" y="0"/>
                    <a:pt x="5156" y="38"/>
                    <a:pt x="5030" y="101"/>
                  </a:cubicBezTo>
                  <a:cubicBezTo>
                    <a:pt x="4892" y="151"/>
                    <a:pt x="4716" y="239"/>
                    <a:pt x="4477" y="327"/>
                  </a:cubicBezTo>
                  <a:cubicBezTo>
                    <a:pt x="4238" y="415"/>
                    <a:pt x="3961" y="503"/>
                    <a:pt x="3647" y="591"/>
                  </a:cubicBezTo>
                  <a:cubicBezTo>
                    <a:pt x="3345" y="692"/>
                    <a:pt x="3006" y="780"/>
                    <a:pt x="2666" y="868"/>
                  </a:cubicBezTo>
                  <a:cubicBezTo>
                    <a:pt x="2339" y="943"/>
                    <a:pt x="2000" y="1031"/>
                    <a:pt x="1673" y="1107"/>
                  </a:cubicBezTo>
                  <a:cubicBezTo>
                    <a:pt x="1358" y="1195"/>
                    <a:pt x="1069" y="1270"/>
                    <a:pt x="818" y="1346"/>
                  </a:cubicBezTo>
                  <a:cubicBezTo>
                    <a:pt x="566" y="1421"/>
                    <a:pt x="365" y="1484"/>
                    <a:pt x="227" y="1534"/>
                  </a:cubicBezTo>
                  <a:lnTo>
                    <a:pt x="0" y="1622"/>
                  </a:lnTo>
                  <a:lnTo>
                    <a:pt x="239" y="1559"/>
                  </a:lnTo>
                  <a:cubicBezTo>
                    <a:pt x="377" y="1509"/>
                    <a:pt x="591" y="1459"/>
                    <a:pt x="843" y="1396"/>
                  </a:cubicBezTo>
                  <a:cubicBezTo>
                    <a:pt x="1094" y="1333"/>
                    <a:pt x="1396" y="1270"/>
                    <a:pt x="1723" y="1195"/>
                  </a:cubicBezTo>
                  <a:cubicBezTo>
                    <a:pt x="2037" y="1119"/>
                    <a:pt x="2389" y="1044"/>
                    <a:pt x="2729" y="956"/>
                  </a:cubicBezTo>
                  <a:cubicBezTo>
                    <a:pt x="3069" y="880"/>
                    <a:pt x="3408" y="780"/>
                    <a:pt x="3710" y="679"/>
                  </a:cubicBezTo>
                  <a:cubicBezTo>
                    <a:pt x="4024" y="579"/>
                    <a:pt x="4288" y="465"/>
                    <a:pt x="4527" y="377"/>
                  </a:cubicBezTo>
                  <a:cubicBezTo>
                    <a:pt x="4703" y="289"/>
                    <a:pt x="4879" y="201"/>
                    <a:pt x="5043" y="113"/>
                  </a:cubicBezTo>
                  <a:cubicBezTo>
                    <a:pt x="5168" y="38"/>
                    <a:pt x="5231" y="0"/>
                    <a:pt x="5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0"/>
            <p:cNvSpPr/>
            <p:nvPr/>
          </p:nvSpPr>
          <p:spPr>
            <a:xfrm>
              <a:off x="4855900" y="2039650"/>
              <a:ext cx="95600" cy="46550"/>
            </a:xfrm>
            <a:custGeom>
              <a:avLst/>
              <a:gdLst/>
              <a:ahLst/>
              <a:cxnLst/>
              <a:rect l="l" t="t" r="r" b="b"/>
              <a:pathLst>
                <a:path w="3824" h="1862" extrusionOk="0">
                  <a:moveTo>
                    <a:pt x="3823" y="1"/>
                  </a:moveTo>
                  <a:lnTo>
                    <a:pt x="3685" y="101"/>
                  </a:lnTo>
                  <a:cubicBezTo>
                    <a:pt x="3597" y="164"/>
                    <a:pt x="3458" y="240"/>
                    <a:pt x="3295" y="340"/>
                  </a:cubicBezTo>
                  <a:cubicBezTo>
                    <a:pt x="3132" y="441"/>
                    <a:pt x="2943" y="554"/>
                    <a:pt x="2729" y="680"/>
                  </a:cubicBezTo>
                  <a:cubicBezTo>
                    <a:pt x="2528" y="806"/>
                    <a:pt x="2289" y="919"/>
                    <a:pt x="2050" y="1032"/>
                  </a:cubicBezTo>
                  <a:cubicBezTo>
                    <a:pt x="1799" y="1145"/>
                    <a:pt x="1560" y="1271"/>
                    <a:pt x="1321" y="1359"/>
                  </a:cubicBezTo>
                  <a:cubicBezTo>
                    <a:pt x="1082" y="1459"/>
                    <a:pt x="868" y="1560"/>
                    <a:pt x="667" y="1623"/>
                  </a:cubicBezTo>
                  <a:cubicBezTo>
                    <a:pt x="466" y="1698"/>
                    <a:pt x="302" y="1761"/>
                    <a:pt x="176" y="1799"/>
                  </a:cubicBezTo>
                  <a:lnTo>
                    <a:pt x="0" y="1862"/>
                  </a:lnTo>
                  <a:lnTo>
                    <a:pt x="189" y="1812"/>
                  </a:lnTo>
                  <a:cubicBezTo>
                    <a:pt x="315" y="1786"/>
                    <a:pt x="503" y="1736"/>
                    <a:pt x="705" y="1673"/>
                  </a:cubicBezTo>
                  <a:cubicBezTo>
                    <a:pt x="918" y="1610"/>
                    <a:pt x="1157" y="1535"/>
                    <a:pt x="1396" y="1447"/>
                  </a:cubicBezTo>
                  <a:cubicBezTo>
                    <a:pt x="1648" y="1346"/>
                    <a:pt x="1912" y="1233"/>
                    <a:pt x="2151" y="1120"/>
                  </a:cubicBezTo>
                  <a:cubicBezTo>
                    <a:pt x="2390" y="994"/>
                    <a:pt x="2616" y="868"/>
                    <a:pt x="2830" y="743"/>
                  </a:cubicBezTo>
                  <a:cubicBezTo>
                    <a:pt x="3044" y="617"/>
                    <a:pt x="3220" y="491"/>
                    <a:pt x="3370" y="378"/>
                  </a:cubicBezTo>
                  <a:cubicBezTo>
                    <a:pt x="3521" y="277"/>
                    <a:pt x="3635" y="177"/>
                    <a:pt x="3710" y="114"/>
                  </a:cubicBezTo>
                  <a:lnTo>
                    <a:pt x="38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8" name="Google Shape;4858;p30"/>
          <p:cNvGrpSpPr/>
          <p:nvPr/>
        </p:nvGrpSpPr>
        <p:grpSpPr>
          <a:xfrm>
            <a:off x="146558" y="163207"/>
            <a:ext cx="1133331" cy="573993"/>
            <a:chOff x="6893875" y="2013700"/>
            <a:chExt cx="396325" cy="200725"/>
          </a:xfrm>
        </p:grpSpPr>
        <p:sp>
          <p:nvSpPr>
            <p:cNvPr id="4859" name="Google Shape;4859;p30"/>
            <p:cNvSpPr/>
            <p:nvPr/>
          </p:nvSpPr>
          <p:spPr>
            <a:xfrm>
              <a:off x="6893875" y="2013700"/>
              <a:ext cx="396325" cy="200725"/>
            </a:xfrm>
            <a:custGeom>
              <a:avLst/>
              <a:gdLst/>
              <a:ahLst/>
              <a:cxnLst/>
              <a:rect l="l" t="t" r="r" b="b"/>
              <a:pathLst>
                <a:path w="15853" h="8029" extrusionOk="0">
                  <a:moveTo>
                    <a:pt x="8928" y="0"/>
                  </a:moveTo>
                  <a:cubicBezTo>
                    <a:pt x="8909" y="0"/>
                    <a:pt x="8890" y="0"/>
                    <a:pt x="8872" y="1"/>
                  </a:cubicBezTo>
                  <a:cubicBezTo>
                    <a:pt x="8490" y="8"/>
                    <a:pt x="8117" y="54"/>
                    <a:pt x="7744" y="123"/>
                  </a:cubicBezTo>
                  <a:lnTo>
                    <a:pt x="7385" y="184"/>
                  </a:lnTo>
                  <a:lnTo>
                    <a:pt x="7340" y="191"/>
                  </a:lnTo>
                  <a:cubicBezTo>
                    <a:pt x="7210" y="153"/>
                    <a:pt x="7081" y="130"/>
                    <a:pt x="6943" y="130"/>
                  </a:cubicBezTo>
                  <a:cubicBezTo>
                    <a:pt x="6898" y="130"/>
                    <a:pt x="6852" y="138"/>
                    <a:pt x="6814" y="138"/>
                  </a:cubicBezTo>
                  <a:lnTo>
                    <a:pt x="6753" y="153"/>
                  </a:lnTo>
                  <a:lnTo>
                    <a:pt x="6738" y="153"/>
                  </a:lnTo>
                  <a:cubicBezTo>
                    <a:pt x="6707" y="153"/>
                    <a:pt x="6677" y="161"/>
                    <a:pt x="6654" y="168"/>
                  </a:cubicBezTo>
                  <a:cubicBezTo>
                    <a:pt x="5960" y="351"/>
                    <a:pt x="5427" y="664"/>
                    <a:pt x="4954" y="953"/>
                  </a:cubicBezTo>
                  <a:lnTo>
                    <a:pt x="4947" y="953"/>
                  </a:lnTo>
                  <a:cubicBezTo>
                    <a:pt x="4604" y="1159"/>
                    <a:pt x="4306" y="1342"/>
                    <a:pt x="3994" y="1434"/>
                  </a:cubicBezTo>
                  <a:lnTo>
                    <a:pt x="3841" y="1487"/>
                  </a:lnTo>
                  <a:cubicBezTo>
                    <a:pt x="3659" y="1540"/>
                    <a:pt x="3498" y="1655"/>
                    <a:pt x="3384" y="1807"/>
                  </a:cubicBezTo>
                  <a:cubicBezTo>
                    <a:pt x="2957" y="1982"/>
                    <a:pt x="1121" y="2843"/>
                    <a:pt x="130" y="4795"/>
                  </a:cubicBezTo>
                  <a:cubicBezTo>
                    <a:pt x="38" y="4970"/>
                    <a:pt x="0" y="5176"/>
                    <a:pt x="23" y="5374"/>
                  </a:cubicBezTo>
                  <a:cubicBezTo>
                    <a:pt x="92" y="5999"/>
                    <a:pt x="663" y="6311"/>
                    <a:pt x="1197" y="6555"/>
                  </a:cubicBezTo>
                  <a:cubicBezTo>
                    <a:pt x="1540" y="6715"/>
                    <a:pt x="1890" y="6845"/>
                    <a:pt x="2256" y="6951"/>
                  </a:cubicBezTo>
                  <a:cubicBezTo>
                    <a:pt x="2355" y="7332"/>
                    <a:pt x="2691" y="7622"/>
                    <a:pt x="3087" y="7660"/>
                  </a:cubicBezTo>
                  <a:lnTo>
                    <a:pt x="3377" y="7683"/>
                  </a:lnTo>
                  <a:cubicBezTo>
                    <a:pt x="3552" y="7698"/>
                    <a:pt x="3727" y="7706"/>
                    <a:pt x="3895" y="7706"/>
                  </a:cubicBezTo>
                  <a:cubicBezTo>
                    <a:pt x="3986" y="7706"/>
                    <a:pt x="4078" y="7706"/>
                    <a:pt x="4162" y="7698"/>
                  </a:cubicBezTo>
                  <a:cubicBezTo>
                    <a:pt x="4337" y="7851"/>
                    <a:pt x="4558" y="7935"/>
                    <a:pt x="4794" y="7942"/>
                  </a:cubicBezTo>
                  <a:lnTo>
                    <a:pt x="4863" y="7942"/>
                  </a:lnTo>
                  <a:lnTo>
                    <a:pt x="5107" y="7957"/>
                  </a:lnTo>
                  <a:cubicBezTo>
                    <a:pt x="5450" y="7988"/>
                    <a:pt x="5922" y="8026"/>
                    <a:pt x="6456" y="8026"/>
                  </a:cubicBezTo>
                  <a:cubicBezTo>
                    <a:pt x="6510" y="8027"/>
                    <a:pt x="6564" y="8028"/>
                    <a:pt x="6619" y="8028"/>
                  </a:cubicBezTo>
                  <a:cubicBezTo>
                    <a:pt x="7160" y="8028"/>
                    <a:pt x="7705" y="7959"/>
                    <a:pt x="8231" y="7828"/>
                  </a:cubicBezTo>
                  <a:cubicBezTo>
                    <a:pt x="8361" y="7884"/>
                    <a:pt x="8504" y="7916"/>
                    <a:pt x="8647" y="7916"/>
                  </a:cubicBezTo>
                  <a:cubicBezTo>
                    <a:pt x="8696" y="7916"/>
                    <a:pt x="8746" y="7912"/>
                    <a:pt x="8795" y="7904"/>
                  </a:cubicBezTo>
                  <a:lnTo>
                    <a:pt x="9070" y="7858"/>
                  </a:lnTo>
                  <a:cubicBezTo>
                    <a:pt x="10739" y="7576"/>
                    <a:pt x="11409" y="6723"/>
                    <a:pt x="11752" y="5862"/>
                  </a:cubicBezTo>
                  <a:cubicBezTo>
                    <a:pt x="11912" y="5846"/>
                    <a:pt x="12065" y="5793"/>
                    <a:pt x="12194" y="5701"/>
                  </a:cubicBezTo>
                  <a:cubicBezTo>
                    <a:pt x="12469" y="5511"/>
                    <a:pt x="12682" y="5244"/>
                    <a:pt x="12812" y="4932"/>
                  </a:cubicBezTo>
                  <a:cubicBezTo>
                    <a:pt x="12850" y="4810"/>
                    <a:pt x="12888" y="4695"/>
                    <a:pt x="12903" y="4566"/>
                  </a:cubicBezTo>
                  <a:cubicBezTo>
                    <a:pt x="12987" y="4581"/>
                    <a:pt x="13063" y="4581"/>
                    <a:pt x="13147" y="4589"/>
                  </a:cubicBezTo>
                  <a:cubicBezTo>
                    <a:pt x="13292" y="4589"/>
                    <a:pt x="13444" y="4566"/>
                    <a:pt x="13582" y="4520"/>
                  </a:cubicBezTo>
                  <a:cubicBezTo>
                    <a:pt x="14100" y="4383"/>
                    <a:pt x="14443" y="3903"/>
                    <a:pt x="14405" y="3369"/>
                  </a:cubicBezTo>
                  <a:lnTo>
                    <a:pt x="14405" y="3369"/>
                  </a:lnTo>
                  <a:lnTo>
                    <a:pt x="14481" y="3392"/>
                  </a:lnTo>
                  <a:lnTo>
                    <a:pt x="14511" y="3400"/>
                  </a:lnTo>
                  <a:cubicBezTo>
                    <a:pt x="14594" y="3422"/>
                    <a:pt x="14677" y="3432"/>
                    <a:pt x="14759" y="3432"/>
                  </a:cubicBezTo>
                  <a:cubicBezTo>
                    <a:pt x="15130" y="3432"/>
                    <a:pt x="15474" y="3215"/>
                    <a:pt x="15624" y="2859"/>
                  </a:cubicBezTo>
                  <a:lnTo>
                    <a:pt x="15639" y="2828"/>
                  </a:lnTo>
                  <a:cubicBezTo>
                    <a:pt x="15853" y="2348"/>
                    <a:pt x="15632" y="1784"/>
                    <a:pt x="15152" y="1571"/>
                  </a:cubicBezTo>
                  <a:lnTo>
                    <a:pt x="15136" y="1563"/>
                  </a:lnTo>
                  <a:cubicBezTo>
                    <a:pt x="14763" y="1411"/>
                    <a:pt x="14359" y="1319"/>
                    <a:pt x="13955" y="1281"/>
                  </a:cubicBezTo>
                  <a:cubicBezTo>
                    <a:pt x="13932" y="892"/>
                    <a:pt x="13719" y="534"/>
                    <a:pt x="13383" y="336"/>
                  </a:cubicBezTo>
                  <a:cubicBezTo>
                    <a:pt x="13178" y="206"/>
                    <a:pt x="12949" y="146"/>
                    <a:pt x="12705" y="146"/>
                  </a:cubicBezTo>
                  <a:cubicBezTo>
                    <a:pt x="12499" y="146"/>
                    <a:pt x="12301" y="184"/>
                    <a:pt x="12118" y="267"/>
                  </a:cubicBezTo>
                  <a:cubicBezTo>
                    <a:pt x="11882" y="374"/>
                    <a:pt x="11676" y="542"/>
                    <a:pt x="11524" y="748"/>
                  </a:cubicBezTo>
                  <a:cubicBezTo>
                    <a:pt x="11470" y="694"/>
                    <a:pt x="11417" y="649"/>
                    <a:pt x="11356" y="603"/>
                  </a:cubicBezTo>
                  <a:cubicBezTo>
                    <a:pt x="11211" y="481"/>
                    <a:pt x="11051" y="382"/>
                    <a:pt x="10884" y="306"/>
                  </a:cubicBezTo>
                  <a:cubicBezTo>
                    <a:pt x="10663" y="199"/>
                    <a:pt x="10419" y="146"/>
                    <a:pt x="10175" y="146"/>
                  </a:cubicBezTo>
                  <a:lnTo>
                    <a:pt x="10061" y="146"/>
                  </a:lnTo>
                  <a:cubicBezTo>
                    <a:pt x="9992" y="146"/>
                    <a:pt x="9923" y="161"/>
                    <a:pt x="9862" y="176"/>
                  </a:cubicBezTo>
                  <a:cubicBezTo>
                    <a:pt x="9560" y="61"/>
                    <a:pt x="9244" y="0"/>
                    <a:pt x="8928"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0"/>
            <p:cNvSpPr/>
            <p:nvPr/>
          </p:nvSpPr>
          <p:spPr>
            <a:xfrm>
              <a:off x="7120800" y="2080775"/>
              <a:ext cx="62125" cy="101950"/>
            </a:xfrm>
            <a:custGeom>
              <a:avLst/>
              <a:gdLst/>
              <a:ahLst/>
              <a:cxnLst/>
              <a:rect l="l" t="t" r="r" b="b"/>
              <a:pathLst>
                <a:path w="2485" h="4078" extrusionOk="0">
                  <a:moveTo>
                    <a:pt x="2454" y="0"/>
                  </a:moveTo>
                  <a:lnTo>
                    <a:pt x="2332" y="39"/>
                  </a:lnTo>
                  <a:cubicBezTo>
                    <a:pt x="1951" y="427"/>
                    <a:pt x="1852" y="915"/>
                    <a:pt x="1769" y="1388"/>
                  </a:cubicBezTo>
                  <a:cubicBezTo>
                    <a:pt x="1738" y="1654"/>
                    <a:pt x="1669" y="1913"/>
                    <a:pt x="1578" y="2165"/>
                  </a:cubicBezTo>
                  <a:cubicBezTo>
                    <a:pt x="1433" y="2561"/>
                    <a:pt x="1220" y="2927"/>
                    <a:pt x="953" y="3247"/>
                  </a:cubicBezTo>
                  <a:cubicBezTo>
                    <a:pt x="755" y="3461"/>
                    <a:pt x="534" y="3659"/>
                    <a:pt x="298" y="3826"/>
                  </a:cubicBezTo>
                  <a:lnTo>
                    <a:pt x="160" y="3941"/>
                  </a:lnTo>
                  <a:lnTo>
                    <a:pt x="122" y="3971"/>
                  </a:lnTo>
                  <a:lnTo>
                    <a:pt x="115" y="3971"/>
                  </a:lnTo>
                  <a:cubicBezTo>
                    <a:pt x="77" y="4009"/>
                    <a:pt x="38" y="4047"/>
                    <a:pt x="0" y="4078"/>
                  </a:cubicBezTo>
                  <a:cubicBezTo>
                    <a:pt x="1448" y="3765"/>
                    <a:pt x="1685" y="2881"/>
                    <a:pt x="1929" y="1944"/>
                  </a:cubicBezTo>
                  <a:lnTo>
                    <a:pt x="1936" y="1929"/>
                  </a:lnTo>
                  <a:cubicBezTo>
                    <a:pt x="1967" y="1799"/>
                    <a:pt x="1997" y="1677"/>
                    <a:pt x="2028" y="1548"/>
                  </a:cubicBezTo>
                  <a:cubicBezTo>
                    <a:pt x="2111" y="1151"/>
                    <a:pt x="2226" y="770"/>
                    <a:pt x="2386" y="404"/>
                  </a:cubicBezTo>
                  <a:cubicBezTo>
                    <a:pt x="2401" y="366"/>
                    <a:pt x="2416" y="336"/>
                    <a:pt x="2432" y="298"/>
                  </a:cubicBezTo>
                  <a:cubicBezTo>
                    <a:pt x="2477" y="206"/>
                    <a:pt x="2485" y="100"/>
                    <a:pt x="2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0"/>
            <p:cNvSpPr/>
            <p:nvPr/>
          </p:nvSpPr>
          <p:spPr>
            <a:xfrm>
              <a:off x="7133950" y="2082875"/>
              <a:ext cx="42125" cy="87100"/>
            </a:xfrm>
            <a:custGeom>
              <a:avLst/>
              <a:gdLst/>
              <a:ahLst/>
              <a:cxnLst/>
              <a:rect l="l" t="t" r="r" b="b"/>
              <a:pathLst>
                <a:path w="1685" h="3484" extrusionOk="0">
                  <a:moveTo>
                    <a:pt x="1685" y="0"/>
                  </a:moveTo>
                  <a:cubicBezTo>
                    <a:pt x="1547" y="38"/>
                    <a:pt x="1418" y="84"/>
                    <a:pt x="1288" y="130"/>
                  </a:cubicBezTo>
                  <a:cubicBezTo>
                    <a:pt x="1128" y="320"/>
                    <a:pt x="1075" y="549"/>
                    <a:pt x="1021" y="770"/>
                  </a:cubicBezTo>
                  <a:lnTo>
                    <a:pt x="1006" y="854"/>
                  </a:lnTo>
                  <a:cubicBezTo>
                    <a:pt x="983" y="953"/>
                    <a:pt x="961" y="1060"/>
                    <a:pt x="938" y="1159"/>
                  </a:cubicBezTo>
                  <a:cubicBezTo>
                    <a:pt x="892" y="1395"/>
                    <a:pt x="839" y="1624"/>
                    <a:pt x="762" y="1852"/>
                  </a:cubicBezTo>
                  <a:cubicBezTo>
                    <a:pt x="732" y="1944"/>
                    <a:pt x="701" y="2035"/>
                    <a:pt x="671" y="2127"/>
                  </a:cubicBezTo>
                  <a:cubicBezTo>
                    <a:pt x="518" y="2592"/>
                    <a:pt x="358" y="3072"/>
                    <a:pt x="0" y="3483"/>
                  </a:cubicBezTo>
                  <a:cubicBezTo>
                    <a:pt x="130" y="3377"/>
                    <a:pt x="252" y="3262"/>
                    <a:pt x="358" y="3140"/>
                  </a:cubicBezTo>
                  <a:cubicBezTo>
                    <a:pt x="625" y="2820"/>
                    <a:pt x="839" y="2454"/>
                    <a:pt x="991" y="2073"/>
                  </a:cubicBezTo>
                  <a:cubicBezTo>
                    <a:pt x="1075" y="1814"/>
                    <a:pt x="1143" y="1555"/>
                    <a:pt x="1182" y="1296"/>
                  </a:cubicBezTo>
                  <a:cubicBezTo>
                    <a:pt x="1258" y="846"/>
                    <a:pt x="1342" y="381"/>
                    <a:pt x="1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0"/>
            <p:cNvSpPr/>
            <p:nvPr/>
          </p:nvSpPr>
          <p:spPr>
            <a:xfrm>
              <a:off x="6990650" y="2119075"/>
              <a:ext cx="75475" cy="58900"/>
            </a:xfrm>
            <a:custGeom>
              <a:avLst/>
              <a:gdLst/>
              <a:ahLst/>
              <a:cxnLst/>
              <a:rect l="l" t="t" r="r" b="b"/>
              <a:pathLst>
                <a:path w="3019" h="2356" extrusionOk="0">
                  <a:moveTo>
                    <a:pt x="3019" y="0"/>
                  </a:moveTo>
                  <a:cubicBezTo>
                    <a:pt x="2752" y="69"/>
                    <a:pt x="2486" y="138"/>
                    <a:pt x="2219" y="206"/>
                  </a:cubicBezTo>
                  <a:cubicBezTo>
                    <a:pt x="1883" y="389"/>
                    <a:pt x="1594" y="663"/>
                    <a:pt x="1396" y="991"/>
                  </a:cubicBezTo>
                  <a:cubicBezTo>
                    <a:pt x="1281" y="1166"/>
                    <a:pt x="1190" y="1357"/>
                    <a:pt x="1060" y="1532"/>
                  </a:cubicBezTo>
                  <a:cubicBezTo>
                    <a:pt x="999" y="1616"/>
                    <a:pt x="923" y="1692"/>
                    <a:pt x="839" y="1753"/>
                  </a:cubicBezTo>
                  <a:cubicBezTo>
                    <a:pt x="801" y="1784"/>
                    <a:pt x="755" y="1807"/>
                    <a:pt x="710" y="1829"/>
                  </a:cubicBezTo>
                  <a:lnTo>
                    <a:pt x="679" y="1883"/>
                  </a:lnTo>
                  <a:cubicBezTo>
                    <a:pt x="565" y="2050"/>
                    <a:pt x="359" y="2195"/>
                    <a:pt x="1" y="2355"/>
                  </a:cubicBezTo>
                  <a:cubicBezTo>
                    <a:pt x="85" y="2332"/>
                    <a:pt x="176" y="2310"/>
                    <a:pt x="268" y="2287"/>
                  </a:cubicBezTo>
                  <a:cubicBezTo>
                    <a:pt x="390" y="2256"/>
                    <a:pt x="512" y="2226"/>
                    <a:pt x="626" y="2195"/>
                  </a:cubicBezTo>
                  <a:cubicBezTo>
                    <a:pt x="938" y="2096"/>
                    <a:pt x="1220" y="1929"/>
                    <a:pt x="1464" y="1708"/>
                  </a:cubicBezTo>
                  <a:cubicBezTo>
                    <a:pt x="1678" y="1502"/>
                    <a:pt x="1868" y="1265"/>
                    <a:pt x="2028" y="1014"/>
                  </a:cubicBezTo>
                  <a:cubicBezTo>
                    <a:pt x="2219" y="740"/>
                    <a:pt x="2409" y="450"/>
                    <a:pt x="2699" y="221"/>
                  </a:cubicBezTo>
                  <a:cubicBezTo>
                    <a:pt x="2783" y="153"/>
                    <a:pt x="2897" y="77"/>
                    <a:pt x="3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0"/>
            <p:cNvSpPr/>
            <p:nvPr/>
          </p:nvSpPr>
          <p:spPr>
            <a:xfrm>
              <a:off x="6987050" y="2114500"/>
              <a:ext cx="94525" cy="65450"/>
            </a:xfrm>
            <a:custGeom>
              <a:avLst/>
              <a:gdLst/>
              <a:ahLst/>
              <a:cxnLst/>
              <a:rect l="l" t="t" r="r" b="b"/>
              <a:pathLst>
                <a:path w="3781" h="2618" extrusionOk="0">
                  <a:moveTo>
                    <a:pt x="3773" y="0"/>
                  </a:moveTo>
                  <a:lnTo>
                    <a:pt x="3773" y="0"/>
                  </a:lnTo>
                  <a:cubicBezTo>
                    <a:pt x="3605" y="54"/>
                    <a:pt x="3430" y="107"/>
                    <a:pt x="3254" y="153"/>
                  </a:cubicBezTo>
                  <a:cubicBezTo>
                    <a:pt x="3125" y="237"/>
                    <a:pt x="2995" y="328"/>
                    <a:pt x="2866" y="427"/>
                  </a:cubicBezTo>
                  <a:cubicBezTo>
                    <a:pt x="2576" y="648"/>
                    <a:pt x="2386" y="930"/>
                    <a:pt x="2203" y="1205"/>
                  </a:cubicBezTo>
                  <a:cubicBezTo>
                    <a:pt x="2043" y="1464"/>
                    <a:pt x="1845" y="1700"/>
                    <a:pt x="1631" y="1913"/>
                  </a:cubicBezTo>
                  <a:cubicBezTo>
                    <a:pt x="1387" y="2134"/>
                    <a:pt x="1090" y="2302"/>
                    <a:pt x="778" y="2401"/>
                  </a:cubicBezTo>
                  <a:cubicBezTo>
                    <a:pt x="663" y="2439"/>
                    <a:pt x="541" y="2462"/>
                    <a:pt x="419" y="2493"/>
                  </a:cubicBezTo>
                  <a:cubicBezTo>
                    <a:pt x="282" y="2523"/>
                    <a:pt x="137" y="2561"/>
                    <a:pt x="0" y="2615"/>
                  </a:cubicBezTo>
                  <a:cubicBezTo>
                    <a:pt x="57" y="2617"/>
                    <a:pt x="111" y="2618"/>
                    <a:pt x="165" y="2618"/>
                  </a:cubicBezTo>
                  <a:cubicBezTo>
                    <a:pt x="1363" y="2618"/>
                    <a:pt x="1771" y="2057"/>
                    <a:pt x="2165" y="1509"/>
                  </a:cubicBezTo>
                  <a:cubicBezTo>
                    <a:pt x="2271" y="1365"/>
                    <a:pt x="2386" y="1220"/>
                    <a:pt x="2500" y="1083"/>
                  </a:cubicBezTo>
                  <a:lnTo>
                    <a:pt x="2591" y="991"/>
                  </a:lnTo>
                  <a:lnTo>
                    <a:pt x="2607" y="1106"/>
                  </a:lnTo>
                  <a:cubicBezTo>
                    <a:pt x="2675" y="1548"/>
                    <a:pt x="2447" y="1936"/>
                    <a:pt x="2104" y="2256"/>
                  </a:cubicBezTo>
                  <a:cubicBezTo>
                    <a:pt x="2149" y="2218"/>
                    <a:pt x="2195" y="2188"/>
                    <a:pt x="2233" y="2150"/>
                  </a:cubicBezTo>
                  <a:cubicBezTo>
                    <a:pt x="2538" y="1891"/>
                    <a:pt x="2797" y="1586"/>
                    <a:pt x="3003" y="1243"/>
                  </a:cubicBezTo>
                  <a:cubicBezTo>
                    <a:pt x="3232" y="877"/>
                    <a:pt x="3415" y="488"/>
                    <a:pt x="3704" y="160"/>
                  </a:cubicBezTo>
                  <a:cubicBezTo>
                    <a:pt x="3712" y="145"/>
                    <a:pt x="3719" y="130"/>
                    <a:pt x="3735" y="115"/>
                  </a:cubicBezTo>
                  <a:cubicBezTo>
                    <a:pt x="3750" y="84"/>
                    <a:pt x="3780" y="39"/>
                    <a:pt x="3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0"/>
            <p:cNvSpPr/>
            <p:nvPr/>
          </p:nvSpPr>
          <p:spPr>
            <a:xfrm>
              <a:off x="7023425" y="2103075"/>
              <a:ext cx="93400" cy="81000"/>
            </a:xfrm>
            <a:custGeom>
              <a:avLst/>
              <a:gdLst/>
              <a:ahLst/>
              <a:cxnLst/>
              <a:rect l="l" t="t" r="r" b="b"/>
              <a:pathLst>
                <a:path w="3736" h="3240" extrusionOk="0">
                  <a:moveTo>
                    <a:pt x="3735" y="0"/>
                  </a:moveTo>
                  <a:lnTo>
                    <a:pt x="3735" y="0"/>
                  </a:lnTo>
                  <a:cubicBezTo>
                    <a:pt x="3354" y="130"/>
                    <a:pt x="2966" y="259"/>
                    <a:pt x="2577" y="381"/>
                  </a:cubicBezTo>
                  <a:cubicBezTo>
                    <a:pt x="2051" y="800"/>
                    <a:pt x="1845" y="1380"/>
                    <a:pt x="1495" y="1898"/>
                  </a:cubicBezTo>
                  <a:cubicBezTo>
                    <a:pt x="1274" y="2210"/>
                    <a:pt x="1014" y="2492"/>
                    <a:pt x="717" y="2729"/>
                  </a:cubicBezTo>
                  <a:cubicBezTo>
                    <a:pt x="572" y="2851"/>
                    <a:pt x="420" y="2957"/>
                    <a:pt x="268" y="3072"/>
                  </a:cubicBezTo>
                  <a:cubicBezTo>
                    <a:pt x="184" y="3133"/>
                    <a:pt x="92" y="3186"/>
                    <a:pt x="1" y="3239"/>
                  </a:cubicBezTo>
                  <a:cubicBezTo>
                    <a:pt x="24" y="3232"/>
                    <a:pt x="47" y="3224"/>
                    <a:pt x="62" y="3216"/>
                  </a:cubicBezTo>
                  <a:cubicBezTo>
                    <a:pt x="222" y="3171"/>
                    <a:pt x="367" y="3102"/>
                    <a:pt x="511" y="3041"/>
                  </a:cubicBezTo>
                  <a:cubicBezTo>
                    <a:pt x="572" y="3011"/>
                    <a:pt x="641" y="2980"/>
                    <a:pt x="710" y="2950"/>
                  </a:cubicBezTo>
                  <a:cubicBezTo>
                    <a:pt x="1213" y="2744"/>
                    <a:pt x="1533" y="2530"/>
                    <a:pt x="1815" y="2233"/>
                  </a:cubicBezTo>
                  <a:cubicBezTo>
                    <a:pt x="1998" y="2020"/>
                    <a:pt x="2158" y="1791"/>
                    <a:pt x="2287" y="1547"/>
                  </a:cubicBezTo>
                  <a:cubicBezTo>
                    <a:pt x="2363" y="1410"/>
                    <a:pt x="2440" y="1273"/>
                    <a:pt x="2531" y="1151"/>
                  </a:cubicBezTo>
                  <a:cubicBezTo>
                    <a:pt x="2767" y="808"/>
                    <a:pt x="3065" y="511"/>
                    <a:pt x="3400" y="259"/>
                  </a:cubicBezTo>
                  <a:lnTo>
                    <a:pt x="3438" y="236"/>
                  </a:lnTo>
                  <a:cubicBezTo>
                    <a:pt x="3530" y="160"/>
                    <a:pt x="3629" y="84"/>
                    <a:pt x="3720" y="15"/>
                  </a:cubicBezTo>
                  <a:lnTo>
                    <a:pt x="3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0"/>
            <p:cNvSpPr/>
            <p:nvPr/>
          </p:nvSpPr>
          <p:spPr>
            <a:xfrm>
              <a:off x="7022675" y="2106675"/>
              <a:ext cx="90900" cy="78475"/>
            </a:xfrm>
            <a:custGeom>
              <a:avLst/>
              <a:gdLst/>
              <a:ahLst/>
              <a:cxnLst/>
              <a:rect l="l" t="t" r="r" b="b"/>
              <a:pathLst>
                <a:path w="3636" h="3139" extrusionOk="0">
                  <a:moveTo>
                    <a:pt x="3636" y="1"/>
                  </a:moveTo>
                  <a:lnTo>
                    <a:pt x="3499" y="108"/>
                  </a:lnTo>
                  <a:lnTo>
                    <a:pt x="3460" y="138"/>
                  </a:lnTo>
                  <a:cubicBezTo>
                    <a:pt x="3125" y="382"/>
                    <a:pt x="2835" y="679"/>
                    <a:pt x="2592" y="1015"/>
                  </a:cubicBezTo>
                  <a:cubicBezTo>
                    <a:pt x="2508" y="1137"/>
                    <a:pt x="2432" y="1274"/>
                    <a:pt x="2355" y="1411"/>
                  </a:cubicBezTo>
                  <a:cubicBezTo>
                    <a:pt x="2218" y="1655"/>
                    <a:pt x="2058" y="1891"/>
                    <a:pt x="1875" y="2104"/>
                  </a:cubicBezTo>
                  <a:cubicBezTo>
                    <a:pt x="1593" y="2409"/>
                    <a:pt x="1265" y="2615"/>
                    <a:pt x="755" y="2828"/>
                  </a:cubicBezTo>
                  <a:lnTo>
                    <a:pt x="557" y="2920"/>
                  </a:lnTo>
                  <a:cubicBezTo>
                    <a:pt x="412" y="2981"/>
                    <a:pt x="267" y="3049"/>
                    <a:pt x="107" y="3095"/>
                  </a:cubicBezTo>
                  <a:cubicBezTo>
                    <a:pt x="84" y="3110"/>
                    <a:pt x="38" y="3118"/>
                    <a:pt x="0" y="3126"/>
                  </a:cubicBezTo>
                  <a:cubicBezTo>
                    <a:pt x="66" y="3134"/>
                    <a:pt x="133" y="3138"/>
                    <a:pt x="200" y="3138"/>
                  </a:cubicBezTo>
                  <a:cubicBezTo>
                    <a:pt x="619" y="3138"/>
                    <a:pt x="1065" y="2988"/>
                    <a:pt x="1426" y="2844"/>
                  </a:cubicBezTo>
                  <a:cubicBezTo>
                    <a:pt x="1982" y="2623"/>
                    <a:pt x="2249" y="2211"/>
                    <a:pt x="2508" y="1784"/>
                  </a:cubicBezTo>
                  <a:cubicBezTo>
                    <a:pt x="2744" y="1396"/>
                    <a:pt x="2927" y="992"/>
                    <a:pt x="3148" y="595"/>
                  </a:cubicBezTo>
                  <a:cubicBezTo>
                    <a:pt x="3285" y="374"/>
                    <a:pt x="3445" y="176"/>
                    <a:pt x="3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0"/>
            <p:cNvSpPr/>
            <p:nvPr/>
          </p:nvSpPr>
          <p:spPr>
            <a:xfrm>
              <a:off x="7133000" y="2088400"/>
              <a:ext cx="28225" cy="80625"/>
            </a:xfrm>
            <a:custGeom>
              <a:avLst/>
              <a:gdLst/>
              <a:ahLst/>
              <a:cxnLst/>
              <a:rect l="l" t="t" r="r" b="b"/>
              <a:pathLst>
                <a:path w="1129" h="3225" extrusionOk="0">
                  <a:moveTo>
                    <a:pt x="1120" y="0"/>
                  </a:moveTo>
                  <a:cubicBezTo>
                    <a:pt x="633" y="374"/>
                    <a:pt x="602" y="938"/>
                    <a:pt x="564" y="1532"/>
                  </a:cubicBezTo>
                  <a:cubicBezTo>
                    <a:pt x="564" y="1608"/>
                    <a:pt x="556" y="1692"/>
                    <a:pt x="556" y="1768"/>
                  </a:cubicBezTo>
                  <a:cubicBezTo>
                    <a:pt x="488" y="2294"/>
                    <a:pt x="305" y="2790"/>
                    <a:pt x="0" y="3224"/>
                  </a:cubicBezTo>
                  <a:cubicBezTo>
                    <a:pt x="343" y="2828"/>
                    <a:pt x="496" y="2355"/>
                    <a:pt x="648" y="1898"/>
                  </a:cubicBezTo>
                  <a:cubicBezTo>
                    <a:pt x="678" y="1799"/>
                    <a:pt x="709" y="1707"/>
                    <a:pt x="739" y="1616"/>
                  </a:cubicBezTo>
                  <a:cubicBezTo>
                    <a:pt x="816" y="1395"/>
                    <a:pt x="869" y="1166"/>
                    <a:pt x="915" y="930"/>
                  </a:cubicBezTo>
                  <a:cubicBezTo>
                    <a:pt x="938" y="831"/>
                    <a:pt x="960" y="724"/>
                    <a:pt x="983" y="625"/>
                  </a:cubicBezTo>
                  <a:lnTo>
                    <a:pt x="1006" y="541"/>
                  </a:lnTo>
                  <a:cubicBezTo>
                    <a:pt x="1029" y="419"/>
                    <a:pt x="1059" y="305"/>
                    <a:pt x="1098" y="191"/>
                  </a:cubicBezTo>
                  <a:cubicBezTo>
                    <a:pt x="1120" y="122"/>
                    <a:pt x="1128" y="61"/>
                    <a:pt x="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0"/>
            <p:cNvSpPr/>
            <p:nvPr/>
          </p:nvSpPr>
          <p:spPr>
            <a:xfrm>
              <a:off x="6935775" y="2101575"/>
              <a:ext cx="106725" cy="23675"/>
            </a:xfrm>
            <a:custGeom>
              <a:avLst/>
              <a:gdLst/>
              <a:ahLst/>
              <a:cxnLst/>
              <a:rect l="l" t="t" r="r" b="b"/>
              <a:pathLst>
                <a:path w="4269" h="947" extrusionOk="0">
                  <a:moveTo>
                    <a:pt x="1557" y="0"/>
                  </a:moveTo>
                  <a:cubicBezTo>
                    <a:pt x="1423" y="0"/>
                    <a:pt x="1290" y="18"/>
                    <a:pt x="1159" y="53"/>
                  </a:cubicBezTo>
                  <a:cubicBezTo>
                    <a:pt x="984" y="98"/>
                    <a:pt x="824" y="182"/>
                    <a:pt x="649" y="220"/>
                  </a:cubicBezTo>
                  <a:cubicBezTo>
                    <a:pt x="413" y="426"/>
                    <a:pt x="199" y="647"/>
                    <a:pt x="1" y="883"/>
                  </a:cubicBezTo>
                  <a:cubicBezTo>
                    <a:pt x="70" y="883"/>
                    <a:pt x="131" y="883"/>
                    <a:pt x="192" y="868"/>
                  </a:cubicBezTo>
                  <a:cubicBezTo>
                    <a:pt x="283" y="853"/>
                    <a:pt x="374" y="822"/>
                    <a:pt x="466" y="807"/>
                  </a:cubicBezTo>
                  <a:cubicBezTo>
                    <a:pt x="737" y="725"/>
                    <a:pt x="1015" y="685"/>
                    <a:pt x="1295" y="685"/>
                  </a:cubicBezTo>
                  <a:cubicBezTo>
                    <a:pt x="1455" y="685"/>
                    <a:pt x="1616" y="698"/>
                    <a:pt x="1777" y="723"/>
                  </a:cubicBezTo>
                  <a:cubicBezTo>
                    <a:pt x="2219" y="792"/>
                    <a:pt x="2661" y="914"/>
                    <a:pt x="3118" y="944"/>
                  </a:cubicBezTo>
                  <a:cubicBezTo>
                    <a:pt x="3156" y="946"/>
                    <a:pt x="3194" y="946"/>
                    <a:pt x="3231" y="946"/>
                  </a:cubicBezTo>
                  <a:cubicBezTo>
                    <a:pt x="3412" y="946"/>
                    <a:pt x="3589" y="931"/>
                    <a:pt x="3766" y="906"/>
                  </a:cubicBezTo>
                  <a:cubicBezTo>
                    <a:pt x="3888" y="891"/>
                    <a:pt x="4025" y="876"/>
                    <a:pt x="4147" y="860"/>
                  </a:cubicBezTo>
                  <a:lnTo>
                    <a:pt x="4269" y="822"/>
                  </a:lnTo>
                  <a:cubicBezTo>
                    <a:pt x="4246" y="807"/>
                    <a:pt x="4223" y="799"/>
                    <a:pt x="4200" y="792"/>
                  </a:cubicBezTo>
                  <a:cubicBezTo>
                    <a:pt x="4162" y="777"/>
                    <a:pt x="4132" y="769"/>
                    <a:pt x="4101" y="754"/>
                  </a:cubicBezTo>
                  <a:lnTo>
                    <a:pt x="3972" y="731"/>
                  </a:lnTo>
                  <a:cubicBezTo>
                    <a:pt x="3636" y="655"/>
                    <a:pt x="3309" y="548"/>
                    <a:pt x="3004" y="395"/>
                  </a:cubicBezTo>
                  <a:cubicBezTo>
                    <a:pt x="2638" y="220"/>
                    <a:pt x="2249" y="98"/>
                    <a:pt x="1861" y="30"/>
                  </a:cubicBezTo>
                  <a:cubicBezTo>
                    <a:pt x="1759" y="10"/>
                    <a:pt x="1658" y="0"/>
                    <a:pt x="1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0"/>
            <p:cNvSpPr/>
            <p:nvPr/>
          </p:nvSpPr>
          <p:spPr>
            <a:xfrm>
              <a:off x="6968375" y="2125925"/>
              <a:ext cx="70900" cy="41025"/>
            </a:xfrm>
            <a:custGeom>
              <a:avLst/>
              <a:gdLst/>
              <a:ahLst/>
              <a:cxnLst/>
              <a:rect l="l" t="t" r="r" b="b"/>
              <a:pathLst>
                <a:path w="2836" h="1641" extrusionOk="0">
                  <a:moveTo>
                    <a:pt x="2835" y="1"/>
                  </a:moveTo>
                  <a:lnTo>
                    <a:pt x="2584" y="54"/>
                  </a:lnTo>
                  <a:cubicBezTo>
                    <a:pt x="2576" y="54"/>
                    <a:pt x="2569" y="62"/>
                    <a:pt x="2569" y="62"/>
                  </a:cubicBezTo>
                  <a:cubicBezTo>
                    <a:pt x="1944" y="252"/>
                    <a:pt x="1585" y="717"/>
                    <a:pt x="1143" y="1083"/>
                  </a:cubicBezTo>
                  <a:cubicBezTo>
                    <a:pt x="816" y="1350"/>
                    <a:pt x="419" y="1510"/>
                    <a:pt x="0" y="1548"/>
                  </a:cubicBezTo>
                  <a:cubicBezTo>
                    <a:pt x="262" y="1602"/>
                    <a:pt x="545" y="1640"/>
                    <a:pt x="819" y="1640"/>
                  </a:cubicBezTo>
                  <a:cubicBezTo>
                    <a:pt x="1048" y="1640"/>
                    <a:pt x="1270" y="1614"/>
                    <a:pt x="1471" y="1548"/>
                  </a:cubicBezTo>
                  <a:cubicBezTo>
                    <a:pt x="1555" y="1517"/>
                    <a:pt x="1639" y="1472"/>
                    <a:pt x="1715" y="1418"/>
                  </a:cubicBezTo>
                  <a:cubicBezTo>
                    <a:pt x="1814" y="1334"/>
                    <a:pt x="1898" y="1235"/>
                    <a:pt x="1959" y="1129"/>
                  </a:cubicBezTo>
                  <a:cubicBezTo>
                    <a:pt x="2081" y="953"/>
                    <a:pt x="2172" y="770"/>
                    <a:pt x="2287" y="595"/>
                  </a:cubicBezTo>
                  <a:cubicBezTo>
                    <a:pt x="2424" y="397"/>
                    <a:pt x="2584" y="222"/>
                    <a:pt x="2774" y="85"/>
                  </a:cubicBezTo>
                  <a:lnTo>
                    <a:pt x="2797" y="62"/>
                  </a:lnTo>
                  <a:lnTo>
                    <a:pt x="2813" y="31"/>
                  </a:lnTo>
                  <a:cubicBezTo>
                    <a:pt x="2820" y="24"/>
                    <a:pt x="2828" y="8"/>
                    <a:pt x="28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0"/>
            <p:cNvSpPr/>
            <p:nvPr/>
          </p:nvSpPr>
          <p:spPr>
            <a:xfrm>
              <a:off x="6921700" y="2120125"/>
              <a:ext cx="109575" cy="43200"/>
            </a:xfrm>
            <a:custGeom>
              <a:avLst/>
              <a:gdLst/>
              <a:ahLst/>
              <a:cxnLst/>
              <a:rect l="l" t="t" r="r" b="b"/>
              <a:pathLst>
                <a:path w="4383" h="1728" extrusionOk="0">
                  <a:moveTo>
                    <a:pt x="1831" y="1"/>
                  </a:moveTo>
                  <a:cubicBezTo>
                    <a:pt x="1688" y="1"/>
                    <a:pt x="1545" y="9"/>
                    <a:pt x="1402" y="27"/>
                  </a:cubicBezTo>
                  <a:cubicBezTo>
                    <a:pt x="1021" y="80"/>
                    <a:pt x="663" y="225"/>
                    <a:pt x="343" y="438"/>
                  </a:cubicBezTo>
                  <a:cubicBezTo>
                    <a:pt x="221" y="614"/>
                    <a:pt x="99" y="804"/>
                    <a:pt x="0" y="1010"/>
                  </a:cubicBezTo>
                  <a:cubicBezTo>
                    <a:pt x="30" y="1063"/>
                    <a:pt x="358" y="1277"/>
                    <a:pt x="915" y="1490"/>
                  </a:cubicBezTo>
                  <a:cubicBezTo>
                    <a:pt x="1151" y="1582"/>
                    <a:pt x="1387" y="1658"/>
                    <a:pt x="1631" y="1719"/>
                  </a:cubicBezTo>
                  <a:cubicBezTo>
                    <a:pt x="1683" y="1725"/>
                    <a:pt x="1736" y="1728"/>
                    <a:pt x="1787" y="1728"/>
                  </a:cubicBezTo>
                  <a:cubicBezTo>
                    <a:pt x="2330" y="1728"/>
                    <a:pt x="2830" y="1415"/>
                    <a:pt x="3170" y="1102"/>
                  </a:cubicBezTo>
                  <a:cubicBezTo>
                    <a:pt x="3475" y="827"/>
                    <a:pt x="3757" y="530"/>
                    <a:pt x="4154" y="347"/>
                  </a:cubicBezTo>
                  <a:lnTo>
                    <a:pt x="4154" y="347"/>
                  </a:lnTo>
                  <a:cubicBezTo>
                    <a:pt x="3834" y="408"/>
                    <a:pt x="3513" y="469"/>
                    <a:pt x="3186" y="515"/>
                  </a:cubicBezTo>
                  <a:cubicBezTo>
                    <a:pt x="3590" y="423"/>
                    <a:pt x="3986" y="317"/>
                    <a:pt x="4382" y="210"/>
                  </a:cubicBezTo>
                  <a:lnTo>
                    <a:pt x="4382" y="210"/>
                  </a:lnTo>
                  <a:cubicBezTo>
                    <a:pt x="4222" y="233"/>
                    <a:pt x="4055" y="248"/>
                    <a:pt x="3895" y="256"/>
                  </a:cubicBezTo>
                  <a:cubicBezTo>
                    <a:pt x="3864" y="257"/>
                    <a:pt x="3833" y="257"/>
                    <a:pt x="3803" y="257"/>
                  </a:cubicBezTo>
                  <a:cubicBezTo>
                    <a:pt x="3422" y="257"/>
                    <a:pt x="3043" y="173"/>
                    <a:pt x="2683" y="96"/>
                  </a:cubicBezTo>
                  <a:cubicBezTo>
                    <a:pt x="2403" y="35"/>
                    <a:pt x="2117" y="1"/>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0"/>
            <p:cNvSpPr/>
            <p:nvPr/>
          </p:nvSpPr>
          <p:spPr>
            <a:xfrm>
              <a:off x="7034300" y="2104400"/>
              <a:ext cx="85375" cy="83425"/>
            </a:xfrm>
            <a:custGeom>
              <a:avLst/>
              <a:gdLst/>
              <a:ahLst/>
              <a:cxnLst/>
              <a:rect l="l" t="t" r="r" b="b"/>
              <a:pathLst>
                <a:path w="3415" h="3337" extrusionOk="0">
                  <a:moveTo>
                    <a:pt x="3415" y="0"/>
                  </a:moveTo>
                  <a:lnTo>
                    <a:pt x="3331" y="69"/>
                  </a:lnTo>
                  <a:cubicBezTo>
                    <a:pt x="3247" y="153"/>
                    <a:pt x="3163" y="237"/>
                    <a:pt x="3079" y="321"/>
                  </a:cubicBezTo>
                  <a:cubicBezTo>
                    <a:pt x="2896" y="534"/>
                    <a:pt x="2752" y="763"/>
                    <a:pt x="2637" y="1014"/>
                  </a:cubicBezTo>
                  <a:cubicBezTo>
                    <a:pt x="2409" y="1479"/>
                    <a:pt x="2149" y="1929"/>
                    <a:pt x="1860" y="2348"/>
                  </a:cubicBezTo>
                  <a:cubicBezTo>
                    <a:pt x="1616" y="2698"/>
                    <a:pt x="1303" y="2912"/>
                    <a:pt x="846" y="3080"/>
                  </a:cubicBezTo>
                  <a:cubicBezTo>
                    <a:pt x="572" y="3186"/>
                    <a:pt x="290" y="3262"/>
                    <a:pt x="0" y="3301"/>
                  </a:cubicBezTo>
                  <a:cubicBezTo>
                    <a:pt x="281" y="3324"/>
                    <a:pt x="565" y="3336"/>
                    <a:pt x="849" y="3336"/>
                  </a:cubicBezTo>
                  <a:cubicBezTo>
                    <a:pt x="1019" y="3336"/>
                    <a:pt x="1188" y="3332"/>
                    <a:pt x="1357" y="3323"/>
                  </a:cubicBezTo>
                  <a:cubicBezTo>
                    <a:pt x="1921" y="3041"/>
                    <a:pt x="2348" y="2538"/>
                    <a:pt x="2523" y="1929"/>
                  </a:cubicBezTo>
                  <a:cubicBezTo>
                    <a:pt x="2538" y="1875"/>
                    <a:pt x="2553" y="1814"/>
                    <a:pt x="2569" y="1753"/>
                  </a:cubicBezTo>
                  <a:cubicBezTo>
                    <a:pt x="2721" y="1159"/>
                    <a:pt x="2904" y="458"/>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0"/>
            <p:cNvSpPr/>
            <p:nvPr/>
          </p:nvSpPr>
          <p:spPr>
            <a:xfrm>
              <a:off x="7099450" y="2045900"/>
              <a:ext cx="64800" cy="37200"/>
            </a:xfrm>
            <a:custGeom>
              <a:avLst/>
              <a:gdLst/>
              <a:ahLst/>
              <a:cxnLst/>
              <a:rect l="l" t="t" r="r" b="b"/>
              <a:pathLst>
                <a:path w="2592" h="1488" extrusionOk="0">
                  <a:moveTo>
                    <a:pt x="1" y="1"/>
                  </a:moveTo>
                  <a:cubicBezTo>
                    <a:pt x="397" y="161"/>
                    <a:pt x="755" y="412"/>
                    <a:pt x="1045" y="732"/>
                  </a:cubicBezTo>
                  <a:lnTo>
                    <a:pt x="1091" y="793"/>
                  </a:lnTo>
                  <a:cubicBezTo>
                    <a:pt x="1327" y="1052"/>
                    <a:pt x="1655" y="1411"/>
                    <a:pt x="2051" y="1479"/>
                  </a:cubicBezTo>
                  <a:cubicBezTo>
                    <a:pt x="2097" y="1485"/>
                    <a:pt x="2142" y="1488"/>
                    <a:pt x="2188" y="1488"/>
                  </a:cubicBezTo>
                  <a:cubicBezTo>
                    <a:pt x="2325" y="1488"/>
                    <a:pt x="2461" y="1462"/>
                    <a:pt x="2592" y="1411"/>
                  </a:cubicBezTo>
                  <a:cubicBezTo>
                    <a:pt x="2455" y="1342"/>
                    <a:pt x="2325" y="1258"/>
                    <a:pt x="2219" y="1152"/>
                  </a:cubicBezTo>
                  <a:cubicBezTo>
                    <a:pt x="2180" y="1121"/>
                    <a:pt x="2142" y="1083"/>
                    <a:pt x="2104" y="1060"/>
                  </a:cubicBezTo>
                  <a:cubicBezTo>
                    <a:pt x="1975" y="961"/>
                    <a:pt x="1860" y="854"/>
                    <a:pt x="1746" y="748"/>
                  </a:cubicBezTo>
                  <a:cubicBezTo>
                    <a:pt x="1639" y="641"/>
                    <a:pt x="1548" y="557"/>
                    <a:pt x="1441" y="473"/>
                  </a:cubicBezTo>
                  <a:cubicBezTo>
                    <a:pt x="1197" y="267"/>
                    <a:pt x="915" y="123"/>
                    <a:pt x="610" y="46"/>
                  </a:cubicBezTo>
                  <a:cubicBezTo>
                    <a:pt x="496" y="24"/>
                    <a:pt x="389" y="16"/>
                    <a:pt x="283" y="16"/>
                  </a:cubicBezTo>
                  <a:cubicBezTo>
                    <a:pt x="184" y="16"/>
                    <a:pt x="92" y="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0"/>
            <p:cNvSpPr/>
            <p:nvPr/>
          </p:nvSpPr>
          <p:spPr>
            <a:xfrm>
              <a:off x="7057150" y="2043425"/>
              <a:ext cx="85775" cy="47650"/>
            </a:xfrm>
            <a:custGeom>
              <a:avLst/>
              <a:gdLst/>
              <a:ahLst/>
              <a:cxnLst/>
              <a:rect l="l" t="t" r="r" b="b"/>
              <a:pathLst>
                <a:path w="3431" h="1906" extrusionOk="0">
                  <a:moveTo>
                    <a:pt x="412" y="1"/>
                  </a:moveTo>
                  <a:cubicBezTo>
                    <a:pt x="275" y="39"/>
                    <a:pt x="130" y="84"/>
                    <a:pt x="1" y="145"/>
                  </a:cubicBezTo>
                  <a:cubicBezTo>
                    <a:pt x="16" y="153"/>
                    <a:pt x="31" y="168"/>
                    <a:pt x="54" y="176"/>
                  </a:cubicBezTo>
                  <a:cubicBezTo>
                    <a:pt x="85" y="199"/>
                    <a:pt x="115" y="222"/>
                    <a:pt x="146" y="245"/>
                  </a:cubicBezTo>
                  <a:cubicBezTo>
                    <a:pt x="214" y="298"/>
                    <a:pt x="275" y="344"/>
                    <a:pt x="336" y="397"/>
                  </a:cubicBezTo>
                  <a:cubicBezTo>
                    <a:pt x="458" y="488"/>
                    <a:pt x="580" y="595"/>
                    <a:pt x="710" y="694"/>
                  </a:cubicBezTo>
                  <a:cubicBezTo>
                    <a:pt x="961" y="892"/>
                    <a:pt x="1220" y="1075"/>
                    <a:pt x="1495" y="1243"/>
                  </a:cubicBezTo>
                  <a:cubicBezTo>
                    <a:pt x="1777" y="1418"/>
                    <a:pt x="2074" y="1571"/>
                    <a:pt x="2379" y="1693"/>
                  </a:cubicBezTo>
                  <a:cubicBezTo>
                    <a:pt x="2638" y="1792"/>
                    <a:pt x="2897" y="1860"/>
                    <a:pt x="3171" y="1906"/>
                  </a:cubicBezTo>
                  <a:lnTo>
                    <a:pt x="3430" y="1815"/>
                  </a:lnTo>
                  <a:cubicBezTo>
                    <a:pt x="2684" y="1639"/>
                    <a:pt x="1022" y="466"/>
                    <a:pt x="603" y="62"/>
                  </a:cubicBezTo>
                  <a:cubicBezTo>
                    <a:pt x="550" y="23"/>
                    <a:pt x="481" y="8"/>
                    <a:pt x="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0"/>
            <p:cNvSpPr/>
            <p:nvPr/>
          </p:nvSpPr>
          <p:spPr>
            <a:xfrm>
              <a:off x="7093175" y="2040200"/>
              <a:ext cx="77575" cy="40400"/>
            </a:xfrm>
            <a:custGeom>
              <a:avLst/>
              <a:gdLst/>
              <a:ahLst/>
              <a:cxnLst/>
              <a:rect l="l" t="t" r="r" b="b"/>
              <a:pathLst>
                <a:path w="3103" h="1616" extrusionOk="0">
                  <a:moveTo>
                    <a:pt x="902" y="0"/>
                  </a:moveTo>
                  <a:cubicBezTo>
                    <a:pt x="615" y="0"/>
                    <a:pt x="306" y="52"/>
                    <a:pt x="0" y="107"/>
                  </a:cubicBezTo>
                  <a:cubicBezTo>
                    <a:pt x="122" y="175"/>
                    <a:pt x="328" y="183"/>
                    <a:pt x="534" y="198"/>
                  </a:cubicBezTo>
                  <a:cubicBezTo>
                    <a:pt x="648" y="198"/>
                    <a:pt x="762" y="206"/>
                    <a:pt x="877" y="221"/>
                  </a:cubicBezTo>
                  <a:cubicBezTo>
                    <a:pt x="1189" y="297"/>
                    <a:pt x="1486" y="450"/>
                    <a:pt x="1730" y="663"/>
                  </a:cubicBezTo>
                  <a:cubicBezTo>
                    <a:pt x="1845" y="755"/>
                    <a:pt x="1944" y="846"/>
                    <a:pt x="2050" y="938"/>
                  </a:cubicBezTo>
                  <a:cubicBezTo>
                    <a:pt x="2149" y="1029"/>
                    <a:pt x="2271" y="1151"/>
                    <a:pt x="2393" y="1250"/>
                  </a:cubicBezTo>
                  <a:cubicBezTo>
                    <a:pt x="2439" y="1280"/>
                    <a:pt x="2477" y="1311"/>
                    <a:pt x="2515" y="1349"/>
                  </a:cubicBezTo>
                  <a:cubicBezTo>
                    <a:pt x="2630" y="1463"/>
                    <a:pt x="2774" y="1555"/>
                    <a:pt x="2927" y="1616"/>
                  </a:cubicBezTo>
                  <a:lnTo>
                    <a:pt x="2934" y="1616"/>
                  </a:lnTo>
                  <a:cubicBezTo>
                    <a:pt x="2988" y="1601"/>
                    <a:pt x="3041" y="1585"/>
                    <a:pt x="3102" y="1570"/>
                  </a:cubicBezTo>
                  <a:cubicBezTo>
                    <a:pt x="3095" y="1555"/>
                    <a:pt x="3087" y="1540"/>
                    <a:pt x="3072" y="1532"/>
                  </a:cubicBezTo>
                  <a:cubicBezTo>
                    <a:pt x="3049" y="1509"/>
                    <a:pt x="3026" y="1486"/>
                    <a:pt x="2995" y="1463"/>
                  </a:cubicBezTo>
                  <a:cubicBezTo>
                    <a:pt x="2492" y="1212"/>
                    <a:pt x="2180" y="823"/>
                    <a:pt x="1875" y="419"/>
                  </a:cubicBezTo>
                  <a:cubicBezTo>
                    <a:pt x="1642" y="98"/>
                    <a:pt x="1294"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0"/>
            <p:cNvSpPr/>
            <p:nvPr/>
          </p:nvSpPr>
          <p:spPr>
            <a:xfrm>
              <a:off x="7071250" y="2099625"/>
              <a:ext cx="56800" cy="86925"/>
            </a:xfrm>
            <a:custGeom>
              <a:avLst/>
              <a:gdLst/>
              <a:ahLst/>
              <a:cxnLst/>
              <a:rect l="l" t="t" r="r" b="b"/>
              <a:pathLst>
                <a:path w="2272" h="3477" extrusionOk="0">
                  <a:moveTo>
                    <a:pt x="2249" y="1"/>
                  </a:moveTo>
                  <a:cubicBezTo>
                    <a:pt x="1525" y="420"/>
                    <a:pt x="1296" y="1258"/>
                    <a:pt x="1121" y="1952"/>
                  </a:cubicBezTo>
                  <a:cubicBezTo>
                    <a:pt x="1106" y="2013"/>
                    <a:pt x="1091" y="2066"/>
                    <a:pt x="1075" y="2127"/>
                  </a:cubicBezTo>
                  <a:cubicBezTo>
                    <a:pt x="908" y="2699"/>
                    <a:pt x="519" y="3187"/>
                    <a:pt x="1" y="3476"/>
                  </a:cubicBezTo>
                  <a:cubicBezTo>
                    <a:pt x="191" y="3461"/>
                    <a:pt x="336" y="3316"/>
                    <a:pt x="450" y="3202"/>
                  </a:cubicBezTo>
                  <a:cubicBezTo>
                    <a:pt x="572" y="3095"/>
                    <a:pt x="679" y="2966"/>
                    <a:pt x="793" y="2851"/>
                  </a:cubicBezTo>
                  <a:cubicBezTo>
                    <a:pt x="1114" y="2524"/>
                    <a:pt x="1350" y="2120"/>
                    <a:pt x="1495" y="1678"/>
                  </a:cubicBezTo>
                  <a:cubicBezTo>
                    <a:pt x="1617" y="1281"/>
                    <a:pt x="1731" y="885"/>
                    <a:pt x="1982" y="519"/>
                  </a:cubicBezTo>
                  <a:lnTo>
                    <a:pt x="2036" y="443"/>
                  </a:lnTo>
                  <a:cubicBezTo>
                    <a:pt x="2036" y="435"/>
                    <a:pt x="2036" y="435"/>
                    <a:pt x="2036" y="435"/>
                  </a:cubicBezTo>
                  <a:cubicBezTo>
                    <a:pt x="2081" y="374"/>
                    <a:pt x="2120" y="313"/>
                    <a:pt x="2165" y="252"/>
                  </a:cubicBezTo>
                  <a:lnTo>
                    <a:pt x="2180" y="237"/>
                  </a:lnTo>
                  <a:cubicBezTo>
                    <a:pt x="2196" y="207"/>
                    <a:pt x="2272" y="54"/>
                    <a:pt x="2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0"/>
            <p:cNvSpPr/>
            <p:nvPr/>
          </p:nvSpPr>
          <p:spPr>
            <a:xfrm>
              <a:off x="7075825" y="2095625"/>
              <a:ext cx="62325" cy="91100"/>
            </a:xfrm>
            <a:custGeom>
              <a:avLst/>
              <a:gdLst/>
              <a:ahLst/>
              <a:cxnLst/>
              <a:rect l="l" t="t" r="r" b="b"/>
              <a:pathLst>
                <a:path w="2493" h="3644" extrusionOk="0">
                  <a:moveTo>
                    <a:pt x="2493" y="1"/>
                  </a:moveTo>
                  <a:lnTo>
                    <a:pt x="2447" y="16"/>
                  </a:lnTo>
                  <a:cubicBezTo>
                    <a:pt x="2165" y="252"/>
                    <a:pt x="1929" y="534"/>
                    <a:pt x="1754" y="862"/>
                  </a:cubicBezTo>
                  <a:cubicBezTo>
                    <a:pt x="1525" y="1258"/>
                    <a:pt x="1449" y="1700"/>
                    <a:pt x="1273" y="2112"/>
                  </a:cubicBezTo>
                  <a:cubicBezTo>
                    <a:pt x="1106" y="2485"/>
                    <a:pt x="870" y="2836"/>
                    <a:pt x="580" y="3126"/>
                  </a:cubicBezTo>
                  <a:cubicBezTo>
                    <a:pt x="435" y="3286"/>
                    <a:pt x="245" y="3537"/>
                    <a:pt x="1" y="3644"/>
                  </a:cubicBezTo>
                  <a:cubicBezTo>
                    <a:pt x="763" y="3552"/>
                    <a:pt x="1464" y="3316"/>
                    <a:pt x="1731" y="2752"/>
                  </a:cubicBezTo>
                  <a:cubicBezTo>
                    <a:pt x="1898" y="2394"/>
                    <a:pt x="1944" y="1975"/>
                    <a:pt x="1990" y="1579"/>
                  </a:cubicBezTo>
                  <a:cubicBezTo>
                    <a:pt x="2051" y="1030"/>
                    <a:pt x="2119" y="466"/>
                    <a:pt x="2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0"/>
            <p:cNvSpPr/>
            <p:nvPr/>
          </p:nvSpPr>
          <p:spPr>
            <a:xfrm>
              <a:off x="7046300" y="2047050"/>
              <a:ext cx="89375" cy="50525"/>
            </a:xfrm>
            <a:custGeom>
              <a:avLst/>
              <a:gdLst/>
              <a:ahLst/>
              <a:cxnLst/>
              <a:rect l="l" t="t" r="r" b="b"/>
              <a:pathLst>
                <a:path w="3575" h="2021" extrusionOk="0">
                  <a:moveTo>
                    <a:pt x="420" y="0"/>
                  </a:moveTo>
                  <a:cubicBezTo>
                    <a:pt x="275" y="54"/>
                    <a:pt x="138" y="122"/>
                    <a:pt x="0" y="199"/>
                  </a:cubicBezTo>
                  <a:lnTo>
                    <a:pt x="16" y="199"/>
                  </a:lnTo>
                  <a:cubicBezTo>
                    <a:pt x="54" y="199"/>
                    <a:pt x="99" y="206"/>
                    <a:pt x="138" y="221"/>
                  </a:cubicBezTo>
                  <a:cubicBezTo>
                    <a:pt x="214" y="244"/>
                    <a:pt x="290" y="275"/>
                    <a:pt x="366" y="313"/>
                  </a:cubicBezTo>
                  <a:cubicBezTo>
                    <a:pt x="503" y="389"/>
                    <a:pt x="625" y="473"/>
                    <a:pt x="747" y="572"/>
                  </a:cubicBezTo>
                  <a:cubicBezTo>
                    <a:pt x="984" y="763"/>
                    <a:pt x="1197" y="976"/>
                    <a:pt x="1433" y="1159"/>
                  </a:cubicBezTo>
                  <a:cubicBezTo>
                    <a:pt x="1677" y="1349"/>
                    <a:pt x="1929" y="1517"/>
                    <a:pt x="2195" y="1677"/>
                  </a:cubicBezTo>
                  <a:cubicBezTo>
                    <a:pt x="2325" y="1761"/>
                    <a:pt x="2462" y="1837"/>
                    <a:pt x="2607" y="1906"/>
                  </a:cubicBezTo>
                  <a:cubicBezTo>
                    <a:pt x="2675" y="1936"/>
                    <a:pt x="2752" y="1974"/>
                    <a:pt x="2820" y="2005"/>
                  </a:cubicBezTo>
                  <a:lnTo>
                    <a:pt x="2851" y="2020"/>
                  </a:lnTo>
                  <a:lnTo>
                    <a:pt x="3354" y="1845"/>
                  </a:lnTo>
                  <a:lnTo>
                    <a:pt x="3575" y="1769"/>
                  </a:lnTo>
                  <a:cubicBezTo>
                    <a:pt x="3476" y="1761"/>
                    <a:pt x="3384" y="1746"/>
                    <a:pt x="3285" y="1723"/>
                  </a:cubicBezTo>
                  <a:cubicBezTo>
                    <a:pt x="3118" y="1685"/>
                    <a:pt x="2950" y="1639"/>
                    <a:pt x="2790" y="1586"/>
                  </a:cubicBezTo>
                  <a:cubicBezTo>
                    <a:pt x="2470" y="1464"/>
                    <a:pt x="2165" y="1319"/>
                    <a:pt x="1883" y="1144"/>
                  </a:cubicBezTo>
                  <a:cubicBezTo>
                    <a:pt x="1608" y="968"/>
                    <a:pt x="1349" y="778"/>
                    <a:pt x="1098" y="572"/>
                  </a:cubicBezTo>
                  <a:cubicBezTo>
                    <a:pt x="984" y="465"/>
                    <a:pt x="862" y="366"/>
                    <a:pt x="747" y="260"/>
                  </a:cubicBezTo>
                  <a:cubicBezTo>
                    <a:pt x="686" y="206"/>
                    <a:pt x="625" y="160"/>
                    <a:pt x="564" y="107"/>
                  </a:cubicBezTo>
                  <a:cubicBezTo>
                    <a:pt x="542" y="84"/>
                    <a:pt x="511" y="54"/>
                    <a:pt x="473" y="31"/>
                  </a:cubicBezTo>
                  <a:cubicBezTo>
                    <a:pt x="458" y="23"/>
                    <a:pt x="442" y="8"/>
                    <a:pt x="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0"/>
            <p:cNvSpPr/>
            <p:nvPr/>
          </p:nvSpPr>
          <p:spPr>
            <a:xfrm>
              <a:off x="6959600" y="2086950"/>
              <a:ext cx="92625" cy="33850"/>
            </a:xfrm>
            <a:custGeom>
              <a:avLst/>
              <a:gdLst/>
              <a:ahLst/>
              <a:cxnLst/>
              <a:rect l="l" t="t" r="r" b="b"/>
              <a:pathLst>
                <a:path w="3705" h="1354" extrusionOk="0">
                  <a:moveTo>
                    <a:pt x="976" y="0"/>
                  </a:moveTo>
                  <a:cubicBezTo>
                    <a:pt x="938" y="0"/>
                    <a:pt x="900" y="2"/>
                    <a:pt x="862" y="5"/>
                  </a:cubicBezTo>
                  <a:cubicBezTo>
                    <a:pt x="565" y="165"/>
                    <a:pt x="275" y="348"/>
                    <a:pt x="1" y="554"/>
                  </a:cubicBezTo>
                  <a:cubicBezTo>
                    <a:pt x="39" y="561"/>
                    <a:pt x="77" y="569"/>
                    <a:pt x="115" y="577"/>
                  </a:cubicBezTo>
                  <a:cubicBezTo>
                    <a:pt x="168" y="577"/>
                    <a:pt x="222" y="569"/>
                    <a:pt x="275" y="561"/>
                  </a:cubicBezTo>
                  <a:cubicBezTo>
                    <a:pt x="378" y="544"/>
                    <a:pt x="481" y="536"/>
                    <a:pt x="584" y="536"/>
                  </a:cubicBezTo>
                  <a:cubicBezTo>
                    <a:pt x="618" y="536"/>
                    <a:pt x="652" y="537"/>
                    <a:pt x="687" y="538"/>
                  </a:cubicBezTo>
                  <a:cubicBezTo>
                    <a:pt x="1068" y="569"/>
                    <a:pt x="1441" y="660"/>
                    <a:pt x="1792" y="813"/>
                  </a:cubicBezTo>
                  <a:cubicBezTo>
                    <a:pt x="2158" y="950"/>
                    <a:pt x="2478" y="1148"/>
                    <a:pt x="2866" y="1232"/>
                  </a:cubicBezTo>
                  <a:cubicBezTo>
                    <a:pt x="3080" y="1293"/>
                    <a:pt x="3285" y="1331"/>
                    <a:pt x="3506" y="1354"/>
                  </a:cubicBezTo>
                  <a:lnTo>
                    <a:pt x="3705" y="1293"/>
                  </a:lnTo>
                  <a:cubicBezTo>
                    <a:pt x="3689" y="1278"/>
                    <a:pt x="3667" y="1262"/>
                    <a:pt x="3644" y="1255"/>
                  </a:cubicBezTo>
                  <a:lnTo>
                    <a:pt x="3606" y="1240"/>
                  </a:lnTo>
                  <a:cubicBezTo>
                    <a:pt x="3240" y="1171"/>
                    <a:pt x="2897" y="1026"/>
                    <a:pt x="2584" y="820"/>
                  </a:cubicBezTo>
                  <a:cubicBezTo>
                    <a:pt x="2356" y="668"/>
                    <a:pt x="2142" y="493"/>
                    <a:pt x="1921" y="333"/>
                  </a:cubicBezTo>
                  <a:cubicBezTo>
                    <a:pt x="1921" y="333"/>
                    <a:pt x="1914" y="333"/>
                    <a:pt x="1914" y="325"/>
                  </a:cubicBezTo>
                  <a:cubicBezTo>
                    <a:pt x="1883" y="302"/>
                    <a:pt x="1845" y="279"/>
                    <a:pt x="1807" y="256"/>
                  </a:cubicBezTo>
                  <a:cubicBezTo>
                    <a:pt x="1776" y="234"/>
                    <a:pt x="1754" y="226"/>
                    <a:pt x="1738" y="211"/>
                  </a:cubicBezTo>
                  <a:cubicBezTo>
                    <a:pt x="1639" y="157"/>
                    <a:pt x="1540" y="119"/>
                    <a:pt x="1433" y="89"/>
                  </a:cubicBezTo>
                  <a:cubicBezTo>
                    <a:pt x="1292" y="27"/>
                    <a:pt x="1136" y="0"/>
                    <a:pt x="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0"/>
            <p:cNvSpPr/>
            <p:nvPr/>
          </p:nvSpPr>
          <p:spPr>
            <a:xfrm>
              <a:off x="6988375" y="2082525"/>
              <a:ext cx="79675" cy="35225"/>
            </a:xfrm>
            <a:custGeom>
              <a:avLst/>
              <a:gdLst/>
              <a:ahLst/>
              <a:cxnLst/>
              <a:rect l="l" t="t" r="r" b="b"/>
              <a:pathLst>
                <a:path w="3187" h="1409" extrusionOk="0">
                  <a:moveTo>
                    <a:pt x="295" y="0"/>
                  </a:moveTo>
                  <a:cubicBezTo>
                    <a:pt x="219" y="0"/>
                    <a:pt x="146" y="5"/>
                    <a:pt x="77" y="14"/>
                  </a:cubicBezTo>
                  <a:lnTo>
                    <a:pt x="0" y="45"/>
                  </a:lnTo>
                  <a:cubicBezTo>
                    <a:pt x="183" y="90"/>
                    <a:pt x="366" y="167"/>
                    <a:pt x="526" y="273"/>
                  </a:cubicBezTo>
                  <a:cubicBezTo>
                    <a:pt x="770" y="418"/>
                    <a:pt x="999" y="586"/>
                    <a:pt x="1220" y="769"/>
                  </a:cubicBezTo>
                  <a:cubicBezTo>
                    <a:pt x="1654" y="1089"/>
                    <a:pt x="2157" y="1371"/>
                    <a:pt x="2767" y="1409"/>
                  </a:cubicBezTo>
                  <a:lnTo>
                    <a:pt x="3133" y="1295"/>
                  </a:lnTo>
                  <a:lnTo>
                    <a:pt x="3186" y="1279"/>
                  </a:lnTo>
                  <a:cubicBezTo>
                    <a:pt x="2935" y="1150"/>
                    <a:pt x="2714" y="982"/>
                    <a:pt x="2523" y="776"/>
                  </a:cubicBezTo>
                  <a:lnTo>
                    <a:pt x="2447" y="731"/>
                  </a:lnTo>
                  <a:cubicBezTo>
                    <a:pt x="1550" y="242"/>
                    <a:pt x="841"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0"/>
            <p:cNvSpPr/>
            <p:nvPr/>
          </p:nvSpPr>
          <p:spPr>
            <a:xfrm>
              <a:off x="7021325" y="2059250"/>
              <a:ext cx="84450" cy="46500"/>
            </a:xfrm>
            <a:custGeom>
              <a:avLst/>
              <a:gdLst/>
              <a:ahLst/>
              <a:cxnLst/>
              <a:rect l="l" t="t" r="r" b="b"/>
              <a:pathLst>
                <a:path w="3378" h="1860" extrusionOk="0">
                  <a:moveTo>
                    <a:pt x="489" y="0"/>
                  </a:moveTo>
                  <a:lnTo>
                    <a:pt x="435" y="31"/>
                  </a:lnTo>
                  <a:cubicBezTo>
                    <a:pt x="291" y="115"/>
                    <a:pt x="146" y="198"/>
                    <a:pt x="1" y="282"/>
                  </a:cubicBezTo>
                  <a:cubicBezTo>
                    <a:pt x="138" y="297"/>
                    <a:pt x="291" y="282"/>
                    <a:pt x="428" y="305"/>
                  </a:cubicBezTo>
                  <a:cubicBezTo>
                    <a:pt x="588" y="320"/>
                    <a:pt x="740" y="366"/>
                    <a:pt x="885" y="435"/>
                  </a:cubicBezTo>
                  <a:cubicBezTo>
                    <a:pt x="1159" y="549"/>
                    <a:pt x="1419" y="709"/>
                    <a:pt x="1640" y="915"/>
                  </a:cubicBezTo>
                  <a:cubicBezTo>
                    <a:pt x="1693" y="961"/>
                    <a:pt x="1746" y="1006"/>
                    <a:pt x="1800" y="1052"/>
                  </a:cubicBezTo>
                  <a:cubicBezTo>
                    <a:pt x="1845" y="1105"/>
                    <a:pt x="1899" y="1159"/>
                    <a:pt x="1937" y="1212"/>
                  </a:cubicBezTo>
                  <a:cubicBezTo>
                    <a:pt x="2021" y="1319"/>
                    <a:pt x="2112" y="1425"/>
                    <a:pt x="2211" y="1524"/>
                  </a:cubicBezTo>
                  <a:cubicBezTo>
                    <a:pt x="2318" y="1624"/>
                    <a:pt x="2440" y="1700"/>
                    <a:pt x="2569" y="1761"/>
                  </a:cubicBezTo>
                  <a:cubicBezTo>
                    <a:pt x="2676" y="1806"/>
                    <a:pt x="2798" y="1845"/>
                    <a:pt x="2912" y="1860"/>
                  </a:cubicBezTo>
                  <a:lnTo>
                    <a:pt x="3377" y="1700"/>
                  </a:lnTo>
                  <a:cubicBezTo>
                    <a:pt x="3339" y="1662"/>
                    <a:pt x="3293" y="1639"/>
                    <a:pt x="3240" y="1631"/>
                  </a:cubicBezTo>
                  <a:cubicBezTo>
                    <a:pt x="3141" y="1593"/>
                    <a:pt x="3042" y="1547"/>
                    <a:pt x="2950" y="1502"/>
                  </a:cubicBezTo>
                  <a:cubicBezTo>
                    <a:pt x="2874" y="1471"/>
                    <a:pt x="2806" y="1433"/>
                    <a:pt x="2737" y="1403"/>
                  </a:cubicBezTo>
                  <a:cubicBezTo>
                    <a:pt x="2600" y="1334"/>
                    <a:pt x="2470" y="1250"/>
                    <a:pt x="2341" y="1166"/>
                  </a:cubicBezTo>
                  <a:cubicBezTo>
                    <a:pt x="2211" y="1082"/>
                    <a:pt x="2089" y="1006"/>
                    <a:pt x="1967" y="915"/>
                  </a:cubicBezTo>
                  <a:cubicBezTo>
                    <a:pt x="1731" y="732"/>
                    <a:pt x="1510" y="541"/>
                    <a:pt x="1274" y="366"/>
                  </a:cubicBezTo>
                  <a:cubicBezTo>
                    <a:pt x="1152" y="275"/>
                    <a:pt x="1022" y="191"/>
                    <a:pt x="893" y="122"/>
                  </a:cubicBezTo>
                  <a:cubicBezTo>
                    <a:pt x="763" y="61"/>
                    <a:pt x="634" y="1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0"/>
            <p:cNvSpPr/>
            <p:nvPr/>
          </p:nvSpPr>
          <p:spPr>
            <a:xfrm>
              <a:off x="7005150" y="2073525"/>
              <a:ext cx="74125" cy="40625"/>
            </a:xfrm>
            <a:custGeom>
              <a:avLst/>
              <a:gdLst/>
              <a:ahLst/>
              <a:cxnLst/>
              <a:rect l="l" t="t" r="r" b="b"/>
              <a:pathLst>
                <a:path w="2965" h="1625" extrusionOk="0">
                  <a:moveTo>
                    <a:pt x="46" y="1"/>
                  </a:moveTo>
                  <a:lnTo>
                    <a:pt x="0" y="16"/>
                  </a:lnTo>
                  <a:cubicBezTo>
                    <a:pt x="183" y="92"/>
                    <a:pt x="374" y="153"/>
                    <a:pt x="572" y="207"/>
                  </a:cubicBezTo>
                  <a:cubicBezTo>
                    <a:pt x="1136" y="374"/>
                    <a:pt x="1723" y="542"/>
                    <a:pt x="1867" y="1045"/>
                  </a:cubicBezTo>
                  <a:lnTo>
                    <a:pt x="1890" y="1136"/>
                  </a:lnTo>
                  <a:cubicBezTo>
                    <a:pt x="2081" y="1335"/>
                    <a:pt x="2302" y="1502"/>
                    <a:pt x="2553" y="1624"/>
                  </a:cubicBezTo>
                  <a:lnTo>
                    <a:pt x="2965" y="1487"/>
                  </a:lnTo>
                  <a:cubicBezTo>
                    <a:pt x="2858" y="1456"/>
                    <a:pt x="2759" y="1411"/>
                    <a:pt x="2660" y="1365"/>
                  </a:cubicBezTo>
                  <a:cubicBezTo>
                    <a:pt x="2523" y="1296"/>
                    <a:pt x="2401" y="1205"/>
                    <a:pt x="2302" y="1098"/>
                  </a:cubicBezTo>
                  <a:cubicBezTo>
                    <a:pt x="2096" y="885"/>
                    <a:pt x="2005" y="626"/>
                    <a:pt x="1784" y="450"/>
                  </a:cubicBezTo>
                  <a:cubicBezTo>
                    <a:pt x="1669" y="359"/>
                    <a:pt x="1540" y="283"/>
                    <a:pt x="1395" y="237"/>
                  </a:cubicBezTo>
                  <a:cubicBezTo>
                    <a:pt x="1242" y="184"/>
                    <a:pt x="1090" y="146"/>
                    <a:pt x="938" y="123"/>
                  </a:cubicBezTo>
                  <a:cubicBezTo>
                    <a:pt x="778" y="100"/>
                    <a:pt x="610" y="77"/>
                    <a:pt x="450" y="62"/>
                  </a:cubicBezTo>
                  <a:cubicBezTo>
                    <a:pt x="313" y="47"/>
                    <a:pt x="183" y="24"/>
                    <a:pt x="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0"/>
            <p:cNvSpPr/>
            <p:nvPr/>
          </p:nvSpPr>
          <p:spPr>
            <a:xfrm>
              <a:off x="7006675" y="2066475"/>
              <a:ext cx="87100" cy="44225"/>
            </a:xfrm>
            <a:custGeom>
              <a:avLst/>
              <a:gdLst/>
              <a:ahLst/>
              <a:cxnLst/>
              <a:rect l="l" t="t" r="r" b="b"/>
              <a:pathLst>
                <a:path w="3484" h="1769" extrusionOk="0">
                  <a:moveTo>
                    <a:pt x="579" y="1"/>
                  </a:moveTo>
                  <a:cubicBezTo>
                    <a:pt x="396" y="108"/>
                    <a:pt x="198" y="199"/>
                    <a:pt x="0" y="275"/>
                  </a:cubicBezTo>
                  <a:cubicBezTo>
                    <a:pt x="130" y="298"/>
                    <a:pt x="259" y="306"/>
                    <a:pt x="396" y="321"/>
                  </a:cubicBezTo>
                  <a:cubicBezTo>
                    <a:pt x="557" y="329"/>
                    <a:pt x="724" y="344"/>
                    <a:pt x="884" y="367"/>
                  </a:cubicBezTo>
                  <a:cubicBezTo>
                    <a:pt x="1044" y="382"/>
                    <a:pt x="1204" y="420"/>
                    <a:pt x="1364" y="473"/>
                  </a:cubicBezTo>
                  <a:cubicBezTo>
                    <a:pt x="1509" y="519"/>
                    <a:pt x="1646" y="595"/>
                    <a:pt x="1768" y="694"/>
                  </a:cubicBezTo>
                  <a:cubicBezTo>
                    <a:pt x="1875" y="786"/>
                    <a:pt x="1966" y="900"/>
                    <a:pt x="2043" y="1022"/>
                  </a:cubicBezTo>
                  <a:cubicBezTo>
                    <a:pt x="2111" y="1136"/>
                    <a:pt x="2195" y="1251"/>
                    <a:pt x="2279" y="1357"/>
                  </a:cubicBezTo>
                  <a:cubicBezTo>
                    <a:pt x="2454" y="1540"/>
                    <a:pt x="2675" y="1685"/>
                    <a:pt x="2919" y="1769"/>
                  </a:cubicBezTo>
                  <a:cubicBezTo>
                    <a:pt x="3110" y="1700"/>
                    <a:pt x="3293" y="1639"/>
                    <a:pt x="3483" y="1578"/>
                  </a:cubicBezTo>
                  <a:cubicBezTo>
                    <a:pt x="3361" y="1563"/>
                    <a:pt x="3247" y="1540"/>
                    <a:pt x="3140" y="1495"/>
                  </a:cubicBezTo>
                  <a:cubicBezTo>
                    <a:pt x="3003" y="1441"/>
                    <a:pt x="2873" y="1357"/>
                    <a:pt x="2759" y="1258"/>
                  </a:cubicBezTo>
                  <a:cubicBezTo>
                    <a:pt x="2652" y="1167"/>
                    <a:pt x="2561" y="1060"/>
                    <a:pt x="2469" y="953"/>
                  </a:cubicBezTo>
                  <a:cubicBezTo>
                    <a:pt x="2431" y="900"/>
                    <a:pt x="2386" y="847"/>
                    <a:pt x="2332" y="801"/>
                  </a:cubicBezTo>
                  <a:cubicBezTo>
                    <a:pt x="2279" y="755"/>
                    <a:pt x="2226" y="710"/>
                    <a:pt x="2172" y="664"/>
                  </a:cubicBezTo>
                  <a:cubicBezTo>
                    <a:pt x="1959" y="466"/>
                    <a:pt x="1715" y="306"/>
                    <a:pt x="1448" y="184"/>
                  </a:cubicBezTo>
                  <a:cubicBezTo>
                    <a:pt x="1311" y="115"/>
                    <a:pt x="1159" y="69"/>
                    <a:pt x="1006" y="47"/>
                  </a:cubicBezTo>
                  <a:cubicBezTo>
                    <a:pt x="930" y="31"/>
                    <a:pt x="846" y="31"/>
                    <a:pt x="770" y="24"/>
                  </a:cubicBezTo>
                  <a:cubicBezTo>
                    <a:pt x="709" y="24"/>
                    <a:pt x="640" y="16"/>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0"/>
            <p:cNvSpPr/>
            <p:nvPr/>
          </p:nvSpPr>
          <p:spPr>
            <a:xfrm>
              <a:off x="7033725" y="2052200"/>
              <a:ext cx="83475" cy="47850"/>
            </a:xfrm>
            <a:custGeom>
              <a:avLst/>
              <a:gdLst/>
              <a:ahLst/>
              <a:cxnLst/>
              <a:rect l="l" t="t" r="r" b="b"/>
              <a:pathLst>
                <a:path w="3339" h="1914" extrusionOk="0">
                  <a:moveTo>
                    <a:pt x="488" y="0"/>
                  </a:moveTo>
                  <a:cubicBezTo>
                    <a:pt x="320" y="92"/>
                    <a:pt x="160" y="183"/>
                    <a:pt x="0" y="282"/>
                  </a:cubicBezTo>
                  <a:cubicBezTo>
                    <a:pt x="138" y="290"/>
                    <a:pt x="275" y="328"/>
                    <a:pt x="412" y="389"/>
                  </a:cubicBezTo>
                  <a:cubicBezTo>
                    <a:pt x="549" y="450"/>
                    <a:pt x="686" y="526"/>
                    <a:pt x="816" y="618"/>
                  </a:cubicBezTo>
                  <a:cubicBezTo>
                    <a:pt x="1060" y="785"/>
                    <a:pt x="1281" y="983"/>
                    <a:pt x="1517" y="1159"/>
                  </a:cubicBezTo>
                  <a:cubicBezTo>
                    <a:pt x="1761" y="1342"/>
                    <a:pt x="2012" y="1502"/>
                    <a:pt x="2272" y="1654"/>
                  </a:cubicBezTo>
                  <a:cubicBezTo>
                    <a:pt x="2340" y="1692"/>
                    <a:pt x="2409" y="1723"/>
                    <a:pt x="2477" y="1761"/>
                  </a:cubicBezTo>
                  <a:cubicBezTo>
                    <a:pt x="2500" y="1768"/>
                    <a:pt x="2531" y="1784"/>
                    <a:pt x="2561" y="1791"/>
                  </a:cubicBezTo>
                  <a:cubicBezTo>
                    <a:pt x="2607" y="1806"/>
                    <a:pt x="2653" y="1822"/>
                    <a:pt x="2698" y="1829"/>
                  </a:cubicBezTo>
                  <a:lnTo>
                    <a:pt x="2797" y="1860"/>
                  </a:lnTo>
                  <a:cubicBezTo>
                    <a:pt x="2896" y="1883"/>
                    <a:pt x="2988" y="1898"/>
                    <a:pt x="3087" y="1913"/>
                  </a:cubicBezTo>
                  <a:lnTo>
                    <a:pt x="3339" y="1829"/>
                  </a:lnTo>
                  <a:lnTo>
                    <a:pt x="3316" y="1822"/>
                  </a:lnTo>
                  <a:cubicBezTo>
                    <a:pt x="3239" y="1791"/>
                    <a:pt x="3163" y="1761"/>
                    <a:pt x="3087" y="1723"/>
                  </a:cubicBezTo>
                  <a:cubicBezTo>
                    <a:pt x="2942" y="1662"/>
                    <a:pt x="2797" y="1585"/>
                    <a:pt x="2660" y="1502"/>
                  </a:cubicBezTo>
                  <a:cubicBezTo>
                    <a:pt x="2393" y="1349"/>
                    <a:pt x="2134" y="1182"/>
                    <a:pt x="1883" y="991"/>
                  </a:cubicBezTo>
                  <a:cubicBezTo>
                    <a:pt x="1647" y="800"/>
                    <a:pt x="1433" y="595"/>
                    <a:pt x="1212" y="397"/>
                  </a:cubicBezTo>
                  <a:cubicBezTo>
                    <a:pt x="1098" y="297"/>
                    <a:pt x="976" y="206"/>
                    <a:pt x="846" y="130"/>
                  </a:cubicBezTo>
                  <a:cubicBezTo>
                    <a:pt x="778" y="84"/>
                    <a:pt x="709" y="54"/>
                    <a:pt x="633" y="23"/>
                  </a:cubicBezTo>
                  <a:cubicBezTo>
                    <a:pt x="595" y="15"/>
                    <a:pt x="557" y="0"/>
                    <a:pt x="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0"/>
            <p:cNvSpPr/>
            <p:nvPr/>
          </p:nvSpPr>
          <p:spPr>
            <a:xfrm>
              <a:off x="6918250" y="2037325"/>
              <a:ext cx="344900" cy="152650"/>
            </a:xfrm>
            <a:custGeom>
              <a:avLst/>
              <a:gdLst/>
              <a:ahLst/>
              <a:cxnLst/>
              <a:rect l="l" t="t" r="r" b="b"/>
              <a:pathLst>
                <a:path w="13796" h="6106" extrusionOk="0">
                  <a:moveTo>
                    <a:pt x="7904" y="130"/>
                  </a:moveTo>
                  <a:cubicBezTo>
                    <a:pt x="8354" y="130"/>
                    <a:pt x="8659" y="260"/>
                    <a:pt x="8864" y="542"/>
                  </a:cubicBezTo>
                  <a:cubicBezTo>
                    <a:pt x="9154" y="931"/>
                    <a:pt x="9482" y="1334"/>
                    <a:pt x="9992" y="1586"/>
                  </a:cubicBezTo>
                  <a:cubicBezTo>
                    <a:pt x="10015" y="1609"/>
                    <a:pt x="10046" y="1632"/>
                    <a:pt x="10069" y="1655"/>
                  </a:cubicBezTo>
                  <a:cubicBezTo>
                    <a:pt x="10069" y="1655"/>
                    <a:pt x="10076" y="1662"/>
                    <a:pt x="10076" y="1670"/>
                  </a:cubicBezTo>
                  <a:lnTo>
                    <a:pt x="9931" y="1708"/>
                  </a:lnTo>
                  <a:cubicBezTo>
                    <a:pt x="9787" y="1647"/>
                    <a:pt x="9649" y="1563"/>
                    <a:pt x="9535" y="1449"/>
                  </a:cubicBezTo>
                  <a:cubicBezTo>
                    <a:pt x="9489" y="1411"/>
                    <a:pt x="9451" y="1380"/>
                    <a:pt x="9413" y="1350"/>
                  </a:cubicBezTo>
                  <a:cubicBezTo>
                    <a:pt x="9291" y="1251"/>
                    <a:pt x="9177" y="1144"/>
                    <a:pt x="9063" y="1045"/>
                  </a:cubicBezTo>
                  <a:cubicBezTo>
                    <a:pt x="8971" y="953"/>
                    <a:pt x="8864" y="862"/>
                    <a:pt x="8750" y="771"/>
                  </a:cubicBezTo>
                  <a:cubicBezTo>
                    <a:pt x="8499" y="557"/>
                    <a:pt x="8201" y="405"/>
                    <a:pt x="7881" y="321"/>
                  </a:cubicBezTo>
                  <a:cubicBezTo>
                    <a:pt x="7767" y="306"/>
                    <a:pt x="7653" y="290"/>
                    <a:pt x="7538" y="290"/>
                  </a:cubicBezTo>
                  <a:cubicBezTo>
                    <a:pt x="7518" y="291"/>
                    <a:pt x="7498" y="292"/>
                    <a:pt x="7477" y="292"/>
                  </a:cubicBezTo>
                  <a:cubicBezTo>
                    <a:pt x="7338" y="292"/>
                    <a:pt x="7199" y="269"/>
                    <a:pt x="7066" y="229"/>
                  </a:cubicBezTo>
                  <a:cubicBezTo>
                    <a:pt x="7340" y="176"/>
                    <a:pt x="7622" y="146"/>
                    <a:pt x="7904" y="130"/>
                  </a:cubicBezTo>
                  <a:close/>
                  <a:moveTo>
                    <a:pt x="7355" y="367"/>
                  </a:moveTo>
                  <a:cubicBezTo>
                    <a:pt x="7416" y="374"/>
                    <a:pt x="7477" y="374"/>
                    <a:pt x="7531" y="374"/>
                  </a:cubicBezTo>
                  <a:lnTo>
                    <a:pt x="7531" y="382"/>
                  </a:lnTo>
                  <a:cubicBezTo>
                    <a:pt x="7637" y="382"/>
                    <a:pt x="7744" y="389"/>
                    <a:pt x="7851" y="405"/>
                  </a:cubicBezTo>
                  <a:cubicBezTo>
                    <a:pt x="8156" y="481"/>
                    <a:pt x="8438" y="626"/>
                    <a:pt x="8674" y="824"/>
                  </a:cubicBezTo>
                  <a:cubicBezTo>
                    <a:pt x="8781" y="915"/>
                    <a:pt x="8880" y="1007"/>
                    <a:pt x="8979" y="1098"/>
                  </a:cubicBezTo>
                  <a:lnTo>
                    <a:pt x="8986" y="1106"/>
                  </a:lnTo>
                  <a:cubicBezTo>
                    <a:pt x="9093" y="1205"/>
                    <a:pt x="9207" y="1312"/>
                    <a:pt x="9337" y="1411"/>
                  </a:cubicBezTo>
                  <a:cubicBezTo>
                    <a:pt x="9375" y="1441"/>
                    <a:pt x="9421" y="1479"/>
                    <a:pt x="9451" y="1510"/>
                  </a:cubicBezTo>
                  <a:cubicBezTo>
                    <a:pt x="9550" y="1601"/>
                    <a:pt x="9665" y="1685"/>
                    <a:pt x="9787" y="1746"/>
                  </a:cubicBezTo>
                  <a:cubicBezTo>
                    <a:pt x="9665" y="1784"/>
                    <a:pt x="9543" y="1807"/>
                    <a:pt x="9421" y="1815"/>
                  </a:cubicBezTo>
                  <a:cubicBezTo>
                    <a:pt x="9383" y="1815"/>
                    <a:pt x="9345" y="1807"/>
                    <a:pt x="9307" y="1799"/>
                  </a:cubicBezTo>
                  <a:cubicBezTo>
                    <a:pt x="8910" y="1731"/>
                    <a:pt x="8590" y="1373"/>
                    <a:pt x="8354" y="1113"/>
                  </a:cubicBezTo>
                  <a:lnTo>
                    <a:pt x="8308" y="1060"/>
                  </a:lnTo>
                  <a:cubicBezTo>
                    <a:pt x="8041" y="763"/>
                    <a:pt x="7721" y="527"/>
                    <a:pt x="7355" y="367"/>
                  </a:cubicBezTo>
                  <a:close/>
                  <a:moveTo>
                    <a:pt x="5984" y="267"/>
                  </a:moveTo>
                  <a:cubicBezTo>
                    <a:pt x="6045" y="275"/>
                    <a:pt x="6098" y="290"/>
                    <a:pt x="6151" y="321"/>
                  </a:cubicBezTo>
                  <a:cubicBezTo>
                    <a:pt x="6548" y="664"/>
                    <a:pt x="6967" y="976"/>
                    <a:pt x="7401" y="1251"/>
                  </a:cubicBezTo>
                  <a:cubicBezTo>
                    <a:pt x="7782" y="1502"/>
                    <a:pt x="8476" y="1929"/>
                    <a:pt x="8925" y="2066"/>
                  </a:cubicBezTo>
                  <a:lnTo>
                    <a:pt x="8720" y="2135"/>
                  </a:lnTo>
                  <a:cubicBezTo>
                    <a:pt x="8453" y="2089"/>
                    <a:pt x="8186" y="2020"/>
                    <a:pt x="7935" y="1921"/>
                  </a:cubicBezTo>
                  <a:cubicBezTo>
                    <a:pt x="7630" y="1799"/>
                    <a:pt x="7333" y="1655"/>
                    <a:pt x="7051" y="1479"/>
                  </a:cubicBezTo>
                  <a:cubicBezTo>
                    <a:pt x="6784" y="1304"/>
                    <a:pt x="6517" y="1121"/>
                    <a:pt x="6273" y="923"/>
                  </a:cubicBezTo>
                  <a:cubicBezTo>
                    <a:pt x="6159" y="839"/>
                    <a:pt x="6045" y="740"/>
                    <a:pt x="5930" y="656"/>
                  </a:cubicBezTo>
                  <a:lnTo>
                    <a:pt x="5877" y="610"/>
                  </a:lnTo>
                  <a:cubicBezTo>
                    <a:pt x="5824" y="557"/>
                    <a:pt x="5770" y="519"/>
                    <a:pt x="5717" y="473"/>
                  </a:cubicBezTo>
                  <a:lnTo>
                    <a:pt x="5717" y="481"/>
                  </a:lnTo>
                  <a:cubicBezTo>
                    <a:pt x="5686" y="450"/>
                    <a:pt x="5656" y="428"/>
                    <a:pt x="5625" y="405"/>
                  </a:cubicBezTo>
                  <a:lnTo>
                    <a:pt x="5610" y="397"/>
                  </a:lnTo>
                  <a:lnTo>
                    <a:pt x="5603" y="389"/>
                  </a:lnTo>
                  <a:cubicBezTo>
                    <a:pt x="5724" y="344"/>
                    <a:pt x="5846" y="298"/>
                    <a:pt x="5976" y="267"/>
                  </a:cubicBezTo>
                  <a:close/>
                  <a:moveTo>
                    <a:pt x="5542" y="420"/>
                  </a:moveTo>
                  <a:lnTo>
                    <a:pt x="5572" y="435"/>
                  </a:lnTo>
                  <a:lnTo>
                    <a:pt x="5580" y="443"/>
                  </a:lnTo>
                  <a:cubicBezTo>
                    <a:pt x="5618" y="473"/>
                    <a:pt x="5648" y="504"/>
                    <a:pt x="5679" y="519"/>
                  </a:cubicBezTo>
                  <a:cubicBezTo>
                    <a:pt x="5732" y="565"/>
                    <a:pt x="5793" y="618"/>
                    <a:pt x="5846" y="671"/>
                  </a:cubicBezTo>
                  <a:cubicBezTo>
                    <a:pt x="5961" y="763"/>
                    <a:pt x="6083" y="877"/>
                    <a:pt x="6205" y="976"/>
                  </a:cubicBezTo>
                  <a:cubicBezTo>
                    <a:pt x="6456" y="1182"/>
                    <a:pt x="6715" y="1380"/>
                    <a:pt x="6990" y="1548"/>
                  </a:cubicBezTo>
                  <a:cubicBezTo>
                    <a:pt x="7279" y="1731"/>
                    <a:pt x="7584" y="1876"/>
                    <a:pt x="7904" y="1998"/>
                  </a:cubicBezTo>
                  <a:cubicBezTo>
                    <a:pt x="8064" y="2051"/>
                    <a:pt x="8240" y="2104"/>
                    <a:pt x="8407" y="2135"/>
                  </a:cubicBezTo>
                  <a:cubicBezTo>
                    <a:pt x="8476" y="2150"/>
                    <a:pt x="8544" y="2165"/>
                    <a:pt x="8613" y="2173"/>
                  </a:cubicBezTo>
                  <a:lnTo>
                    <a:pt x="8468" y="2226"/>
                  </a:lnTo>
                  <a:lnTo>
                    <a:pt x="7980" y="2394"/>
                  </a:lnTo>
                  <a:lnTo>
                    <a:pt x="7958" y="2386"/>
                  </a:lnTo>
                  <a:cubicBezTo>
                    <a:pt x="7889" y="2356"/>
                    <a:pt x="7820" y="2318"/>
                    <a:pt x="7737" y="2280"/>
                  </a:cubicBezTo>
                  <a:cubicBezTo>
                    <a:pt x="7615" y="2219"/>
                    <a:pt x="7493" y="2150"/>
                    <a:pt x="7371" y="2081"/>
                  </a:cubicBezTo>
                  <a:lnTo>
                    <a:pt x="7333" y="2051"/>
                  </a:lnTo>
                  <a:cubicBezTo>
                    <a:pt x="7066" y="1898"/>
                    <a:pt x="6814" y="1723"/>
                    <a:pt x="6570" y="1540"/>
                  </a:cubicBezTo>
                  <a:cubicBezTo>
                    <a:pt x="6433" y="1426"/>
                    <a:pt x="6296" y="1312"/>
                    <a:pt x="6174" y="1197"/>
                  </a:cubicBezTo>
                  <a:cubicBezTo>
                    <a:pt x="6075" y="1121"/>
                    <a:pt x="5984" y="1037"/>
                    <a:pt x="5885" y="953"/>
                  </a:cubicBezTo>
                  <a:cubicBezTo>
                    <a:pt x="5763" y="854"/>
                    <a:pt x="5633" y="771"/>
                    <a:pt x="5496" y="694"/>
                  </a:cubicBezTo>
                  <a:cubicBezTo>
                    <a:pt x="5427" y="656"/>
                    <a:pt x="5351" y="618"/>
                    <a:pt x="5267" y="595"/>
                  </a:cubicBezTo>
                  <a:cubicBezTo>
                    <a:pt x="5244" y="588"/>
                    <a:pt x="5214" y="580"/>
                    <a:pt x="5191" y="580"/>
                  </a:cubicBezTo>
                  <a:cubicBezTo>
                    <a:pt x="5313" y="519"/>
                    <a:pt x="5427" y="466"/>
                    <a:pt x="5542" y="420"/>
                  </a:cubicBezTo>
                  <a:close/>
                  <a:moveTo>
                    <a:pt x="5138" y="618"/>
                  </a:moveTo>
                  <a:cubicBezTo>
                    <a:pt x="5176" y="626"/>
                    <a:pt x="5214" y="633"/>
                    <a:pt x="5252" y="649"/>
                  </a:cubicBezTo>
                  <a:cubicBezTo>
                    <a:pt x="5328" y="671"/>
                    <a:pt x="5397" y="702"/>
                    <a:pt x="5465" y="748"/>
                  </a:cubicBezTo>
                  <a:cubicBezTo>
                    <a:pt x="5595" y="824"/>
                    <a:pt x="5717" y="915"/>
                    <a:pt x="5824" y="1014"/>
                  </a:cubicBezTo>
                  <a:cubicBezTo>
                    <a:pt x="5892" y="1068"/>
                    <a:pt x="5961" y="1136"/>
                    <a:pt x="6037" y="1197"/>
                  </a:cubicBezTo>
                  <a:cubicBezTo>
                    <a:pt x="6182" y="1334"/>
                    <a:pt x="6334" y="1472"/>
                    <a:pt x="6502" y="1601"/>
                  </a:cubicBezTo>
                  <a:cubicBezTo>
                    <a:pt x="6746" y="1792"/>
                    <a:pt x="7005" y="1967"/>
                    <a:pt x="7279" y="2119"/>
                  </a:cubicBezTo>
                  <a:lnTo>
                    <a:pt x="7317" y="2135"/>
                  </a:lnTo>
                  <a:cubicBezTo>
                    <a:pt x="7439" y="2211"/>
                    <a:pt x="7569" y="2280"/>
                    <a:pt x="7706" y="2333"/>
                  </a:cubicBezTo>
                  <a:lnTo>
                    <a:pt x="7904" y="2417"/>
                  </a:lnTo>
                  <a:lnTo>
                    <a:pt x="7828" y="2447"/>
                  </a:lnTo>
                  <a:lnTo>
                    <a:pt x="7706" y="2485"/>
                  </a:lnTo>
                  <a:lnTo>
                    <a:pt x="7676" y="2485"/>
                  </a:lnTo>
                  <a:cubicBezTo>
                    <a:pt x="7599" y="2470"/>
                    <a:pt x="7515" y="2455"/>
                    <a:pt x="7432" y="2440"/>
                  </a:cubicBezTo>
                  <a:lnTo>
                    <a:pt x="7325" y="2409"/>
                  </a:lnTo>
                  <a:cubicBezTo>
                    <a:pt x="7287" y="2401"/>
                    <a:pt x="7249" y="2386"/>
                    <a:pt x="7203" y="2379"/>
                  </a:cubicBezTo>
                  <a:lnTo>
                    <a:pt x="7195" y="2379"/>
                  </a:lnTo>
                  <a:cubicBezTo>
                    <a:pt x="7157" y="2363"/>
                    <a:pt x="7134" y="2356"/>
                    <a:pt x="7112" y="2341"/>
                  </a:cubicBezTo>
                  <a:cubicBezTo>
                    <a:pt x="7043" y="2310"/>
                    <a:pt x="6974" y="2280"/>
                    <a:pt x="6906" y="2241"/>
                  </a:cubicBezTo>
                  <a:cubicBezTo>
                    <a:pt x="6647" y="2089"/>
                    <a:pt x="6395" y="1929"/>
                    <a:pt x="6151" y="1746"/>
                  </a:cubicBezTo>
                  <a:cubicBezTo>
                    <a:pt x="6060" y="1677"/>
                    <a:pt x="5968" y="1601"/>
                    <a:pt x="5885" y="1533"/>
                  </a:cubicBezTo>
                  <a:cubicBezTo>
                    <a:pt x="5747" y="1426"/>
                    <a:pt x="5595" y="1312"/>
                    <a:pt x="5450" y="1205"/>
                  </a:cubicBezTo>
                  <a:cubicBezTo>
                    <a:pt x="5321" y="1113"/>
                    <a:pt x="5183" y="1037"/>
                    <a:pt x="5046" y="969"/>
                  </a:cubicBezTo>
                  <a:cubicBezTo>
                    <a:pt x="4932" y="915"/>
                    <a:pt x="4810" y="885"/>
                    <a:pt x="4680" y="870"/>
                  </a:cubicBezTo>
                  <a:cubicBezTo>
                    <a:pt x="4802" y="793"/>
                    <a:pt x="4962" y="702"/>
                    <a:pt x="5122" y="618"/>
                  </a:cubicBezTo>
                  <a:close/>
                  <a:moveTo>
                    <a:pt x="4619" y="892"/>
                  </a:moveTo>
                  <a:cubicBezTo>
                    <a:pt x="4757" y="915"/>
                    <a:pt x="4886" y="953"/>
                    <a:pt x="5000" y="1022"/>
                  </a:cubicBezTo>
                  <a:cubicBezTo>
                    <a:pt x="5138" y="1091"/>
                    <a:pt x="5267" y="1167"/>
                    <a:pt x="5382" y="1258"/>
                  </a:cubicBezTo>
                  <a:cubicBezTo>
                    <a:pt x="5526" y="1357"/>
                    <a:pt x="5664" y="1472"/>
                    <a:pt x="5793" y="1578"/>
                  </a:cubicBezTo>
                  <a:cubicBezTo>
                    <a:pt x="5885" y="1647"/>
                    <a:pt x="5976" y="1731"/>
                    <a:pt x="6075" y="1807"/>
                  </a:cubicBezTo>
                  <a:cubicBezTo>
                    <a:pt x="6174" y="1883"/>
                    <a:pt x="6296" y="1959"/>
                    <a:pt x="6403" y="2028"/>
                  </a:cubicBezTo>
                  <a:lnTo>
                    <a:pt x="6456" y="2066"/>
                  </a:lnTo>
                  <a:cubicBezTo>
                    <a:pt x="6586" y="2150"/>
                    <a:pt x="6715" y="2226"/>
                    <a:pt x="6852" y="2295"/>
                  </a:cubicBezTo>
                  <a:cubicBezTo>
                    <a:pt x="6929" y="2333"/>
                    <a:pt x="6997" y="2371"/>
                    <a:pt x="7073" y="2401"/>
                  </a:cubicBezTo>
                  <a:lnTo>
                    <a:pt x="7119" y="2424"/>
                  </a:lnTo>
                  <a:cubicBezTo>
                    <a:pt x="7195" y="2462"/>
                    <a:pt x="7279" y="2501"/>
                    <a:pt x="7363" y="2531"/>
                  </a:cubicBezTo>
                  <a:cubicBezTo>
                    <a:pt x="7401" y="2539"/>
                    <a:pt x="7432" y="2554"/>
                    <a:pt x="7462" y="2569"/>
                  </a:cubicBezTo>
                  <a:lnTo>
                    <a:pt x="7386" y="2600"/>
                  </a:lnTo>
                  <a:lnTo>
                    <a:pt x="7035" y="2722"/>
                  </a:lnTo>
                  <a:cubicBezTo>
                    <a:pt x="6921" y="2699"/>
                    <a:pt x="6814" y="2668"/>
                    <a:pt x="6708" y="2623"/>
                  </a:cubicBezTo>
                  <a:cubicBezTo>
                    <a:pt x="6578" y="2562"/>
                    <a:pt x="6456" y="2485"/>
                    <a:pt x="6349" y="2386"/>
                  </a:cubicBezTo>
                  <a:cubicBezTo>
                    <a:pt x="6258" y="2287"/>
                    <a:pt x="6167" y="2188"/>
                    <a:pt x="6083" y="2081"/>
                  </a:cubicBezTo>
                  <a:lnTo>
                    <a:pt x="6060" y="2059"/>
                  </a:lnTo>
                  <a:cubicBezTo>
                    <a:pt x="6022" y="2005"/>
                    <a:pt x="5984" y="1959"/>
                    <a:pt x="5938" y="1921"/>
                  </a:cubicBezTo>
                  <a:cubicBezTo>
                    <a:pt x="5892" y="1876"/>
                    <a:pt x="5831" y="1822"/>
                    <a:pt x="5778" y="1777"/>
                  </a:cubicBezTo>
                  <a:cubicBezTo>
                    <a:pt x="5557" y="1571"/>
                    <a:pt x="5298" y="1411"/>
                    <a:pt x="5023" y="1289"/>
                  </a:cubicBezTo>
                  <a:cubicBezTo>
                    <a:pt x="4879" y="1228"/>
                    <a:pt x="4718" y="1182"/>
                    <a:pt x="4558" y="1159"/>
                  </a:cubicBezTo>
                  <a:cubicBezTo>
                    <a:pt x="4490" y="1152"/>
                    <a:pt x="4421" y="1152"/>
                    <a:pt x="4353" y="1152"/>
                  </a:cubicBezTo>
                  <a:cubicBezTo>
                    <a:pt x="4299" y="1152"/>
                    <a:pt x="4246" y="1152"/>
                    <a:pt x="4193" y="1144"/>
                  </a:cubicBezTo>
                  <a:cubicBezTo>
                    <a:pt x="4315" y="1075"/>
                    <a:pt x="4436" y="1007"/>
                    <a:pt x="4574" y="923"/>
                  </a:cubicBezTo>
                  <a:lnTo>
                    <a:pt x="4619" y="892"/>
                  </a:lnTo>
                  <a:close/>
                  <a:moveTo>
                    <a:pt x="4132" y="1182"/>
                  </a:moveTo>
                  <a:cubicBezTo>
                    <a:pt x="4185" y="1197"/>
                    <a:pt x="4246" y="1205"/>
                    <a:pt x="4307" y="1205"/>
                  </a:cubicBezTo>
                  <a:lnTo>
                    <a:pt x="4345" y="1205"/>
                  </a:lnTo>
                  <a:cubicBezTo>
                    <a:pt x="4414" y="1205"/>
                    <a:pt x="4482" y="1213"/>
                    <a:pt x="4543" y="1228"/>
                  </a:cubicBezTo>
                  <a:cubicBezTo>
                    <a:pt x="4696" y="1251"/>
                    <a:pt x="4840" y="1296"/>
                    <a:pt x="4978" y="1365"/>
                  </a:cubicBezTo>
                  <a:cubicBezTo>
                    <a:pt x="5244" y="1479"/>
                    <a:pt x="5488" y="1639"/>
                    <a:pt x="5702" y="1838"/>
                  </a:cubicBezTo>
                  <a:cubicBezTo>
                    <a:pt x="5755" y="1883"/>
                    <a:pt x="5808" y="1937"/>
                    <a:pt x="5862" y="1982"/>
                  </a:cubicBezTo>
                  <a:cubicBezTo>
                    <a:pt x="5907" y="2013"/>
                    <a:pt x="5945" y="2059"/>
                    <a:pt x="5976" y="2104"/>
                  </a:cubicBezTo>
                  <a:lnTo>
                    <a:pt x="5999" y="2135"/>
                  </a:lnTo>
                  <a:cubicBezTo>
                    <a:pt x="6083" y="2241"/>
                    <a:pt x="6182" y="2348"/>
                    <a:pt x="6281" y="2440"/>
                  </a:cubicBezTo>
                  <a:cubicBezTo>
                    <a:pt x="6395" y="2546"/>
                    <a:pt x="6532" y="2623"/>
                    <a:pt x="6670" y="2683"/>
                  </a:cubicBezTo>
                  <a:cubicBezTo>
                    <a:pt x="6761" y="2714"/>
                    <a:pt x="6845" y="2737"/>
                    <a:pt x="6936" y="2752"/>
                  </a:cubicBezTo>
                  <a:lnTo>
                    <a:pt x="6464" y="2912"/>
                  </a:lnTo>
                  <a:cubicBezTo>
                    <a:pt x="6227" y="2836"/>
                    <a:pt x="6014" y="2691"/>
                    <a:pt x="5839" y="2508"/>
                  </a:cubicBezTo>
                  <a:cubicBezTo>
                    <a:pt x="5763" y="2417"/>
                    <a:pt x="5686" y="2310"/>
                    <a:pt x="5625" y="2211"/>
                  </a:cubicBezTo>
                  <a:lnTo>
                    <a:pt x="5603" y="2180"/>
                  </a:lnTo>
                  <a:cubicBezTo>
                    <a:pt x="5534" y="2059"/>
                    <a:pt x="5435" y="1944"/>
                    <a:pt x="5328" y="1845"/>
                  </a:cubicBezTo>
                  <a:cubicBezTo>
                    <a:pt x="5206" y="1746"/>
                    <a:pt x="5069" y="1670"/>
                    <a:pt x="4917" y="1624"/>
                  </a:cubicBezTo>
                  <a:cubicBezTo>
                    <a:pt x="4757" y="1571"/>
                    <a:pt x="4597" y="1533"/>
                    <a:pt x="4429" y="1510"/>
                  </a:cubicBezTo>
                  <a:cubicBezTo>
                    <a:pt x="4299" y="1495"/>
                    <a:pt x="4170" y="1487"/>
                    <a:pt x="4048" y="1472"/>
                  </a:cubicBezTo>
                  <a:lnTo>
                    <a:pt x="3941" y="1464"/>
                  </a:lnTo>
                  <a:cubicBezTo>
                    <a:pt x="3819" y="1456"/>
                    <a:pt x="3712" y="1441"/>
                    <a:pt x="3613" y="1434"/>
                  </a:cubicBezTo>
                  <a:cubicBezTo>
                    <a:pt x="3796" y="1357"/>
                    <a:pt x="3964" y="1281"/>
                    <a:pt x="4132" y="1182"/>
                  </a:cubicBezTo>
                  <a:close/>
                  <a:moveTo>
                    <a:pt x="3530" y="1464"/>
                  </a:moveTo>
                  <a:cubicBezTo>
                    <a:pt x="3667" y="1495"/>
                    <a:pt x="3804" y="1510"/>
                    <a:pt x="3926" y="1525"/>
                  </a:cubicBezTo>
                  <a:lnTo>
                    <a:pt x="4025" y="1540"/>
                  </a:lnTo>
                  <a:cubicBezTo>
                    <a:pt x="4154" y="1556"/>
                    <a:pt x="4284" y="1571"/>
                    <a:pt x="4406" y="1594"/>
                  </a:cubicBezTo>
                  <a:cubicBezTo>
                    <a:pt x="4566" y="1609"/>
                    <a:pt x="4718" y="1647"/>
                    <a:pt x="4863" y="1700"/>
                  </a:cubicBezTo>
                  <a:cubicBezTo>
                    <a:pt x="5008" y="1746"/>
                    <a:pt x="5130" y="1822"/>
                    <a:pt x="5244" y="1914"/>
                  </a:cubicBezTo>
                  <a:cubicBezTo>
                    <a:pt x="5359" y="2013"/>
                    <a:pt x="5458" y="2127"/>
                    <a:pt x="5534" y="2264"/>
                  </a:cubicBezTo>
                  <a:lnTo>
                    <a:pt x="5542" y="2264"/>
                  </a:lnTo>
                  <a:cubicBezTo>
                    <a:pt x="5610" y="2363"/>
                    <a:pt x="5686" y="2462"/>
                    <a:pt x="5770" y="2554"/>
                  </a:cubicBezTo>
                  <a:cubicBezTo>
                    <a:pt x="5869" y="2668"/>
                    <a:pt x="5991" y="2760"/>
                    <a:pt x="6128" y="2828"/>
                  </a:cubicBezTo>
                  <a:cubicBezTo>
                    <a:pt x="6212" y="2874"/>
                    <a:pt x="6296" y="2904"/>
                    <a:pt x="6388" y="2935"/>
                  </a:cubicBezTo>
                  <a:lnTo>
                    <a:pt x="6037" y="3049"/>
                  </a:lnTo>
                  <a:cubicBezTo>
                    <a:pt x="5793" y="2935"/>
                    <a:pt x="5572" y="2767"/>
                    <a:pt x="5389" y="2569"/>
                  </a:cubicBezTo>
                  <a:lnTo>
                    <a:pt x="5366" y="2485"/>
                  </a:lnTo>
                  <a:cubicBezTo>
                    <a:pt x="5214" y="1975"/>
                    <a:pt x="4619" y="1799"/>
                    <a:pt x="4055" y="1632"/>
                  </a:cubicBezTo>
                  <a:cubicBezTo>
                    <a:pt x="3865" y="1578"/>
                    <a:pt x="3690" y="1533"/>
                    <a:pt x="3530" y="1464"/>
                  </a:cubicBezTo>
                  <a:close/>
                  <a:moveTo>
                    <a:pt x="3103" y="1830"/>
                  </a:moveTo>
                  <a:cubicBezTo>
                    <a:pt x="3644" y="1830"/>
                    <a:pt x="4345" y="2074"/>
                    <a:pt x="5237" y="2562"/>
                  </a:cubicBezTo>
                  <a:lnTo>
                    <a:pt x="5313" y="2607"/>
                  </a:lnTo>
                  <a:cubicBezTo>
                    <a:pt x="5496" y="2798"/>
                    <a:pt x="5709" y="2965"/>
                    <a:pt x="5938" y="3087"/>
                  </a:cubicBezTo>
                  <a:lnTo>
                    <a:pt x="5930" y="3087"/>
                  </a:lnTo>
                  <a:lnTo>
                    <a:pt x="5572" y="3202"/>
                  </a:lnTo>
                  <a:cubicBezTo>
                    <a:pt x="5061" y="3164"/>
                    <a:pt x="4574" y="2965"/>
                    <a:pt x="4040" y="2562"/>
                  </a:cubicBezTo>
                  <a:lnTo>
                    <a:pt x="3903" y="2455"/>
                  </a:lnTo>
                  <a:cubicBezTo>
                    <a:pt x="3728" y="2310"/>
                    <a:pt x="3545" y="2180"/>
                    <a:pt x="3347" y="2066"/>
                  </a:cubicBezTo>
                  <a:cubicBezTo>
                    <a:pt x="3202" y="1975"/>
                    <a:pt x="3042" y="1906"/>
                    <a:pt x="2874" y="1853"/>
                  </a:cubicBezTo>
                  <a:lnTo>
                    <a:pt x="2889" y="1845"/>
                  </a:lnTo>
                  <a:cubicBezTo>
                    <a:pt x="2958" y="1838"/>
                    <a:pt x="3034" y="1830"/>
                    <a:pt x="3103" y="1830"/>
                  </a:cubicBezTo>
                  <a:close/>
                  <a:moveTo>
                    <a:pt x="2620" y="2002"/>
                  </a:moveTo>
                  <a:cubicBezTo>
                    <a:pt x="2631" y="2002"/>
                    <a:pt x="2642" y="2003"/>
                    <a:pt x="2653" y="2005"/>
                  </a:cubicBezTo>
                  <a:cubicBezTo>
                    <a:pt x="2805" y="2005"/>
                    <a:pt x="2950" y="2028"/>
                    <a:pt x="3095" y="2089"/>
                  </a:cubicBezTo>
                  <a:lnTo>
                    <a:pt x="3171" y="2112"/>
                  </a:lnTo>
                  <a:cubicBezTo>
                    <a:pt x="3248" y="2135"/>
                    <a:pt x="3316" y="2165"/>
                    <a:pt x="3385" y="2211"/>
                  </a:cubicBezTo>
                  <a:cubicBezTo>
                    <a:pt x="3408" y="2219"/>
                    <a:pt x="3430" y="2234"/>
                    <a:pt x="3453" y="2249"/>
                  </a:cubicBezTo>
                  <a:lnTo>
                    <a:pt x="3461" y="2249"/>
                  </a:lnTo>
                  <a:cubicBezTo>
                    <a:pt x="3491" y="2272"/>
                    <a:pt x="3530" y="2295"/>
                    <a:pt x="3560" y="2325"/>
                  </a:cubicBezTo>
                  <a:cubicBezTo>
                    <a:pt x="3568" y="2325"/>
                    <a:pt x="3575" y="2333"/>
                    <a:pt x="3575" y="2333"/>
                  </a:cubicBezTo>
                  <a:cubicBezTo>
                    <a:pt x="3659" y="2386"/>
                    <a:pt x="3735" y="2447"/>
                    <a:pt x="3804" y="2501"/>
                  </a:cubicBezTo>
                  <a:cubicBezTo>
                    <a:pt x="3941" y="2607"/>
                    <a:pt x="4086" y="2722"/>
                    <a:pt x="4238" y="2821"/>
                  </a:cubicBezTo>
                  <a:cubicBezTo>
                    <a:pt x="4543" y="3026"/>
                    <a:pt x="4894" y="3171"/>
                    <a:pt x="5252" y="3240"/>
                  </a:cubicBezTo>
                  <a:lnTo>
                    <a:pt x="5260" y="3247"/>
                  </a:lnTo>
                  <a:lnTo>
                    <a:pt x="5290" y="3255"/>
                  </a:lnTo>
                  <a:lnTo>
                    <a:pt x="5321" y="3270"/>
                  </a:lnTo>
                  <a:lnTo>
                    <a:pt x="5160" y="3324"/>
                  </a:lnTo>
                  <a:cubicBezTo>
                    <a:pt x="4985" y="3301"/>
                    <a:pt x="4818" y="3270"/>
                    <a:pt x="4650" y="3225"/>
                  </a:cubicBezTo>
                  <a:lnTo>
                    <a:pt x="4635" y="3225"/>
                  </a:lnTo>
                  <a:lnTo>
                    <a:pt x="4536" y="3202"/>
                  </a:lnTo>
                  <a:cubicBezTo>
                    <a:pt x="4284" y="3133"/>
                    <a:pt x="4048" y="3049"/>
                    <a:pt x="3819" y="2935"/>
                  </a:cubicBezTo>
                  <a:cubicBezTo>
                    <a:pt x="3705" y="2882"/>
                    <a:pt x="3583" y="2828"/>
                    <a:pt x="3461" y="2775"/>
                  </a:cubicBezTo>
                  <a:cubicBezTo>
                    <a:pt x="3110" y="2623"/>
                    <a:pt x="2729" y="2531"/>
                    <a:pt x="2348" y="2501"/>
                  </a:cubicBezTo>
                  <a:lnTo>
                    <a:pt x="2242" y="2501"/>
                  </a:lnTo>
                  <a:cubicBezTo>
                    <a:pt x="2135" y="2501"/>
                    <a:pt x="2036" y="2508"/>
                    <a:pt x="1929" y="2531"/>
                  </a:cubicBezTo>
                  <a:cubicBezTo>
                    <a:pt x="1899" y="2539"/>
                    <a:pt x="1860" y="2539"/>
                    <a:pt x="1830" y="2539"/>
                  </a:cubicBezTo>
                  <a:lnTo>
                    <a:pt x="1777" y="2539"/>
                  </a:lnTo>
                  <a:cubicBezTo>
                    <a:pt x="1754" y="2539"/>
                    <a:pt x="1731" y="2531"/>
                    <a:pt x="1708" y="2531"/>
                  </a:cubicBezTo>
                  <a:cubicBezTo>
                    <a:pt x="1975" y="2333"/>
                    <a:pt x="2249" y="2158"/>
                    <a:pt x="2539" y="2013"/>
                  </a:cubicBezTo>
                  <a:cubicBezTo>
                    <a:pt x="2566" y="2007"/>
                    <a:pt x="2593" y="2002"/>
                    <a:pt x="2620" y="2002"/>
                  </a:cubicBezTo>
                  <a:close/>
                  <a:moveTo>
                    <a:pt x="2249" y="2592"/>
                  </a:moveTo>
                  <a:cubicBezTo>
                    <a:pt x="2356" y="2592"/>
                    <a:pt x="2455" y="2600"/>
                    <a:pt x="2554" y="2615"/>
                  </a:cubicBezTo>
                  <a:cubicBezTo>
                    <a:pt x="2950" y="2683"/>
                    <a:pt x="3339" y="2805"/>
                    <a:pt x="3697" y="2981"/>
                  </a:cubicBezTo>
                  <a:cubicBezTo>
                    <a:pt x="4010" y="3133"/>
                    <a:pt x="4337" y="3247"/>
                    <a:pt x="4673" y="3316"/>
                  </a:cubicBezTo>
                  <a:lnTo>
                    <a:pt x="4764" y="3339"/>
                  </a:lnTo>
                  <a:lnTo>
                    <a:pt x="4802" y="3347"/>
                  </a:lnTo>
                  <a:cubicBezTo>
                    <a:pt x="4840" y="3354"/>
                    <a:pt x="4871" y="3369"/>
                    <a:pt x="4901" y="3377"/>
                  </a:cubicBezTo>
                  <a:lnTo>
                    <a:pt x="4917" y="3385"/>
                  </a:lnTo>
                  <a:lnTo>
                    <a:pt x="4924" y="3385"/>
                  </a:lnTo>
                  <a:lnTo>
                    <a:pt x="4856" y="3408"/>
                  </a:lnTo>
                  <a:cubicBezTo>
                    <a:pt x="4772" y="3415"/>
                    <a:pt x="4688" y="3430"/>
                    <a:pt x="4612" y="3438"/>
                  </a:cubicBezTo>
                  <a:lnTo>
                    <a:pt x="4475" y="3453"/>
                  </a:lnTo>
                  <a:cubicBezTo>
                    <a:pt x="4299" y="3476"/>
                    <a:pt x="4132" y="3491"/>
                    <a:pt x="3956" y="3499"/>
                  </a:cubicBezTo>
                  <a:lnTo>
                    <a:pt x="3827" y="3499"/>
                  </a:lnTo>
                  <a:cubicBezTo>
                    <a:pt x="3537" y="3468"/>
                    <a:pt x="3240" y="3423"/>
                    <a:pt x="2950" y="3362"/>
                  </a:cubicBezTo>
                  <a:cubicBezTo>
                    <a:pt x="2798" y="3331"/>
                    <a:pt x="2645" y="3301"/>
                    <a:pt x="2493" y="3278"/>
                  </a:cubicBezTo>
                  <a:cubicBezTo>
                    <a:pt x="2333" y="3250"/>
                    <a:pt x="2172" y="3237"/>
                    <a:pt x="2012" y="3237"/>
                  </a:cubicBezTo>
                  <a:cubicBezTo>
                    <a:pt x="1729" y="3237"/>
                    <a:pt x="1447" y="3279"/>
                    <a:pt x="1175" y="3362"/>
                  </a:cubicBezTo>
                  <a:cubicBezTo>
                    <a:pt x="1136" y="3369"/>
                    <a:pt x="1091" y="3377"/>
                    <a:pt x="1053" y="3392"/>
                  </a:cubicBezTo>
                  <a:cubicBezTo>
                    <a:pt x="1007" y="3400"/>
                    <a:pt x="953" y="3415"/>
                    <a:pt x="900" y="3423"/>
                  </a:cubicBezTo>
                  <a:cubicBezTo>
                    <a:pt x="854" y="3430"/>
                    <a:pt x="809" y="3438"/>
                    <a:pt x="755" y="3438"/>
                  </a:cubicBezTo>
                  <a:cubicBezTo>
                    <a:pt x="938" y="3217"/>
                    <a:pt x="1144" y="3004"/>
                    <a:pt x="1365" y="2805"/>
                  </a:cubicBezTo>
                  <a:cubicBezTo>
                    <a:pt x="1464" y="2783"/>
                    <a:pt x="1556" y="2752"/>
                    <a:pt x="1647" y="2722"/>
                  </a:cubicBezTo>
                  <a:cubicBezTo>
                    <a:pt x="1723" y="2691"/>
                    <a:pt x="1799" y="2661"/>
                    <a:pt x="1876" y="2638"/>
                  </a:cubicBezTo>
                  <a:cubicBezTo>
                    <a:pt x="1998" y="2607"/>
                    <a:pt x="2120" y="2592"/>
                    <a:pt x="2249" y="2592"/>
                  </a:cubicBezTo>
                  <a:close/>
                  <a:moveTo>
                    <a:pt x="9695" y="2074"/>
                  </a:moveTo>
                  <a:cubicBezTo>
                    <a:pt x="9695" y="2104"/>
                    <a:pt x="9688" y="2142"/>
                    <a:pt x="9680" y="2180"/>
                  </a:cubicBezTo>
                  <a:cubicBezTo>
                    <a:pt x="9680" y="2196"/>
                    <a:pt x="9672" y="2211"/>
                    <a:pt x="9672" y="2219"/>
                  </a:cubicBezTo>
                  <a:cubicBezTo>
                    <a:pt x="9627" y="2341"/>
                    <a:pt x="9596" y="2455"/>
                    <a:pt x="9573" y="2577"/>
                  </a:cubicBezTo>
                  <a:lnTo>
                    <a:pt x="9566" y="2600"/>
                  </a:lnTo>
                  <a:lnTo>
                    <a:pt x="9550" y="2668"/>
                  </a:lnTo>
                  <a:cubicBezTo>
                    <a:pt x="9528" y="2767"/>
                    <a:pt x="9505" y="2874"/>
                    <a:pt x="9482" y="2973"/>
                  </a:cubicBezTo>
                  <a:cubicBezTo>
                    <a:pt x="9436" y="3202"/>
                    <a:pt x="9383" y="3430"/>
                    <a:pt x="9307" y="3651"/>
                  </a:cubicBezTo>
                  <a:cubicBezTo>
                    <a:pt x="9276" y="3743"/>
                    <a:pt x="9246" y="3834"/>
                    <a:pt x="9223" y="3918"/>
                  </a:cubicBezTo>
                  <a:lnTo>
                    <a:pt x="9223" y="3933"/>
                  </a:lnTo>
                  <a:cubicBezTo>
                    <a:pt x="9131" y="4238"/>
                    <a:pt x="9017" y="4535"/>
                    <a:pt x="8872" y="4817"/>
                  </a:cubicBezTo>
                  <a:cubicBezTo>
                    <a:pt x="9032" y="4505"/>
                    <a:pt x="9124" y="4162"/>
                    <a:pt x="9162" y="3811"/>
                  </a:cubicBezTo>
                  <a:cubicBezTo>
                    <a:pt x="9162" y="3743"/>
                    <a:pt x="9177" y="3674"/>
                    <a:pt x="9177" y="3613"/>
                  </a:cubicBezTo>
                  <a:lnTo>
                    <a:pt x="9177" y="3575"/>
                  </a:lnTo>
                  <a:cubicBezTo>
                    <a:pt x="9207" y="2988"/>
                    <a:pt x="9238" y="2440"/>
                    <a:pt x="9695" y="2074"/>
                  </a:cubicBezTo>
                  <a:close/>
                  <a:moveTo>
                    <a:pt x="1952" y="3331"/>
                  </a:moveTo>
                  <a:cubicBezTo>
                    <a:pt x="2242" y="3331"/>
                    <a:pt x="2531" y="3362"/>
                    <a:pt x="2813" y="3423"/>
                  </a:cubicBezTo>
                  <a:lnTo>
                    <a:pt x="2950" y="3453"/>
                  </a:lnTo>
                  <a:cubicBezTo>
                    <a:pt x="3270" y="3529"/>
                    <a:pt x="3598" y="3575"/>
                    <a:pt x="3933" y="3583"/>
                  </a:cubicBezTo>
                  <a:lnTo>
                    <a:pt x="4025" y="3583"/>
                  </a:lnTo>
                  <a:cubicBezTo>
                    <a:pt x="4109" y="3583"/>
                    <a:pt x="4185" y="3575"/>
                    <a:pt x="4269" y="3568"/>
                  </a:cubicBezTo>
                  <a:lnTo>
                    <a:pt x="4269" y="3568"/>
                  </a:lnTo>
                  <a:cubicBezTo>
                    <a:pt x="3933" y="3659"/>
                    <a:pt x="3621" y="3735"/>
                    <a:pt x="3316" y="3811"/>
                  </a:cubicBezTo>
                  <a:lnTo>
                    <a:pt x="3331" y="3850"/>
                  </a:lnTo>
                  <a:cubicBezTo>
                    <a:pt x="3598" y="3811"/>
                    <a:pt x="3872" y="3758"/>
                    <a:pt x="4162" y="3705"/>
                  </a:cubicBezTo>
                  <a:lnTo>
                    <a:pt x="4162" y="3705"/>
                  </a:lnTo>
                  <a:cubicBezTo>
                    <a:pt x="3895" y="3865"/>
                    <a:pt x="3644" y="4063"/>
                    <a:pt x="3423" y="4284"/>
                  </a:cubicBezTo>
                  <a:lnTo>
                    <a:pt x="3301" y="4398"/>
                  </a:lnTo>
                  <a:cubicBezTo>
                    <a:pt x="3042" y="4635"/>
                    <a:pt x="2523" y="5023"/>
                    <a:pt x="1921" y="5023"/>
                  </a:cubicBezTo>
                  <a:cubicBezTo>
                    <a:pt x="1868" y="5023"/>
                    <a:pt x="1822" y="5023"/>
                    <a:pt x="1777" y="5016"/>
                  </a:cubicBezTo>
                  <a:cubicBezTo>
                    <a:pt x="1533" y="4955"/>
                    <a:pt x="1296" y="4878"/>
                    <a:pt x="1060" y="4787"/>
                  </a:cubicBezTo>
                  <a:cubicBezTo>
                    <a:pt x="489" y="4566"/>
                    <a:pt x="207" y="4375"/>
                    <a:pt x="161" y="4322"/>
                  </a:cubicBezTo>
                  <a:cubicBezTo>
                    <a:pt x="260" y="4124"/>
                    <a:pt x="374" y="3941"/>
                    <a:pt x="496" y="3758"/>
                  </a:cubicBezTo>
                  <a:cubicBezTo>
                    <a:pt x="809" y="3552"/>
                    <a:pt x="1167" y="3415"/>
                    <a:pt x="1540" y="3362"/>
                  </a:cubicBezTo>
                  <a:cubicBezTo>
                    <a:pt x="1678" y="3339"/>
                    <a:pt x="1815" y="3331"/>
                    <a:pt x="1952" y="3331"/>
                  </a:cubicBezTo>
                  <a:close/>
                  <a:moveTo>
                    <a:pt x="10252" y="1860"/>
                  </a:moveTo>
                  <a:cubicBezTo>
                    <a:pt x="9947" y="2234"/>
                    <a:pt x="9863" y="2683"/>
                    <a:pt x="9787" y="3110"/>
                  </a:cubicBezTo>
                  <a:cubicBezTo>
                    <a:pt x="9749" y="3377"/>
                    <a:pt x="9688" y="3636"/>
                    <a:pt x="9596" y="3888"/>
                  </a:cubicBezTo>
                  <a:cubicBezTo>
                    <a:pt x="9451" y="4269"/>
                    <a:pt x="9238" y="4627"/>
                    <a:pt x="8979" y="4947"/>
                  </a:cubicBezTo>
                  <a:cubicBezTo>
                    <a:pt x="8918" y="5016"/>
                    <a:pt x="8857" y="5084"/>
                    <a:pt x="8788" y="5145"/>
                  </a:cubicBezTo>
                  <a:cubicBezTo>
                    <a:pt x="9055" y="4772"/>
                    <a:pt x="9192" y="4360"/>
                    <a:pt x="9322" y="3956"/>
                  </a:cubicBezTo>
                  <a:lnTo>
                    <a:pt x="9329" y="3918"/>
                  </a:lnTo>
                  <a:cubicBezTo>
                    <a:pt x="9360" y="3834"/>
                    <a:pt x="9383" y="3758"/>
                    <a:pt x="9413" y="3674"/>
                  </a:cubicBezTo>
                  <a:cubicBezTo>
                    <a:pt x="9482" y="3453"/>
                    <a:pt x="9543" y="3225"/>
                    <a:pt x="9589" y="2988"/>
                  </a:cubicBezTo>
                  <a:lnTo>
                    <a:pt x="9596" y="2958"/>
                  </a:lnTo>
                  <a:cubicBezTo>
                    <a:pt x="9611" y="2866"/>
                    <a:pt x="9634" y="2775"/>
                    <a:pt x="9657" y="2683"/>
                  </a:cubicBezTo>
                  <a:lnTo>
                    <a:pt x="9672" y="2592"/>
                  </a:lnTo>
                  <a:cubicBezTo>
                    <a:pt x="9726" y="2379"/>
                    <a:pt x="9779" y="2150"/>
                    <a:pt x="9931" y="1967"/>
                  </a:cubicBezTo>
                  <a:cubicBezTo>
                    <a:pt x="10031" y="1929"/>
                    <a:pt x="10137" y="1898"/>
                    <a:pt x="10252" y="1860"/>
                  </a:cubicBezTo>
                  <a:close/>
                  <a:moveTo>
                    <a:pt x="4810" y="3568"/>
                  </a:moveTo>
                  <a:lnTo>
                    <a:pt x="4810" y="3575"/>
                  </a:lnTo>
                  <a:lnTo>
                    <a:pt x="4802" y="3590"/>
                  </a:lnTo>
                  <a:lnTo>
                    <a:pt x="4779" y="3613"/>
                  </a:lnTo>
                  <a:cubicBezTo>
                    <a:pt x="4589" y="3758"/>
                    <a:pt x="4421" y="3933"/>
                    <a:pt x="4284" y="4132"/>
                  </a:cubicBezTo>
                  <a:cubicBezTo>
                    <a:pt x="4223" y="4223"/>
                    <a:pt x="4170" y="4314"/>
                    <a:pt x="4116" y="4406"/>
                  </a:cubicBezTo>
                  <a:cubicBezTo>
                    <a:pt x="4071" y="4490"/>
                    <a:pt x="4025" y="4581"/>
                    <a:pt x="3964" y="4665"/>
                  </a:cubicBezTo>
                  <a:cubicBezTo>
                    <a:pt x="3895" y="4772"/>
                    <a:pt x="3812" y="4863"/>
                    <a:pt x="3720" y="4947"/>
                  </a:cubicBezTo>
                  <a:cubicBezTo>
                    <a:pt x="3651" y="4993"/>
                    <a:pt x="3583" y="5031"/>
                    <a:pt x="3507" y="5061"/>
                  </a:cubicBezTo>
                  <a:lnTo>
                    <a:pt x="3484" y="5077"/>
                  </a:lnTo>
                  <a:cubicBezTo>
                    <a:pt x="3278" y="5138"/>
                    <a:pt x="3065" y="5168"/>
                    <a:pt x="2851" y="5168"/>
                  </a:cubicBezTo>
                  <a:cubicBezTo>
                    <a:pt x="2607" y="5160"/>
                    <a:pt x="2371" y="5138"/>
                    <a:pt x="2142" y="5092"/>
                  </a:cubicBezTo>
                  <a:cubicBezTo>
                    <a:pt x="2516" y="5031"/>
                    <a:pt x="2866" y="4878"/>
                    <a:pt x="3164" y="4642"/>
                  </a:cubicBezTo>
                  <a:lnTo>
                    <a:pt x="3171" y="4642"/>
                  </a:lnTo>
                  <a:cubicBezTo>
                    <a:pt x="3286" y="4543"/>
                    <a:pt x="3392" y="4452"/>
                    <a:pt x="3499" y="4345"/>
                  </a:cubicBezTo>
                  <a:cubicBezTo>
                    <a:pt x="3812" y="4063"/>
                    <a:pt x="4124" y="3766"/>
                    <a:pt x="4589" y="3621"/>
                  </a:cubicBezTo>
                  <a:cubicBezTo>
                    <a:pt x="4589" y="3621"/>
                    <a:pt x="4597" y="3621"/>
                    <a:pt x="4604" y="3613"/>
                  </a:cubicBezTo>
                  <a:lnTo>
                    <a:pt x="4810" y="3568"/>
                  </a:lnTo>
                  <a:close/>
                  <a:moveTo>
                    <a:pt x="5808" y="3324"/>
                  </a:moveTo>
                  <a:cubicBezTo>
                    <a:pt x="5717" y="3385"/>
                    <a:pt x="5641" y="3446"/>
                    <a:pt x="5587" y="3484"/>
                  </a:cubicBezTo>
                  <a:cubicBezTo>
                    <a:pt x="5290" y="3712"/>
                    <a:pt x="5100" y="4002"/>
                    <a:pt x="4909" y="4276"/>
                  </a:cubicBezTo>
                  <a:cubicBezTo>
                    <a:pt x="4749" y="4528"/>
                    <a:pt x="4558" y="4764"/>
                    <a:pt x="4345" y="4970"/>
                  </a:cubicBezTo>
                  <a:cubicBezTo>
                    <a:pt x="4109" y="5191"/>
                    <a:pt x="3827" y="5351"/>
                    <a:pt x="3514" y="5450"/>
                  </a:cubicBezTo>
                  <a:cubicBezTo>
                    <a:pt x="3408" y="5488"/>
                    <a:pt x="3278" y="5511"/>
                    <a:pt x="3171" y="5541"/>
                  </a:cubicBezTo>
                  <a:lnTo>
                    <a:pt x="3095" y="5564"/>
                  </a:lnTo>
                  <a:cubicBezTo>
                    <a:pt x="3293" y="5473"/>
                    <a:pt x="3461" y="5336"/>
                    <a:pt x="3590" y="5160"/>
                  </a:cubicBezTo>
                  <a:lnTo>
                    <a:pt x="3598" y="5160"/>
                  </a:lnTo>
                  <a:lnTo>
                    <a:pt x="3629" y="5115"/>
                  </a:lnTo>
                  <a:cubicBezTo>
                    <a:pt x="3674" y="5092"/>
                    <a:pt x="3712" y="5069"/>
                    <a:pt x="3751" y="5038"/>
                  </a:cubicBezTo>
                  <a:cubicBezTo>
                    <a:pt x="3834" y="4978"/>
                    <a:pt x="3918" y="4894"/>
                    <a:pt x="3979" y="4810"/>
                  </a:cubicBezTo>
                  <a:cubicBezTo>
                    <a:pt x="4055" y="4703"/>
                    <a:pt x="4124" y="4596"/>
                    <a:pt x="4185" y="4482"/>
                  </a:cubicBezTo>
                  <a:cubicBezTo>
                    <a:pt x="4223" y="4414"/>
                    <a:pt x="4269" y="4345"/>
                    <a:pt x="4307" y="4276"/>
                  </a:cubicBezTo>
                  <a:cubicBezTo>
                    <a:pt x="4513" y="3949"/>
                    <a:pt x="4795" y="3682"/>
                    <a:pt x="5130" y="3499"/>
                  </a:cubicBezTo>
                  <a:cubicBezTo>
                    <a:pt x="5351" y="3446"/>
                    <a:pt x="5580" y="3385"/>
                    <a:pt x="5808" y="3324"/>
                  </a:cubicBezTo>
                  <a:close/>
                  <a:moveTo>
                    <a:pt x="6509" y="3118"/>
                  </a:moveTo>
                  <a:cubicBezTo>
                    <a:pt x="6509" y="3141"/>
                    <a:pt x="6494" y="3156"/>
                    <a:pt x="6487" y="3179"/>
                  </a:cubicBezTo>
                  <a:lnTo>
                    <a:pt x="6471" y="3194"/>
                  </a:lnTo>
                  <a:cubicBezTo>
                    <a:pt x="6464" y="3209"/>
                    <a:pt x="6456" y="3225"/>
                    <a:pt x="6449" y="3232"/>
                  </a:cubicBezTo>
                  <a:cubicBezTo>
                    <a:pt x="6258" y="3468"/>
                    <a:pt x="6083" y="3728"/>
                    <a:pt x="5938" y="3994"/>
                  </a:cubicBezTo>
                  <a:lnTo>
                    <a:pt x="5938" y="4002"/>
                  </a:lnTo>
                  <a:cubicBezTo>
                    <a:pt x="5885" y="4109"/>
                    <a:pt x="5816" y="4215"/>
                    <a:pt x="5747" y="4322"/>
                  </a:cubicBezTo>
                  <a:cubicBezTo>
                    <a:pt x="5572" y="4619"/>
                    <a:pt x="5351" y="4886"/>
                    <a:pt x="5100" y="5122"/>
                  </a:cubicBezTo>
                  <a:cubicBezTo>
                    <a:pt x="5343" y="4817"/>
                    <a:pt x="5442" y="4505"/>
                    <a:pt x="5389" y="4185"/>
                  </a:cubicBezTo>
                  <a:lnTo>
                    <a:pt x="5366" y="4032"/>
                  </a:lnTo>
                  <a:lnTo>
                    <a:pt x="5252" y="4162"/>
                  </a:lnTo>
                  <a:cubicBezTo>
                    <a:pt x="5130" y="4299"/>
                    <a:pt x="5023" y="4436"/>
                    <a:pt x="4917" y="4589"/>
                  </a:cubicBezTo>
                  <a:cubicBezTo>
                    <a:pt x="4528" y="5130"/>
                    <a:pt x="4124" y="5686"/>
                    <a:pt x="2943" y="5686"/>
                  </a:cubicBezTo>
                  <a:lnTo>
                    <a:pt x="2866" y="5686"/>
                  </a:lnTo>
                  <a:cubicBezTo>
                    <a:pt x="2973" y="5648"/>
                    <a:pt x="3080" y="5625"/>
                    <a:pt x="3194" y="5602"/>
                  </a:cubicBezTo>
                  <a:cubicBezTo>
                    <a:pt x="3308" y="5572"/>
                    <a:pt x="3423" y="5541"/>
                    <a:pt x="3537" y="5503"/>
                  </a:cubicBezTo>
                  <a:lnTo>
                    <a:pt x="3545" y="5503"/>
                  </a:lnTo>
                  <a:cubicBezTo>
                    <a:pt x="3865" y="5404"/>
                    <a:pt x="4154" y="5237"/>
                    <a:pt x="4398" y="5016"/>
                  </a:cubicBezTo>
                  <a:cubicBezTo>
                    <a:pt x="4619" y="4802"/>
                    <a:pt x="4810" y="4566"/>
                    <a:pt x="4970" y="4307"/>
                  </a:cubicBezTo>
                  <a:cubicBezTo>
                    <a:pt x="5160" y="4032"/>
                    <a:pt x="5351" y="3750"/>
                    <a:pt x="5641" y="3529"/>
                  </a:cubicBezTo>
                  <a:cubicBezTo>
                    <a:pt x="5763" y="3430"/>
                    <a:pt x="5892" y="3339"/>
                    <a:pt x="6029" y="3263"/>
                  </a:cubicBezTo>
                  <a:cubicBezTo>
                    <a:pt x="6182" y="3217"/>
                    <a:pt x="6349" y="3164"/>
                    <a:pt x="6509" y="3118"/>
                  </a:cubicBezTo>
                  <a:close/>
                  <a:moveTo>
                    <a:pt x="7858" y="2683"/>
                  </a:moveTo>
                  <a:cubicBezTo>
                    <a:pt x="7790" y="2737"/>
                    <a:pt x="7721" y="2790"/>
                    <a:pt x="7645" y="2844"/>
                  </a:cubicBezTo>
                  <a:lnTo>
                    <a:pt x="7607" y="2882"/>
                  </a:lnTo>
                  <a:cubicBezTo>
                    <a:pt x="7264" y="3126"/>
                    <a:pt x="6967" y="3430"/>
                    <a:pt x="6730" y="3766"/>
                  </a:cubicBezTo>
                  <a:cubicBezTo>
                    <a:pt x="6639" y="3895"/>
                    <a:pt x="6563" y="4032"/>
                    <a:pt x="6487" y="4162"/>
                  </a:cubicBezTo>
                  <a:cubicBezTo>
                    <a:pt x="6357" y="4406"/>
                    <a:pt x="6197" y="4635"/>
                    <a:pt x="6022" y="4848"/>
                  </a:cubicBezTo>
                  <a:cubicBezTo>
                    <a:pt x="5740" y="5145"/>
                    <a:pt x="5420" y="5351"/>
                    <a:pt x="4917" y="5564"/>
                  </a:cubicBezTo>
                  <a:lnTo>
                    <a:pt x="4741" y="5641"/>
                  </a:lnTo>
                  <a:lnTo>
                    <a:pt x="4711" y="5656"/>
                  </a:lnTo>
                  <a:cubicBezTo>
                    <a:pt x="4612" y="5702"/>
                    <a:pt x="4497" y="5747"/>
                    <a:pt x="4391" y="5793"/>
                  </a:cubicBezTo>
                  <a:cubicBezTo>
                    <a:pt x="4429" y="5763"/>
                    <a:pt x="4467" y="5732"/>
                    <a:pt x="4497" y="5709"/>
                  </a:cubicBezTo>
                  <a:lnTo>
                    <a:pt x="4597" y="5641"/>
                  </a:lnTo>
                  <a:cubicBezTo>
                    <a:pt x="4711" y="5557"/>
                    <a:pt x="4833" y="5465"/>
                    <a:pt x="4947" y="5374"/>
                  </a:cubicBezTo>
                  <a:cubicBezTo>
                    <a:pt x="5244" y="5138"/>
                    <a:pt x="5503" y="4848"/>
                    <a:pt x="5724" y="4535"/>
                  </a:cubicBezTo>
                  <a:cubicBezTo>
                    <a:pt x="5839" y="4375"/>
                    <a:pt x="5930" y="4208"/>
                    <a:pt x="6022" y="4048"/>
                  </a:cubicBezTo>
                  <a:cubicBezTo>
                    <a:pt x="6227" y="3689"/>
                    <a:pt x="6441" y="3316"/>
                    <a:pt x="6799" y="3026"/>
                  </a:cubicBezTo>
                  <a:cubicBezTo>
                    <a:pt x="7127" y="2927"/>
                    <a:pt x="7470" y="2813"/>
                    <a:pt x="7858" y="2683"/>
                  </a:cubicBezTo>
                  <a:close/>
                  <a:moveTo>
                    <a:pt x="10534" y="1784"/>
                  </a:moveTo>
                  <a:lnTo>
                    <a:pt x="10534" y="1784"/>
                  </a:lnTo>
                  <a:cubicBezTo>
                    <a:pt x="10556" y="1868"/>
                    <a:pt x="10549" y="1959"/>
                    <a:pt x="10511" y="2043"/>
                  </a:cubicBezTo>
                  <a:lnTo>
                    <a:pt x="10511" y="2036"/>
                  </a:lnTo>
                  <a:cubicBezTo>
                    <a:pt x="10495" y="2074"/>
                    <a:pt x="10473" y="2104"/>
                    <a:pt x="10457" y="2142"/>
                  </a:cubicBezTo>
                  <a:cubicBezTo>
                    <a:pt x="10305" y="2508"/>
                    <a:pt x="10183" y="2889"/>
                    <a:pt x="10107" y="3286"/>
                  </a:cubicBezTo>
                  <a:cubicBezTo>
                    <a:pt x="10076" y="3415"/>
                    <a:pt x="10046" y="3537"/>
                    <a:pt x="10008" y="3667"/>
                  </a:cubicBezTo>
                  <a:lnTo>
                    <a:pt x="10008" y="3682"/>
                  </a:lnTo>
                  <a:cubicBezTo>
                    <a:pt x="9764" y="4596"/>
                    <a:pt x="9535" y="5465"/>
                    <a:pt x="8163" y="5793"/>
                  </a:cubicBezTo>
                  <a:lnTo>
                    <a:pt x="8224" y="5732"/>
                  </a:lnTo>
                  <a:lnTo>
                    <a:pt x="8270" y="5694"/>
                  </a:lnTo>
                  <a:lnTo>
                    <a:pt x="8407" y="5587"/>
                  </a:lnTo>
                  <a:lnTo>
                    <a:pt x="8415" y="5587"/>
                  </a:lnTo>
                  <a:cubicBezTo>
                    <a:pt x="8651" y="5420"/>
                    <a:pt x="8864" y="5221"/>
                    <a:pt x="9063" y="5008"/>
                  </a:cubicBezTo>
                  <a:cubicBezTo>
                    <a:pt x="9329" y="4680"/>
                    <a:pt x="9543" y="4314"/>
                    <a:pt x="9695" y="3926"/>
                  </a:cubicBezTo>
                  <a:cubicBezTo>
                    <a:pt x="9787" y="3667"/>
                    <a:pt x="9848" y="3408"/>
                    <a:pt x="9886" y="3141"/>
                  </a:cubicBezTo>
                  <a:lnTo>
                    <a:pt x="9886" y="3133"/>
                  </a:lnTo>
                  <a:cubicBezTo>
                    <a:pt x="9970" y="2668"/>
                    <a:pt x="10053" y="2180"/>
                    <a:pt x="10434" y="1807"/>
                  </a:cubicBezTo>
                  <a:lnTo>
                    <a:pt x="10534" y="1784"/>
                  </a:lnTo>
                  <a:close/>
                  <a:moveTo>
                    <a:pt x="7615" y="2950"/>
                  </a:moveTo>
                  <a:lnTo>
                    <a:pt x="7615" y="2950"/>
                  </a:lnTo>
                  <a:cubicBezTo>
                    <a:pt x="7493" y="3072"/>
                    <a:pt x="7394" y="3209"/>
                    <a:pt x="7302" y="3362"/>
                  </a:cubicBezTo>
                  <a:cubicBezTo>
                    <a:pt x="7211" y="3522"/>
                    <a:pt x="7127" y="3689"/>
                    <a:pt x="7043" y="3857"/>
                  </a:cubicBezTo>
                  <a:lnTo>
                    <a:pt x="7043" y="3865"/>
                  </a:lnTo>
                  <a:cubicBezTo>
                    <a:pt x="6921" y="4093"/>
                    <a:pt x="6799" y="4330"/>
                    <a:pt x="6662" y="4551"/>
                  </a:cubicBezTo>
                  <a:cubicBezTo>
                    <a:pt x="6410" y="4962"/>
                    <a:pt x="6151" y="5381"/>
                    <a:pt x="5587" y="5602"/>
                  </a:cubicBezTo>
                  <a:cubicBezTo>
                    <a:pt x="5237" y="5740"/>
                    <a:pt x="4779" y="5892"/>
                    <a:pt x="4353" y="5892"/>
                  </a:cubicBezTo>
                  <a:lnTo>
                    <a:pt x="4284" y="5892"/>
                  </a:lnTo>
                  <a:cubicBezTo>
                    <a:pt x="4452" y="5839"/>
                    <a:pt x="4597" y="5770"/>
                    <a:pt x="4741" y="5709"/>
                  </a:cubicBezTo>
                  <a:lnTo>
                    <a:pt x="4749" y="5709"/>
                  </a:lnTo>
                  <a:lnTo>
                    <a:pt x="4939" y="5625"/>
                  </a:lnTo>
                  <a:cubicBezTo>
                    <a:pt x="5450" y="5412"/>
                    <a:pt x="5778" y="5199"/>
                    <a:pt x="6067" y="4894"/>
                  </a:cubicBezTo>
                  <a:cubicBezTo>
                    <a:pt x="6250" y="4680"/>
                    <a:pt x="6410" y="4444"/>
                    <a:pt x="6540" y="4200"/>
                  </a:cubicBezTo>
                  <a:cubicBezTo>
                    <a:pt x="6616" y="4071"/>
                    <a:pt x="6692" y="3933"/>
                    <a:pt x="6784" y="3804"/>
                  </a:cubicBezTo>
                  <a:cubicBezTo>
                    <a:pt x="7012" y="3476"/>
                    <a:pt x="7294" y="3186"/>
                    <a:pt x="7615" y="2950"/>
                  </a:cubicBezTo>
                  <a:close/>
                  <a:moveTo>
                    <a:pt x="8361" y="2516"/>
                  </a:moveTo>
                  <a:lnTo>
                    <a:pt x="8361" y="2516"/>
                  </a:lnTo>
                  <a:cubicBezTo>
                    <a:pt x="8354" y="2592"/>
                    <a:pt x="8323" y="2661"/>
                    <a:pt x="8285" y="2722"/>
                  </a:cubicBezTo>
                  <a:lnTo>
                    <a:pt x="8278" y="2729"/>
                  </a:lnTo>
                  <a:cubicBezTo>
                    <a:pt x="8240" y="2783"/>
                    <a:pt x="8194" y="2844"/>
                    <a:pt x="8148" y="2912"/>
                  </a:cubicBezTo>
                  <a:cubicBezTo>
                    <a:pt x="8140" y="2912"/>
                    <a:pt x="8133" y="2920"/>
                    <a:pt x="8133" y="2927"/>
                  </a:cubicBezTo>
                  <a:lnTo>
                    <a:pt x="8087" y="3004"/>
                  </a:lnTo>
                  <a:cubicBezTo>
                    <a:pt x="7858" y="3339"/>
                    <a:pt x="7737" y="3712"/>
                    <a:pt x="7622" y="4078"/>
                  </a:cubicBezTo>
                  <a:lnTo>
                    <a:pt x="7592" y="4170"/>
                  </a:lnTo>
                  <a:cubicBezTo>
                    <a:pt x="7455" y="4604"/>
                    <a:pt x="7218" y="5008"/>
                    <a:pt x="6898" y="5336"/>
                  </a:cubicBezTo>
                  <a:cubicBezTo>
                    <a:pt x="6852" y="5381"/>
                    <a:pt x="6807" y="5427"/>
                    <a:pt x="6761" y="5481"/>
                  </a:cubicBezTo>
                  <a:cubicBezTo>
                    <a:pt x="6700" y="5549"/>
                    <a:pt x="6631" y="5618"/>
                    <a:pt x="6563" y="5686"/>
                  </a:cubicBezTo>
                  <a:lnTo>
                    <a:pt x="6555" y="5694"/>
                  </a:lnTo>
                  <a:cubicBezTo>
                    <a:pt x="6464" y="5785"/>
                    <a:pt x="6357" y="5862"/>
                    <a:pt x="6235" y="5923"/>
                  </a:cubicBezTo>
                  <a:cubicBezTo>
                    <a:pt x="6479" y="5770"/>
                    <a:pt x="6685" y="5580"/>
                    <a:pt x="6852" y="5359"/>
                  </a:cubicBezTo>
                  <a:cubicBezTo>
                    <a:pt x="7020" y="5138"/>
                    <a:pt x="7142" y="4886"/>
                    <a:pt x="7218" y="4619"/>
                  </a:cubicBezTo>
                  <a:cubicBezTo>
                    <a:pt x="7234" y="4574"/>
                    <a:pt x="7249" y="4513"/>
                    <a:pt x="7264" y="4444"/>
                  </a:cubicBezTo>
                  <a:cubicBezTo>
                    <a:pt x="7439" y="3773"/>
                    <a:pt x="7660" y="2943"/>
                    <a:pt x="8361" y="2516"/>
                  </a:cubicBezTo>
                  <a:close/>
                  <a:moveTo>
                    <a:pt x="8727" y="2394"/>
                  </a:moveTo>
                  <a:lnTo>
                    <a:pt x="8727" y="2394"/>
                  </a:lnTo>
                  <a:cubicBezTo>
                    <a:pt x="8392" y="2844"/>
                    <a:pt x="8331" y="3385"/>
                    <a:pt x="8270" y="3911"/>
                  </a:cubicBezTo>
                  <a:cubicBezTo>
                    <a:pt x="8232" y="4307"/>
                    <a:pt x="8186" y="4718"/>
                    <a:pt x="8019" y="5077"/>
                  </a:cubicBezTo>
                  <a:cubicBezTo>
                    <a:pt x="7797" y="5541"/>
                    <a:pt x="7256" y="5831"/>
                    <a:pt x="6410" y="5945"/>
                  </a:cubicBezTo>
                  <a:cubicBezTo>
                    <a:pt x="6563" y="5839"/>
                    <a:pt x="6692" y="5709"/>
                    <a:pt x="6814" y="5564"/>
                  </a:cubicBezTo>
                  <a:cubicBezTo>
                    <a:pt x="6845" y="5526"/>
                    <a:pt x="6868" y="5503"/>
                    <a:pt x="6898" y="5473"/>
                  </a:cubicBezTo>
                  <a:cubicBezTo>
                    <a:pt x="7188" y="5176"/>
                    <a:pt x="7424" y="4825"/>
                    <a:pt x="7592" y="4444"/>
                  </a:cubicBezTo>
                  <a:cubicBezTo>
                    <a:pt x="7660" y="4284"/>
                    <a:pt x="7714" y="4116"/>
                    <a:pt x="7767" y="3956"/>
                  </a:cubicBezTo>
                  <a:cubicBezTo>
                    <a:pt x="7843" y="3689"/>
                    <a:pt x="7942" y="3438"/>
                    <a:pt x="8072" y="3202"/>
                  </a:cubicBezTo>
                  <a:cubicBezTo>
                    <a:pt x="8240" y="2889"/>
                    <a:pt x="8461" y="2615"/>
                    <a:pt x="8727" y="2394"/>
                  </a:cubicBezTo>
                  <a:close/>
                  <a:moveTo>
                    <a:pt x="7759" y="3004"/>
                  </a:moveTo>
                  <a:cubicBezTo>
                    <a:pt x="7455" y="3430"/>
                    <a:pt x="7317" y="3964"/>
                    <a:pt x="7195" y="4429"/>
                  </a:cubicBezTo>
                  <a:lnTo>
                    <a:pt x="7150" y="4612"/>
                  </a:lnTo>
                  <a:cubicBezTo>
                    <a:pt x="6974" y="5206"/>
                    <a:pt x="6555" y="5709"/>
                    <a:pt x="5991" y="5984"/>
                  </a:cubicBezTo>
                  <a:cubicBezTo>
                    <a:pt x="5831" y="5991"/>
                    <a:pt x="5664" y="5999"/>
                    <a:pt x="5488" y="5999"/>
                  </a:cubicBezTo>
                  <a:cubicBezTo>
                    <a:pt x="5275" y="5999"/>
                    <a:pt x="5054" y="5991"/>
                    <a:pt x="4810" y="5976"/>
                  </a:cubicBezTo>
                  <a:cubicBezTo>
                    <a:pt x="5046" y="5930"/>
                    <a:pt x="5275" y="5862"/>
                    <a:pt x="5496" y="5778"/>
                  </a:cubicBezTo>
                  <a:cubicBezTo>
                    <a:pt x="5976" y="5610"/>
                    <a:pt x="6273" y="5389"/>
                    <a:pt x="6525" y="5046"/>
                  </a:cubicBezTo>
                  <a:cubicBezTo>
                    <a:pt x="6814" y="4619"/>
                    <a:pt x="7073" y="4177"/>
                    <a:pt x="7302" y="3712"/>
                  </a:cubicBezTo>
                  <a:cubicBezTo>
                    <a:pt x="7409" y="3461"/>
                    <a:pt x="7561" y="3225"/>
                    <a:pt x="7744" y="3019"/>
                  </a:cubicBezTo>
                  <a:lnTo>
                    <a:pt x="7759" y="3004"/>
                  </a:lnTo>
                  <a:close/>
                  <a:moveTo>
                    <a:pt x="7904" y="1"/>
                  </a:moveTo>
                  <a:cubicBezTo>
                    <a:pt x="7576" y="8"/>
                    <a:pt x="7256" y="46"/>
                    <a:pt x="6936" y="115"/>
                  </a:cubicBezTo>
                  <a:lnTo>
                    <a:pt x="6578" y="176"/>
                  </a:lnTo>
                  <a:lnTo>
                    <a:pt x="6776" y="260"/>
                  </a:lnTo>
                  <a:cubicBezTo>
                    <a:pt x="7462" y="549"/>
                    <a:pt x="7797" y="717"/>
                    <a:pt x="8186" y="1144"/>
                  </a:cubicBezTo>
                  <a:lnTo>
                    <a:pt x="8232" y="1197"/>
                  </a:lnTo>
                  <a:cubicBezTo>
                    <a:pt x="8483" y="1472"/>
                    <a:pt x="8819" y="1845"/>
                    <a:pt x="9268" y="1929"/>
                  </a:cubicBezTo>
                  <a:lnTo>
                    <a:pt x="9299" y="1937"/>
                  </a:lnTo>
                  <a:lnTo>
                    <a:pt x="9192" y="1967"/>
                  </a:lnTo>
                  <a:lnTo>
                    <a:pt x="9185" y="1967"/>
                  </a:lnTo>
                  <a:cubicBezTo>
                    <a:pt x="9177" y="1971"/>
                    <a:pt x="9171" y="1973"/>
                    <a:pt x="9166" y="1973"/>
                  </a:cubicBezTo>
                  <a:cubicBezTo>
                    <a:pt x="9160" y="1973"/>
                    <a:pt x="9154" y="1971"/>
                    <a:pt x="9146" y="1967"/>
                  </a:cubicBezTo>
                  <a:cubicBezTo>
                    <a:pt x="8659" y="1967"/>
                    <a:pt x="6769" y="717"/>
                    <a:pt x="6258" y="222"/>
                  </a:cubicBezTo>
                  <a:cubicBezTo>
                    <a:pt x="6174" y="161"/>
                    <a:pt x="6083" y="130"/>
                    <a:pt x="5984" y="123"/>
                  </a:cubicBezTo>
                  <a:lnTo>
                    <a:pt x="5938" y="123"/>
                  </a:lnTo>
                  <a:cubicBezTo>
                    <a:pt x="5374" y="275"/>
                    <a:pt x="4917" y="549"/>
                    <a:pt x="4482" y="809"/>
                  </a:cubicBezTo>
                  <a:cubicBezTo>
                    <a:pt x="4101" y="1037"/>
                    <a:pt x="3735" y="1251"/>
                    <a:pt x="3324" y="1380"/>
                  </a:cubicBezTo>
                  <a:lnTo>
                    <a:pt x="3171" y="1426"/>
                  </a:lnTo>
                  <a:lnTo>
                    <a:pt x="3308" y="1495"/>
                  </a:lnTo>
                  <a:cubicBezTo>
                    <a:pt x="3530" y="1594"/>
                    <a:pt x="3758" y="1670"/>
                    <a:pt x="3994" y="1738"/>
                  </a:cubicBezTo>
                  <a:cubicBezTo>
                    <a:pt x="4444" y="1868"/>
                    <a:pt x="4917" y="2005"/>
                    <a:pt x="5122" y="2318"/>
                  </a:cubicBezTo>
                  <a:cubicBezTo>
                    <a:pt x="4299" y="1883"/>
                    <a:pt x="3644" y="1677"/>
                    <a:pt x="3103" y="1677"/>
                  </a:cubicBezTo>
                  <a:cubicBezTo>
                    <a:pt x="3019" y="1677"/>
                    <a:pt x="2935" y="1685"/>
                    <a:pt x="2851" y="1693"/>
                  </a:cubicBezTo>
                  <a:lnTo>
                    <a:pt x="2836" y="1693"/>
                  </a:lnTo>
                  <a:cubicBezTo>
                    <a:pt x="2813" y="1700"/>
                    <a:pt x="953" y="2409"/>
                    <a:pt x="8" y="4261"/>
                  </a:cubicBezTo>
                  <a:cubicBezTo>
                    <a:pt x="1" y="4276"/>
                    <a:pt x="1" y="4284"/>
                    <a:pt x="1" y="4299"/>
                  </a:cubicBezTo>
                  <a:cubicBezTo>
                    <a:pt x="16" y="4429"/>
                    <a:pt x="443" y="4635"/>
                    <a:pt x="626" y="4726"/>
                  </a:cubicBezTo>
                  <a:cubicBezTo>
                    <a:pt x="1373" y="5061"/>
                    <a:pt x="2203" y="5267"/>
                    <a:pt x="2844" y="5267"/>
                  </a:cubicBezTo>
                  <a:cubicBezTo>
                    <a:pt x="3004" y="5267"/>
                    <a:pt x="3164" y="5260"/>
                    <a:pt x="3316" y="5229"/>
                  </a:cubicBezTo>
                  <a:lnTo>
                    <a:pt x="3316" y="5229"/>
                  </a:lnTo>
                  <a:cubicBezTo>
                    <a:pt x="3156" y="5359"/>
                    <a:pt x="2897" y="5488"/>
                    <a:pt x="2478" y="5648"/>
                  </a:cubicBezTo>
                  <a:lnTo>
                    <a:pt x="2211" y="5740"/>
                  </a:lnTo>
                  <a:lnTo>
                    <a:pt x="2501" y="5770"/>
                  </a:lnTo>
                  <a:cubicBezTo>
                    <a:pt x="2645" y="5778"/>
                    <a:pt x="2798" y="5785"/>
                    <a:pt x="2927" y="5785"/>
                  </a:cubicBezTo>
                  <a:cubicBezTo>
                    <a:pt x="4208" y="5785"/>
                    <a:pt x="4657" y="5168"/>
                    <a:pt x="5046" y="4627"/>
                  </a:cubicBezTo>
                  <a:lnTo>
                    <a:pt x="5054" y="4619"/>
                  </a:lnTo>
                  <a:cubicBezTo>
                    <a:pt x="5115" y="4535"/>
                    <a:pt x="5176" y="4452"/>
                    <a:pt x="5244" y="4368"/>
                  </a:cubicBezTo>
                  <a:lnTo>
                    <a:pt x="5244" y="4368"/>
                  </a:lnTo>
                  <a:cubicBezTo>
                    <a:pt x="5206" y="5046"/>
                    <a:pt x="4429" y="5572"/>
                    <a:pt x="3781" y="5900"/>
                  </a:cubicBezTo>
                  <a:lnTo>
                    <a:pt x="3758" y="5907"/>
                  </a:lnTo>
                  <a:lnTo>
                    <a:pt x="3834" y="6022"/>
                  </a:lnTo>
                  <a:lnTo>
                    <a:pt x="3865" y="6022"/>
                  </a:lnTo>
                  <a:cubicBezTo>
                    <a:pt x="3926" y="6022"/>
                    <a:pt x="4055" y="6029"/>
                    <a:pt x="4223" y="6045"/>
                  </a:cubicBezTo>
                  <a:cubicBezTo>
                    <a:pt x="4551" y="6067"/>
                    <a:pt x="5000" y="6105"/>
                    <a:pt x="5488" y="6105"/>
                  </a:cubicBezTo>
                  <a:cubicBezTo>
                    <a:pt x="6952" y="6105"/>
                    <a:pt x="7858" y="5770"/>
                    <a:pt x="8171" y="5099"/>
                  </a:cubicBezTo>
                  <a:cubicBezTo>
                    <a:pt x="8346" y="4726"/>
                    <a:pt x="8392" y="4307"/>
                    <a:pt x="8438" y="3895"/>
                  </a:cubicBezTo>
                  <a:cubicBezTo>
                    <a:pt x="8506" y="3316"/>
                    <a:pt x="8575" y="2714"/>
                    <a:pt x="9032" y="2257"/>
                  </a:cubicBezTo>
                  <a:lnTo>
                    <a:pt x="9436" y="2112"/>
                  </a:lnTo>
                  <a:lnTo>
                    <a:pt x="9436" y="2112"/>
                  </a:lnTo>
                  <a:cubicBezTo>
                    <a:pt x="9086" y="2508"/>
                    <a:pt x="9055" y="3042"/>
                    <a:pt x="9032" y="3552"/>
                  </a:cubicBezTo>
                  <a:lnTo>
                    <a:pt x="9032" y="3560"/>
                  </a:lnTo>
                  <a:cubicBezTo>
                    <a:pt x="9032" y="3644"/>
                    <a:pt x="9017" y="3712"/>
                    <a:pt x="9017" y="3789"/>
                  </a:cubicBezTo>
                  <a:cubicBezTo>
                    <a:pt x="8925" y="4604"/>
                    <a:pt x="8506" y="5343"/>
                    <a:pt x="7866" y="5854"/>
                  </a:cubicBezTo>
                  <a:lnTo>
                    <a:pt x="7668" y="6006"/>
                  </a:lnTo>
                  <a:lnTo>
                    <a:pt x="7668" y="6006"/>
                  </a:lnTo>
                  <a:lnTo>
                    <a:pt x="7935" y="5961"/>
                  </a:lnTo>
                  <a:cubicBezTo>
                    <a:pt x="9642" y="5671"/>
                    <a:pt x="9893" y="4711"/>
                    <a:pt x="10160" y="3705"/>
                  </a:cubicBezTo>
                  <a:lnTo>
                    <a:pt x="10168" y="3682"/>
                  </a:lnTo>
                  <a:cubicBezTo>
                    <a:pt x="10198" y="3560"/>
                    <a:pt x="10229" y="3430"/>
                    <a:pt x="10259" y="3301"/>
                  </a:cubicBezTo>
                  <a:cubicBezTo>
                    <a:pt x="10343" y="2920"/>
                    <a:pt x="10457" y="2539"/>
                    <a:pt x="10610" y="2180"/>
                  </a:cubicBezTo>
                  <a:cubicBezTo>
                    <a:pt x="10625" y="2142"/>
                    <a:pt x="10648" y="2104"/>
                    <a:pt x="10663" y="2066"/>
                  </a:cubicBezTo>
                  <a:lnTo>
                    <a:pt x="10671" y="2059"/>
                  </a:lnTo>
                  <a:cubicBezTo>
                    <a:pt x="10732" y="1937"/>
                    <a:pt x="10793" y="1815"/>
                    <a:pt x="10785" y="1723"/>
                  </a:cubicBezTo>
                  <a:cubicBezTo>
                    <a:pt x="10785" y="1716"/>
                    <a:pt x="10785" y="1708"/>
                    <a:pt x="10777" y="1700"/>
                  </a:cubicBezTo>
                  <a:cubicBezTo>
                    <a:pt x="10922" y="1655"/>
                    <a:pt x="11029" y="1624"/>
                    <a:pt x="11136" y="1601"/>
                  </a:cubicBezTo>
                  <a:cubicBezTo>
                    <a:pt x="11242" y="1578"/>
                    <a:pt x="11319" y="1556"/>
                    <a:pt x="11410" y="1533"/>
                  </a:cubicBezTo>
                  <a:lnTo>
                    <a:pt x="11410" y="1533"/>
                  </a:lnTo>
                  <a:cubicBezTo>
                    <a:pt x="11303" y="1594"/>
                    <a:pt x="11204" y="1662"/>
                    <a:pt x="11113" y="1746"/>
                  </a:cubicBezTo>
                  <a:cubicBezTo>
                    <a:pt x="10998" y="1838"/>
                    <a:pt x="10907" y="1959"/>
                    <a:pt x="10838" y="2089"/>
                  </a:cubicBezTo>
                  <a:cubicBezTo>
                    <a:pt x="10785" y="2219"/>
                    <a:pt x="10755" y="2356"/>
                    <a:pt x="10770" y="2501"/>
                  </a:cubicBezTo>
                  <a:cubicBezTo>
                    <a:pt x="10785" y="2638"/>
                    <a:pt x="10808" y="2775"/>
                    <a:pt x="10846" y="2912"/>
                  </a:cubicBezTo>
                  <a:cubicBezTo>
                    <a:pt x="10869" y="3026"/>
                    <a:pt x="10892" y="3133"/>
                    <a:pt x="10907" y="3247"/>
                  </a:cubicBezTo>
                  <a:cubicBezTo>
                    <a:pt x="10930" y="3369"/>
                    <a:pt x="10922" y="3499"/>
                    <a:pt x="10884" y="3613"/>
                  </a:cubicBezTo>
                  <a:cubicBezTo>
                    <a:pt x="10846" y="3743"/>
                    <a:pt x="10762" y="3850"/>
                    <a:pt x="10656" y="3933"/>
                  </a:cubicBezTo>
                  <a:lnTo>
                    <a:pt x="10678" y="3956"/>
                  </a:lnTo>
                  <a:cubicBezTo>
                    <a:pt x="10800" y="3880"/>
                    <a:pt x="10892" y="3766"/>
                    <a:pt x="10953" y="3629"/>
                  </a:cubicBezTo>
                  <a:cubicBezTo>
                    <a:pt x="10998" y="3507"/>
                    <a:pt x="11014" y="3377"/>
                    <a:pt x="11006" y="3240"/>
                  </a:cubicBezTo>
                  <a:cubicBezTo>
                    <a:pt x="10998" y="3126"/>
                    <a:pt x="10983" y="3004"/>
                    <a:pt x="10968" y="2889"/>
                  </a:cubicBezTo>
                  <a:cubicBezTo>
                    <a:pt x="10937" y="2760"/>
                    <a:pt x="10930" y="2623"/>
                    <a:pt x="10930" y="2493"/>
                  </a:cubicBezTo>
                  <a:cubicBezTo>
                    <a:pt x="10937" y="2371"/>
                    <a:pt x="10983" y="2257"/>
                    <a:pt x="11044" y="2158"/>
                  </a:cubicBezTo>
                  <a:cubicBezTo>
                    <a:pt x="11105" y="2043"/>
                    <a:pt x="11181" y="1937"/>
                    <a:pt x="11265" y="1845"/>
                  </a:cubicBezTo>
                  <a:cubicBezTo>
                    <a:pt x="11425" y="1670"/>
                    <a:pt x="11631" y="1533"/>
                    <a:pt x="11852" y="1449"/>
                  </a:cubicBezTo>
                  <a:lnTo>
                    <a:pt x="11905" y="1441"/>
                  </a:lnTo>
                  <a:lnTo>
                    <a:pt x="11905" y="1441"/>
                  </a:lnTo>
                  <a:cubicBezTo>
                    <a:pt x="11867" y="1464"/>
                    <a:pt x="11822" y="1487"/>
                    <a:pt x="11783" y="1510"/>
                  </a:cubicBezTo>
                  <a:cubicBezTo>
                    <a:pt x="11669" y="1578"/>
                    <a:pt x="11585" y="1677"/>
                    <a:pt x="11524" y="1799"/>
                  </a:cubicBezTo>
                  <a:cubicBezTo>
                    <a:pt x="11471" y="1906"/>
                    <a:pt x="11448" y="2020"/>
                    <a:pt x="11456" y="2135"/>
                  </a:cubicBezTo>
                  <a:cubicBezTo>
                    <a:pt x="11456" y="2257"/>
                    <a:pt x="11509" y="2371"/>
                    <a:pt x="11601" y="2455"/>
                  </a:cubicBezTo>
                  <a:cubicBezTo>
                    <a:pt x="11692" y="2546"/>
                    <a:pt x="11806" y="2615"/>
                    <a:pt x="11936" y="2645"/>
                  </a:cubicBezTo>
                  <a:cubicBezTo>
                    <a:pt x="12012" y="2668"/>
                    <a:pt x="12096" y="2683"/>
                    <a:pt x="12180" y="2683"/>
                  </a:cubicBezTo>
                  <a:cubicBezTo>
                    <a:pt x="12233" y="2683"/>
                    <a:pt x="12286" y="2676"/>
                    <a:pt x="12347" y="2661"/>
                  </a:cubicBezTo>
                  <a:cubicBezTo>
                    <a:pt x="12416" y="2645"/>
                    <a:pt x="12469" y="2592"/>
                    <a:pt x="12485" y="2523"/>
                  </a:cubicBezTo>
                  <a:cubicBezTo>
                    <a:pt x="12485" y="2462"/>
                    <a:pt x="12469" y="2409"/>
                    <a:pt x="12431" y="2363"/>
                  </a:cubicBezTo>
                  <a:lnTo>
                    <a:pt x="12393" y="2379"/>
                  </a:lnTo>
                  <a:cubicBezTo>
                    <a:pt x="12424" y="2424"/>
                    <a:pt x="12439" y="2470"/>
                    <a:pt x="12431" y="2516"/>
                  </a:cubicBezTo>
                  <a:cubicBezTo>
                    <a:pt x="12416" y="2562"/>
                    <a:pt x="12378" y="2600"/>
                    <a:pt x="12325" y="2607"/>
                  </a:cubicBezTo>
                  <a:cubicBezTo>
                    <a:pt x="12294" y="2615"/>
                    <a:pt x="12256" y="2623"/>
                    <a:pt x="12218" y="2623"/>
                  </a:cubicBezTo>
                  <a:cubicBezTo>
                    <a:pt x="12134" y="2615"/>
                    <a:pt x="12050" y="2600"/>
                    <a:pt x="11974" y="2569"/>
                  </a:cubicBezTo>
                  <a:cubicBezTo>
                    <a:pt x="11867" y="2539"/>
                    <a:pt x="11776" y="2478"/>
                    <a:pt x="11700" y="2394"/>
                  </a:cubicBezTo>
                  <a:cubicBezTo>
                    <a:pt x="11639" y="2325"/>
                    <a:pt x="11608" y="2234"/>
                    <a:pt x="11616" y="2142"/>
                  </a:cubicBezTo>
                  <a:cubicBezTo>
                    <a:pt x="11623" y="2043"/>
                    <a:pt x="11669" y="1952"/>
                    <a:pt x="11730" y="1876"/>
                  </a:cubicBezTo>
                  <a:cubicBezTo>
                    <a:pt x="11898" y="1647"/>
                    <a:pt x="12142" y="1472"/>
                    <a:pt x="12416" y="1388"/>
                  </a:cubicBezTo>
                  <a:lnTo>
                    <a:pt x="12462" y="1388"/>
                  </a:lnTo>
                  <a:cubicBezTo>
                    <a:pt x="12553" y="1380"/>
                    <a:pt x="12637" y="1380"/>
                    <a:pt x="12729" y="1380"/>
                  </a:cubicBezTo>
                  <a:cubicBezTo>
                    <a:pt x="12866" y="1380"/>
                    <a:pt x="12995" y="1388"/>
                    <a:pt x="13132" y="1403"/>
                  </a:cubicBezTo>
                  <a:cubicBezTo>
                    <a:pt x="13353" y="1426"/>
                    <a:pt x="13567" y="1472"/>
                    <a:pt x="13780" y="1533"/>
                  </a:cubicBezTo>
                  <a:lnTo>
                    <a:pt x="13796" y="1495"/>
                  </a:lnTo>
                  <a:lnTo>
                    <a:pt x="13796" y="1487"/>
                  </a:lnTo>
                  <a:cubicBezTo>
                    <a:pt x="13388" y="1327"/>
                    <a:pt x="12953" y="1250"/>
                    <a:pt x="12516" y="1250"/>
                  </a:cubicBezTo>
                  <a:cubicBezTo>
                    <a:pt x="12496" y="1250"/>
                    <a:pt x="12475" y="1250"/>
                    <a:pt x="12454" y="1251"/>
                  </a:cubicBezTo>
                  <a:cubicBezTo>
                    <a:pt x="12218" y="1251"/>
                    <a:pt x="11982" y="1266"/>
                    <a:pt x="11745" y="1304"/>
                  </a:cubicBezTo>
                  <a:lnTo>
                    <a:pt x="11662" y="1228"/>
                  </a:lnTo>
                  <a:cubicBezTo>
                    <a:pt x="11631" y="1197"/>
                    <a:pt x="11601" y="1167"/>
                    <a:pt x="11570" y="1136"/>
                  </a:cubicBezTo>
                  <a:cubicBezTo>
                    <a:pt x="11517" y="1075"/>
                    <a:pt x="11479" y="999"/>
                    <a:pt x="11448" y="923"/>
                  </a:cubicBezTo>
                  <a:cubicBezTo>
                    <a:pt x="11418" y="847"/>
                    <a:pt x="11402" y="771"/>
                    <a:pt x="11395" y="687"/>
                  </a:cubicBezTo>
                  <a:cubicBezTo>
                    <a:pt x="11387" y="610"/>
                    <a:pt x="11395" y="534"/>
                    <a:pt x="11433" y="458"/>
                  </a:cubicBezTo>
                  <a:cubicBezTo>
                    <a:pt x="11471" y="382"/>
                    <a:pt x="11532" y="321"/>
                    <a:pt x="11608" y="283"/>
                  </a:cubicBezTo>
                  <a:cubicBezTo>
                    <a:pt x="11654" y="252"/>
                    <a:pt x="11707" y="245"/>
                    <a:pt x="11761" y="245"/>
                  </a:cubicBezTo>
                  <a:cubicBezTo>
                    <a:pt x="11791" y="245"/>
                    <a:pt x="11829" y="252"/>
                    <a:pt x="11860" y="267"/>
                  </a:cubicBezTo>
                  <a:cubicBezTo>
                    <a:pt x="11936" y="298"/>
                    <a:pt x="11966" y="382"/>
                    <a:pt x="11944" y="458"/>
                  </a:cubicBezTo>
                  <a:cubicBezTo>
                    <a:pt x="11921" y="542"/>
                    <a:pt x="11875" y="618"/>
                    <a:pt x="11814" y="679"/>
                  </a:cubicBezTo>
                  <a:lnTo>
                    <a:pt x="11844" y="710"/>
                  </a:lnTo>
                  <a:cubicBezTo>
                    <a:pt x="11921" y="649"/>
                    <a:pt x="11982" y="565"/>
                    <a:pt x="12020" y="473"/>
                  </a:cubicBezTo>
                  <a:cubicBezTo>
                    <a:pt x="12065" y="367"/>
                    <a:pt x="12020" y="245"/>
                    <a:pt x="11928" y="191"/>
                  </a:cubicBezTo>
                  <a:cubicBezTo>
                    <a:pt x="11867" y="161"/>
                    <a:pt x="11806" y="146"/>
                    <a:pt x="11738" y="146"/>
                  </a:cubicBezTo>
                  <a:cubicBezTo>
                    <a:pt x="11677" y="146"/>
                    <a:pt x="11608" y="161"/>
                    <a:pt x="11547" y="184"/>
                  </a:cubicBezTo>
                  <a:cubicBezTo>
                    <a:pt x="11448" y="229"/>
                    <a:pt x="11357" y="306"/>
                    <a:pt x="11296" y="405"/>
                  </a:cubicBezTo>
                  <a:cubicBezTo>
                    <a:pt x="11242" y="489"/>
                    <a:pt x="11212" y="588"/>
                    <a:pt x="11212" y="687"/>
                  </a:cubicBezTo>
                  <a:cubicBezTo>
                    <a:pt x="11212" y="786"/>
                    <a:pt x="11227" y="877"/>
                    <a:pt x="11265" y="969"/>
                  </a:cubicBezTo>
                  <a:cubicBezTo>
                    <a:pt x="11303" y="1068"/>
                    <a:pt x="11364" y="1159"/>
                    <a:pt x="11441" y="1220"/>
                  </a:cubicBezTo>
                  <a:cubicBezTo>
                    <a:pt x="11486" y="1258"/>
                    <a:pt x="11540" y="1281"/>
                    <a:pt x="11593" y="1304"/>
                  </a:cubicBezTo>
                  <a:lnTo>
                    <a:pt x="11616" y="1319"/>
                  </a:lnTo>
                  <a:cubicBezTo>
                    <a:pt x="11486" y="1334"/>
                    <a:pt x="11349" y="1357"/>
                    <a:pt x="11212" y="1388"/>
                  </a:cubicBezTo>
                  <a:cubicBezTo>
                    <a:pt x="11044" y="1350"/>
                    <a:pt x="10892" y="1281"/>
                    <a:pt x="10747" y="1190"/>
                  </a:cubicBezTo>
                  <a:lnTo>
                    <a:pt x="10648" y="1113"/>
                  </a:lnTo>
                  <a:cubicBezTo>
                    <a:pt x="10511" y="1022"/>
                    <a:pt x="10381" y="923"/>
                    <a:pt x="10259" y="816"/>
                  </a:cubicBezTo>
                  <a:cubicBezTo>
                    <a:pt x="10213" y="771"/>
                    <a:pt x="10160" y="725"/>
                    <a:pt x="10114" y="679"/>
                  </a:cubicBezTo>
                  <a:cubicBezTo>
                    <a:pt x="10015" y="588"/>
                    <a:pt x="9909" y="481"/>
                    <a:pt x="9794" y="389"/>
                  </a:cubicBezTo>
                  <a:cubicBezTo>
                    <a:pt x="9710" y="321"/>
                    <a:pt x="9619" y="260"/>
                    <a:pt x="9520" y="207"/>
                  </a:cubicBezTo>
                  <a:cubicBezTo>
                    <a:pt x="9420" y="160"/>
                    <a:pt x="9314" y="137"/>
                    <a:pt x="9207" y="137"/>
                  </a:cubicBezTo>
                  <a:cubicBezTo>
                    <a:pt x="9192" y="137"/>
                    <a:pt x="9177" y="137"/>
                    <a:pt x="9162" y="138"/>
                  </a:cubicBezTo>
                  <a:lnTo>
                    <a:pt x="9162" y="176"/>
                  </a:lnTo>
                  <a:lnTo>
                    <a:pt x="9177" y="176"/>
                  </a:lnTo>
                  <a:cubicBezTo>
                    <a:pt x="9284" y="176"/>
                    <a:pt x="9390" y="207"/>
                    <a:pt x="9482" y="260"/>
                  </a:cubicBezTo>
                  <a:cubicBezTo>
                    <a:pt x="9566" y="313"/>
                    <a:pt x="9649" y="374"/>
                    <a:pt x="9726" y="450"/>
                  </a:cubicBezTo>
                  <a:cubicBezTo>
                    <a:pt x="9825" y="549"/>
                    <a:pt x="9916" y="656"/>
                    <a:pt x="10008" y="763"/>
                  </a:cubicBezTo>
                  <a:cubicBezTo>
                    <a:pt x="10053" y="809"/>
                    <a:pt x="10092" y="854"/>
                    <a:pt x="10130" y="900"/>
                  </a:cubicBezTo>
                  <a:lnTo>
                    <a:pt x="10198" y="969"/>
                  </a:lnTo>
                  <a:cubicBezTo>
                    <a:pt x="10305" y="1121"/>
                    <a:pt x="10450" y="1243"/>
                    <a:pt x="10610" y="1334"/>
                  </a:cubicBezTo>
                  <a:cubicBezTo>
                    <a:pt x="10709" y="1388"/>
                    <a:pt x="10823" y="1426"/>
                    <a:pt x="10930" y="1449"/>
                  </a:cubicBezTo>
                  <a:cubicBezTo>
                    <a:pt x="10739" y="1495"/>
                    <a:pt x="10549" y="1548"/>
                    <a:pt x="10358" y="1601"/>
                  </a:cubicBezTo>
                  <a:cubicBezTo>
                    <a:pt x="9710" y="1373"/>
                    <a:pt x="9345" y="938"/>
                    <a:pt x="9002" y="466"/>
                  </a:cubicBezTo>
                  <a:cubicBezTo>
                    <a:pt x="8765" y="153"/>
                    <a:pt x="8415" y="1"/>
                    <a:pt x="7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63"/>
        <p:cNvGrpSpPr/>
        <p:nvPr/>
      </p:nvGrpSpPr>
      <p:grpSpPr>
        <a:xfrm>
          <a:off x="0" y="0"/>
          <a:ext cx="0" cy="0"/>
          <a:chOff x="0" y="0"/>
          <a:chExt cx="0" cy="0"/>
        </a:xfrm>
      </p:grpSpPr>
      <p:pic>
        <p:nvPicPr>
          <p:cNvPr id="4364" name="Google Shape;4364;p27"/>
          <p:cNvPicPr preferRelativeResize="0"/>
          <p:nvPr/>
        </p:nvPicPr>
        <p:blipFill>
          <a:blip r:embed="rId2">
            <a:alphaModFix amt="24000"/>
          </a:blip>
          <a:stretch>
            <a:fillRect/>
          </a:stretch>
        </p:blipFill>
        <p:spPr>
          <a:xfrm flipH="1">
            <a:off x="-25" y="-3900"/>
            <a:ext cx="9144003" cy="5143501"/>
          </a:xfrm>
          <a:prstGeom prst="rect">
            <a:avLst/>
          </a:prstGeom>
          <a:noFill/>
          <a:ln>
            <a:noFill/>
          </a:ln>
        </p:spPr>
      </p:pic>
      <p:sp>
        <p:nvSpPr>
          <p:cNvPr id="4365" name="Google Shape;4365;p27"/>
          <p:cNvSpPr txBox="1">
            <a:spLocks noGrp="1"/>
          </p:cNvSpPr>
          <p:nvPr>
            <p:ph type="ctrTitle"/>
          </p:nvPr>
        </p:nvSpPr>
        <p:spPr>
          <a:xfrm>
            <a:off x="2714700" y="790575"/>
            <a:ext cx="3714600" cy="8229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6000">
                <a:latin typeface="IM Fell English SC"/>
                <a:ea typeface="IM Fell English SC"/>
                <a:cs typeface="IM Fell English SC"/>
                <a:sym typeface="IM Fell English SC"/>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366" name="Google Shape;4366;p27"/>
          <p:cNvSpPr txBox="1">
            <a:spLocks noGrp="1"/>
          </p:cNvSpPr>
          <p:nvPr>
            <p:ph type="subTitle" idx="1"/>
          </p:nvPr>
        </p:nvSpPr>
        <p:spPr>
          <a:xfrm>
            <a:off x="2317500" y="1635100"/>
            <a:ext cx="4509000" cy="15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dk1"/>
                </a:solidFill>
                <a:latin typeface="Fira Sans Condensed"/>
                <a:ea typeface="Fira Sans Condensed"/>
                <a:cs typeface="Fira Sans Condensed"/>
                <a:sym typeface="Fira Sans Condense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67" name="Google Shape;4367;p27"/>
          <p:cNvSpPr txBox="1"/>
          <p:nvPr/>
        </p:nvSpPr>
        <p:spPr>
          <a:xfrm>
            <a:off x="2834725" y="3293725"/>
            <a:ext cx="3475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Fira Sans Condensed"/>
                <a:ea typeface="Fira Sans Condensed"/>
                <a:cs typeface="Fira Sans Condensed"/>
                <a:sym typeface="Fira Sans Condensed"/>
              </a:rPr>
              <a:t>CREDITS: This presentation template was created by </a:t>
            </a:r>
            <a:r>
              <a:rPr lang="en" sz="1200" b="1">
                <a:solidFill>
                  <a:schemeClr val="dk1"/>
                </a:solidFill>
                <a:uFill>
                  <a:noFill/>
                </a:uFill>
                <a:latin typeface="Fira Sans Condensed"/>
                <a:ea typeface="Fira Sans Condensed"/>
                <a:cs typeface="Fira Sans Condensed"/>
                <a:sym typeface="Fira Sans Condensed"/>
                <a:hlinkClick r:id="rId3">
                  <a:extLst>
                    <a:ext uri="{A12FA001-AC4F-418D-AE19-62706E023703}">
                      <ahyp:hlinkClr xmlns:ahyp="http://schemas.microsoft.com/office/drawing/2018/hyperlinkcolor" val="tx"/>
                    </a:ext>
                  </a:extLst>
                </a:hlinkClick>
              </a:rPr>
              <a:t>Slidesgo</a:t>
            </a:r>
            <a:r>
              <a:rPr lang="en" sz="1200">
                <a:solidFill>
                  <a:schemeClr val="dk1"/>
                </a:solidFill>
                <a:latin typeface="Fira Sans Condensed"/>
                <a:ea typeface="Fira Sans Condensed"/>
                <a:cs typeface="Fira Sans Condensed"/>
                <a:sym typeface="Fira Sans Condensed"/>
              </a:rPr>
              <a:t>, including icons by </a:t>
            </a:r>
            <a:r>
              <a:rPr lang="en" sz="1200" b="1">
                <a:solidFill>
                  <a:schemeClr val="dk1"/>
                </a:solidFill>
                <a:uFill>
                  <a:noFill/>
                </a:uFill>
                <a:latin typeface="Fira Sans Condensed"/>
                <a:ea typeface="Fira Sans Condensed"/>
                <a:cs typeface="Fira Sans Condensed"/>
                <a:sym typeface="Fira Sans Condensed"/>
                <a:hlinkClick r:id="rId4">
                  <a:extLst>
                    <a:ext uri="{A12FA001-AC4F-418D-AE19-62706E023703}">
                      <ahyp:hlinkClr xmlns:ahyp="http://schemas.microsoft.com/office/drawing/2018/hyperlinkcolor" val="tx"/>
                    </a:ext>
                  </a:extLst>
                </a:hlinkClick>
              </a:rPr>
              <a:t>Flaticon</a:t>
            </a:r>
            <a:r>
              <a:rPr lang="en" sz="1200" b="1">
                <a:solidFill>
                  <a:schemeClr val="dk1"/>
                </a:solidFill>
                <a:latin typeface="Fira Sans Condensed"/>
                <a:ea typeface="Fira Sans Condensed"/>
                <a:cs typeface="Fira Sans Condensed"/>
                <a:sym typeface="Fira Sans Condensed"/>
              </a:rPr>
              <a:t> </a:t>
            </a:r>
            <a:r>
              <a:rPr lang="en" sz="1200">
                <a:solidFill>
                  <a:schemeClr val="dk1"/>
                </a:solidFill>
                <a:latin typeface="Fira Sans Condensed"/>
                <a:ea typeface="Fira Sans Condensed"/>
                <a:cs typeface="Fira Sans Condensed"/>
                <a:sym typeface="Fira Sans Condensed"/>
              </a:rPr>
              <a:t>and infographics &amp; images by </a:t>
            </a:r>
            <a:r>
              <a:rPr lang="en" sz="1200" b="1">
                <a:solidFill>
                  <a:schemeClr val="dk1"/>
                </a:solidFill>
                <a:uFill>
                  <a:noFill/>
                </a:uFill>
                <a:latin typeface="Fira Sans Condensed"/>
                <a:ea typeface="Fira Sans Condensed"/>
                <a:cs typeface="Fira Sans Condensed"/>
                <a:sym typeface="Fira Sans Condensed"/>
                <a:hlinkClick r:id="rId5">
                  <a:extLst>
                    <a:ext uri="{A12FA001-AC4F-418D-AE19-62706E023703}">
                      <ahyp:hlinkClr xmlns:ahyp="http://schemas.microsoft.com/office/drawing/2018/hyperlinkcolor" val="tx"/>
                    </a:ext>
                  </a:extLst>
                </a:hlinkClick>
              </a:rPr>
              <a:t>Freepik</a:t>
            </a:r>
            <a:endParaRPr sz="1200" b="1">
              <a:solidFill>
                <a:schemeClr val="dk1"/>
              </a:solidFill>
              <a:latin typeface="Fira Sans Condensed"/>
              <a:ea typeface="Fira Sans Condensed"/>
              <a:cs typeface="Fira Sans Condensed"/>
              <a:sym typeface="Fira Sans Condensed"/>
            </a:endParaRPr>
          </a:p>
        </p:txBody>
      </p:sp>
    </p:spTree>
    <p:extLst>
      <p:ext uri="{BB962C8B-B14F-4D97-AF65-F5344CB8AC3E}">
        <p14:creationId xmlns:p14="http://schemas.microsoft.com/office/powerpoint/2010/main" val="377006643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24000"/>
          </a:blip>
          <a:stretch>
            <a:fillRect/>
          </a:stretch>
        </p:blipFill>
        <p:spPr>
          <a:xfrm>
            <a:off x="-25" y="-3900"/>
            <a:ext cx="9144003" cy="5143501"/>
          </a:xfrm>
          <a:prstGeom prst="rect">
            <a:avLst/>
          </a:prstGeom>
          <a:noFill/>
          <a:ln>
            <a:noFill/>
          </a:ln>
        </p:spPr>
      </p:pic>
      <p:grpSp>
        <p:nvGrpSpPr>
          <p:cNvPr id="15" name="Google Shape;15;p3"/>
          <p:cNvGrpSpPr/>
          <p:nvPr/>
        </p:nvGrpSpPr>
        <p:grpSpPr>
          <a:xfrm>
            <a:off x="317855" y="295950"/>
            <a:ext cx="8508290" cy="4551600"/>
            <a:chOff x="317855" y="295950"/>
            <a:chExt cx="8508290" cy="4551600"/>
          </a:xfrm>
        </p:grpSpPr>
        <p:grpSp>
          <p:nvGrpSpPr>
            <p:cNvPr id="16" name="Google Shape;16;p3"/>
            <p:cNvGrpSpPr/>
            <p:nvPr/>
          </p:nvGrpSpPr>
          <p:grpSpPr>
            <a:xfrm>
              <a:off x="317855" y="295950"/>
              <a:ext cx="8508290" cy="4551600"/>
              <a:chOff x="317855" y="295950"/>
              <a:chExt cx="8508290" cy="4551600"/>
            </a:xfrm>
          </p:grpSpPr>
          <p:grpSp>
            <p:nvGrpSpPr>
              <p:cNvPr id="17" name="Google Shape;17;p3"/>
              <p:cNvGrpSpPr/>
              <p:nvPr/>
            </p:nvGrpSpPr>
            <p:grpSpPr>
              <a:xfrm>
                <a:off x="317855" y="510392"/>
                <a:ext cx="198576" cy="4114917"/>
                <a:chOff x="9353514" y="751142"/>
                <a:chExt cx="198576" cy="4114917"/>
              </a:xfrm>
            </p:grpSpPr>
            <p:sp>
              <p:nvSpPr>
                <p:cNvPr id="18" name="Google Shape;18;p3"/>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3"/>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3"/>
              <p:cNvGrpSpPr/>
              <p:nvPr/>
            </p:nvGrpSpPr>
            <p:grpSpPr>
              <a:xfrm>
                <a:off x="8627569" y="510392"/>
                <a:ext cx="198576" cy="4114917"/>
                <a:chOff x="13700828" y="751142"/>
                <a:chExt cx="198576" cy="4114917"/>
              </a:xfrm>
            </p:grpSpPr>
            <p:sp>
              <p:nvSpPr>
                <p:cNvPr id="84" name="Google Shape;84;p3"/>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504825" y="295950"/>
                <a:ext cx="8122726" cy="198675"/>
                <a:chOff x="504825" y="298750"/>
                <a:chExt cx="8122726" cy="198675"/>
              </a:xfrm>
            </p:grpSpPr>
            <p:grpSp>
              <p:nvGrpSpPr>
                <p:cNvPr id="147" name="Google Shape;147;p3"/>
                <p:cNvGrpSpPr/>
                <p:nvPr/>
              </p:nvGrpSpPr>
              <p:grpSpPr>
                <a:xfrm>
                  <a:off x="504825" y="298750"/>
                  <a:ext cx="8122726" cy="198675"/>
                  <a:chOff x="9017419" y="539512"/>
                  <a:chExt cx="5210550" cy="198675"/>
                </a:xfrm>
              </p:grpSpPr>
              <p:sp>
                <p:nvSpPr>
                  <p:cNvPr id="148" name="Google Shape;148;p3"/>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
                <p:cNvGrpSpPr/>
                <p:nvPr/>
              </p:nvGrpSpPr>
              <p:grpSpPr>
                <a:xfrm>
                  <a:off x="569351" y="371931"/>
                  <a:ext cx="831096" cy="73279"/>
                  <a:chOff x="9740085" y="612693"/>
                  <a:chExt cx="533129" cy="73279"/>
                </a:xfrm>
              </p:grpSpPr>
              <p:sp>
                <p:nvSpPr>
                  <p:cNvPr id="212" name="Google Shape;212;p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3"/>
                <p:cNvGrpSpPr/>
                <p:nvPr/>
              </p:nvGrpSpPr>
              <p:grpSpPr>
                <a:xfrm>
                  <a:off x="7658325" y="371931"/>
                  <a:ext cx="945022" cy="73279"/>
                  <a:chOff x="13000570" y="612693"/>
                  <a:chExt cx="606211" cy="73279"/>
                </a:xfrm>
              </p:grpSpPr>
              <p:sp>
                <p:nvSpPr>
                  <p:cNvPr id="221" name="Google Shape;221;p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230;p3"/>
              <p:cNvGrpSpPr/>
              <p:nvPr/>
            </p:nvGrpSpPr>
            <p:grpSpPr>
              <a:xfrm>
                <a:off x="504825" y="4648875"/>
                <a:ext cx="8122726" cy="198675"/>
                <a:chOff x="504825" y="298750"/>
                <a:chExt cx="8122726" cy="198675"/>
              </a:xfrm>
            </p:grpSpPr>
            <p:grpSp>
              <p:nvGrpSpPr>
                <p:cNvPr id="231" name="Google Shape;231;p3"/>
                <p:cNvGrpSpPr/>
                <p:nvPr/>
              </p:nvGrpSpPr>
              <p:grpSpPr>
                <a:xfrm>
                  <a:off x="504825" y="298750"/>
                  <a:ext cx="8122726" cy="198675"/>
                  <a:chOff x="9017419" y="539512"/>
                  <a:chExt cx="5210550" cy="198675"/>
                </a:xfrm>
              </p:grpSpPr>
              <p:sp>
                <p:nvSpPr>
                  <p:cNvPr id="232" name="Google Shape;232;p3"/>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3"/>
                <p:cNvGrpSpPr/>
                <p:nvPr/>
              </p:nvGrpSpPr>
              <p:grpSpPr>
                <a:xfrm>
                  <a:off x="569351" y="371931"/>
                  <a:ext cx="831096" cy="73279"/>
                  <a:chOff x="9740085" y="612693"/>
                  <a:chExt cx="533129" cy="73279"/>
                </a:xfrm>
              </p:grpSpPr>
              <p:sp>
                <p:nvSpPr>
                  <p:cNvPr id="296" name="Google Shape;296;p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
                <p:cNvGrpSpPr/>
                <p:nvPr/>
              </p:nvGrpSpPr>
              <p:grpSpPr>
                <a:xfrm>
                  <a:off x="7658325" y="371931"/>
                  <a:ext cx="945022" cy="73279"/>
                  <a:chOff x="13000570" y="612693"/>
                  <a:chExt cx="606211" cy="73279"/>
                </a:xfrm>
              </p:grpSpPr>
              <p:sp>
                <p:nvSpPr>
                  <p:cNvPr id="305" name="Google Shape;305;p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14" name="Google Shape;314;p3"/>
            <p:cNvSpPr/>
            <p:nvPr/>
          </p:nvSpPr>
          <p:spPr>
            <a:xfrm>
              <a:off x="8686802"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3"/>
          <p:cNvSpPr txBox="1">
            <a:spLocks noGrp="1"/>
          </p:cNvSpPr>
          <p:nvPr>
            <p:ph type="title"/>
          </p:nvPr>
        </p:nvSpPr>
        <p:spPr>
          <a:xfrm>
            <a:off x="2038200" y="275506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6" name="Google Shape;316;p3"/>
          <p:cNvSpPr txBox="1">
            <a:spLocks noGrp="1"/>
          </p:cNvSpPr>
          <p:nvPr>
            <p:ph type="title" idx="2" hasCustomPrompt="1"/>
          </p:nvPr>
        </p:nvSpPr>
        <p:spPr>
          <a:xfrm>
            <a:off x="3857550" y="1180848"/>
            <a:ext cx="1428900" cy="100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7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7" name="Google Shape;317;p3"/>
          <p:cNvSpPr txBox="1">
            <a:spLocks noGrp="1"/>
          </p:cNvSpPr>
          <p:nvPr>
            <p:ph type="subTitle" idx="1"/>
          </p:nvPr>
        </p:nvSpPr>
        <p:spPr>
          <a:xfrm>
            <a:off x="2038200" y="3583985"/>
            <a:ext cx="5067600" cy="372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8"/>
        <p:cNvGrpSpPr/>
        <p:nvPr/>
      </p:nvGrpSpPr>
      <p:grpSpPr>
        <a:xfrm>
          <a:off x="0" y="0"/>
          <a:ext cx="0" cy="0"/>
          <a:chOff x="0" y="0"/>
          <a:chExt cx="0" cy="0"/>
        </a:xfrm>
      </p:grpSpPr>
      <p:pic>
        <p:nvPicPr>
          <p:cNvPr id="319" name="Google Shape;319;p4"/>
          <p:cNvPicPr preferRelativeResize="0"/>
          <p:nvPr/>
        </p:nvPicPr>
        <p:blipFill>
          <a:blip r:embed="rId2">
            <a:alphaModFix amt="24000"/>
          </a:blip>
          <a:stretch>
            <a:fillRect/>
          </a:stretch>
        </p:blipFill>
        <p:spPr>
          <a:xfrm rot="10800000" flipH="1">
            <a:off x="-25" y="-3900"/>
            <a:ext cx="9144003" cy="5143501"/>
          </a:xfrm>
          <a:prstGeom prst="rect">
            <a:avLst/>
          </a:prstGeom>
          <a:noFill/>
          <a:ln>
            <a:noFill/>
          </a:ln>
        </p:spPr>
      </p:pic>
      <p:grpSp>
        <p:nvGrpSpPr>
          <p:cNvPr id="320" name="Google Shape;320;p4"/>
          <p:cNvGrpSpPr/>
          <p:nvPr/>
        </p:nvGrpSpPr>
        <p:grpSpPr>
          <a:xfrm>
            <a:off x="317850" y="295950"/>
            <a:ext cx="3338195" cy="2441003"/>
            <a:chOff x="317850" y="295950"/>
            <a:chExt cx="3338195" cy="2441003"/>
          </a:xfrm>
        </p:grpSpPr>
        <p:grpSp>
          <p:nvGrpSpPr>
            <p:cNvPr id="321" name="Google Shape;321;p4"/>
            <p:cNvGrpSpPr/>
            <p:nvPr/>
          </p:nvGrpSpPr>
          <p:grpSpPr>
            <a:xfrm>
              <a:off x="317850" y="510396"/>
              <a:ext cx="198575" cy="2061359"/>
              <a:chOff x="317850" y="510396"/>
              <a:chExt cx="198575" cy="2061359"/>
            </a:xfrm>
          </p:grpSpPr>
          <p:sp>
            <p:nvSpPr>
              <p:cNvPr id="322" name="Google Shape;322;p4"/>
              <p:cNvSpPr/>
              <p:nvPr/>
            </p:nvSpPr>
            <p:spPr>
              <a:xfrm>
                <a:off x="380553" y="24933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80553" y="24305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380553" y="235750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380553" y="229480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380553" y="222162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380553" y="21589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380553" y="208575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380553" y="202305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380553" y="194987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380553" y="188717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380553" y="182447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380553" y="175139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380553" y="167821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380553" y="161551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a:off x="380553" y="154233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a:off x="380553" y="147963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380553" y="140645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380553" y="134375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380553" y="127067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380553" y="120798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380553" y="113480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a:off x="380553" y="107210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380553" y="99892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380553" y="93622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380553" y="86304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380553" y="80034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380553" y="72726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380553" y="66456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380553" y="59138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380553" y="52868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317850" y="510396"/>
                <a:ext cx="20965" cy="2061359"/>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95460" y="510396"/>
                <a:ext cx="20965" cy="2061359"/>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4"/>
            <p:cNvSpPr/>
            <p:nvPr/>
          </p:nvSpPr>
          <p:spPr>
            <a:xfrm>
              <a:off x="370363" y="263232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4"/>
            <p:cNvGrpSpPr/>
            <p:nvPr/>
          </p:nvGrpSpPr>
          <p:grpSpPr>
            <a:xfrm>
              <a:off x="504825" y="295950"/>
              <a:ext cx="3016590" cy="198675"/>
              <a:chOff x="504825" y="295950"/>
              <a:chExt cx="3016590" cy="198675"/>
            </a:xfrm>
          </p:grpSpPr>
          <p:sp>
            <p:nvSpPr>
              <p:cNvPr id="357" name="Google Shape;357;p4"/>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4"/>
            <p:cNvSpPr/>
            <p:nvPr/>
          </p:nvSpPr>
          <p:spPr>
            <a:xfrm>
              <a:off x="3553098" y="347173"/>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4"/>
          <p:cNvGrpSpPr/>
          <p:nvPr/>
        </p:nvGrpSpPr>
        <p:grpSpPr>
          <a:xfrm rot="10800000">
            <a:off x="5489925" y="2405738"/>
            <a:ext cx="3338195" cy="2441003"/>
            <a:chOff x="317850" y="295950"/>
            <a:chExt cx="3338195" cy="2441003"/>
          </a:xfrm>
        </p:grpSpPr>
        <p:grpSp>
          <p:nvGrpSpPr>
            <p:cNvPr id="389" name="Google Shape;389;p4"/>
            <p:cNvGrpSpPr/>
            <p:nvPr/>
          </p:nvGrpSpPr>
          <p:grpSpPr>
            <a:xfrm>
              <a:off x="317850" y="510396"/>
              <a:ext cx="198575" cy="2061359"/>
              <a:chOff x="317850" y="510396"/>
              <a:chExt cx="198575" cy="2061359"/>
            </a:xfrm>
          </p:grpSpPr>
          <p:sp>
            <p:nvSpPr>
              <p:cNvPr id="390" name="Google Shape;390;p4"/>
              <p:cNvSpPr/>
              <p:nvPr/>
            </p:nvSpPr>
            <p:spPr>
              <a:xfrm>
                <a:off x="380553" y="24933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380553" y="24305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380553" y="235750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380553" y="229480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380553" y="222162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380553" y="21589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380553" y="208575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380553" y="202305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380553" y="194987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380553" y="188717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380553" y="182447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380553" y="175139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380553" y="167821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380553" y="161551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380553" y="154233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380553" y="147963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380553" y="140645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380553" y="134375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380553" y="127067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380553" y="120798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380553" y="113480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380553" y="107210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380553" y="99892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380553" y="93622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380553" y="86304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380553" y="80034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380553" y="72726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380553" y="66456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380553" y="59138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380553" y="52868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317850" y="510396"/>
                <a:ext cx="20965" cy="2061359"/>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95460" y="510396"/>
                <a:ext cx="20965" cy="2061359"/>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4"/>
            <p:cNvSpPr/>
            <p:nvPr/>
          </p:nvSpPr>
          <p:spPr>
            <a:xfrm>
              <a:off x="370363" y="263232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4"/>
            <p:cNvGrpSpPr/>
            <p:nvPr/>
          </p:nvGrpSpPr>
          <p:grpSpPr>
            <a:xfrm>
              <a:off x="504825" y="295950"/>
              <a:ext cx="3016590" cy="198675"/>
              <a:chOff x="504825" y="295950"/>
              <a:chExt cx="3016590" cy="198675"/>
            </a:xfrm>
          </p:grpSpPr>
          <p:sp>
            <p:nvSpPr>
              <p:cNvPr id="425" name="Google Shape;425;p4"/>
              <p:cNvSpPr/>
              <p:nvPr/>
            </p:nvSpPr>
            <p:spPr>
              <a:xfrm>
                <a:off x="569351"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667244"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78117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878911"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992992"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090732"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204813"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30255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529550" y="443225"/>
                <a:ext cx="2962747" cy="123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1972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5336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631388"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729282"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84320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94094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2055029" y="369131"/>
                <a:ext cx="97893"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2152769"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226685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2364590"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2478517"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2576410" y="369131"/>
                <a:ext cx="97893"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269033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2788077"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2902158" y="369131"/>
                <a:ext cx="97893"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2999898" y="369131"/>
                <a:ext cx="97893"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3113979" y="369131"/>
                <a:ext cx="97893"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3211718" y="369131"/>
                <a:ext cx="97893"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3325645" y="369131"/>
                <a:ext cx="98047"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504825" y="295950"/>
                <a:ext cx="301659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504825" y="473660"/>
                <a:ext cx="301659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4"/>
            <p:cNvSpPr/>
            <p:nvPr/>
          </p:nvSpPr>
          <p:spPr>
            <a:xfrm>
              <a:off x="3553098" y="347173"/>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4"/>
          <p:cNvGrpSpPr/>
          <p:nvPr/>
        </p:nvGrpSpPr>
        <p:grpSpPr>
          <a:xfrm>
            <a:off x="104624" y="3316305"/>
            <a:ext cx="653342" cy="1691506"/>
            <a:chOff x="7081325" y="4515325"/>
            <a:chExt cx="299300" cy="774925"/>
          </a:xfrm>
        </p:grpSpPr>
        <p:sp>
          <p:nvSpPr>
            <p:cNvPr id="457" name="Google Shape;457;p4"/>
            <p:cNvSpPr/>
            <p:nvPr/>
          </p:nvSpPr>
          <p:spPr>
            <a:xfrm>
              <a:off x="7081325" y="4515325"/>
              <a:ext cx="299300" cy="774925"/>
            </a:xfrm>
            <a:custGeom>
              <a:avLst/>
              <a:gdLst/>
              <a:ahLst/>
              <a:cxnLst/>
              <a:rect l="l" t="t" r="r" b="b"/>
              <a:pathLst>
                <a:path w="11972" h="30997" extrusionOk="0">
                  <a:moveTo>
                    <a:pt x="8212" y="0"/>
                  </a:moveTo>
                  <a:cubicBezTo>
                    <a:pt x="6980" y="0"/>
                    <a:pt x="6326" y="893"/>
                    <a:pt x="5961" y="1383"/>
                  </a:cubicBezTo>
                  <a:cubicBezTo>
                    <a:pt x="5860" y="1547"/>
                    <a:pt x="5735" y="1698"/>
                    <a:pt x="5596" y="1836"/>
                  </a:cubicBezTo>
                  <a:cubicBezTo>
                    <a:pt x="5269" y="2138"/>
                    <a:pt x="5005" y="2515"/>
                    <a:pt x="4829" y="2930"/>
                  </a:cubicBezTo>
                  <a:cubicBezTo>
                    <a:pt x="4766" y="2980"/>
                    <a:pt x="4716" y="3018"/>
                    <a:pt x="4666" y="3068"/>
                  </a:cubicBezTo>
                  <a:cubicBezTo>
                    <a:pt x="4477" y="3257"/>
                    <a:pt x="3811" y="3974"/>
                    <a:pt x="3408" y="5319"/>
                  </a:cubicBezTo>
                  <a:cubicBezTo>
                    <a:pt x="3383" y="5420"/>
                    <a:pt x="3345" y="5546"/>
                    <a:pt x="3308" y="5684"/>
                  </a:cubicBezTo>
                  <a:cubicBezTo>
                    <a:pt x="3094" y="5973"/>
                    <a:pt x="2968" y="6325"/>
                    <a:pt x="2956" y="6677"/>
                  </a:cubicBezTo>
                  <a:lnTo>
                    <a:pt x="2956" y="6778"/>
                  </a:lnTo>
                  <a:lnTo>
                    <a:pt x="2956" y="6891"/>
                  </a:lnTo>
                  <a:cubicBezTo>
                    <a:pt x="2956" y="6966"/>
                    <a:pt x="2956" y="7105"/>
                    <a:pt x="2968" y="7268"/>
                  </a:cubicBezTo>
                  <a:cubicBezTo>
                    <a:pt x="2943" y="7319"/>
                    <a:pt x="2930" y="7369"/>
                    <a:pt x="2918" y="7432"/>
                  </a:cubicBezTo>
                  <a:cubicBezTo>
                    <a:pt x="2842" y="7834"/>
                    <a:pt x="2792" y="8249"/>
                    <a:pt x="2780" y="8664"/>
                  </a:cubicBezTo>
                  <a:cubicBezTo>
                    <a:pt x="2629" y="8978"/>
                    <a:pt x="2566" y="9331"/>
                    <a:pt x="2603" y="9670"/>
                  </a:cubicBezTo>
                  <a:lnTo>
                    <a:pt x="2616" y="9808"/>
                  </a:lnTo>
                  <a:cubicBezTo>
                    <a:pt x="2629" y="9834"/>
                    <a:pt x="2629" y="9859"/>
                    <a:pt x="2629" y="9884"/>
                  </a:cubicBezTo>
                  <a:cubicBezTo>
                    <a:pt x="2641" y="9984"/>
                    <a:pt x="2666" y="10123"/>
                    <a:pt x="2704" y="10299"/>
                  </a:cubicBezTo>
                  <a:lnTo>
                    <a:pt x="2717" y="10362"/>
                  </a:lnTo>
                  <a:cubicBezTo>
                    <a:pt x="2767" y="10525"/>
                    <a:pt x="2817" y="10714"/>
                    <a:pt x="2880" y="10902"/>
                  </a:cubicBezTo>
                  <a:cubicBezTo>
                    <a:pt x="2880" y="10928"/>
                    <a:pt x="2893" y="10953"/>
                    <a:pt x="2905" y="10978"/>
                  </a:cubicBezTo>
                  <a:cubicBezTo>
                    <a:pt x="2943" y="11078"/>
                    <a:pt x="2981" y="11192"/>
                    <a:pt x="3031" y="11292"/>
                  </a:cubicBezTo>
                  <a:lnTo>
                    <a:pt x="3031" y="11317"/>
                  </a:lnTo>
                  <a:cubicBezTo>
                    <a:pt x="3006" y="11682"/>
                    <a:pt x="3006" y="12047"/>
                    <a:pt x="3031" y="12411"/>
                  </a:cubicBezTo>
                  <a:cubicBezTo>
                    <a:pt x="3006" y="12499"/>
                    <a:pt x="2981" y="12600"/>
                    <a:pt x="2968" y="12701"/>
                  </a:cubicBezTo>
                  <a:lnTo>
                    <a:pt x="2968" y="12763"/>
                  </a:lnTo>
                  <a:cubicBezTo>
                    <a:pt x="2968" y="12826"/>
                    <a:pt x="2956" y="12889"/>
                    <a:pt x="2956" y="12990"/>
                  </a:cubicBezTo>
                  <a:cubicBezTo>
                    <a:pt x="2943" y="13241"/>
                    <a:pt x="2956" y="13493"/>
                    <a:pt x="2981" y="13744"/>
                  </a:cubicBezTo>
                  <a:lnTo>
                    <a:pt x="2981" y="13782"/>
                  </a:lnTo>
                  <a:cubicBezTo>
                    <a:pt x="3018" y="14084"/>
                    <a:pt x="3069" y="14386"/>
                    <a:pt x="3144" y="14675"/>
                  </a:cubicBezTo>
                  <a:lnTo>
                    <a:pt x="3157" y="14713"/>
                  </a:lnTo>
                  <a:cubicBezTo>
                    <a:pt x="3220" y="14914"/>
                    <a:pt x="3283" y="15115"/>
                    <a:pt x="3345" y="15278"/>
                  </a:cubicBezTo>
                  <a:cubicBezTo>
                    <a:pt x="3295" y="15542"/>
                    <a:pt x="3283" y="15807"/>
                    <a:pt x="3320" y="16071"/>
                  </a:cubicBezTo>
                  <a:cubicBezTo>
                    <a:pt x="3358" y="16310"/>
                    <a:pt x="3358" y="16536"/>
                    <a:pt x="3345" y="16775"/>
                  </a:cubicBezTo>
                  <a:cubicBezTo>
                    <a:pt x="3132" y="17492"/>
                    <a:pt x="3056" y="18246"/>
                    <a:pt x="3144" y="18988"/>
                  </a:cubicBezTo>
                  <a:cubicBezTo>
                    <a:pt x="3069" y="19177"/>
                    <a:pt x="3018" y="19390"/>
                    <a:pt x="3006" y="19592"/>
                  </a:cubicBezTo>
                  <a:cubicBezTo>
                    <a:pt x="2327" y="19994"/>
                    <a:pt x="1912" y="20723"/>
                    <a:pt x="1912" y="21515"/>
                  </a:cubicBezTo>
                  <a:lnTo>
                    <a:pt x="1912" y="21905"/>
                  </a:lnTo>
                  <a:cubicBezTo>
                    <a:pt x="717" y="22459"/>
                    <a:pt x="0" y="23553"/>
                    <a:pt x="0" y="24823"/>
                  </a:cubicBezTo>
                  <a:lnTo>
                    <a:pt x="0" y="28344"/>
                  </a:lnTo>
                  <a:cubicBezTo>
                    <a:pt x="0" y="28859"/>
                    <a:pt x="189" y="30594"/>
                    <a:pt x="2742" y="30896"/>
                  </a:cubicBezTo>
                  <a:cubicBezTo>
                    <a:pt x="3396" y="30972"/>
                    <a:pt x="4326" y="30997"/>
                    <a:pt x="5974" y="30997"/>
                  </a:cubicBezTo>
                  <a:cubicBezTo>
                    <a:pt x="7608" y="30997"/>
                    <a:pt x="8551" y="30972"/>
                    <a:pt x="9180" y="30896"/>
                  </a:cubicBezTo>
                  <a:cubicBezTo>
                    <a:pt x="11733" y="30607"/>
                    <a:pt x="11921" y="28872"/>
                    <a:pt x="11921" y="28344"/>
                  </a:cubicBezTo>
                  <a:lnTo>
                    <a:pt x="11921" y="24823"/>
                  </a:lnTo>
                  <a:cubicBezTo>
                    <a:pt x="11921" y="23527"/>
                    <a:pt x="11192" y="22459"/>
                    <a:pt x="10010" y="21905"/>
                  </a:cubicBezTo>
                  <a:lnTo>
                    <a:pt x="10010" y="21515"/>
                  </a:lnTo>
                  <a:cubicBezTo>
                    <a:pt x="10010" y="21100"/>
                    <a:pt x="9897" y="20698"/>
                    <a:pt x="9671" y="20346"/>
                  </a:cubicBezTo>
                  <a:lnTo>
                    <a:pt x="9721" y="20283"/>
                  </a:lnTo>
                  <a:cubicBezTo>
                    <a:pt x="9884" y="20082"/>
                    <a:pt x="10010" y="19843"/>
                    <a:pt x="10073" y="19579"/>
                  </a:cubicBezTo>
                  <a:cubicBezTo>
                    <a:pt x="10211" y="19378"/>
                    <a:pt x="10324" y="19177"/>
                    <a:pt x="10425" y="18988"/>
                  </a:cubicBezTo>
                  <a:lnTo>
                    <a:pt x="10450" y="18938"/>
                  </a:lnTo>
                  <a:cubicBezTo>
                    <a:pt x="10563" y="18699"/>
                    <a:pt x="10664" y="18460"/>
                    <a:pt x="10752" y="18221"/>
                  </a:cubicBezTo>
                  <a:cubicBezTo>
                    <a:pt x="10790" y="18120"/>
                    <a:pt x="10802" y="18045"/>
                    <a:pt x="10827" y="17982"/>
                  </a:cubicBezTo>
                  <a:lnTo>
                    <a:pt x="10840" y="17919"/>
                  </a:lnTo>
                  <a:cubicBezTo>
                    <a:pt x="10928" y="17642"/>
                    <a:pt x="10941" y="17341"/>
                    <a:pt x="10878" y="17051"/>
                  </a:cubicBezTo>
                  <a:cubicBezTo>
                    <a:pt x="11620" y="14499"/>
                    <a:pt x="11620" y="12851"/>
                    <a:pt x="11620" y="12650"/>
                  </a:cubicBezTo>
                  <a:cubicBezTo>
                    <a:pt x="11607" y="12512"/>
                    <a:pt x="11594" y="12374"/>
                    <a:pt x="11569" y="12223"/>
                  </a:cubicBezTo>
                  <a:lnTo>
                    <a:pt x="11607" y="12072"/>
                  </a:lnTo>
                  <a:lnTo>
                    <a:pt x="11632" y="12022"/>
                  </a:lnTo>
                  <a:cubicBezTo>
                    <a:pt x="11682" y="11770"/>
                    <a:pt x="11745" y="11531"/>
                    <a:pt x="11783" y="11342"/>
                  </a:cubicBezTo>
                  <a:lnTo>
                    <a:pt x="11796" y="11292"/>
                  </a:lnTo>
                  <a:cubicBezTo>
                    <a:pt x="11833" y="11091"/>
                    <a:pt x="11859" y="10915"/>
                    <a:pt x="11884" y="10789"/>
                  </a:cubicBezTo>
                  <a:cubicBezTo>
                    <a:pt x="11884" y="10777"/>
                    <a:pt x="11884" y="10751"/>
                    <a:pt x="11884" y="10739"/>
                  </a:cubicBezTo>
                  <a:lnTo>
                    <a:pt x="11909" y="10563"/>
                  </a:lnTo>
                  <a:cubicBezTo>
                    <a:pt x="11972" y="10072"/>
                    <a:pt x="11846" y="9582"/>
                    <a:pt x="11544" y="9180"/>
                  </a:cubicBezTo>
                  <a:cubicBezTo>
                    <a:pt x="11506" y="8978"/>
                    <a:pt x="11469" y="8777"/>
                    <a:pt x="11418" y="8576"/>
                  </a:cubicBezTo>
                  <a:cubicBezTo>
                    <a:pt x="11381" y="8337"/>
                    <a:pt x="11305" y="7947"/>
                    <a:pt x="11280" y="7796"/>
                  </a:cubicBezTo>
                  <a:cubicBezTo>
                    <a:pt x="11318" y="7180"/>
                    <a:pt x="11418" y="6375"/>
                    <a:pt x="11418" y="6338"/>
                  </a:cubicBezTo>
                  <a:cubicBezTo>
                    <a:pt x="11456" y="6036"/>
                    <a:pt x="11431" y="5722"/>
                    <a:pt x="11343" y="5420"/>
                  </a:cubicBezTo>
                  <a:cubicBezTo>
                    <a:pt x="11481" y="4816"/>
                    <a:pt x="11318" y="4187"/>
                    <a:pt x="10890" y="3722"/>
                  </a:cubicBezTo>
                  <a:lnTo>
                    <a:pt x="10890" y="3697"/>
                  </a:lnTo>
                  <a:cubicBezTo>
                    <a:pt x="10991" y="1169"/>
                    <a:pt x="9809" y="327"/>
                    <a:pt x="8803" y="75"/>
                  </a:cubicBezTo>
                  <a:cubicBezTo>
                    <a:pt x="8715" y="50"/>
                    <a:pt x="8627" y="38"/>
                    <a:pt x="8551" y="25"/>
                  </a:cubicBezTo>
                  <a:cubicBezTo>
                    <a:pt x="8438" y="0"/>
                    <a:pt x="8325" y="0"/>
                    <a:pt x="8212" y="0"/>
                  </a:cubicBezTo>
                  <a:close/>
                </a:path>
              </a:pathLst>
            </a:custGeom>
            <a:solidFill>
              <a:schemeClr val="lt1"/>
            </a:solidFill>
            <a:ln>
              <a:noFill/>
            </a:ln>
            <a:effectLst>
              <a:outerShdw blurRad="28575" dist="9525" dir="5400000" algn="bl" rotWithShape="0">
                <a:schemeClr val="dk2">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7177200" y="5089025"/>
              <a:ext cx="106925" cy="17950"/>
            </a:xfrm>
            <a:custGeom>
              <a:avLst/>
              <a:gdLst/>
              <a:ahLst/>
              <a:cxnLst/>
              <a:rect l="l" t="t" r="r" b="b"/>
              <a:pathLst>
                <a:path w="4277" h="718" extrusionOk="0">
                  <a:moveTo>
                    <a:pt x="3597" y="419"/>
                  </a:moveTo>
                  <a:cubicBezTo>
                    <a:pt x="3761" y="419"/>
                    <a:pt x="3924" y="422"/>
                    <a:pt x="4088" y="429"/>
                  </a:cubicBezTo>
                  <a:cubicBezTo>
                    <a:pt x="3773" y="517"/>
                    <a:pt x="3446" y="579"/>
                    <a:pt x="3119" y="617"/>
                  </a:cubicBezTo>
                  <a:cubicBezTo>
                    <a:pt x="2792" y="655"/>
                    <a:pt x="2465" y="680"/>
                    <a:pt x="2139" y="680"/>
                  </a:cubicBezTo>
                  <a:cubicBezTo>
                    <a:pt x="1799" y="680"/>
                    <a:pt x="1472" y="655"/>
                    <a:pt x="1145" y="630"/>
                  </a:cubicBezTo>
                  <a:cubicBezTo>
                    <a:pt x="818" y="592"/>
                    <a:pt x="504" y="529"/>
                    <a:pt x="189" y="429"/>
                  </a:cubicBezTo>
                  <a:lnTo>
                    <a:pt x="189" y="429"/>
                  </a:lnTo>
                  <a:lnTo>
                    <a:pt x="1158" y="441"/>
                  </a:lnTo>
                  <a:cubicBezTo>
                    <a:pt x="1376" y="441"/>
                    <a:pt x="1594" y="447"/>
                    <a:pt x="1812" y="447"/>
                  </a:cubicBezTo>
                  <a:cubicBezTo>
                    <a:pt x="1921" y="447"/>
                    <a:pt x="2030" y="445"/>
                    <a:pt x="2139" y="441"/>
                  </a:cubicBezTo>
                  <a:cubicBezTo>
                    <a:pt x="2453" y="441"/>
                    <a:pt x="2780" y="441"/>
                    <a:pt x="3107" y="429"/>
                  </a:cubicBezTo>
                  <a:cubicBezTo>
                    <a:pt x="3270" y="422"/>
                    <a:pt x="3434" y="419"/>
                    <a:pt x="3597" y="419"/>
                  </a:cubicBezTo>
                  <a:close/>
                  <a:moveTo>
                    <a:pt x="240" y="1"/>
                  </a:moveTo>
                  <a:cubicBezTo>
                    <a:pt x="101" y="26"/>
                    <a:pt x="1" y="139"/>
                    <a:pt x="1" y="290"/>
                  </a:cubicBezTo>
                  <a:lnTo>
                    <a:pt x="1" y="542"/>
                  </a:lnTo>
                  <a:cubicBezTo>
                    <a:pt x="252" y="605"/>
                    <a:pt x="906" y="718"/>
                    <a:pt x="2151" y="718"/>
                  </a:cubicBezTo>
                  <a:cubicBezTo>
                    <a:pt x="3497" y="718"/>
                    <a:pt x="4088" y="579"/>
                    <a:pt x="4276" y="529"/>
                  </a:cubicBezTo>
                  <a:lnTo>
                    <a:pt x="4276" y="290"/>
                  </a:lnTo>
                  <a:cubicBezTo>
                    <a:pt x="4276" y="152"/>
                    <a:pt x="4176" y="26"/>
                    <a:pt x="4037" y="1"/>
                  </a:cubicBezTo>
                  <a:cubicBezTo>
                    <a:pt x="3409" y="114"/>
                    <a:pt x="2774" y="171"/>
                    <a:pt x="2139" y="171"/>
                  </a:cubicBezTo>
                  <a:cubicBezTo>
                    <a:pt x="1504" y="171"/>
                    <a:pt x="868" y="114"/>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7236300" y="5049100"/>
              <a:ext cx="32100" cy="5375"/>
            </a:xfrm>
            <a:custGeom>
              <a:avLst/>
              <a:gdLst/>
              <a:ahLst/>
              <a:cxnLst/>
              <a:rect l="l" t="t" r="r" b="b"/>
              <a:pathLst>
                <a:path w="1284" h="215" extrusionOk="0">
                  <a:moveTo>
                    <a:pt x="164" y="1"/>
                  </a:moveTo>
                  <a:cubicBezTo>
                    <a:pt x="101" y="64"/>
                    <a:pt x="64" y="139"/>
                    <a:pt x="1" y="215"/>
                  </a:cubicBezTo>
                  <a:cubicBezTo>
                    <a:pt x="428" y="202"/>
                    <a:pt x="856" y="164"/>
                    <a:pt x="1284" y="102"/>
                  </a:cubicBezTo>
                  <a:cubicBezTo>
                    <a:pt x="906" y="51"/>
                    <a:pt x="529" y="14"/>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7219325" y="5077100"/>
              <a:ext cx="56925" cy="8800"/>
            </a:xfrm>
            <a:custGeom>
              <a:avLst/>
              <a:gdLst/>
              <a:ahLst/>
              <a:cxnLst/>
              <a:rect l="l" t="t" r="r" b="b"/>
              <a:pathLst>
                <a:path w="2277" h="352" extrusionOk="0">
                  <a:moveTo>
                    <a:pt x="2277" y="0"/>
                  </a:moveTo>
                  <a:cubicBezTo>
                    <a:pt x="1522" y="201"/>
                    <a:pt x="768" y="302"/>
                    <a:pt x="1" y="340"/>
                  </a:cubicBezTo>
                  <a:cubicBezTo>
                    <a:pt x="163" y="348"/>
                    <a:pt x="325" y="352"/>
                    <a:pt x="487" y="352"/>
                  </a:cubicBezTo>
                  <a:cubicBezTo>
                    <a:pt x="1083" y="352"/>
                    <a:pt x="1684" y="297"/>
                    <a:pt x="2277" y="189"/>
                  </a:cubicBezTo>
                  <a:lnTo>
                    <a:pt x="2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7200150" y="5144050"/>
              <a:ext cx="107225" cy="9275"/>
            </a:xfrm>
            <a:custGeom>
              <a:avLst/>
              <a:gdLst/>
              <a:ahLst/>
              <a:cxnLst/>
              <a:rect l="l" t="t" r="r" b="b"/>
              <a:pathLst>
                <a:path w="4289" h="371" extrusionOk="0">
                  <a:moveTo>
                    <a:pt x="4289" y="1"/>
                  </a:moveTo>
                  <a:lnTo>
                    <a:pt x="4289" y="1"/>
                  </a:lnTo>
                  <a:cubicBezTo>
                    <a:pt x="4113" y="26"/>
                    <a:pt x="3937" y="63"/>
                    <a:pt x="3761" y="76"/>
                  </a:cubicBezTo>
                  <a:cubicBezTo>
                    <a:pt x="3572" y="89"/>
                    <a:pt x="3409" y="126"/>
                    <a:pt x="3220" y="139"/>
                  </a:cubicBezTo>
                  <a:cubicBezTo>
                    <a:pt x="2868" y="177"/>
                    <a:pt x="2516" y="202"/>
                    <a:pt x="2151" y="227"/>
                  </a:cubicBezTo>
                  <a:cubicBezTo>
                    <a:pt x="1799" y="239"/>
                    <a:pt x="1434" y="265"/>
                    <a:pt x="1082" y="277"/>
                  </a:cubicBezTo>
                  <a:cubicBezTo>
                    <a:pt x="894" y="290"/>
                    <a:pt x="718" y="290"/>
                    <a:pt x="541" y="290"/>
                  </a:cubicBezTo>
                  <a:cubicBezTo>
                    <a:pt x="353" y="290"/>
                    <a:pt x="177" y="290"/>
                    <a:pt x="1" y="302"/>
                  </a:cubicBezTo>
                  <a:cubicBezTo>
                    <a:pt x="353" y="353"/>
                    <a:pt x="718" y="365"/>
                    <a:pt x="1082" y="365"/>
                  </a:cubicBezTo>
                  <a:cubicBezTo>
                    <a:pt x="1177" y="369"/>
                    <a:pt x="1272" y="370"/>
                    <a:pt x="1368" y="370"/>
                  </a:cubicBezTo>
                  <a:cubicBezTo>
                    <a:pt x="1630" y="370"/>
                    <a:pt x="1897" y="358"/>
                    <a:pt x="2164" y="340"/>
                  </a:cubicBezTo>
                  <a:cubicBezTo>
                    <a:pt x="2880" y="302"/>
                    <a:pt x="3597" y="189"/>
                    <a:pt x="4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7185075" y="5064825"/>
              <a:ext cx="91175" cy="13425"/>
            </a:xfrm>
            <a:custGeom>
              <a:avLst/>
              <a:gdLst/>
              <a:ahLst/>
              <a:cxnLst/>
              <a:rect l="l" t="t" r="r" b="b"/>
              <a:pathLst>
                <a:path w="3647" h="537" extrusionOk="0">
                  <a:moveTo>
                    <a:pt x="3647" y="1"/>
                  </a:moveTo>
                  <a:cubicBezTo>
                    <a:pt x="2768" y="232"/>
                    <a:pt x="1870" y="347"/>
                    <a:pt x="971" y="347"/>
                  </a:cubicBezTo>
                  <a:cubicBezTo>
                    <a:pt x="647" y="347"/>
                    <a:pt x="323" y="332"/>
                    <a:pt x="0" y="303"/>
                  </a:cubicBezTo>
                  <a:lnTo>
                    <a:pt x="0" y="491"/>
                  </a:lnTo>
                  <a:cubicBezTo>
                    <a:pt x="323" y="521"/>
                    <a:pt x="647" y="536"/>
                    <a:pt x="971" y="536"/>
                  </a:cubicBezTo>
                  <a:cubicBezTo>
                    <a:pt x="1870" y="536"/>
                    <a:pt x="2768" y="421"/>
                    <a:pt x="3647" y="189"/>
                  </a:cubicBezTo>
                  <a:lnTo>
                    <a:pt x="36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7284400" y="5111350"/>
              <a:ext cx="42475" cy="115400"/>
            </a:xfrm>
            <a:custGeom>
              <a:avLst/>
              <a:gdLst/>
              <a:ahLst/>
              <a:cxnLst/>
              <a:rect l="l" t="t" r="r" b="b"/>
              <a:pathLst>
                <a:path w="1699" h="4616" extrusionOk="0">
                  <a:moveTo>
                    <a:pt x="793" y="1"/>
                  </a:moveTo>
                  <a:lnTo>
                    <a:pt x="793" y="1"/>
                  </a:lnTo>
                  <a:cubicBezTo>
                    <a:pt x="931" y="64"/>
                    <a:pt x="1070" y="152"/>
                    <a:pt x="1183" y="265"/>
                  </a:cubicBezTo>
                  <a:lnTo>
                    <a:pt x="1120" y="303"/>
                  </a:lnTo>
                  <a:cubicBezTo>
                    <a:pt x="1082" y="328"/>
                    <a:pt x="1032" y="353"/>
                    <a:pt x="982" y="378"/>
                  </a:cubicBezTo>
                  <a:cubicBezTo>
                    <a:pt x="881" y="428"/>
                    <a:pt x="768" y="479"/>
                    <a:pt x="667" y="529"/>
                  </a:cubicBezTo>
                  <a:cubicBezTo>
                    <a:pt x="454" y="617"/>
                    <a:pt x="227" y="680"/>
                    <a:pt x="1" y="755"/>
                  </a:cubicBezTo>
                  <a:cubicBezTo>
                    <a:pt x="240" y="743"/>
                    <a:pt x="479" y="718"/>
                    <a:pt x="705" y="692"/>
                  </a:cubicBezTo>
                  <a:cubicBezTo>
                    <a:pt x="831" y="655"/>
                    <a:pt x="944" y="642"/>
                    <a:pt x="1070" y="617"/>
                  </a:cubicBezTo>
                  <a:cubicBezTo>
                    <a:pt x="1120" y="604"/>
                    <a:pt x="1183" y="592"/>
                    <a:pt x="1246" y="567"/>
                  </a:cubicBezTo>
                  <a:lnTo>
                    <a:pt x="1334" y="542"/>
                  </a:lnTo>
                  <a:lnTo>
                    <a:pt x="1384" y="516"/>
                  </a:lnTo>
                  <a:cubicBezTo>
                    <a:pt x="1447" y="617"/>
                    <a:pt x="1485" y="743"/>
                    <a:pt x="1485" y="868"/>
                  </a:cubicBezTo>
                  <a:cubicBezTo>
                    <a:pt x="1497" y="919"/>
                    <a:pt x="1497" y="969"/>
                    <a:pt x="1485" y="1007"/>
                  </a:cubicBezTo>
                  <a:lnTo>
                    <a:pt x="1485" y="1170"/>
                  </a:lnTo>
                  <a:lnTo>
                    <a:pt x="1485" y="1485"/>
                  </a:lnTo>
                  <a:lnTo>
                    <a:pt x="1485" y="2113"/>
                  </a:lnTo>
                  <a:lnTo>
                    <a:pt x="1485" y="2742"/>
                  </a:lnTo>
                  <a:cubicBezTo>
                    <a:pt x="1485" y="2943"/>
                    <a:pt x="1485" y="3157"/>
                    <a:pt x="1497" y="3371"/>
                  </a:cubicBezTo>
                  <a:cubicBezTo>
                    <a:pt x="1522" y="3786"/>
                    <a:pt x="1548" y="4201"/>
                    <a:pt x="1598" y="4616"/>
                  </a:cubicBezTo>
                  <a:cubicBezTo>
                    <a:pt x="1636" y="4201"/>
                    <a:pt x="1661" y="3786"/>
                    <a:pt x="1686" y="3371"/>
                  </a:cubicBezTo>
                  <a:cubicBezTo>
                    <a:pt x="1698" y="3157"/>
                    <a:pt x="1698" y="2956"/>
                    <a:pt x="1698" y="2742"/>
                  </a:cubicBezTo>
                  <a:lnTo>
                    <a:pt x="1698" y="2113"/>
                  </a:lnTo>
                  <a:lnTo>
                    <a:pt x="1698" y="1485"/>
                  </a:lnTo>
                  <a:lnTo>
                    <a:pt x="1698" y="1170"/>
                  </a:lnTo>
                  <a:cubicBezTo>
                    <a:pt x="1686" y="1070"/>
                    <a:pt x="1686" y="956"/>
                    <a:pt x="1673" y="856"/>
                  </a:cubicBezTo>
                  <a:cubicBezTo>
                    <a:pt x="1636" y="630"/>
                    <a:pt x="1522" y="428"/>
                    <a:pt x="1359" y="277"/>
                  </a:cubicBezTo>
                  <a:cubicBezTo>
                    <a:pt x="1195" y="139"/>
                    <a:pt x="994" y="51"/>
                    <a:pt x="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7192925" y="5049100"/>
              <a:ext cx="28625" cy="5075"/>
            </a:xfrm>
            <a:custGeom>
              <a:avLst/>
              <a:gdLst/>
              <a:ahLst/>
              <a:cxnLst/>
              <a:rect l="l" t="t" r="r" b="b"/>
              <a:pathLst>
                <a:path w="1145" h="203" extrusionOk="0">
                  <a:moveTo>
                    <a:pt x="1082" y="1"/>
                  </a:moveTo>
                  <a:cubicBezTo>
                    <a:pt x="717" y="14"/>
                    <a:pt x="353" y="51"/>
                    <a:pt x="1" y="102"/>
                  </a:cubicBezTo>
                  <a:cubicBezTo>
                    <a:pt x="378" y="164"/>
                    <a:pt x="755" y="190"/>
                    <a:pt x="1145" y="202"/>
                  </a:cubicBezTo>
                  <a:cubicBezTo>
                    <a:pt x="1120" y="164"/>
                    <a:pt x="1107" y="114"/>
                    <a:pt x="1095" y="51"/>
                  </a:cubicBezTo>
                  <a:cubicBezTo>
                    <a:pt x="1095" y="39"/>
                    <a:pt x="1082" y="14"/>
                    <a:pt x="1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7185075" y="5059475"/>
              <a:ext cx="65725" cy="6575"/>
            </a:xfrm>
            <a:custGeom>
              <a:avLst/>
              <a:gdLst/>
              <a:ahLst/>
              <a:cxnLst/>
              <a:rect l="l" t="t" r="r" b="b"/>
              <a:pathLst>
                <a:path w="2629" h="263" extrusionOk="0">
                  <a:moveTo>
                    <a:pt x="0" y="1"/>
                  </a:moveTo>
                  <a:lnTo>
                    <a:pt x="0" y="215"/>
                  </a:lnTo>
                  <a:cubicBezTo>
                    <a:pt x="315" y="247"/>
                    <a:pt x="634" y="262"/>
                    <a:pt x="953" y="262"/>
                  </a:cubicBezTo>
                  <a:cubicBezTo>
                    <a:pt x="1513" y="262"/>
                    <a:pt x="2076" y="215"/>
                    <a:pt x="2628" y="127"/>
                  </a:cubicBezTo>
                  <a:lnTo>
                    <a:pt x="2628" y="127"/>
                  </a:lnTo>
                  <a:cubicBezTo>
                    <a:pt x="2389" y="152"/>
                    <a:pt x="2113" y="164"/>
                    <a:pt x="1824" y="164"/>
                  </a:cubicBezTo>
                  <a:cubicBezTo>
                    <a:pt x="1207" y="164"/>
                    <a:pt x="604" y="1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7181300" y="5213525"/>
              <a:ext cx="98425" cy="7875"/>
            </a:xfrm>
            <a:custGeom>
              <a:avLst/>
              <a:gdLst/>
              <a:ahLst/>
              <a:cxnLst/>
              <a:rect l="l" t="t" r="r" b="b"/>
              <a:pathLst>
                <a:path w="3937" h="315" extrusionOk="0">
                  <a:moveTo>
                    <a:pt x="1968" y="1"/>
                  </a:moveTo>
                  <a:cubicBezTo>
                    <a:pt x="1638" y="1"/>
                    <a:pt x="1308" y="26"/>
                    <a:pt x="981" y="76"/>
                  </a:cubicBezTo>
                  <a:cubicBezTo>
                    <a:pt x="642" y="126"/>
                    <a:pt x="315" y="202"/>
                    <a:pt x="0" y="315"/>
                  </a:cubicBezTo>
                  <a:cubicBezTo>
                    <a:pt x="327" y="290"/>
                    <a:pt x="654" y="265"/>
                    <a:pt x="981" y="240"/>
                  </a:cubicBezTo>
                  <a:cubicBezTo>
                    <a:pt x="1308" y="214"/>
                    <a:pt x="1648" y="202"/>
                    <a:pt x="1975" y="202"/>
                  </a:cubicBezTo>
                  <a:cubicBezTo>
                    <a:pt x="2301" y="202"/>
                    <a:pt x="2628" y="214"/>
                    <a:pt x="2955" y="240"/>
                  </a:cubicBezTo>
                  <a:cubicBezTo>
                    <a:pt x="3282" y="252"/>
                    <a:pt x="3609" y="290"/>
                    <a:pt x="3936" y="315"/>
                  </a:cubicBezTo>
                  <a:cubicBezTo>
                    <a:pt x="3622" y="202"/>
                    <a:pt x="3295" y="126"/>
                    <a:pt x="2955" y="76"/>
                  </a:cubicBezTo>
                  <a:cubicBezTo>
                    <a:pt x="2628" y="26"/>
                    <a:pt x="2298" y="1"/>
                    <a:pt x="1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7136975" y="5109150"/>
              <a:ext cx="94025" cy="114775"/>
            </a:xfrm>
            <a:custGeom>
              <a:avLst/>
              <a:gdLst/>
              <a:ahLst/>
              <a:cxnLst/>
              <a:rect l="l" t="t" r="r" b="b"/>
              <a:pathLst>
                <a:path w="3761" h="4591" extrusionOk="0">
                  <a:moveTo>
                    <a:pt x="1258" y="1"/>
                  </a:moveTo>
                  <a:lnTo>
                    <a:pt x="1258" y="1"/>
                  </a:lnTo>
                  <a:cubicBezTo>
                    <a:pt x="780" y="64"/>
                    <a:pt x="0" y="290"/>
                    <a:pt x="0" y="1070"/>
                  </a:cubicBezTo>
                  <a:lnTo>
                    <a:pt x="0" y="4591"/>
                  </a:lnTo>
                  <a:cubicBezTo>
                    <a:pt x="289" y="3723"/>
                    <a:pt x="453" y="2830"/>
                    <a:pt x="503" y="1925"/>
                  </a:cubicBezTo>
                  <a:cubicBezTo>
                    <a:pt x="503" y="1711"/>
                    <a:pt x="528" y="1510"/>
                    <a:pt x="566" y="1296"/>
                  </a:cubicBezTo>
                  <a:cubicBezTo>
                    <a:pt x="730" y="1334"/>
                    <a:pt x="880" y="1346"/>
                    <a:pt x="1031" y="1371"/>
                  </a:cubicBezTo>
                  <a:cubicBezTo>
                    <a:pt x="1333" y="1397"/>
                    <a:pt x="1648" y="1409"/>
                    <a:pt x="1949" y="1409"/>
                  </a:cubicBezTo>
                  <a:cubicBezTo>
                    <a:pt x="2251" y="1409"/>
                    <a:pt x="2553" y="1397"/>
                    <a:pt x="2855" y="1397"/>
                  </a:cubicBezTo>
                  <a:cubicBezTo>
                    <a:pt x="3157" y="1384"/>
                    <a:pt x="3458" y="1359"/>
                    <a:pt x="3760" y="1334"/>
                  </a:cubicBezTo>
                  <a:cubicBezTo>
                    <a:pt x="3458" y="1309"/>
                    <a:pt x="3157" y="1283"/>
                    <a:pt x="2867" y="1246"/>
                  </a:cubicBezTo>
                  <a:cubicBezTo>
                    <a:pt x="2565" y="1208"/>
                    <a:pt x="2264" y="1170"/>
                    <a:pt x="1974" y="1120"/>
                  </a:cubicBezTo>
                  <a:cubicBezTo>
                    <a:pt x="1673" y="1082"/>
                    <a:pt x="1383" y="1019"/>
                    <a:pt x="1107" y="944"/>
                  </a:cubicBezTo>
                  <a:cubicBezTo>
                    <a:pt x="968" y="906"/>
                    <a:pt x="830" y="856"/>
                    <a:pt x="692" y="818"/>
                  </a:cubicBezTo>
                  <a:cubicBezTo>
                    <a:pt x="918" y="177"/>
                    <a:pt x="1258"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7153625" y="5221375"/>
              <a:ext cx="154075" cy="8200"/>
            </a:xfrm>
            <a:custGeom>
              <a:avLst/>
              <a:gdLst/>
              <a:ahLst/>
              <a:cxnLst/>
              <a:rect l="l" t="t" r="r" b="b"/>
              <a:pathLst>
                <a:path w="6163" h="328" extrusionOk="0">
                  <a:moveTo>
                    <a:pt x="3082" y="1"/>
                  </a:moveTo>
                  <a:cubicBezTo>
                    <a:pt x="2566" y="1"/>
                    <a:pt x="2038" y="26"/>
                    <a:pt x="1535" y="89"/>
                  </a:cubicBezTo>
                  <a:cubicBezTo>
                    <a:pt x="1019" y="127"/>
                    <a:pt x="504" y="215"/>
                    <a:pt x="1" y="328"/>
                  </a:cubicBezTo>
                  <a:cubicBezTo>
                    <a:pt x="516" y="303"/>
                    <a:pt x="1032" y="265"/>
                    <a:pt x="1547" y="240"/>
                  </a:cubicBezTo>
                  <a:cubicBezTo>
                    <a:pt x="2050" y="227"/>
                    <a:pt x="2566" y="215"/>
                    <a:pt x="3082" y="215"/>
                  </a:cubicBezTo>
                  <a:cubicBezTo>
                    <a:pt x="3597" y="215"/>
                    <a:pt x="4100" y="227"/>
                    <a:pt x="4616" y="240"/>
                  </a:cubicBezTo>
                  <a:cubicBezTo>
                    <a:pt x="5131" y="265"/>
                    <a:pt x="5647" y="303"/>
                    <a:pt x="6162" y="328"/>
                  </a:cubicBezTo>
                  <a:cubicBezTo>
                    <a:pt x="5659" y="215"/>
                    <a:pt x="5144" y="127"/>
                    <a:pt x="4628" y="89"/>
                  </a:cubicBezTo>
                  <a:cubicBezTo>
                    <a:pt x="4113" y="26"/>
                    <a:pt x="3597" y="14"/>
                    <a:pt x="3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7229400" y="4641050"/>
              <a:ext cx="37425" cy="414050"/>
            </a:xfrm>
            <a:custGeom>
              <a:avLst/>
              <a:gdLst/>
              <a:ahLst/>
              <a:cxnLst/>
              <a:rect l="l" t="t" r="r" b="b"/>
              <a:pathLst>
                <a:path w="1497" h="16562" extrusionOk="0">
                  <a:moveTo>
                    <a:pt x="1497" y="1"/>
                  </a:moveTo>
                  <a:lnTo>
                    <a:pt x="1497" y="1"/>
                  </a:lnTo>
                  <a:cubicBezTo>
                    <a:pt x="1270" y="818"/>
                    <a:pt x="1157" y="1673"/>
                    <a:pt x="1157" y="2528"/>
                  </a:cubicBezTo>
                  <a:cubicBezTo>
                    <a:pt x="1157" y="3384"/>
                    <a:pt x="1207" y="4251"/>
                    <a:pt x="1233" y="5106"/>
                  </a:cubicBezTo>
                  <a:cubicBezTo>
                    <a:pt x="1321" y="6816"/>
                    <a:pt x="1295" y="8539"/>
                    <a:pt x="1170" y="10249"/>
                  </a:cubicBezTo>
                  <a:cubicBezTo>
                    <a:pt x="1145" y="10677"/>
                    <a:pt x="1107" y="11104"/>
                    <a:pt x="1057" y="11532"/>
                  </a:cubicBezTo>
                  <a:cubicBezTo>
                    <a:pt x="1006" y="11947"/>
                    <a:pt x="956" y="12375"/>
                    <a:pt x="880" y="12789"/>
                  </a:cubicBezTo>
                  <a:cubicBezTo>
                    <a:pt x="742" y="13619"/>
                    <a:pt x="566" y="14437"/>
                    <a:pt x="365" y="15242"/>
                  </a:cubicBezTo>
                  <a:cubicBezTo>
                    <a:pt x="252" y="15682"/>
                    <a:pt x="139" y="16122"/>
                    <a:pt x="0" y="16562"/>
                  </a:cubicBezTo>
                  <a:lnTo>
                    <a:pt x="63" y="16562"/>
                  </a:lnTo>
                  <a:cubicBezTo>
                    <a:pt x="189" y="16134"/>
                    <a:pt x="315" y="15707"/>
                    <a:pt x="428" y="15279"/>
                  </a:cubicBezTo>
                  <a:cubicBezTo>
                    <a:pt x="642" y="14487"/>
                    <a:pt x="818" y="13657"/>
                    <a:pt x="956" y="12815"/>
                  </a:cubicBezTo>
                  <a:cubicBezTo>
                    <a:pt x="1031" y="12400"/>
                    <a:pt x="1082" y="11972"/>
                    <a:pt x="1145" y="11545"/>
                  </a:cubicBezTo>
                  <a:cubicBezTo>
                    <a:pt x="1195" y="11117"/>
                    <a:pt x="1233" y="10689"/>
                    <a:pt x="1258" y="10262"/>
                  </a:cubicBezTo>
                  <a:cubicBezTo>
                    <a:pt x="1383" y="8539"/>
                    <a:pt x="1409" y="6816"/>
                    <a:pt x="1308" y="5094"/>
                  </a:cubicBezTo>
                  <a:cubicBezTo>
                    <a:pt x="1270" y="4239"/>
                    <a:pt x="1207" y="3384"/>
                    <a:pt x="1207" y="2516"/>
                  </a:cubicBezTo>
                  <a:cubicBezTo>
                    <a:pt x="1195" y="1673"/>
                    <a:pt x="1283" y="818"/>
                    <a:pt x="14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7201725" y="4569600"/>
              <a:ext cx="125775" cy="480800"/>
            </a:xfrm>
            <a:custGeom>
              <a:avLst/>
              <a:gdLst/>
              <a:ahLst/>
              <a:cxnLst/>
              <a:rect l="l" t="t" r="r" b="b"/>
              <a:pathLst>
                <a:path w="5031" h="19232" extrusionOk="0">
                  <a:moveTo>
                    <a:pt x="3547" y="1363"/>
                  </a:moveTo>
                  <a:lnTo>
                    <a:pt x="3496" y="1513"/>
                  </a:lnTo>
                  <a:cubicBezTo>
                    <a:pt x="3459" y="1614"/>
                    <a:pt x="3421" y="1752"/>
                    <a:pt x="3371" y="1928"/>
                  </a:cubicBezTo>
                  <a:cubicBezTo>
                    <a:pt x="3320" y="2092"/>
                    <a:pt x="3258" y="2293"/>
                    <a:pt x="3195" y="2507"/>
                  </a:cubicBezTo>
                  <a:cubicBezTo>
                    <a:pt x="3132" y="2721"/>
                    <a:pt x="3081" y="2947"/>
                    <a:pt x="3019" y="3173"/>
                  </a:cubicBezTo>
                  <a:cubicBezTo>
                    <a:pt x="2968" y="3412"/>
                    <a:pt x="2918" y="3651"/>
                    <a:pt x="2868" y="3865"/>
                  </a:cubicBezTo>
                  <a:cubicBezTo>
                    <a:pt x="2817" y="4079"/>
                    <a:pt x="2780" y="4292"/>
                    <a:pt x="2755" y="4469"/>
                  </a:cubicBezTo>
                  <a:cubicBezTo>
                    <a:pt x="2729" y="4657"/>
                    <a:pt x="2692" y="4808"/>
                    <a:pt x="2679" y="4909"/>
                  </a:cubicBezTo>
                  <a:lnTo>
                    <a:pt x="2654" y="5072"/>
                  </a:lnTo>
                  <a:lnTo>
                    <a:pt x="2667" y="4909"/>
                  </a:lnTo>
                  <a:cubicBezTo>
                    <a:pt x="2667" y="4795"/>
                    <a:pt x="2679" y="4645"/>
                    <a:pt x="2704" y="4456"/>
                  </a:cubicBezTo>
                  <a:cubicBezTo>
                    <a:pt x="2729" y="4267"/>
                    <a:pt x="2755" y="4054"/>
                    <a:pt x="2792" y="3827"/>
                  </a:cubicBezTo>
                  <a:cubicBezTo>
                    <a:pt x="2830" y="3601"/>
                    <a:pt x="2880" y="3349"/>
                    <a:pt x="2943" y="3123"/>
                  </a:cubicBezTo>
                  <a:cubicBezTo>
                    <a:pt x="2993" y="2897"/>
                    <a:pt x="3069" y="2645"/>
                    <a:pt x="3132" y="2444"/>
                  </a:cubicBezTo>
                  <a:cubicBezTo>
                    <a:pt x="3195" y="2243"/>
                    <a:pt x="3258" y="2042"/>
                    <a:pt x="3320" y="1878"/>
                  </a:cubicBezTo>
                  <a:cubicBezTo>
                    <a:pt x="3383" y="1715"/>
                    <a:pt x="3446" y="1589"/>
                    <a:pt x="3484" y="1501"/>
                  </a:cubicBezTo>
                  <a:lnTo>
                    <a:pt x="3547" y="1363"/>
                  </a:lnTo>
                  <a:close/>
                  <a:moveTo>
                    <a:pt x="1786" y="3588"/>
                  </a:moveTo>
                  <a:lnTo>
                    <a:pt x="1799" y="3689"/>
                  </a:lnTo>
                  <a:lnTo>
                    <a:pt x="1824" y="3915"/>
                  </a:lnTo>
                  <a:cubicBezTo>
                    <a:pt x="1824" y="4016"/>
                    <a:pt x="1837" y="4129"/>
                    <a:pt x="1849" y="4242"/>
                  </a:cubicBezTo>
                  <a:cubicBezTo>
                    <a:pt x="1862" y="4368"/>
                    <a:pt x="1874" y="4494"/>
                    <a:pt x="1887" y="4619"/>
                  </a:cubicBezTo>
                  <a:cubicBezTo>
                    <a:pt x="1912" y="4745"/>
                    <a:pt x="1912" y="4883"/>
                    <a:pt x="1937" y="4997"/>
                  </a:cubicBezTo>
                  <a:cubicBezTo>
                    <a:pt x="1950" y="5122"/>
                    <a:pt x="1962" y="5236"/>
                    <a:pt x="1975" y="5324"/>
                  </a:cubicBezTo>
                  <a:lnTo>
                    <a:pt x="2000" y="5563"/>
                  </a:lnTo>
                  <a:lnTo>
                    <a:pt x="2013" y="5651"/>
                  </a:lnTo>
                  <a:lnTo>
                    <a:pt x="1987" y="5575"/>
                  </a:lnTo>
                  <a:cubicBezTo>
                    <a:pt x="1962" y="5525"/>
                    <a:pt x="1950" y="5449"/>
                    <a:pt x="1925" y="5349"/>
                  </a:cubicBezTo>
                  <a:cubicBezTo>
                    <a:pt x="1899" y="5261"/>
                    <a:pt x="1874" y="5148"/>
                    <a:pt x="1862" y="5034"/>
                  </a:cubicBezTo>
                  <a:cubicBezTo>
                    <a:pt x="1837" y="4921"/>
                    <a:pt x="1824" y="4783"/>
                    <a:pt x="1811" y="4657"/>
                  </a:cubicBezTo>
                  <a:cubicBezTo>
                    <a:pt x="1786" y="4531"/>
                    <a:pt x="1786" y="4393"/>
                    <a:pt x="1774" y="4267"/>
                  </a:cubicBezTo>
                  <a:cubicBezTo>
                    <a:pt x="1774" y="4142"/>
                    <a:pt x="1774" y="4028"/>
                    <a:pt x="1774" y="3928"/>
                  </a:cubicBezTo>
                  <a:cubicBezTo>
                    <a:pt x="1774" y="3827"/>
                    <a:pt x="1774" y="3739"/>
                    <a:pt x="1786" y="3689"/>
                  </a:cubicBezTo>
                  <a:lnTo>
                    <a:pt x="1786" y="3588"/>
                  </a:lnTo>
                  <a:close/>
                  <a:moveTo>
                    <a:pt x="705" y="4343"/>
                  </a:moveTo>
                  <a:lnTo>
                    <a:pt x="705" y="4380"/>
                  </a:lnTo>
                  <a:lnTo>
                    <a:pt x="705" y="4519"/>
                  </a:lnTo>
                  <a:cubicBezTo>
                    <a:pt x="692" y="4682"/>
                    <a:pt x="705" y="4833"/>
                    <a:pt x="717" y="4997"/>
                  </a:cubicBezTo>
                  <a:cubicBezTo>
                    <a:pt x="743" y="5198"/>
                    <a:pt x="780" y="5399"/>
                    <a:pt x="856" y="5600"/>
                  </a:cubicBezTo>
                  <a:cubicBezTo>
                    <a:pt x="919" y="5801"/>
                    <a:pt x="1019" y="5977"/>
                    <a:pt x="1145" y="6141"/>
                  </a:cubicBezTo>
                  <a:cubicBezTo>
                    <a:pt x="1271" y="6304"/>
                    <a:pt x="1396" y="6455"/>
                    <a:pt x="1535" y="6594"/>
                  </a:cubicBezTo>
                  <a:cubicBezTo>
                    <a:pt x="1661" y="6732"/>
                    <a:pt x="1774" y="6883"/>
                    <a:pt x="1862" y="7034"/>
                  </a:cubicBezTo>
                  <a:cubicBezTo>
                    <a:pt x="1937" y="7160"/>
                    <a:pt x="2000" y="7298"/>
                    <a:pt x="2050" y="7449"/>
                  </a:cubicBezTo>
                  <a:cubicBezTo>
                    <a:pt x="2063" y="7499"/>
                    <a:pt x="2075" y="7562"/>
                    <a:pt x="2088" y="7625"/>
                  </a:cubicBezTo>
                  <a:cubicBezTo>
                    <a:pt x="2063" y="7574"/>
                    <a:pt x="2025" y="7524"/>
                    <a:pt x="2000" y="7474"/>
                  </a:cubicBezTo>
                  <a:cubicBezTo>
                    <a:pt x="1950" y="7361"/>
                    <a:pt x="1874" y="7260"/>
                    <a:pt x="1786" y="7160"/>
                  </a:cubicBezTo>
                  <a:cubicBezTo>
                    <a:pt x="1686" y="7034"/>
                    <a:pt x="1560" y="6921"/>
                    <a:pt x="1434" y="6807"/>
                  </a:cubicBezTo>
                  <a:cubicBezTo>
                    <a:pt x="1283" y="6669"/>
                    <a:pt x="1145" y="6531"/>
                    <a:pt x="1019" y="6380"/>
                  </a:cubicBezTo>
                  <a:cubicBezTo>
                    <a:pt x="881" y="6179"/>
                    <a:pt x="780" y="5952"/>
                    <a:pt x="705" y="5726"/>
                  </a:cubicBezTo>
                  <a:cubicBezTo>
                    <a:pt x="642" y="5487"/>
                    <a:pt x="617" y="5248"/>
                    <a:pt x="617" y="5022"/>
                  </a:cubicBezTo>
                  <a:cubicBezTo>
                    <a:pt x="617" y="4846"/>
                    <a:pt x="629" y="4682"/>
                    <a:pt x="655" y="4519"/>
                  </a:cubicBezTo>
                  <a:cubicBezTo>
                    <a:pt x="667" y="4456"/>
                    <a:pt x="680" y="4418"/>
                    <a:pt x="692" y="4380"/>
                  </a:cubicBezTo>
                  <a:lnTo>
                    <a:pt x="705" y="4343"/>
                  </a:lnTo>
                  <a:close/>
                  <a:moveTo>
                    <a:pt x="4100" y="5613"/>
                  </a:moveTo>
                  <a:lnTo>
                    <a:pt x="4025" y="5852"/>
                  </a:lnTo>
                  <a:cubicBezTo>
                    <a:pt x="4012" y="5927"/>
                    <a:pt x="3987" y="6028"/>
                    <a:pt x="3962" y="6128"/>
                  </a:cubicBezTo>
                  <a:cubicBezTo>
                    <a:pt x="3937" y="6242"/>
                    <a:pt x="3899" y="6367"/>
                    <a:pt x="3874" y="6493"/>
                  </a:cubicBezTo>
                  <a:cubicBezTo>
                    <a:pt x="3823" y="6770"/>
                    <a:pt x="3761" y="7084"/>
                    <a:pt x="3723" y="7424"/>
                  </a:cubicBezTo>
                  <a:cubicBezTo>
                    <a:pt x="3672" y="7763"/>
                    <a:pt x="3622" y="8140"/>
                    <a:pt x="3559" y="8505"/>
                  </a:cubicBezTo>
                  <a:cubicBezTo>
                    <a:pt x="3509" y="8882"/>
                    <a:pt x="3446" y="9247"/>
                    <a:pt x="3383" y="9599"/>
                  </a:cubicBezTo>
                  <a:cubicBezTo>
                    <a:pt x="3308" y="9939"/>
                    <a:pt x="3220" y="10253"/>
                    <a:pt x="3144" y="10517"/>
                  </a:cubicBezTo>
                  <a:cubicBezTo>
                    <a:pt x="3107" y="10643"/>
                    <a:pt x="3056" y="10756"/>
                    <a:pt x="3019" y="10856"/>
                  </a:cubicBezTo>
                  <a:lnTo>
                    <a:pt x="2968" y="10995"/>
                  </a:lnTo>
                  <a:lnTo>
                    <a:pt x="2918" y="11108"/>
                  </a:lnTo>
                  <a:lnTo>
                    <a:pt x="2817" y="11322"/>
                  </a:lnTo>
                  <a:lnTo>
                    <a:pt x="2880" y="11083"/>
                  </a:lnTo>
                  <a:lnTo>
                    <a:pt x="2931" y="10957"/>
                  </a:lnTo>
                  <a:lnTo>
                    <a:pt x="2968" y="10806"/>
                  </a:lnTo>
                  <a:cubicBezTo>
                    <a:pt x="2993" y="10706"/>
                    <a:pt x="3031" y="10580"/>
                    <a:pt x="3056" y="10442"/>
                  </a:cubicBezTo>
                  <a:cubicBezTo>
                    <a:pt x="3119" y="10190"/>
                    <a:pt x="3170" y="9863"/>
                    <a:pt x="3232" y="9524"/>
                  </a:cubicBezTo>
                  <a:cubicBezTo>
                    <a:pt x="3283" y="9184"/>
                    <a:pt x="3333" y="8819"/>
                    <a:pt x="3383" y="8455"/>
                  </a:cubicBezTo>
                  <a:cubicBezTo>
                    <a:pt x="3446" y="8077"/>
                    <a:pt x="3509" y="7713"/>
                    <a:pt x="3572" y="7361"/>
                  </a:cubicBezTo>
                  <a:cubicBezTo>
                    <a:pt x="3635" y="7021"/>
                    <a:pt x="3710" y="6707"/>
                    <a:pt x="3786" y="6443"/>
                  </a:cubicBezTo>
                  <a:cubicBezTo>
                    <a:pt x="3823" y="6317"/>
                    <a:pt x="3874" y="6191"/>
                    <a:pt x="3899" y="6091"/>
                  </a:cubicBezTo>
                  <a:cubicBezTo>
                    <a:pt x="3937" y="5990"/>
                    <a:pt x="3974" y="5902"/>
                    <a:pt x="3999" y="5827"/>
                  </a:cubicBezTo>
                  <a:lnTo>
                    <a:pt x="4100" y="5613"/>
                  </a:lnTo>
                  <a:close/>
                  <a:moveTo>
                    <a:pt x="856" y="8115"/>
                  </a:moveTo>
                  <a:lnTo>
                    <a:pt x="931" y="8228"/>
                  </a:lnTo>
                  <a:cubicBezTo>
                    <a:pt x="981" y="8304"/>
                    <a:pt x="1057" y="8417"/>
                    <a:pt x="1132" y="8555"/>
                  </a:cubicBezTo>
                  <a:cubicBezTo>
                    <a:pt x="1195" y="8694"/>
                    <a:pt x="1283" y="8870"/>
                    <a:pt x="1371" y="9058"/>
                  </a:cubicBezTo>
                  <a:cubicBezTo>
                    <a:pt x="1459" y="9234"/>
                    <a:pt x="1522" y="9448"/>
                    <a:pt x="1610" y="9674"/>
                  </a:cubicBezTo>
                  <a:cubicBezTo>
                    <a:pt x="1686" y="9888"/>
                    <a:pt x="1736" y="10115"/>
                    <a:pt x="1799" y="10341"/>
                  </a:cubicBezTo>
                  <a:cubicBezTo>
                    <a:pt x="1849" y="10555"/>
                    <a:pt x="1887" y="10768"/>
                    <a:pt x="1912" y="10945"/>
                  </a:cubicBezTo>
                  <a:cubicBezTo>
                    <a:pt x="1950" y="11121"/>
                    <a:pt x="1962" y="11271"/>
                    <a:pt x="1975" y="11385"/>
                  </a:cubicBezTo>
                  <a:lnTo>
                    <a:pt x="1987" y="11548"/>
                  </a:lnTo>
                  <a:lnTo>
                    <a:pt x="1950" y="11385"/>
                  </a:lnTo>
                  <a:cubicBezTo>
                    <a:pt x="1937" y="11284"/>
                    <a:pt x="1899" y="11146"/>
                    <a:pt x="1862" y="10970"/>
                  </a:cubicBezTo>
                  <a:cubicBezTo>
                    <a:pt x="1824" y="10794"/>
                    <a:pt x="1774" y="10592"/>
                    <a:pt x="1723" y="10391"/>
                  </a:cubicBezTo>
                  <a:cubicBezTo>
                    <a:pt x="1661" y="10177"/>
                    <a:pt x="1598" y="9951"/>
                    <a:pt x="1522" y="9750"/>
                  </a:cubicBezTo>
                  <a:cubicBezTo>
                    <a:pt x="1447" y="9524"/>
                    <a:pt x="1371" y="9322"/>
                    <a:pt x="1296" y="9121"/>
                  </a:cubicBezTo>
                  <a:cubicBezTo>
                    <a:pt x="1220" y="8933"/>
                    <a:pt x="1145" y="8757"/>
                    <a:pt x="1082" y="8606"/>
                  </a:cubicBezTo>
                  <a:cubicBezTo>
                    <a:pt x="1007" y="8467"/>
                    <a:pt x="956" y="8342"/>
                    <a:pt x="919" y="8254"/>
                  </a:cubicBezTo>
                  <a:lnTo>
                    <a:pt x="856" y="8115"/>
                  </a:lnTo>
                  <a:close/>
                  <a:moveTo>
                    <a:pt x="4540" y="8719"/>
                  </a:moveTo>
                  <a:lnTo>
                    <a:pt x="4515" y="8857"/>
                  </a:lnTo>
                  <a:cubicBezTo>
                    <a:pt x="4502" y="8945"/>
                    <a:pt x="4477" y="9071"/>
                    <a:pt x="4427" y="9222"/>
                  </a:cubicBezTo>
                  <a:cubicBezTo>
                    <a:pt x="4389" y="9373"/>
                    <a:pt x="4352" y="9549"/>
                    <a:pt x="4289" y="9725"/>
                  </a:cubicBezTo>
                  <a:cubicBezTo>
                    <a:pt x="4238" y="9913"/>
                    <a:pt x="4175" y="10102"/>
                    <a:pt x="4113" y="10303"/>
                  </a:cubicBezTo>
                  <a:cubicBezTo>
                    <a:pt x="4050" y="10492"/>
                    <a:pt x="3974" y="10668"/>
                    <a:pt x="3911" y="10844"/>
                  </a:cubicBezTo>
                  <a:cubicBezTo>
                    <a:pt x="3849" y="11020"/>
                    <a:pt x="3786" y="11183"/>
                    <a:pt x="3723" y="11322"/>
                  </a:cubicBezTo>
                  <a:cubicBezTo>
                    <a:pt x="3672" y="11460"/>
                    <a:pt x="3610" y="11561"/>
                    <a:pt x="3584" y="11636"/>
                  </a:cubicBezTo>
                  <a:lnTo>
                    <a:pt x="3522" y="11749"/>
                  </a:lnTo>
                  <a:lnTo>
                    <a:pt x="3572" y="11624"/>
                  </a:lnTo>
                  <a:lnTo>
                    <a:pt x="3685" y="11271"/>
                  </a:lnTo>
                  <a:lnTo>
                    <a:pt x="3849" y="10794"/>
                  </a:lnTo>
                  <a:cubicBezTo>
                    <a:pt x="3911" y="10618"/>
                    <a:pt x="3974" y="10429"/>
                    <a:pt x="4037" y="10240"/>
                  </a:cubicBezTo>
                  <a:cubicBezTo>
                    <a:pt x="4100" y="10052"/>
                    <a:pt x="4163" y="9863"/>
                    <a:pt x="4226" y="9687"/>
                  </a:cubicBezTo>
                  <a:lnTo>
                    <a:pt x="4377" y="9197"/>
                  </a:lnTo>
                  <a:lnTo>
                    <a:pt x="4490" y="8857"/>
                  </a:lnTo>
                  <a:lnTo>
                    <a:pt x="4540" y="8719"/>
                  </a:lnTo>
                  <a:close/>
                  <a:moveTo>
                    <a:pt x="4389" y="11611"/>
                  </a:moveTo>
                  <a:lnTo>
                    <a:pt x="4339" y="11787"/>
                  </a:lnTo>
                  <a:cubicBezTo>
                    <a:pt x="4301" y="11888"/>
                    <a:pt x="4251" y="12051"/>
                    <a:pt x="4175" y="12227"/>
                  </a:cubicBezTo>
                  <a:cubicBezTo>
                    <a:pt x="4113" y="12403"/>
                    <a:pt x="4025" y="12604"/>
                    <a:pt x="3937" y="12818"/>
                  </a:cubicBezTo>
                  <a:cubicBezTo>
                    <a:pt x="3849" y="13032"/>
                    <a:pt x="3735" y="13246"/>
                    <a:pt x="3622" y="13472"/>
                  </a:cubicBezTo>
                  <a:cubicBezTo>
                    <a:pt x="3509" y="13686"/>
                    <a:pt x="3396" y="13874"/>
                    <a:pt x="3283" y="14063"/>
                  </a:cubicBezTo>
                  <a:cubicBezTo>
                    <a:pt x="3170" y="14252"/>
                    <a:pt x="3056" y="14403"/>
                    <a:pt x="2956" y="14528"/>
                  </a:cubicBezTo>
                  <a:cubicBezTo>
                    <a:pt x="2855" y="14667"/>
                    <a:pt x="2767" y="14767"/>
                    <a:pt x="2704" y="14843"/>
                  </a:cubicBezTo>
                  <a:lnTo>
                    <a:pt x="2616" y="14956"/>
                  </a:lnTo>
                  <a:lnTo>
                    <a:pt x="2679" y="14805"/>
                  </a:lnTo>
                  <a:cubicBezTo>
                    <a:pt x="2729" y="14704"/>
                    <a:pt x="2805" y="14579"/>
                    <a:pt x="2880" y="14415"/>
                  </a:cubicBezTo>
                  <a:cubicBezTo>
                    <a:pt x="2968" y="14252"/>
                    <a:pt x="3069" y="14076"/>
                    <a:pt x="3170" y="13887"/>
                  </a:cubicBezTo>
                  <a:cubicBezTo>
                    <a:pt x="3270" y="13686"/>
                    <a:pt x="3383" y="13485"/>
                    <a:pt x="3496" y="13271"/>
                  </a:cubicBezTo>
                  <a:cubicBezTo>
                    <a:pt x="3597" y="13057"/>
                    <a:pt x="3723" y="12868"/>
                    <a:pt x="3823" y="12667"/>
                  </a:cubicBezTo>
                  <a:cubicBezTo>
                    <a:pt x="3937" y="12479"/>
                    <a:pt x="4025" y="12303"/>
                    <a:pt x="4113" y="12139"/>
                  </a:cubicBezTo>
                  <a:cubicBezTo>
                    <a:pt x="4188" y="11976"/>
                    <a:pt x="4264" y="11850"/>
                    <a:pt x="4314" y="11749"/>
                  </a:cubicBezTo>
                  <a:lnTo>
                    <a:pt x="4389" y="11611"/>
                  </a:lnTo>
                  <a:close/>
                  <a:moveTo>
                    <a:pt x="680" y="10945"/>
                  </a:moveTo>
                  <a:cubicBezTo>
                    <a:pt x="680" y="10946"/>
                    <a:pt x="705" y="11009"/>
                    <a:pt x="755" y="11108"/>
                  </a:cubicBezTo>
                  <a:cubicBezTo>
                    <a:pt x="818" y="11271"/>
                    <a:pt x="868" y="11422"/>
                    <a:pt x="906" y="11586"/>
                  </a:cubicBezTo>
                  <a:cubicBezTo>
                    <a:pt x="969" y="11787"/>
                    <a:pt x="1032" y="12026"/>
                    <a:pt x="1082" y="12290"/>
                  </a:cubicBezTo>
                  <a:cubicBezTo>
                    <a:pt x="1132" y="12567"/>
                    <a:pt x="1170" y="12856"/>
                    <a:pt x="1208" y="13145"/>
                  </a:cubicBezTo>
                  <a:cubicBezTo>
                    <a:pt x="1246" y="13434"/>
                    <a:pt x="1271" y="13724"/>
                    <a:pt x="1296" y="14000"/>
                  </a:cubicBezTo>
                  <a:cubicBezTo>
                    <a:pt x="1334" y="14277"/>
                    <a:pt x="1346" y="14528"/>
                    <a:pt x="1371" y="14755"/>
                  </a:cubicBezTo>
                  <a:cubicBezTo>
                    <a:pt x="1396" y="14968"/>
                    <a:pt x="1422" y="15157"/>
                    <a:pt x="1434" y="15283"/>
                  </a:cubicBezTo>
                  <a:lnTo>
                    <a:pt x="1472" y="15484"/>
                  </a:lnTo>
                  <a:lnTo>
                    <a:pt x="1422" y="15283"/>
                  </a:lnTo>
                  <a:cubicBezTo>
                    <a:pt x="1396" y="15157"/>
                    <a:pt x="1371" y="14981"/>
                    <a:pt x="1334" y="14767"/>
                  </a:cubicBezTo>
                  <a:cubicBezTo>
                    <a:pt x="1296" y="14553"/>
                    <a:pt x="1258" y="14302"/>
                    <a:pt x="1233" y="14025"/>
                  </a:cubicBezTo>
                  <a:cubicBezTo>
                    <a:pt x="1195" y="13761"/>
                    <a:pt x="1158" y="13459"/>
                    <a:pt x="1132" y="13170"/>
                  </a:cubicBezTo>
                  <a:cubicBezTo>
                    <a:pt x="1095" y="12881"/>
                    <a:pt x="1057" y="12592"/>
                    <a:pt x="1007" y="12328"/>
                  </a:cubicBezTo>
                  <a:cubicBezTo>
                    <a:pt x="969" y="12064"/>
                    <a:pt x="919" y="11825"/>
                    <a:pt x="868" y="11611"/>
                  </a:cubicBezTo>
                  <a:cubicBezTo>
                    <a:pt x="818" y="11410"/>
                    <a:pt x="780" y="11246"/>
                    <a:pt x="743" y="11121"/>
                  </a:cubicBezTo>
                  <a:cubicBezTo>
                    <a:pt x="705" y="11009"/>
                    <a:pt x="680" y="10946"/>
                    <a:pt x="680" y="10945"/>
                  </a:cubicBezTo>
                  <a:close/>
                  <a:moveTo>
                    <a:pt x="717" y="16415"/>
                  </a:moveTo>
                  <a:lnTo>
                    <a:pt x="730" y="16503"/>
                  </a:lnTo>
                  <a:lnTo>
                    <a:pt x="768" y="16716"/>
                  </a:lnTo>
                  <a:cubicBezTo>
                    <a:pt x="780" y="16804"/>
                    <a:pt x="805" y="16892"/>
                    <a:pt x="831" y="17006"/>
                  </a:cubicBezTo>
                  <a:cubicBezTo>
                    <a:pt x="843" y="17119"/>
                    <a:pt x="868" y="17232"/>
                    <a:pt x="893" y="17345"/>
                  </a:cubicBezTo>
                  <a:cubicBezTo>
                    <a:pt x="919" y="17458"/>
                    <a:pt x="931" y="17571"/>
                    <a:pt x="956" y="17685"/>
                  </a:cubicBezTo>
                  <a:lnTo>
                    <a:pt x="1019" y="17974"/>
                  </a:lnTo>
                  <a:lnTo>
                    <a:pt x="1057" y="18188"/>
                  </a:lnTo>
                  <a:lnTo>
                    <a:pt x="1070" y="18276"/>
                  </a:lnTo>
                  <a:lnTo>
                    <a:pt x="1044" y="18200"/>
                  </a:lnTo>
                  <a:cubicBezTo>
                    <a:pt x="1019" y="18162"/>
                    <a:pt x="994" y="18100"/>
                    <a:pt x="969" y="18012"/>
                  </a:cubicBezTo>
                  <a:cubicBezTo>
                    <a:pt x="944" y="17936"/>
                    <a:pt x="919" y="17835"/>
                    <a:pt x="881" y="17735"/>
                  </a:cubicBezTo>
                  <a:cubicBezTo>
                    <a:pt x="856" y="17622"/>
                    <a:pt x="831" y="17509"/>
                    <a:pt x="805" y="17395"/>
                  </a:cubicBezTo>
                  <a:cubicBezTo>
                    <a:pt x="780" y="17282"/>
                    <a:pt x="768" y="17156"/>
                    <a:pt x="755" y="17043"/>
                  </a:cubicBezTo>
                  <a:cubicBezTo>
                    <a:pt x="743" y="16930"/>
                    <a:pt x="730" y="16817"/>
                    <a:pt x="717" y="16729"/>
                  </a:cubicBezTo>
                  <a:cubicBezTo>
                    <a:pt x="717" y="16628"/>
                    <a:pt x="717" y="16553"/>
                    <a:pt x="717" y="16503"/>
                  </a:cubicBezTo>
                  <a:lnTo>
                    <a:pt x="717" y="16415"/>
                  </a:lnTo>
                  <a:close/>
                  <a:moveTo>
                    <a:pt x="3437" y="1"/>
                  </a:moveTo>
                  <a:cubicBezTo>
                    <a:pt x="3062" y="1"/>
                    <a:pt x="2817" y="720"/>
                    <a:pt x="2189" y="1300"/>
                  </a:cubicBezTo>
                  <a:cubicBezTo>
                    <a:pt x="1522" y="1903"/>
                    <a:pt x="1497" y="4469"/>
                    <a:pt x="1497" y="4469"/>
                  </a:cubicBezTo>
                  <a:cubicBezTo>
                    <a:pt x="1346" y="3827"/>
                    <a:pt x="1271" y="3161"/>
                    <a:pt x="1296" y="2507"/>
                  </a:cubicBezTo>
                  <a:lnTo>
                    <a:pt x="1296" y="2507"/>
                  </a:lnTo>
                  <a:cubicBezTo>
                    <a:pt x="1296" y="2507"/>
                    <a:pt x="868" y="2909"/>
                    <a:pt x="604" y="3802"/>
                  </a:cubicBezTo>
                  <a:cubicBezTo>
                    <a:pt x="328" y="4695"/>
                    <a:pt x="76" y="5751"/>
                    <a:pt x="1170" y="6782"/>
                  </a:cubicBezTo>
                  <a:cubicBezTo>
                    <a:pt x="667" y="6644"/>
                    <a:pt x="265" y="6242"/>
                    <a:pt x="139" y="5739"/>
                  </a:cubicBezTo>
                  <a:cubicBezTo>
                    <a:pt x="38" y="6355"/>
                    <a:pt x="1" y="6996"/>
                    <a:pt x="38" y="7637"/>
                  </a:cubicBezTo>
                  <a:cubicBezTo>
                    <a:pt x="89" y="8870"/>
                    <a:pt x="944" y="8920"/>
                    <a:pt x="1409" y="10643"/>
                  </a:cubicBezTo>
                  <a:cubicBezTo>
                    <a:pt x="1409" y="10643"/>
                    <a:pt x="793" y="9662"/>
                    <a:pt x="290" y="9297"/>
                  </a:cubicBezTo>
                  <a:lnTo>
                    <a:pt x="290" y="9297"/>
                  </a:lnTo>
                  <a:cubicBezTo>
                    <a:pt x="252" y="10039"/>
                    <a:pt x="315" y="10781"/>
                    <a:pt x="478" y="11498"/>
                  </a:cubicBezTo>
                  <a:cubicBezTo>
                    <a:pt x="743" y="12604"/>
                    <a:pt x="1233" y="14352"/>
                    <a:pt x="1107" y="15723"/>
                  </a:cubicBezTo>
                  <a:cubicBezTo>
                    <a:pt x="1057" y="14981"/>
                    <a:pt x="881" y="14252"/>
                    <a:pt x="567" y="13560"/>
                  </a:cubicBezTo>
                  <a:lnTo>
                    <a:pt x="567" y="13560"/>
                  </a:lnTo>
                  <a:cubicBezTo>
                    <a:pt x="567" y="13560"/>
                    <a:pt x="717" y="14591"/>
                    <a:pt x="541" y="15207"/>
                  </a:cubicBezTo>
                  <a:cubicBezTo>
                    <a:pt x="353" y="15824"/>
                    <a:pt x="302" y="16176"/>
                    <a:pt x="504" y="17257"/>
                  </a:cubicBezTo>
                  <a:cubicBezTo>
                    <a:pt x="617" y="17823"/>
                    <a:pt x="881" y="18779"/>
                    <a:pt x="1019" y="19231"/>
                  </a:cubicBezTo>
                  <a:cubicBezTo>
                    <a:pt x="1107" y="18929"/>
                    <a:pt x="1195" y="18615"/>
                    <a:pt x="1283" y="18301"/>
                  </a:cubicBezTo>
                  <a:cubicBezTo>
                    <a:pt x="1484" y="17496"/>
                    <a:pt x="1673" y="16679"/>
                    <a:pt x="1811" y="15849"/>
                  </a:cubicBezTo>
                  <a:lnTo>
                    <a:pt x="1874" y="15534"/>
                  </a:lnTo>
                  <a:lnTo>
                    <a:pt x="1912" y="15220"/>
                  </a:lnTo>
                  <a:lnTo>
                    <a:pt x="2013" y="14591"/>
                  </a:lnTo>
                  <a:lnTo>
                    <a:pt x="2075" y="13950"/>
                  </a:lnTo>
                  <a:cubicBezTo>
                    <a:pt x="2101" y="13736"/>
                    <a:pt x="2126" y="13522"/>
                    <a:pt x="2138" y="13309"/>
                  </a:cubicBezTo>
                  <a:cubicBezTo>
                    <a:pt x="2214" y="12441"/>
                    <a:pt x="2252" y="11573"/>
                    <a:pt x="2277" y="10706"/>
                  </a:cubicBezTo>
                  <a:cubicBezTo>
                    <a:pt x="2289" y="9838"/>
                    <a:pt x="2277" y="8983"/>
                    <a:pt x="2226" y="8103"/>
                  </a:cubicBezTo>
                  <a:cubicBezTo>
                    <a:pt x="2189" y="7222"/>
                    <a:pt x="2151" y="6355"/>
                    <a:pt x="2151" y="5449"/>
                  </a:cubicBezTo>
                  <a:cubicBezTo>
                    <a:pt x="2151" y="4997"/>
                    <a:pt x="2176" y="4544"/>
                    <a:pt x="2239" y="4091"/>
                  </a:cubicBezTo>
                  <a:cubicBezTo>
                    <a:pt x="2289" y="3664"/>
                    <a:pt x="2390" y="3224"/>
                    <a:pt x="2553" y="2809"/>
                  </a:cubicBezTo>
                  <a:cubicBezTo>
                    <a:pt x="2562" y="2766"/>
                    <a:pt x="2594" y="2741"/>
                    <a:pt x="2625" y="2741"/>
                  </a:cubicBezTo>
                  <a:cubicBezTo>
                    <a:pt x="2640" y="2741"/>
                    <a:pt x="2654" y="2746"/>
                    <a:pt x="2667" y="2758"/>
                  </a:cubicBezTo>
                  <a:cubicBezTo>
                    <a:pt x="2704" y="2809"/>
                    <a:pt x="2717" y="2859"/>
                    <a:pt x="2704" y="2922"/>
                  </a:cubicBezTo>
                  <a:cubicBezTo>
                    <a:pt x="2553" y="3752"/>
                    <a:pt x="2478" y="4594"/>
                    <a:pt x="2478" y="5437"/>
                  </a:cubicBezTo>
                  <a:cubicBezTo>
                    <a:pt x="2478" y="6292"/>
                    <a:pt x="2541" y="7160"/>
                    <a:pt x="2578" y="8040"/>
                  </a:cubicBezTo>
                  <a:cubicBezTo>
                    <a:pt x="2616" y="8920"/>
                    <a:pt x="2654" y="9800"/>
                    <a:pt x="2641" y="10693"/>
                  </a:cubicBezTo>
                  <a:cubicBezTo>
                    <a:pt x="2641" y="10919"/>
                    <a:pt x="2641" y="11133"/>
                    <a:pt x="2629" y="11359"/>
                  </a:cubicBezTo>
                  <a:lnTo>
                    <a:pt x="2629" y="11699"/>
                  </a:lnTo>
                  <a:lnTo>
                    <a:pt x="2616" y="12026"/>
                  </a:lnTo>
                  <a:cubicBezTo>
                    <a:pt x="2604" y="12252"/>
                    <a:pt x="2591" y="12479"/>
                    <a:pt x="2578" y="12692"/>
                  </a:cubicBezTo>
                  <a:lnTo>
                    <a:pt x="2528" y="13359"/>
                  </a:lnTo>
                  <a:cubicBezTo>
                    <a:pt x="2516" y="13585"/>
                    <a:pt x="2490" y="13799"/>
                    <a:pt x="2465" y="14025"/>
                  </a:cubicBezTo>
                  <a:lnTo>
                    <a:pt x="2402" y="14692"/>
                  </a:lnTo>
                  <a:lnTo>
                    <a:pt x="2302" y="15346"/>
                  </a:lnTo>
                  <a:lnTo>
                    <a:pt x="2252" y="15673"/>
                  </a:lnTo>
                  <a:lnTo>
                    <a:pt x="2201" y="16000"/>
                  </a:lnTo>
                  <a:cubicBezTo>
                    <a:pt x="2151" y="16213"/>
                    <a:pt x="2126" y="16427"/>
                    <a:pt x="2075" y="16641"/>
                  </a:cubicBezTo>
                  <a:lnTo>
                    <a:pt x="1937" y="17282"/>
                  </a:lnTo>
                  <a:cubicBezTo>
                    <a:pt x="1910" y="17435"/>
                    <a:pt x="1870" y="17582"/>
                    <a:pt x="1831" y="17732"/>
                  </a:cubicBezTo>
                  <a:lnTo>
                    <a:pt x="1831" y="17732"/>
                  </a:lnTo>
                  <a:lnTo>
                    <a:pt x="1899" y="17634"/>
                  </a:lnTo>
                  <a:cubicBezTo>
                    <a:pt x="1962" y="17571"/>
                    <a:pt x="2050" y="17446"/>
                    <a:pt x="2151" y="17320"/>
                  </a:cubicBezTo>
                  <a:cubicBezTo>
                    <a:pt x="2239" y="17194"/>
                    <a:pt x="2352" y="17031"/>
                    <a:pt x="2465" y="16855"/>
                  </a:cubicBezTo>
                  <a:cubicBezTo>
                    <a:pt x="2591" y="16679"/>
                    <a:pt x="2704" y="16477"/>
                    <a:pt x="2817" y="16264"/>
                  </a:cubicBezTo>
                  <a:cubicBezTo>
                    <a:pt x="2931" y="16050"/>
                    <a:pt x="3044" y="15849"/>
                    <a:pt x="3132" y="15635"/>
                  </a:cubicBezTo>
                  <a:cubicBezTo>
                    <a:pt x="3220" y="15421"/>
                    <a:pt x="3308" y="15233"/>
                    <a:pt x="3383" y="15056"/>
                  </a:cubicBezTo>
                  <a:cubicBezTo>
                    <a:pt x="3446" y="14868"/>
                    <a:pt x="3509" y="14730"/>
                    <a:pt x="3534" y="14616"/>
                  </a:cubicBezTo>
                  <a:lnTo>
                    <a:pt x="3597" y="14453"/>
                  </a:lnTo>
                  <a:lnTo>
                    <a:pt x="3559" y="14616"/>
                  </a:lnTo>
                  <a:cubicBezTo>
                    <a:pt x="3522" y="14730"/>
                    <a:pt x="3484" y="14893"/>
                    <a:pt x="3421" y="15069"/>
                  </a:cubicBezTo>
                  <a:cubicBezTo>
                    <a:pt x="3358" y="15258"/>
                    <a:pt x="3295" y="15471"/>
                    <a:pt x="3195" y="15698"/>
                  </a:cubicBezTo>
                  <a:cubicBezTo>
                    <a:pt x="3107" y="15912"/>
                    <a:pt x="2993" y="16125"/>
                    <a:pt x="2880" y="16339"/>
                  </a:cubicBezTo>
                  <a:cubicBezTo>
                    <a:pt x="2767" y="16565"/>
                    <a:pt x="2641" y="16754"/>
                    <a:pt x="2528" y="16930"/>
                  </a:cubicBezTo>
                  <a:cubicBezTo>
                    <a:pt x="2415" y="17094"/>
                    <a:pt x="2302" y="17244"/>
                    <a:pt x="2176" y="17383"/>
                  </a:cubicBezTo>
                  <a:cubicBezTo>
                    <a:pt x="2075" y="17509"/>
                    <a:pt x="1975" y="17597"/>
                    <a:pt x="1912" y="17659"/>
                  </a:cubicBezTo>
                  <a:lnTo>
                    <a:pt x="1828" y="17743"/>
                  </a:lnTo>
                  <a:lnTo>
                    <a:pt x="1828" y="17743"/>
                  </a:lnTo>
                  <a:cubicBezTo>
                    <a:pt x="1829" y="17739"/>
                    <a:pt x="1830" y="17736"/>
                    <a:pt x="1831" y="17732"/>
                  </a:cubicBezTo>
                  <a:lnTo>
                    <a:pt x="1831" y="17732"/>
                  </a:lnTo>
                  <a:lnTo>
                    <a:pt x="1811" y="17760"/>
                  </a:lnTo>
                  <a:lnTo>
                    <a:pt x="1828" y="17743"/>
                  </a:lnTo>
                  <a:lnTo>
                    <a:pt x="1828" y="17743"/>
                  </a:lnTo>
                  <a:cubicBezTo>
                    <a:pt x="1814" y="17799"/>
                    <a:pt x="1800" y="17854"/>
                    <a:pt x="1786" y="17911"/>
                  </a:cubicBezTo>
                  <a:cubicBezTo>
                    <a:pt x="1723" y="18112"/>
                    <a:pt x="1686" y="18301"/>
                    <a:pt x="1635" y="18489"/>
                  </a:cubicBezTo>
                  <a:cubicBezTo>
                    <a:pt x="2641" y="16842"/>
                    <a:pt x="3295" y="16905"/>
                    <a:pt x="3987" y="14704"/>
                  </a:cubicBezTo>
                  <a:cubicBezTo>
                    <a:pt x="4804" y="12139"/>
                    <a:pt x="4779" y="10530"/>
                    <a:pt x="4779" y="10530"/>
                  </a:cubicBezTo>
                  <a:lnTo>
                    <a:pt x="4779" y="10530"/>
                  </a:lnTo>
                  <a:lnTo>
                    <a:pt x="3559" y="12780"/>
                  </a:lnTo>
                  <a:cubicBezTo>
                    <a:pt x="3559" y="12780"/>
                    <a:pt x="4678" y="10027"/>
                    <a:pt x="4855" y="9071"/>
                  </a:cubicBezTo>
                  <a:cubicBezTo>
                    <a:pt x="5031" y="8115"/>
                    <a:pt x="4389" y="6267"/>
                    <a:pt x="4427" y="5563"/>
                  </a:cubicBezTo>
                  <a:cubicBezTo>
                    <a:pt x="4465" y="4846"/>
                    <a:pt x="4590" y="3890"/>
                    <a:pt x="4590" y="3890"/>
                  </a:cubicBezTo>
                  <a:lnTo>
                    <a:pt x="4590" y="3890"/>
                  </a:lnTo>
                  <a:cubicBezTo>
                    <a:pt x="4590" y="3890"/>
                    <a:pt x="3572" y="5412"/>
                    <a:pt x="3396" y="6933"/>
                  </a:cubicBezTo>
                  <a:cubicBezTo>
                    <a:pt x="3396" y="6933"/>
                    <a:pt x="3459" y="4770"/>
                    <a:pt x="4339" y="3236"/>
                  </a:cubicBezTo>
                  <a:cubicBezTo>
                    <a:pt x="4125" y="2658"/>
                    <a:pt x="4037" y="2042"/>
                    <a:pt x="4050" y="1425"/>
                  </a:cubicBezTo>
                  <a:cubicBezTo>
                    <a:pt x="4087" y="457"/>
                    <a:pt x="3937" y="105"/>
                    <a:pt x="3522" y="4"/>
                  </a:cubicBezTo>
                  <a:lnTo>
                    <a:pt x="3484" y="4"/>
                  </a:lnTo>
                  <a:cubicBezTo>
                    <a:pt x="3468" y="2"/>
                    <a:pt x="3452" y="1"/>
                    <a:pt x="3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7181925" y="5100050"/>
              <a:ext cx="97475" cy="6300"/>
            </a:xfrm>
            <a:custGeom>
              <a:avLst/>
              <a:gdLst/>
              <a:ahLst/>
              <a:cxnLst/>
              <a:rect l="l" t="t" r="r" b="b"/>
              <a:pathLst>
                <a:path w="3899" h="252" extrusionOk="0">
                  <a:moveTo>
                    <a:pt x="2918" y="0"/>
                  </a:moveTo>
                  <a:cubicBezTo>
                    <a:pt x="2591" y="13"/>
                    <a:pt x="2264" y="13"/>
                    <a:pt x="1950" y="13"/>
                  </a:cubicBezTo>
                  <a:lnTo>
                    <a:pt x="981" y="13"/>
                  </a:lnTo>
                  <a:lnTo>
                    <a:pt x="0" y="0"/>
                  </a:lnTo>
                  <a:lnTo>
                    <a:pt x="0" y="0"/>
                  </a:lnTo>
                  <a:cubicBezTo>
                    <a:pt x="315" y="88"/>
                    <a:pt x="629" y="151"/>
                    <a:pt x="969" y="189"/>
                  </a:cubicBezTo>
                  <a:cubicBezTo>
                    <a:pt x="1283" y="226"/>
                    <a:pt x="1623" y="252"/>
                    <a:pt x="1950" y="252"/>
                  </a:cubicBezTo>
                  <a:cubicBezTo>
                    <a:pt x="2276" y="239"/>
                    <a:pt x="2603" y="226"/>
                    <a:pt x="2930" y="189"/>
                  </a:cubicBezTo>
                  <a:cubicBezTo>
                    <a:pt x="3257" y="151"/>
                    <a:pt x="3584" y="88"/>
                    <a:pt x="3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7128800" y="4562075"/>
              <a:ext cx="204350" cy="681025"/>
            </a:xfrm>
            <a:custGeom>
              <a:avLst/>
              <a:gdLst/>
              <a:ahLst/>
              <a:cxnLst/>
              <a:rect l="l" t="t" r="r" b="b"/>
              <a:pathLst>
                <a:path w="8174" h="27241" extrusionOk="0">
                  <a:moveTo>
                    <a:pt x="6337" y="303"/>
                  </a:moveTo>
                  <a:cubicBezTo>
                    <a:pt x="6349" y="303"/>
                    <a:pt x="6362" y="304"/>
                    <a:pt x="6376" y="305"/>
                  </a:cubicBezTo>
                  <a:lnTo>
                    <a:pt x="6413" y="305"/>
                  </a:lnTo>
                  <a:cubicBezTo>
                    <a:pt x="6828" y="419"/>
                    <a:pt x="6979" y="758"/>
                    <a:pt x="6942" y="1739"/>
                  </a:cubicBezTo>
                  <a:cubicBezTo>
                    <a:pt x="6929" y="2343"/>
                    <a:pt x="7017" y="2959"/>
                    <a:pt x="7218" y="3537"/>
                  </a:cubicBezTo>
                  <a:cubicBezTo>
                    <a:pt x="6351" y="5071"/>
                    <a:pt x="6275" y="7234"/>
                    <a:pt x="6275" y="7234"/>
                  </a:cubicBezTo>
                  <a:cubicBezTo>
                    <a:pt x="6464" y="5713"/>
                    <a:pt x="7470" y="4204"/>
                    <a:pt x="7470" y="4204"/>
                  </a:cubicBezTo>
                  <a:lnTo>
                    <a:pt x="7470" y="4204"/>
                  </a:lnTo>
                  <a:cubicBezTo>
                    <a:pt x="7470" y="4204"/>
                    <a:pt x="7357" y="5159"/>
                    <a:pt x="7319" y="5864"/>
                  </a:cubicBezTo>
                  <a:cubicBezTo>
                    <a:pt x="7269" y="6580"/>
                    <a:pt x="7897" y="8416"/>
                    <a:pt x="7721" y="9372"/>
                  </a:cubicBezTo>
                  <a:cubicBezTo>
                    <a:pt x="7545" y="10328"/>
                    <a:pt x="6426" y="13081"/>
                    <a:pt x="6426" y="13081"/>
                  </a:cubicBezTo>
                  <a:lnTo>
                    <a:pt x="7671" y="10843"/>
                  </a:lnTo>
                  <a:lnTo>
                    <a:pt x="7671" y="10843"/>
                  </a:lnTo>
                  <a:cubicBezTo>
                    <a:pt x="7671" y="10843"/>
                    <a:pt x="7696" y="12440"/>
                    <a:pt x="6879" y="15018"/>
                  </a:cubicBezTo>
                  <a:cubicBezTo>
                    <a:pt x="6187" y="17219"/>
                    <a:pt x="5533" y="17156"/>
                    <a:pt x="4527" y="18790"/>
                  </a:cubicBezTo>
                  <a:cubicBezTo>
                    <a:pt x="4578" y="18602"/>
                    <a:pt x="4628" y="18413"/>
                    <a:pt x="4666" y="18212"/>
                  </a:cubicBezTo>
                  <a:cubicBezTo>
                    <a:pt x="4716" y="18023"/>
                    <a:pt x="4779" y="17797"/>
                    <a:pt x="4829" y="17583"/>
                  </a:cubicBezTo>
                  <a:lnTo>
                    <a:pt x="4967" y="16954"/>
                  </a:lnTo>
                  <a:cubicBezTo>
                    <a:pt x="5005" y="16741"/>
                    <a:pt x="5043" y="16514"/>
                    <a:pt x="5081" y="16301"/>
                  </a:cubicBezTo>
                  <a:lnTo>
                    <a:pt x="5143" y="15974"/>
                  </a:lnTo>
                  <a:lnTo>
                    <a:pt x="5194" y="15647"/>
                  </a:lnTo>
                  <a:lnTo>
                    <a:pt x="5282" y="14993"/>
                  </a:lnTo>
                  <a:lnTo>
                    <a:pt x="5357" y="14326"/>
                  </a:lnTo>
                  <a:cubicBezTo>
                    <a:pt x="5382" y="14113"/>
                    <a:pt x="5407" y="13886"/>
                    <a:pt x="5420" y="13672"/>
                  </a:cubicBezTo>
                  <a:lnTo>
                    <a:pt x="5470" y="13006"/>
                  </a:lnTo>
                  <a:cubicBezTo>
                    <a:pt x="5483" y="12780"/>
                    <a:pt x="5495" y="12553"/>
                    <a:pt x="5508" y="12340"/>
                  </a:cubicBezTo>
                  <a:lnTo>
                    <a:pt x="5521" y="12000"/>
                  </a:lnTo>
                  <a:lnTo>
                    <a:pt x="5521" y="11673"/>
                  </a:lnTo>
                  <a:cubicBezTo>
                    <a:pt x="5521" y="11447"/>
                    <a:pt x="5533" y="11220"/>
                    <a:pt x="5533" y="11007"/>
                  </a:cubicBezTo>
                  <a:cubicBezTo>
                    <a:pt x="5546" y="10114"/>
                    <a:pt x="5508" y="9221"/>
                    <a:pt x="5470" y="8341"/>
                  </a:cubicBezTo>
                  <a:cubicBezTo>
                    <a:pt x="5433" y="7473"/>
                    <a:pt x="5370" y="6593"/>
                    <a:pt x="5370" y="5738"/>
                  </a:cubicBezTo>
                  <a:cubicBezTo>
                    <a:pt x="5370" y="4895"/>
                    <a:pt x="5445" y="4053"/>
                    <a:pt x="5596" y="3223"/>
                  </a:cubicBezTo>
                  <a:cubicBezTo>
                    <a:pt x="5609" y="3173"/>
                    <a:pt x="5596" y="3110"/>
                    <a:pt x="5558" y="3072"/>
                  </a:cubicBezTo>
                  <a:cubicBezTo>
                    <a:pt x="5542" y="3060"/>
                    <a:pt x="5526" y="3054"/>
                    <a:pt x="5511" y="3054"/>
                  </a:cubicBezTo>
                  <a:cubicBezTo>
                    <a:pt x="5478" y="3054"/>
                    <a:pt x="5450" y="3079"/>
                    <a:pt x="5433" y="3122"/>
                  </a:cubicBezTo>
                  <a:cubicBezTo>
                    <a:pt x="5282" y="3537"/>
                    <a:pt x="5181" y="3965"/>
                    <a:pt x="5118" y="4405"/>
                  </a:cubicBezTo>
                  <a:cubicBezTo>
                    <a:pt x="5068" y="4858"/>
                    <a:pt x="5030" y="5310"/>
                    <a:pt x="5043" y="5763"/>
                  </a:cubicBezTo>
                  <a:cubicBezTo>
                    <a:pt x="5043" y="6656"/>
                    <a:pt x="5093" y="7536"/>
                    <a:pt x="5118" y="8404"/>
                  </a:cubicBezTo>
                  <a:cubicBezTo>
                    <a:pt x="5156" y="9271"/>
                    <a:pt x="5169" y="10139"/>
                    <a:pt x="5156" y="11007"/>
                  </a:cubicBezTo>
                  <a:cubicBezTo>
                    <a:pt x="5143" y="11887"/>
                    <a:pt x="5106" y="12742"/>
                    <a:pt x="5030" y="13610"/>
                  </a:cubicBezTo>
                  <a:cubicBezTo>
                    <a:pt x="5018" y="13823"/>
                    <a:pt x="4992" y="14037"/>
                    <a:pt x="4967" y="14251"/>
                  </a:cubicBezTo>
                  <a:lnTo>
                    <a:pt x="4892" y="14892"/>
                  </a:lnTo>
                  <a:lnTo>
                    <a:pt x="4804" y="15521"/>
                  </a:lnTo>
                  <a:lnTo>
                    <a:pt x="4766" y="15835"/>
                  </a:lnTo>
                  <a:lnTo>
                    <a:pt x="4703" y="16150"/>
                  </a:lnTo>
                  <a:cubicBezTo>
                    <a:pt x="4565" y="16992"/>
                    <a:pt x="4376" y="17810"/>
                    <a:pt x="4163" y="18614"/>
                  </a:cubicBezTo>
                  <a:cubicBezTo>
                    <a:pt x="4087" y="18929"/>
                    <a:pt x="3999" y="19230"/>
                    <a:pt x="3911" y="19532"/>
                  </a:cubicBezTo>
                  <a:cubicBezTo>
                    <a:pt x="3773" y="19092"/>
                    <a:pt x="3496" y="18136"/>
                    <a:pt x="3395" y="17558"/>
                  </a:cubicBezTo>
                  <a:cubicBezTo>
                    <a:pt x="3194" y="16477"/>
                    <a:pt x="3245" y="16137"/>
                    <a:pt x="3421" y="15521"/>
                  </a:cubicBezTo>
                  <a:cubicBezTo>
                    <a:pt x="3609" y="14905"/>
                    <a:pt x="3458" y="13874"/>
                    <a:pt x="3458" y="13874"/>
                  </a:cubicBezTo>
                  <a:lnTo>
                    <a:pt x="3458" y="13874"/>
                  </a:lnTo>
                  <a:cubicBezTo>
                    <a:pt x="3760" y="14553"/>
                    <a:pt x="3949" y="15282"/>
                    <a:pt x="3999" y="16037"/>
                  </a:cubicBezTo>
                  <a:cubicBezTo>
                    <a:pt x="4125" y="14666"/>
                    <a:pt x="3622" y="12905"/>
                    <a:pt x="3370" y="11811"/>
                  </a:cubicBezTo>
                  <a:cubicBezTo>
                    <a:pt x="3207" y="11082"/>
                    <a:pt x="3144" y="10340"/>
                    <a:pt x="3182" y="9598"/>
                  </a:cubicBezTo>
                  <a:lnTo>
                    <a:pt x="3182" y="9598"/>
                  </a:lnTo>
                  <a:cubicBezTo>
                    <a:pt x="3685" y="9975"/>
                    <a:pt x="4288" y="10956"/>
                    <a:pt x="4288" y="10956"/>
                  </a:cubicBezTo>
                  <a:cubicBezTo>
                    <a:pt x="3836" y="9221"/>
                    <a:pt x="2968" y="9171"/>
                    <a:pt x="2930" y="7938"/>
                  </a:cubicBezTo>
                  <a:cubicBezTo>
                    <a:pt x="2892" y="7310"/>
                    <a:pt x="2930" y="6668"/>
                    <a:pt x="3031" y="6040"/>
                  </a:cubicBezTo>
                  <a:cubicBezTo>
                    <a:pt x="3157" y="6555"/>
                    <a:pt x="3546" y="6958"/>
                    <a:pt x="4062" y="7096"/>
                  </a:cubicBezTo>
                  <a:cubicBezTo>
                    <a:pt x="2968" y="6052"/>
                    <a:pt x="3219" y="4996"/>
                    <a:pt x="3484" y="4103"/>
                  </a:cubicBezTo>
                  <a:cubicBezTo>
                    <a:pt x="3760" y="3223"/>
                    <a:pt x="4175" y="2808"/>
                    <a:pt x="4175" y="2808"/>
                  </a:cubicBezTo>
                  <a:lnTo>
                    <a:pt x="4175" y="2808"/>
                  </a:lnTo>
                  <a:cubicBezTo>
                    <a:pt x="4163" y="3474"/>
                    <a:pt x="4225" y="4128"/>
                    <a:pt x="4376" y="4770"/>
                  </a:cubicBezTo>
                  <a:cubicBezTo>
                    <a:pt x="4376" y="4770"/>
                    <a:pt x="4389" y="2229"/>
                    <a:pt x="5068" y="1613"/>
                  </a:cubicBezTo>
                  <a:cubicBezTo>
                    <a:pt x="5725" y="1005"/>
                    <a:pt x="5958" y="303"/>
                    <a:pt x="6337" y="303"/>
                  </a:cubicBezTo>
                  <a:close/>
                  <a:moveTo>
                    <a:pt x="4452" y="19482"/>
                  </a:moveTo>
                  <a:cubicBezTo>
                    <a:pt x="4829" y="19495"/>
                    <a:pt x="5206" y="19532"/>
                    <a:pt x="5584" y="19583"/>
                  </a:cubicBezTo>
                  <a:lnTo>
                    <a:pt x="5584" y="19595"/>
                  </a:lnTo>
                  <a:cubicBezTo>
                    <a:pt x="5156" y="19658"/>
                    <a:pt x="4728" y="19696"/>
                    <a:pt x="4301" y="19696"/>
                  </a:cubicBezTo>
                  <a:cubicBezTo>
                    <a:pt x="4351" y="19620"/>
                    <a:pt x="4401" y="19557"/>
                    <a:pt x="4452" y="19482"/>
                  </a:cubicBezTo>
                  <a:close/>
                  <a:moveTo>
                    <a:pt x="3647" y="19482"/>
                  </a:moveTo>
                  <a:cubicBezTo>
                    <a:pt x="3647" y="19507"/>
                    <a:pt x="3660" y="19520"/>
                    <a:pt x="3660" y="19545"/>
                  </a:cubicBezTo>
                  <a:cubicBezTo>
                    <a:pt x="3672" y="19595"/>
                    <a:pt x="3685" y="19645"/>
                    <a:pt x="3710" y="19708"/>
                  </a:cubicBezTo>
                  <a:cubicBezTo>
                    <a:pt x="3320" y="19683"/>
                    <a:pt x="2943" y="19658"/>
                    <a:pt x="2566" y="19595"/>
                  </a:cubicBezTo>
                  <a:cubicBezTo>
                    <a:pt x="2918" y="19545"/>
                    <a:pt x="3282" y="19507"/>
                    <a:pt x="3647" y="19482"/>
                  </a:cubicBezTo>
                  <a:close/>
                  <a:moveTo>
                    <a:pt x="5521" y="3160"/>
                  </a:moveTo>
                  <a:cubicBezTo>
                    <a:pt x="5319" y="3990"/>
                    <a:pt x="5219" y="4832"/>
                    <a:pt x="5231" y="5687"/>
                  </a:cubicBezTo>
                  <a:cubicBezTo>
                    <a:pt x="5231" y="6543"/>
                    <a:pt x="5294" y="7398"/>
                    <a:pt x="5332" y="8253"/>
                  </a:cubicBezTo>
                  <a:cubicBezTo>
                    <a:pt x="5433" y="9975"/>
                    <a:pt x="5420" y="11711"/>
                    <a:pt x="5294" y="13434"/>
                  </a:cubicBezTo>
                  <a:cubicBezTo>
                    <a:pt x="5257" y="13861"/>
                    <a:pt x="5206" y="14289"/>
                    <a:pt x="5169" y="14716"/>
                  </a:cubicBezTo>
                  <a:cubicBezTo>
                    <a:pt x="5118" y="15144"/>
                    <a:pt x="5055" y="15559"/>
                    <a:pt x="4980" y="15986"/>
                  </a:cubicBezTo>
                  <a:cubicBezTo>
                    <a:pt x="4842" y="16816"/>
                    <a:pt x="4666" y="17646"/>
                    <a:pt x="4464" y="18451"/>
                  </a:cubicBezTo>
                  <a:cubicBezTo>
                    <a:pt x="4351" y="18878"/>
                    <a:pt x="4225" y="19306"/>
                    <a:pt x="4087" y="19721"/>
                  </a:cubicBezTo>
                  <a:lnTo>
                    <a:pt x="4037" y="19721"/>
                  </a:lnTo>
                  <a:cubicBezTo>
                    <a:pt x="4163" y="19293"/>
                    <a:pt x="4288" y="18853"/>
                    <a:pt x="4401" y="18413"/>
                  </a:cubicBezTo>
                  <a:cubicBezTo>
                    <a:pt x="4603" y="17608"/>
                    <a:pt x="4766" y="16778"/>
                    <a:pt x="4904" y="15948"/>
                  </a:cubicBezTo>
                  <a:cubicBezTo>
                    <a:pt x="4980" y="15534"/>
                    <a:pt x="5030" y="15119"/>
                    <a:pt x="5081" y="14691"/>
                  </a:cubicBezTo>
                  <a:cubicBezTo>
                    <a:pt x="5143" y="14276"/>
                    <a:pt x="5181" y="13848"/>
                    <a:pt x="5206" y="13421"/>
                  </a:cubicBezTo>
                  <a:cubicBezTo>
                    <a:pt x="5332" y="11698"/>
                    <a:pt x="5345" y="9975"/>
                    <a:pt x="5269" y="8265"/>
                  </a:cubicBezTo>
                  <a:cubicBezTo>
                    <a:pt x="5231" y="7410"/>
                    <a:pt x="5181" y="6555"/>
                    <a:pt x="5194" y="5687"/>
                  </a:cubicBezTo>
                  <a:cubicBezTo>
                    <a:pt x="5181" y="4832"/>
                    <a:pt x="5294" y="3990"/>
                    <a:pt x="5521" y="3160"/>
                  </a:cubicBezTo>
                  <a:close/>
                  <a:moveTo>
                    <a:pt x="2251" y="19897"/>
                  </a:moveTo>
                  <a:cubicBezTo>
                    <a:pt x="2855" y="20010"/>
                    <a:pt x="3458" y="20060"/>
                    <a:pt x="4075" y="20060"/>
                  </a:cubicBezTo>
                  <a:cubicBezTo>
                    <a:pt x="4364" y="20060"/>
                    <a:pt x="4640" y="20048"/>
                    <a:pt x="4879" y="20035"/>
                  </a:cubicBezTo>
                  <a:lnTo>
                    <a:pt x="4879" y="20035"/>
                  </a:lnTo>
                  <a:cubicBezTo>
                    <a:pt x="4330" y="20123"/>
                    <a:pt x="3770" y="20165"/>
                    <a:pt x="3213" y="20165"/>
                  </a:cubicBezTo>
                  <a:cubicBezTo>
                    <a:pt x="2891" y="20165"/>
                    <a:pt x="2569" y="20151"/>
                    <a:pt x="2251" y="20123"/>
                  </a:cubicBezTo>
                  <a:lnTo>
                    <a:pt x="2251" y="19897"/>
                  </a:lnTo>
                  <a:close/>
                  <a:moveTo>
                    <a:pt x="5898" y="20111"/>
                  </a:moveTo>
                  <a:lnTo>
                    <a:pt x="5898" y="20312"/>
                  </a:lnTo>
                  <a:cubicBezTo>
                    <a:pt x="5019" y="20543"/>
                    <a:pt x="4121" y="20659"/>
                    <a:pt x="3222" y="20659"/>
                  </a:cubicBezTo>
                  <a:cubicBezTo>
                    <a:pt x="2898" y="20659"/>
                    <a:pt x="2574" y="20644"/>
                    <a:pt x="2251" y="20614"/>
                  </a:cubicBezTo>
                  <a:lnTo>
                    <a:pt x="2251" y="20413"/>
                  </a:lnTo>
                  <a:cubicBezTo>
                    <a:pt x="2574" y="20442"/>
                    <a:pt x="2898" y="20457"/>
                    <a:pt x="3222" y="20457"/>
                  </a:cubicBezTo>
                  <a:cubicBezTo>
                    <a:pt x="4121" y="20457"/>
                    <a:pt x="5019" y="20342"/>
                    <a:pt x="5898" y="20111"/>
                  </a:cubicBezTo>
                  <a:close/>
                  <a:moveTo>
                    <a:pt x="5898" y="20614"/>
                  </a:moveTo>
                  <a:lnTo>
                    <a:pt x="5898" y="20802"/>
                  </a:lnTo>
                  <a:cubicBezTo>
                    <a:pt x="5308" y="20901"/>
                    <a:pt x="4710" y="20953"/>
                    <a:pt x="4116" y="20953"/>
                  </a:cubicBezTo>
                  <a:cubicBezTo>
                    <a:pt x="3994" y="20953"/>
                    <a:pt x="3872" y="20951"/>
                    <a:pt x="3750" y="20946"/>
                  </a:cubicBezTo>
                  <a:lnTo>
                    <a:pt x="3750" y="20946"/>
                  </a:lnTo>
                  <a:cubicBezTo>
                    <a:pt x="4473" y="20903"/>
                    <a:pt x="5185" y="20792"/>
                    <a:pt x="5898" y="20614"/>
                  </a:cubicBezTo>
                  <a:close/>
                  <a:moveTo>
                    <a:pt x="5973" y="21079"/>
                  </a:moveTo>
                  <a:lnTo>
                    <a:pt x="5973" y="21092"/>
                  </a:lnTo>
                  <a:cubicBezTo>
                    <a:pt x="6112" y="21117"/>
                    <a:pt x="6212" y="21230"/>
                    <a:pt x="6212" y="21368"/>
                  </a:cubicBezTo>
                  <a:lnTo>
                    <a:pt x="6212" y="21620"/>
                  </a:lnTo>
                  <a:cubicBezTo>
                    <a:pt x="6024" y="21670"/>
                    <a:pt x="5433" y="21808"/>
                    <a:pt x="4087" y="21808"/>
                  </a:cubicBezTo>
                  <a:cubicBezTo>
                    <a:pt x="2842" y="21808"/>
                    <a:pt x="2201" y="21695"/>
                    <a:pt x="1937" y="21632"/>
                  </a:cubicBezTo>
                  <a:lnTo>
                    <a:pt x="1937" y="21368"/>
                  </a:lnTo>
                  <a:cubicBezTo>
                    <a:pt x="1937" y="21230"/>
                    <a:pt x="2037" y="21104"/>
                    <a:pt x="2176" y="21079"/>
                  </a:cubicBezTo>
                  <a:cubicBezTo>
                    <a:pt x="2804" y="21192"/>
                    <a:pt x="3440" y="21249"/>
                    <a:pt x="4075" y="21249"/>
                  </a:cubicBezTo>
                  <a:cubicBezTo>
                    <a:pt x="4710" y="21249"/>
                    <a:pt x="5345" y="21192"/>
                    <a:pt x="5973" y="21079"/>
                  </a:cubicBezTo>
                  <a:close/>
                  <a:moveTo>
                    <a:pt x="7155" y="23292"/>
                  </a:moveTo>
                  <a:lnTo>
                    <a:pt x="7155" y="23292"/>
                  </a:lnTo>
                  <a:cubicBezTo>
                    <a:pt x="6451" y="23468"/>
                    <a:pt x="5734" y="23581"/>
                    <a:pt x="5018" y="23619"/>
                  </a:cubicBezTo>
                  <a:lnTo>
                    <a:pt x="5018" y="23632"/>
                  </a:lnTo>
                  <a:cubicBezTo>
                    <a:pt x="4653" y="23644"/>
                    <a:pt x="4288" y="23657"/>
                    <a:pt x="3936" y="23657"/>
                  </a:cubicBezTo>
                  <a:cubicBezTo>
                    <a:pt x="3572" y="23644"/>
                    <a:pt x="3207" y="23632"/>
                    <a:pt x="2855" y="23594"/>
                  </a:cubicBezTo>
                  <a:cubicBezTo>
                    <a:pt x="3031" y="23594"/>
                    <a:pt x="3207" y="23594"/>
                    <a:pt x="3395" y="23581"/>
                  </a:cubicBezTo>
                  <a:cubicBezTo>
                    <a:pt x="3572" y="23569"/>
                    <a:pt x="3748" y="23569"/>
                    <a:pt x="3936" y="23569"/>
                  </a:cubicBezTo>
                  <a:cubicBezTo>
                    <a:pt x="4288" y="23544"/>
                    <a:pt x="4653" y="23531"/>
                    <a:pt x="5005" y="23506"/>
                  </a:cubicBezTo>
                  <a:cubicBezTo>
                    <a:pt x="5370" y="23493"/>
                    <a:pt x="5722" y="23456"/>
                    <a:pt x="6087" y="23418"/>
                  </a:cubicBezTo>
                  <a:cubicBezTo>
                    <a:pt x="6263" y="23405"/>
                    <a:pt x="6439" y="23380"/>
                    <a:pt x="6615" y="23368"/>
                  </a:cubicBezTo>
                  <a:cubicBezTo>
                    <a:pt x="6791" y="23342"/>
                    <a:pt x="6967" y="23305"/>
                    <a:pt x="7155" y="23292"/>
                  </a:cubicBezTo>
                  <a:close/>
                  <a:moveTo>
                    <a:pt x="4068" y="26059"/>
                  </a:moveTo>
                  <a:cubicBezTo>
                    <a:pt x="4398" y="26059"/>
                    <a:pt x="4728" y="26084"/>
                    <a:pt x="5055" y="26134"/>
                  </a:cubicBezTo>
                  <a:cubicBezTo>
                    <a:pt x="5395" y="26184"/>
                    <a:pt x="5722" y="26272"/>
                    <a:pt x="6036" y="26386"/>
                  </a:cubicBezTo>
                  <a:cubicBezTo>
                    <a:pt x="5709" y="26348"/>
                    <a:pt x="5382" y="26323"/>
                    <a:pt x="5055" y="26298"/>
                  </a:cubicBezTo>
                  <a:cubicBezTo>
                    <a:pt x="4728" y="26285"/>
                    <a:pt x="4401" y="26272"/>
                    <a:pt x="4075" y="26272"/>
                  </a:cubicBezTo>
                  <a:cubicBezTo>
                    <a:pt x="3748" y="26272"/>
                    <a:pt x="3421" y="26285"/>
                    <a:pt x="3081" y="26298"/>
                  </a:cubicBezTo>
                  <a:cubicBezTo>
                    <a:pt x="2754" y="26323"/>
                    <a:pt x="2427" y="26360"/>
                    <a:pt x="2100" y="26386"/>
                  </a:cubicBezTo>
                  <a:cubicBezTo>
                    <a:pt x="2415" y="26272"/>
                    <a:pt x="2742" y="26184"/>
                    <a:pt x="3081" y="26134"/>
                  </a:cubicBezTo>
                  <a:cubicBezTo>
                    <a:pt x="3408" y="26084"/>
                    <a:pt x="3738" y="26059"/>
                    <a:pt x="4068" y="26059"/>
                  </a:cubicBezTo>
                  <a:close/>
                  <a:moveTo>
                    <a:pt x="1585" y="21884"/>
                  </a:moveTo>
                  <a:cubicBezTo>
                    <a:pt x="1585" y="21884"/>
                    <a:pt x="1245" y="22060"/>
                    <a:pt x="1019" y="22701"/>
                  </a:cubicBezTo>
                  <a:cubicBezTo>
                    <a:pt x="1157" y="22739"/>
                    <a:pt x="1295" y="22789"/>
                    <a:pt x="1434" y="22827"/>
                  </a:cubicBezTo>
                  <a:cubicBezTo>
                    <a:pt x="1710" y="22902"/>
                    <a:pt x="2012" y="22953"/>
                    <a:pt x="2301" y="23003"/>
                  </a:cubicBezTo>
                  <a:cubicBezTo>
                    <a:pt x="2591" y="23053"/>
                    <a:pt x="2892" y="23104"/>
                    <a:pt x="3194" y="23129"/>
                  </a:cubicBezTo>
                  <a:cubicBezTo>
                    <a:pt x="3496" y="23166"/>
                    <a:pt x="3785" y="23192"/>
                    <a:pt x="4087" y="23217"/>
                  </a:cubicBezTo>
                  <a:cubicBezTo>
                    <a:pt x="3785" y="23242"/>
                    <a:pt x="3484" y="23267"/>
                    <a:pt x="3182" y="23267"/>
                  </a:cubicBezTo>
                  <a:cubicBezTo>
                    <a:pt x="2880" y="23292"/>
                    <a:pt x="2578" y="23292"/>
                    <a:pt x="2276" y="23292"/>
                  </a:cubicBezTo>
                  <a:cubicBezTo>
                    <a:pt x="1975" y="23292"/>
                    <a:pt x="1673" y="23280"/>
                    <a:pt x="1358" y="23242"/>
                  </a:cubicBezTo>
                  <a:cubicBezTo>
                    <a:pt x="1195" y="23229"/>
                    <a:pt x="1057" y="23204"/>
                    <a:pt x="893" y="23179"/>
                  </a:cubicBezTo>
                  <a:cubicBezTo>
                    <a:pt x="855" y="23393"/>
                    <a:pt x="843" y="23594"/>
                    <a:pt x="830" y="23808"/>
                  </a:cubicBezTo>
                  <a:lnTo>
                    <a:pt x="830" y="23820"/>
                  </a:lnTo>
                  <a:cubicBezTo>
                    <a:pt x="780" y="24726"/>
                    <a:pt x="616" y="25618"/>
                    <a:pt x="327" y="26474"/>
                  </a:cubicBezTo>
                  <a:lnTo>
                    <a:pt x="327" y="22953"/>
                  </a:lnTo>
                  <a:cubicBezTo>
                    <a:pt x="327" y="22173"/>
                    <a:pt x="1107" y="21947"/>
                    <a:pt x="1585" y="21884"/>
                  </a:cubicBezTo>
                  <a:close/>
                  <a:moveTo>
                    <a:pt x="7017" y="21972"/>
                  </a:moveTo>
                  <a:lnTo>
                    <a:pt x="7017" y="21972"/>
                  </a:lnTo>
                  <a:cubicBezTo>
                    <a:pt x="7218" y="22010"/>
                    <a:pt x="7419" y="22110"/>
                    <a:pt x="7583" y="22248"/>
                  </a:cubicBezTo>
                  <a:cubicBezTo>
                    <a:pt x="7746" y="22399"/>
                    <a:pt x="7860" y="22601"/>
                    <a:pt x="7897" y="22827"/>
                  </a:cubicBezTo>
                  <a:cubicBezTo>
                    <a:pt x="7910" y="22927"/>
                    <a:pt x="7910" y="23028"/>
                    <a:pt x="7922" y="23141"/>
                  </a:cubicBezTo>
                  <a:lnTo>
                    <a:pt x="7922" y="23456"/>
                  </a:lnTo>
                  <a:lnTo>
                    <a:pt x="7922" y="24084"/>
                  </a:lnTo>
                  <a:lnTo>
                    <a:pt x="7922" y="24713"/>
                  </a:lnTo>
                  <a:cubicBezTo>
                    <a:pt x="7922" y="24914"/>
                    <a:pt x="7922" y="25128"/>
                    <a:pt x="7910" y="25342"/>
                  </a:cubicBezTo>
                  <a:cubicBezTo>
                    <a:pt x="7885" y="25757"/>
                    <a:pt x="7860" y="26172"/>
                    <a:pt x="7822" y="26587"/>
                  </a:cubicBezTo>
                  <a:cubicBezTo>
                    <a:pt x="7772" y="26172"/>
                    <a:pt x="7746" y="25757"/>
                    <a:pt x="7721" y="25342"/>
                  </a:cubicBezTo>
                  <a:cubicBezTo>
                    <a:pt x="7709" y="25128"/>
                    <a:pt x="7709" y="24927"/>
                    <a:pt x="7709" y="24713"/>
                  </a:cubicBezTo>
                  <a:lnTo>
                    <a:pt x="7709" y="24084"/>
                  </a:lnTo>
                  <a:lnTo>
                    <a:pt x="7709" y="23456"/>
                  </a:lnTo>
                  <a:lnTo>
                    <a:pt x="7709" y="23141"/>
                  </a:lnTo>
                  <a:lnTo>
                    <a:pt x="7709" y="22978"/>
                  </a:lnTo>
                  <a:cubicBezTo>
                    <a:pt x="7721" y="22927"/>
                    <a:pt x="7721" y="22890"/>
                    <a:pt x="7709" y="22839"/>
                  </a:cubicBezTo>
                  <a:cubicBezTo>
                    <a:pt x="7709" y="22714"/>
                    <a:pt x="7671" y="22588"/>
                    <a:pt x="7608" y="22487"/>
                  </a:cubicBezTo>
                  <a:lnTo>
                    <a:pt x="7558" y="22500"/>
                  </a:lnTo>
                  <a:lnTo>
                    <a:pt x="7470" y="22538"/>
                  </a:lnTo>
                  <a:cubicBezTo>
                    <a:pt x="7407" y="22563"/>
                    <a:pt x="7344" y="22575"/>
                    <a:pt x="7294" y="22588"/>
                  </a:cubicBezTo>
                  <a:cubicBezTo>
                    <a:pt x="7168" y="22613"/>
                    <a:pt x="7055" y="22638"/>
                    <a:pt x="6929" y="22651"/>
                  </a:cubicBezTo>
                  <a:cubicBezTo>
                    <a:pt x="6703" y="22689"/>
                    <a:pt x="6464" y="22701"/>
                    <a:pt x="6237" y="22726"/>
                  </a:cubicBezTo>
                  <a:cubicBezTo>
                    <a:pt x="6451" y="22651"/>
                    <a:pt x="6678" y="22575"/>
                    <a:pt x="6891" y="22487"/>
                  </a:cubicBezTo>
                  <a:lnTo>
                    <a:pt x="6891" y="22500"/>
                  </a:lnTo>
                  <a:cubicBezTo>
                    <a:pt x="6992" y="22450"/>
                    <a:pt x="7105" y="22399"/>
                    <a:pt x="7206" y="22349"/>
                  </a:cubicBezTo>
                  <a:cubicBezTo>
                    <a:pt x="7256" y="22324"/>
                    <a:pt x="7306" y="22299"/>
                    <a:pt x="7344" y="22274"/>
                  </a:cubicBezTo>
                  <a:lnTo>
                    <a:pt x="7407" y="22236"/>
                  </a:lnTo>
                  <a:cubicBezTo>
                    <a:pt x="7294" y="22123"/>
                    <a:pt x="7155" y="22035"/>
                    <a:pt x="7017" y="21972"/>
                  </a:cubicBezTo>
                  <a:close/>
                  <a:moveTo>
                    <a:pt x="4075" y="26386"/>
                  </a:moveTo>
                  <a:cubicBezTo>
                    <a:pt x="4590" y="26386"/>
                    <a:pt x="5106" y="26411"/>
                    <a:pt x="5621" y="26461"/>
                  </a:cubicBezTo>
                  <a:cubicBezTo>
                    <a:pt x="6137" y="26511"/>
                    <a:pt x="6640" y="26599"/>
                    <a:pt x="7143" y="26712"/>
                  </a:cubicBezTo>
                  <a:cubicBezTo>
                    <a:pt x="6627" y="26675"/>
                    <a:pt x="6124" y="26637"/>
                    <a:pt x="5609" y="26612"/>
                  </a:cubicBezTo>
                  <a:lnTo>
                    <a:pt x="5609" y="26624"/>
                  </a:lnTo>
                  <a:cubicBezTo>
                    <a:pt x="5093" y="26599"/>
                    <a:pt x="4578" y="26587"/>
                    <a:pt x="4075" y="26587"/>
                  </a:cubicBezTo>
                  <a:cubicBezTo>
                    <a:pt x="3559" y="26599"/>
                    <a:pt x="3043" y="26599"/>
                    <a:pt x="2528" y="26624"/>
                  </a:cubicBezTo>
                  <a:cubicBezTo>
                    <a:pt x="2025" y="26650"/>
                    <a:pt x="1509" y="26675"/>
                    <a:pt x="994" y="26712"/>
                  </a:cubicBezTo>
                  <a:cubicBezTo>
                    <a:pt x="1497" y="26599"/>
                    <a:pt x="2000" y="26511"/>
                    <a:pt x="2515" y="26461"/>
                  </a:cubicBezTo>
                  <a:cubicBezTo>
                    <a:pt x="3031" y="26411"/>
                    <a:pt x="3546" y="26386"/>
                    <a:pt x="4075" y="26386"/>
                  </a:cubicBezTo>
                  <a:close/>
                  <a:moveTo>
                    <a:pt x="6348" y="0"/>
                  </a:moveTo>
                  <a:cubicBezTo>
                    <a:pt x="6062" y="0"/>
                    <a:pt x="5858" y="288"/>
                    <a:pt x="5621" y="620"/>
                  </a:cubicBezTo>
                  <a:cubicBezTo>
                    <a:pt x="5433" y="884"/>
                    <a:pt x="5231" y="1123"/>
                    <a:pt x="5005" y="1337"/>
                  </a:cubicBezTo>
                  <a:cubicBezTo>
                    <a:pt x="4666" y="1651"/>
                    <a:pt x="4477" y="2305"/>
                    <a:pt x="4364" y="2971"/>
                  </a:cubicBezTo>
                  <a:lnTo>
                    <a:pt x="4364" y="2820"/>
                  </a:lnTo>
                  <a:cubicBezTo>
                    <a:pt x="4376" y="2720"/>
                    <a:pt x="4351" y="2632"/>
                    <a:pt x="4288" y="2556"/>
                  </a:cubicBezTo>
                  <a:cubicBezTo>
                    <a:pt x="4263" y="2531"/>
                    <a:pt x="4238" y="2519"/>
                    <a:pt x="4213" y="2506"/>
                  </a:cubicBezTo>
                  <a:cubicBezTo>
                    <a:pt x="4163" y="2506"/>
                    <a:pt x="4125" y="2519"/>
                    <a:pt x="4100" y="2544"/>
                  </a:cubicBezTo>
                  <a:cubicBezTo>
                    <a:pt x="4087" y="2569"/>
                    <a:pt x="3634" y="3009"/>
                    <a:pt x="3333" y="3977"/>
                  </a:cubicBezTo>
                  <a:cubicBezTo>
                    <a:pt x="3182" y="4417"/>
                    <a:pt x="3106" y="4883"/>
                    <a:pt x="3094" y="5348"/>
                  </a:cubicBezTo>
                  <a:cubicBezTo>
                    <a:pt x="3069" y="5310"/>
                    <a:pt x="3056" y="5260"/>
                    <a:pt x="3043" y="5222"/>
                  </a:cubicBezTo>
                  <a:cubicBezTo>
                    <a:pt x="3018" y="5122"/>
                    <a:pt x="2993" y="5046"/>
                    <a:pt x="2981" y="4996"/>
                  </a:cubicBezTo>
                  <a:lnTo>
                    <a:pt x="2955" y="4908"/>
                  </a:lnTo>
                  <a:lnTo>
                    <a:pt x="2955" y="5008"/>
                  </a:lnTo>
                  <a:lnTo>
                    <a:pt x="2955" y="5273"/>
                  </a:lnTo>
                  <a:cubicBezTo>
                    <a:pt x="2955" y="5373"/>
                    <a:pt x="2981" y="5499"/>
                    <a:pt x="3006" y="5625"/>
                  </a:cubicBezTo>
                  <a:cubicBezTo>
                    <a:pt x="3018" y="5662"/>
                    <a:pt x="3031" y="5700"/>
                    <a:pt x="3043" y="5738"/>
                  </a:cubicBezTo>
                  <a:cubicBezTo>
                    <a:pt x="2968" y="5738"/>
                    <a:pt x="2905" y="5826"/>
                    <a:pt x="2880" y="5939"/>
                  </a:cubicBezTo>
                  <a:cubicBezTo>
                    <a:pt x="2767" y="6605"/>
                    <a:pt x="2729" y="7284"/>
                    <a:pt x="2767" y="7951"/>
                  </a:cubicBezTo>
                  <a:lnTo>
                    <a:pt x="2767" y="7989"/>
                  </a:lnTo>
                  <a:lnTo>
                    <a:pt x="2754" y="7951"/>
                  </a:lnTo>
                  <a:cubicBezTo>
                    <a:pt x="2704" y="7850"/>
                    <a:pt x="2666" y="7762"/>
                    <a:pt x="2641" y="7699"/>
                  </a:cubicBezTo>
                  <a:lnTo>
                    <a:pt x="2591" y="7586"/>
                  </a:lnTo>
                  <a:lnTo>
                    <a:pt x="2616" y="7712"/>
                  </a:lnTo>
                  <a:cubicBezTo>
                    <a:pt x="2628" y="7787"/>
                    <a:pt x="2641" y="7901"/>
                    <a:pt x="2666" y="8026"/>
                  </a:cubicBezTo>
                  <a:cubicBezTo>
                    <a:pt x="2691" y="8152"/>
                    <a:pt x="2742" y="8303"/>
                    <a:pt x="2792" y="8454"/>
                  </a:cubicBezTo>
                  <a:cubicBezTo>
                    <a:pt x="2830" y="8605"/>
                    <a:pt x="2905" y="8743"/>
                    <a:pt x="2968" y="8894"/>
                  </a:cubicBezTo>
                  <a:cubicBezTo>
                    <a:pt x="3031" y="9045"/>
                    <a:pt x="3131" y="9158"/>
                    <a:pt x="3194" y="9271"/>
                  </a:cubicBezTo>
                  <a:lnTo>
                    <a:pt x="3219" y="9309"/>
                  </a:lnTo>
                  <a:cubicBezTo>
                    <a:pt x="3210" y="9306"/>
                    <a:pt x="3201" y="9304"/>
                    <a:pt x="3191" y="9304"/>
                  </a:cubicBezTo>
                  <a:cubicBezTo>
                    <a:pt x="3163" y="9304"/>
                    <a:pt x="3135" y="9318"/>
                    <a:pt x="3106" y="9347"/>
                  </a:cubicBezTo>
                  <a:cubicBezTo>
                    <a:pt x="3056" y="9410"/>
                    <a:pt x="3018" y="9485"/>
                    <a:pt x="3018" y="9573"/>
                  </a:cubicBezTo>
                  <a:cubicBezTo>
                    <a:pt x="2981" y="10353"/>
                    <a:pt x="3043" y="11145"/>
                    <a:pt x="3219" y="11912"/>
                  </a:cubicBezTo>
                  <a:cubicBezTo>
                    <a:pt x="3245" y="12050"/>
                    <a:pt x="3282" y="12201"/>
                    <a:pt x="3320" y="12365"/>
                  </a:cubicBezTo>
                  <a:lnTo>
                    <a:pt x="3408" y="12692"/>
                  </a:lnTo>
                  <a:cubicBezTo>
                    <a:pt x="3345" y="12528"/>
                    <a:pt x="3270" y="12365"/>
                    <a:pt x="3219" y="12201"/>
                  </a:cubicBezTo>
                  <a:cubicBezTo>
                    <a:pt x="3157" y="12013"/>
                    <a:pt x="3094" y="11824"/>
                    <a:pt x="3056" y="11623"/>
                  </a:cubicBezTo>
                  <a:cubicBezTo>
                    <a:pt x="3018" y="11484"/>
                    <a:pt x="2993" y="11334"/>
                    <a:pt x="2981" y="11195"/>
                  </a:cubicBezTo>
                  <a:cubicBezTo>
                    <a:pt x="2968" y="11132"/>
                    <a:pt x="2968" y="11095"/>
                    <a:pt x="2968" y="11069"/>
                  </a:cubicBezTo>
                  <a:cubicBezTo>
                    <a:pt x="2968" y="11095"/>
                    <a:pt x="2955" y="11145"/>
                    <a:pt x="2955" y="11195"/>
                  </a:cubicBezTo>
                  <a:cubicBezTo>
                    <a:pt x="2943" y="11359"/>
                    <a:pt x="2943" y="11510"/>
                    <a:pt x="2968" y="11673"/>
                  </a:cubicBezTo>
                  <a:cubicBezTo>
                    <a:pt x="2993" y="11887"/>
                    <a:pt x="3031" y="12101"/>
                    <a:pt x="3094" y="12302"/>
                  </a:cubicBezTo>
                  <a:cubicBezTo>
                    <a:pt x="3157" y="12528"/>
                    <a:pt x="3232" y="12754"/>
                    <a:pt x="3320" y="12968"/>
                  </a:cubicBezTo>
                  <a:cubicBezTo>
                    <a:pt x="3395" y="13195"/>
                    <a:pt x="3484" y="13396"/>
                    <a:pt x="3559" y="13584"/>
                  </a:cubicBezTo>
                  <a:cubicBezTo>
                    <a:pt x="3534" y="13584"/>
                    <a:pt x="3521" y="13572"/>
                    <a:pt x="3509" y="13572"/>
                  </a:cubicBezTo>
                  <a:cubicBezTo>
                    <a:pt x="3471" y="13572"/>
                    <a:pt x="3433" y="13572"/>
                    <a:pt x="3408" y="13597"/>
                  </a:cubicBezTo>
                  <a:cubicBezTo>
                    <a:pt x="3320" y="13685"/>
                    <a:pt x="3282" y="13811"/>
                    <a:pt x="3307" y="13924"/>
                  </a:cubicBezTo>
                  <a:cubicBezTo>
                    <a:pt x="3345" y="14188"/>
                    <a:pt x="3421" y="14955"/>
                    <a:pt x="3295" y="15383"/>
                  </a:cubicBezTo>
                  <a:cubicBezTo>
                    <a:pt x="3081" y="16099"/>
                    <a:pt x="3043" y="16527"/>
                    <a:pt x="3245" y="17633"/>
                  </a:cubicBezTo>
                  <a:cubicBezTo>
                    <a:pt x="3282" y="17847"/>
                    <a:pt x="3345" y="18099"/>
                    <a:pt x="3408" y="18363"/>
                  </a:cubicBezTo>
                  <a:cubicBezTo>
                    <a:pt x="3345" y="18262"/>
                    <a:pt x="3295" y="18174"/>
                    <a:pt x="3245" y="18111"/>
                  </a:cubicBezTo>
                  <a:cubicBezTo>
                    <a:pt x="3207" y="18036"/>
                    <a:pt x="3119" y="17948"/>
                    <a:pt x="3069" y="17910"/>
                  </a:cubicBezTo>
                  <a:lnTo>
                    <a:pt x="3006" y="17835"/>
                  </a:lnTo>
                  <a:lnTo>
                    <a:pt x="3056" y="17948"/>
                  </a:lnTo>
                  <a:cubicBezTo>
                    <a:pt x="3081" y="18011"/>
                    <a:pt x="3131" y="18099"/>
                    <a:pt x="3169" y="18225"/>
                  </a:cubicBezTo>
                  <a:cubicBezTo>
                    <a:pt x="3219" y="18338"/>
                    <a:pt x="3282" y="18463"/>
                    <a:pt x="3345" y="18602"/>
                  </a:cubicBezTo>
                  <a:cubicBezTo>
                    <a:pt x="3395" y="18753"/>
                    <a:pt x="3458" y="18904"/>
                    <a:pt x="3509" y="19067"/>
                  </a:cubicBezTo>
                  <a:lnTo>
                    <a:pt x="3546" y="19142"/>
                  </a:lnTo>
                  <a:cubicBezTo>
                    <a:pt x="3081" y="19155"/>
                    <a:pt x="2628" y="19218"/>
                    <a:pt x="2188" y="19306"/>
                  </a:cubicBezTo>
                  <a:cubicBezTo>
                    <a:pt x="2025" y="19344"/>
                    <a:pt x="1912" y="19482"/>
                    <a:pt x="1912" y="19633"/>
                  </a:cubicBezTo>
                  <a:lnTo>
                    <a:pt x="1912" y="20815"/>
                  </a:lnTo>
                  <a:cubicBezTo>
                    <a:pt x="1723" y="20928"/>
                    <a:pt x="1597" y="21129"/>
                    <a:pt x="1597" y="21356"/>
                  </a:cubicBezTo>
                  <a:lnTo>
                    <a:pt x="1597" y="21532"/>
                  </a:lnTo>
                  <a:cubicBezTo>
                    <a:pt x="1396" y="21557"/>
                    <a:pt x="1195" y="21607"/>
                    <a:pt x="994" y="21670"/>
                  </a:cubicBezTo>
                  <a:cubicBezTo>
                    <a:pt x="352" y="21896"/>
                    <a:pt x="0" y="22362"/>
                    <a:pt x="0" y="22953"/>
                  </a:cubicBezTo>
                  <a:lnTo>
                    <a:pt x="0" y="26474"/>
                  </a:lnTo>
                  <a:cubicBezTo>
                    <a:pt x="0" y="27027"/>
                    <a:pt x="730" y="27115"/>
                    <a:pt x="1069" y="27153"/>
                  </a:cubicBezTo>
                  <a:cubicBezTo>
                    <a:pt x="1635" y="27215"/>
                    <a:pt x="2540" y="27241"/>
                    <a:pt x="4087" y="27241"/>
                  </a:cubicBezTo>
                  <a:cubicBezTo>
                    <a:pt x="5621" y="27241"/>
                    <a:pt x="6527" y="27215"/>
                    <a:pt x="7092" y="27153"/>
                  </a:cubicBezTo>
                  <a:cubicBezTo>
                    <a:pt x="7445" y="27115"/>
                    <a:pt x="8174" y="27027"/>
                    <a:pt x="8174" y="26474"/>
                  </a:cubicBezTo>
                  <a:lnTo>
                    <a:pt x="8174" y="22953"/>
                  </a:lnTo>
                  <a:cubicBezTo>
                    <a:pt x="8174" y="21984"/>
                    <a:pt x="7281" y="21620"/>
                    <a:pt x="6564" y="21532"/>
                  </a:cubicBezTo>
                  <a:lnTo>
                    <a:pt x="6564" y="21368"/>
                  </a:lnTo>
                  <a:cubicBezTo>
                    <a:pt x="6564" y="21142"/>
                    <a:pt x="6439" y="20941"/>
                    <a:pt x="6250" y="20827"/>
                  </a:cubicBezTo>
                  <a:lnTo>
                    <a:pt x="6250" y="19645"/>
                  </a:lnTo>
                  <a:cubicBezTo>
                    <a:pt x="6250" y="19482"/>
                    <a:pt x="6137" y="19344"/>
                    <a:pt x="5986" y="19306"/>
                  </a:cubicBezTo>
                  <a:cubicBezTo>
                    <a:pt x="5584" y="19230"/>
                    <a:pt x="5169" y="19168"/>
                    <a:pt x="4766" y="19155"/>
                  </a:cubicBezTo>
                  <a:cubicBezTo>
                    <a:pt x="4829" y="19080"/>
                    <a:pt x="4904" y="19017"/>
                    <a:pt x="4980" y="18954"/>
                  </a:cubicBezTo>
                  <a:cubicBezTo>
                    <a:pt x="5030" y="18904"/>
                    <a:pt x="5081" y="18866"/>
                    <a:pt x="5118" y="18828"/>
                  </a:cubicBezTo>
                  <a:cubicBezTo>
                    <a:pt x="5156" y="18803"/>
                    <a:pt x="5194" y="18778"/>
                    <a:pt x="5231" y="18753"/>
                  </a:cubicBezTo>
                  <a:lnTo>
                    <a:pt x="5319" y="18677"/>
                  </a:lnTo>
                  <a:lnTo>
                    <a:pt x="5319" y="18677"/>
                  </a:lnTo>
                  <a:lnTo>
                    <a:pt x="5219" y="18690"/>
                  </a:lnTo>
                  <a:cubicBezTo>
                    <a:pt x="5181" y="18702"/>
                    <a:pt x="5131" y="18715"/>
                    <a:pt x="5093" y="18728"/>
                  </a:cubicBezTo>
                  <a:cubicBezTo>
                    <a:pt x="5043" y="18753"/>
                    <a:pt x="4992" y="18778"/>
                    <a:pt x="4942" y="18803"/>
                  </a:cubicBezTo>
                  <a:cubicBezTo>
                    <a:pt x="4892" y="18828"/>
                    <a:pt x="4829" y="18866"/>
                    <a:pt x="4766" y="18904"/>
                  </a:cubicBezTo>
                  <a:cubicBezTo>
                    <a:pt x="4854" y="18828"/>
                    <a:pt x="4955" y="18728"/>
                    <a:pt x="5055" y="18639"/>
                  </a:cubicBezTo>
                  <a:cubicBezTo>
                    <a:pt x="5169" y="18539"/>
                    <a:pt x="5294" y="18401"/>
                    <a:pt x="5420" y="18287"/>
                  </a:cubicBezTo>
                  <a:cubicBezTo>
                    <a:pt x="5546" y="18174"/>
                    <a:pt x="5659" y="18036"/>
                    <a:pt x="5772" y="17923"/>
                  </a:cubicBezTo>
                  <a:cubicBezTo>
                    <a:pt x="5885" y="17797"/>
                    <a:pt x="5986" y="17684"/>
                    <a:pt x="6074" y="17583"/>
                  </a:cubicBezTo>
                  <a:lnTo>
                    <a:pt x="6288" y="17344"/>
                  </a:lnTo>
                  <a:lnTo>
                    <a:pt x="6376" y="17244"/>
                  </a:lnTo>
                  <a:lnTo>
                    <a:pt x="6275" y="17294"/>
                  </a:lnTo>
                  <a:lnTo>
                    <a:pt x="6036" y="17445"/>
                  </a:lnTo>
                  <a:lnTo>
                    <a:pt x="6024" y="17457"/>
                  </a:lnTo>
                  <a:lnTo>
                    <a:pt x="6036" y="17432"/>
                  </a:lnTo>
                  <a:cubicBezTo>
                    <a:pt x="6200" y="17244"/>
                    <a:pt x="6363" y="17042"/>
                    <a:pt x="6514" y="16841"/>
                  </a:cubicBezTo>
                  <a:cubicBezTo>
                    <a:pt x="6652" y="16653"/>
                    <a:pt x="6766" y="16451"/>
                    <a:pt x="6879" y="16238"/>
                  </a:cubicBezTo>
                  <a:cubicBezTo>
                    <a:pt x="6967" y="16074"/>
                    <a:pt x="7030" y="15911"/>
                    <a:pt x="7092" y="15747"/>
                  </a:cubicBezTo>
                  <a:cubicBezTo>
                    <a:pt x="7118" y="15684"/>
                    <a:pt x="7130" y="15622"/>
                    <a:pt x="7143" y="15584"/>
                  </a:cubicBezTo>
                  <a:lnTo>
                    <a:pt x="7155" y="15534"/>
                  </a:lnTo>
                  <a:lnTo>
                    <a:pt x="7130" y="15584"/>
                  </a:lnTo>
                  <a:cubicBezTo>
                    <a:pt x="7118" y="15609"/>
                    <a:pt x="7092" y="15659"/>
                    <a:pt x="7067" y="15710"/>
                  </a:cubicBezTo>
                  <a:cubicBezTo>
                    <a:pt x="6992" y="15848"/>
                    <a:pt x="6904" y="15986"/>
                    <a:pt x="6816" y="16125"/>
                  </a:cubicBezTo>
                  <a:cubicBezTo>
                    <a:pt x="6690" y="16301"/>
                    <a:pt x="6564" y="16464"/>
                    <a:pt x="6426" y="16628"/>
                  </a:cubicBezTo>
                  <a:cubicBezTo>
                    <a:pt x="6690" y="16150"/>
                    <a:pt x="6904" y="15647"/>
                    <a:pt x="7055" y="15131"/>
                  </a:cubicBezTo>
                  <a:cubicBezTo>
                    <a:pt x="7872" y="12528"/>
                    <a:pt x="7860" y="10893"/>
                    <a:pt x="7860" y="10818"/>
                  </a:cubicBezTo>
                  <a:cubicBezTo>
                    <a:pt x="7860" y="10717"/>
                    <a:pt x="7822" y="10617"/>
                    <a:pt x="7746" y="10554"/>
                  </a:cubicBezTo>
                  <a:cubicBezTo>
                    <a:pt x="7734" y="10554"/>
                    <a:pt x="7721" y="10541"/>
                    <a:pt x="7696" y="10541"/>
                  </a:cubicBezTo>
                  <a:cubicBezTo>
                    <a:pt x="7684" y="10541"/>
                    <a:pt x="7658" y="10541"/>
                    <a:pt x="7646" y="10554"/>
                  </a:cubicBezTo>
                  <a:cubicBezTo>
                    <a:pt x="7671" y="10491"/>
                    <a:pt x="7696" y="10428"/>
                    <a:pt x="7721" y="10353"/>
                  </a:cubicBezTo>
                  <a:cubicBezTo>
                    <a:pt x="7784" y="10126"/>
                    <a:pt x="7847" y="9900"/>
                    <a:pt x="7910" y="9686"/>
                  </a:cubicBezTo>
                  <a:cubicBezTo>
                    <a:pt x="7973" y="9460"/>
                    <a:pt x="8023" y="9246"/>
                    <a:pt x="8061" y="9070"/>
                  </a:cubicBezTo>
                  <a:cubicBezTo>
                    <a:pt x="8098" y="8894"/>
                    <a:pt x="8124" y="8731"/>
                    <a:pt x="8136" y="8617"/>
                  </a:cubicBezTo>
                  <a:lnTo>
                    <a:pt x="8161" y="8454"/>
                  </a:lnTo>
                  <a:lnTo>
                    <a:pt x="8111" y="8605"/>
                  </a:lnTo>
                  <a:cubicBezTo>
                    <a:pt x="8073" y="8705"/>
                    <a:pt x="8023" y="8844"/>
                    <a:pt x="7973" y="9007"/>
                  </a:cubicBezTo>
                  <a:lnTo>
                    <a:pt x="7960" y="9058"/>
                  </a:lnTo>
                  <a:cubicBezTo>
                    <a:pt x="7973" y="8454"/>
                    <a:pt x="7822" y="7737"/>
                    <a:pt x="7696" y="7071"/>
                  </a:cubicBezTo>
                  <a:cubicBezTo>
                    <a:pt x="7595" y="6681"/>
                    <a:pt x="7545" y="6291"/>
                    <a:pt x="7520" y="5889"/>
                  </a:cubicBezTo>
                  <a:cubicBezTo>
                    <a:pt x="7558" y="5197"/>
                    <a:pt x="7658" y="4254"/>
                    <a:pt x="7658" y="4241"/>
                  </a:cubicBezTo>
                  <a:cubicBezTo>
                    <a:pt x="7684" y="4128"/>
                    <a:pt x="7646" y="4028"/>
                    <a:pt x="7570" y="3940"/>
                  </a:cubicBezTo>
                  <a:cubicBezTo>
                    <a:pt x="7558" y="3927"/>
                    <a:pt x="7533" y="3914"/>
                    <a:pt x="7507" y="3914"/>
                  </a:cubicBezTo>
                  <a:cubicBezTo>
                    <a:pt x="7499" y="3913"/>
                    <a:pt x="7491" y="3912"/>
                    <a:pt x="7483" y="3912"/>
                  </a:cubicBezTo>
                  <a:cubicBezTo>
                    <a:pt x="7432" y="3912"/>
                    <a:pt x="7391" y="3946"/>
                    <a:pt x="7369" y="3990"/>
                  </a:cubicBezTo>
                  <a:cubicBezTo>
                    <a:pt x="7193" y="4254"/>
                    <a:pt x="7042" y="4531"/>
                    <a:pt x="6891" y="4807"/>
                  </a:cubicBezTo>
                  <a:cubicBezTo>
                    <a:pt x="6916" y="4757"/>
                    <a:pt x="6942" y="4694"/>
                    <a:pt x="6954" y="4631"/>
                  </a:cubicBezTo>
                  <a:lnTo>
                    <a:pt x="6979" y="4581"/>
                  </a:lnTo>
                  <a:cubicBezTo>
                    <a:pt x="7042" y="4455"/>
                    <a:pt x="7092" y="4329"/>
                    <a:pt x="7155" y="4204"/>
                  </a:cubicBezTo>
                  <a:cubicBezTo>
                    <a:pt x="7218" y="4078"/>
                    <a:pt x="7269" y="3940"/>
                    <a:pt x="7331" y="3814"/>
                  </a:cubicBezTo>
                  <a:cubicBezTo>
                    <a:pt x="7382" y="3688"/>
                    <a:pt x="7432" y="3575"/>
                    <a:pt x="7482" y="3474"/>
                  </a:cubicBezTo>
                  <a:cubicBezTo>
                    <a:pt x="7545" y="3386"/>
                    <a:pt x="7570" y="3286"/>
                    <a:pt x="7595" y="3223"/>
                  </a:cubicBezTo>
                  <a:lnTo>
                    <a:pt x="7633" y="3135"/>
                  </a:lnTo>
                  <a:lnTo>
                    <a:pt x="7570" y="3185"/>
                  </a:lnTo>
                  <a:cubicBezTo>
                    <a:pt x="7533" y="3223"/>
                    <a:pt x="7482" y="3286"/>
                    <a:pt x="7407" y="3361"/>
                  </a:cubicBezTo>
                  <a:lnTo>
                    <a:pt x="7382" y="3399"/>
                  </a:lnTo>
                  <a:lnTo>
                    <a:pt x="7382" y="3386"/>
                  </a:lnTo>
                  <a:cubicBezTo>
                    <a:pt x="7206" y="2858"/>
                    <a:pt x="7118" y="2305"/>
                    <a:pt x="7130" y="1739"/>
                  </a:cubicBezTo>
                  <a:cubicBezTo>
                    <a:pt x="7181" y="658"/>
                    <a:pt x="6979" y="155"/>
                    <a:pt x="6451" y="16"/>
                  </a:cubicBezTo>
                  <a:lnTo>
                    <a:pt x="6401" y="4"/>
                  </a:lnTo>
                  <a:cubicBezTo>
                    <a:pt x="6383" y="2"/>
                    <a:pt x="6365" y="0"/>
                    <a:pt x="6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7267125" y="4860175"/>
              <a:ext cx="44350" cy="83650"/>
            </a:xfrm>
            <a:custGeom>
              <a:avLst/>
              <a:gdLst/>
              <a:ahLst/>
              <a:cxnLst/>
              <a:rect l="l" t="t" r="r" b="b"/>
              <a:pathLst>
                <a:path w="1774" h="3346" extrusionOk="0">
                  <a:moveTo>
                    <a:pt x="1773" y="1"/>
                  </a:moveTo>
                  <a:lnTo>
                    <a:pt x="1698" y="139"/>
                  </a:lnTo>
                  <a:cubicBezTo>
                    <a:pt x="1648" y="239"/>
                    <a:pt x="1572" y="365"/>
                    <a:pt x="1497" y="529"/>
                  </a:cubicBezTo>
                  <a:cubicBezTo>
                    <a:pt x="1409" y="680"/>
                    <a:pt x="1321" y="868"/>
                    <a:pt x="1207" y="1057"/>
                  </a:cubicBezTo>
                  <a:cubicBezTo>
                    <a:pt x="1107" y="1258"/>
                    <a:pt x="1006" y="1472"/>
                    <a:pt x="893" y="1673"/>
                  </a:cubicBezTo>
                  <a:cubicBezTo>
                    <a:pt x="780" y="1874"/>
                    <a:pt x="667" y="2075"/>
                    <a:pt x="554" y="2277"/>
                  </a:cubicBezTo>
                  <a:cubicBezTo>
                    <a:pt x="453" y="2465"/>
                    <a:pt x="352" y="2654"/>
                    <a:pt x="264" y="2805"/>
                  </a:cubicBezTo>
                  <a:cubicBezTo>
                    <a:pt x="189" y="2956"/>
                    <a:pt x="113" y="3094"/>
                    <a:pt x="76" y="3195"/>
                  </a:cubicBezTo>
                  <a:lnTo>
                    <a:pt x="0" y="3345"/>
                  </a:lnTo>
                  <a:lnTo>
                    <a:pt x="88" y="3232"/>
                  </a:lnTo>
                  <a:cubicBezTo>
                    <a:pt x="151" y="3157"/>
                    <a:pt x="239" y="3056"/>
                    <a:pt x="340" y="2918"/>
                  </a:cubicBezTo>
                  <a:cubicBezTo>
                    <a:pt x="440" y="2792"/>
                    <a:pt x="541" y="2616"/>
                    <a:pt x="667" y="2453"/>
                  </a:cubicBezTo>
                  <a:cubicBezTo>
                    <a:pt x="780" y="2277"/>
                    <a:pt x="893" y="2063"/>
                    <a:pt x="1006" y="1849"/>
                  </a:cubicBezTo>
                  <a:cubicBezTo>
                    <a:pt x="1119" y="1648"/>
                    <a:pt x="1220" y="1422"/>
                    <a:pt x="1321" y="1208"/>
                  </a:cubicBezTo>
                  <a:cubicBezTo>
                    <a:pt x="1421" y="1007"/>
                    <a:pt x="1497" y="793"/>
                    <a:pt x="1559" y="617"/>
                  </a:cubicBezTo>
                  <a:cubicBezTo>
                    <a:pt x="1635" y="441"/>
                    <a:pt x="1685" y="277"/>
                    <a:pt x="1723" y="177"/>
                  </a:cubicBezTo>
                  <a:lnTo>
                    <a:pt x="1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7271825" y="4709900"/>
              <a:ext cx="32100" cy="142750"/>
            </a:xfrm>
            <a:custGeom>
              <a:avLst/>
              <a:gdLst/>
              <a:ahLst/>
              <a:cxnLst/>
              <a:rect l="l" t="t" r="r" b="b"/>
              <a:pathLst>
                <a:path w="1284" h="5710" extrusionOk="0">
                  <a:moveTo>
                    <a:pt x="1283" y="1"/>
                  </a:moveTo>
                  <a:lnTo>
                    <a:pt x="1183" y="227"/>
                  </a:lnTo>
                  <a:cubicBezTo>
                    <a:pt x="1158" y="290"/>
                    <a:pt x="1120" y="378"/>
                    <a:pt x="1095" y="479"/>
                  </a:cubicBezTo>
                  <a:cubicBezTo>
                    <a:pt x="1057" y="592"/>
                    <a:pt x="1007" y="705"/>
                    <a:pt x="969" y="831"/>
                  </a:cubicBezTo>
                  <a:cubicBezTo>
                    <a:pt x="894" y="1095"/>
                    <a:pt x="831" y="1422"/>
                    <a:pt x="755" y="1761"/>
                  </a:cubicBezTo>
                  <a:cubicBezTo>
                    <a:pt x="680" y="2101"/>
                    <a:pt x="630" y="2478"/>
                    <a:pt x="567" y="2843"/>
                  </a:cubicBezTo>
                  <a:cubicBezTo>
                    <a:pt x="516" y="3207"/>
                    <a:pt x="466" y="3585"/>
                    <a:pt x="416" y="3924"/>
                  </a:cubicBezTo>
                  <a:cubicBezTo>
                    <a:pt x="366" y="4264"/>
                    <a:pt x="303" y="4578"/>
                    <a:pt x="240" y="4842"/>
                  </a:cubicBezTo>
                  <a:cubicBezTo>
                    <a:pt x="215" y="4968"/>
                    <a:pt x="177" y="5094"/>
                    <a:pt x="152" y="5194"/>
                  </a:cubicBezTo>
                  <a:lnTo>
                    <a:pt x="114" y="5358"/>
                  </a:lnTo>
                  <a:lnTo>
                    <a:pt x="76" y="5483"/>
                  </a:lnTo>
                  <a:lnTo>
                    <a:pt x="1" y="5710"/>
                  </a:lnTo>
                  <a:lnTo>
                    <a:pt x="101" y="5509"/>
                  </a:lnTo>
                  <a:lnTo>
                    <a:pt x="152" y="5383"/>
                  </a:lnTo>
                  <a:lnTo>
                    <a:pt x="202" y="5244"/>
                  </a:lnTo>
                  <a:cubicBezTo>
                    <a:pt x="240" y="5144"/>
                    <a:pt x="290" y="5031"/>
                    <a:pt x="328" y="4905"/>
                  </a:cubicBezTo>
                  <a:cubicBezTo>
                    <a:pt x="416" y="4641"/>
                    <a:pt x="491" y="4327"/>
                    <a:pt x="567" y="3987"/>
                  </a:cubicBezTo>
                  <a:cubicBezTo>
                    <a:pt x="642" y="3647"/>
                    <a:pt x="692" y="3270"/>
                    <a:pt x="755" y="2906"/>
                  </a:cubicBezTo>
                  <a:cubicBezTo>
                    <a:pt x="806" y="2528"/>
                    <a:pt x="856" y="2164"/>
                    <a:pt x="906" y="1812"/>
                  </a:cubicBezTo>
                  <a:cubicBezTo>
                    <a:pt x="969" y="1472"/>
                    <a:pt x="1007" y="1158"/>
                    <a:pt x="1070" y="894"/>
                  </a:cubicBezTo>
                  <a:cubicBezTo>
                    <a:pt x="1095" y="755"/>
                    <a:pt x="1120" y="630"/>
                    <a:pt x="1145" y="529"/>
                  </a:cubicBezTo>
                  <a:cubicBezTo>
                    <a:pt x="1170" y="416"/>
                    <a:pt x="1195" y="328"/>
                    <a:pt x="1221" y="252"/>
                  </a:cubicBezTo>
                  <a:lnTo>
                    <a:pt x="1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7216500" y="4678150"/>
              <a:ext cx="36500" cy="82075"/>
            </a:xfrm>
            <a:custGeom>
              <a:avLst/>
              <a:gdLst/>
              <a:ahLst/>
              <a:cxnLst/>
              <a:rect l="l" t="t" r="r" b="b"/>
              <a:pathLst>
                <a:path w="1460" h="3283" extrusionOk="0">
                  <a:moveTo>
                    <a:pt x="89" y="1"/>
                  </a:moveTo>
                  <a:lnTo>
                    <a:pt x="76" y="38"/>
                  </a:lnTo>
                  <a:cubicBezTo>
                    <a:pt x="76" y="76"/>
                    <a:pt x="64" y="114"/>
                    <a:pt x="51" y="177"/>
                  </a:cubicBezTo>
                  <a:cubicBezTo>
                    <a:pt x="13" y="340"/>
                    <a:pt x="1" y="504"/>
                    <a:pt x="1" y="680"/>
                  </a:cubicBezTo>
                  <a:cubicBezTo>
                    <a:pt x="1" y="906"/>
                    <a:pt x="38" y="1145"/>
                    <a:pt x="101" y="1384"/>
                  </a:cubicBezTo>
                  <a:cubicBezTo>
                    <a:pt x="164" y="1610"/>
                    <a:pt x="277" y="1837"/>
                    <a:pt x="416" y="2038"/>
                  </a:cubicBezTo>
                  <a:cubicBezTo>
                    <a:pt x="541" y="2189"/>
                    <a:pt x="680" y="2327"/>
                    <a:pt x="831" y="2465"/>
                  </a:cubicBezTo>
                  <a:cubicBezTo>
                    <a:pt x="956" y="2579"/>
                    <a:pt x="1070" y="2692"/>
                    <a:pt x="1183" y="2818"/>
                  </a:cubicBezTo>
                  <a:cubicBezTo>
                    <a:pt x="1271" y="2918"/>
                    <a:pt x="1334" y="3019"/>
                    <a:pt x="1396" y="3132"/>
                  </a:cubicBezTo>
                  <a:cubicBezTo>
                    <a:pt x="1422" y="3182"/>
                    <a:pt x="1447" y="3232"/>
                    <a:pt x="1459" y="3283"/>
                  </a:cubicBezTo>
                  <a:cubicBezTo>
                    <a:pt x="1459" y="3220"/>
                    <a:pt x="1447" y="3157"/>
                    <a:pt x="1422" y="3107"/>
                  </a:cubicBezTo>
                  <a:cubicBezTo>
                    <a:pt x="1384" y="2956"/>
                    <a:pt x="1334" y="2830"/>
                    <a:pt x="1258" y="2692"/>
                  </a:cubicBezTo>
                  <a:cubicBezTo>
                    <a:pt x="1158" y="2541"/>
                    <a:pt x="1044" y="2390"/>
                    <a:pt x="919" y="2252"/>
                  </a:cubicBezTo>
                  <a:cubicBezTo>
                    <a:pt x="793" y="2113"/>
                    <a:pt x="655" y="1962"/>
                    <a:pt x="541" y="1812"/>
                  </a:cubicBezTo>
                  <a:cubicBezTo>
                    <a:pt x="416" y="1635"/>
                    <a:pt x="315" y="1459"/>
                    <a:pt x="252" y="1258"/>
                  </a:cubicBezTo>
                  <a:cubicBezTo>
                    <a:pt x="177" y="1057"/>
                    <a:pt x="126" y="856"/>
                    <a:pt x="114" y="655"/>
                  </a:cubicBezTo>
                  <a:cubicBezTo>
                    <a:pt x="89" y="491"/>
                    <a:pt x="89" y="340"/>
                    <a:pt x="89" y="177"/>
                  </a:cubicBezTo>
                  <a:lnTo>
                    <a:pt x="89" y="38"/>
                  </a:lnTo>
                  <a:lnTo>
                    <a:pt x="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7268050" y="4603650"/>
              <a:ext cx="22050" cy="92775"/>
            </a:xfrm>
            <a:custGeom>
              <a:avLst/>
              <a:gdLst/>
              <a:ahLst/>
              <a:cxnLst/>
              <a:rect l="l" t="t" r="r" b="b"/>
              <a:pathLst>
                <a:path w="882" h="3711" extrusionOk="0">
                  <a:moveTo>
                    <a:pt x="881" y="1"/>
                  </a:moveTo>
                  <a:lnTo>
                    <a:pt x="818" y="139"/>
                  </a:lnTo>
                  <a:cubicBezTo>
                    <a:pt x="781" y="227"/>
                    <a:pt x="730" y="353"/>
                    <a:pt x="667" y="516"/>
                  </a:cubicBezTo>
                  <a:cubicBezTo>
                    <a:pt x="605" y="680"/>
                    <a:pt x="542" y="868"/>
                    <a:pt x="466" y="1082"/>
                  </a:cubicBezTo>
                  <a:cubicBezTo>
                    <a:pt x="403" y="1296"/>
                    <a:pt x="340" y="1522"/>
                    <a:pt x="278" y="1761"/>
                  </a:cubicBezTo>
                  <a:cubicBezTo>
                    <a:pt x="227" y="1987"/>
                    <a:pt x="177" y="2226"/>
                    <a:pt x="139" y="2465"/>
                  </a:cubicBezTo>
                  <a:cubicBezTo>
                    <a:pt x="102" y="2692"/>
                    <a:pt x="64" y="2905"/>
                    <a:pt x="51" y="3094"/>
                  </a:cubicBezTo>
                  <a:cubicBezTo>
                    <a:pt x="26" y="3270"/>
                    <a:pt x="14" y="3433"/>
                    <a:pt x="1" y="3534"/>
                  </a:cubicBezTo>
                  <a:lnTo>
                    <a:pt x="1" y="3710"/>
                  </a:lnTo>
                  <a:lnTo>
                    <a:pt x="26" y="3547"/>
                  </a:lnTo>
                  <a:cubicBezTo>
                    <a:pt x="51" y="3433"/>
                    <a:pt x="64" y="3283"/>
                    <a:pt x="102" y="3107"/>
                  </a:cubicBezTo>
                  <a:cubicBezTo>
                    <a:pt x="127" y="2930"/>
                    <a:pt x="164" y="2717"/>
                    <a:pt x="215" y="2503"/>
                  </a:cubicBezTo>
                  <a:cubicBezTo>
                    <a:pt x="252" y="2277"/>
                    <a:pt x="303" y="2038"/>
                    <a:pt x="366" y="1811"/>
                  </a:cubicBezTo>
                  <a:cubicBezTo>
                    <a:pt x="428" y="1585"/>
                    <a:pt x="479" y="1346"/>
                    <a:pt x="542" y="1132"/>
                  </a:cubicBezTo>
                  <a:cubicBezTo>
                    <a:pt x="605" y="931"/>
                    <a:pt x="655" y="730"/>
                    <a:pt x="705" y="554"/>
                  </a:cubicBezTo>
                  <a:cubicBezTo>
                    <a:pt x="768" y="390"/>
                    <a:pt x="806" y="239"/>
                    <a:pt x="843" y="151"/>
                  </a:cubicBezTo>
                  <a:lnTo>
                    <a:pt x="881" y="1"/>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7246050" y="4659300"/>
              <a:ext cx="6000" cy="51250"/>
            </a:xfrm>
            <a:custGeom>
              <a:avLst/>
              <a:gdLst/>
              <a:ahLst/>
              <a:cxnLst/>
              <a:rect l="l" t="t" r="r" b="b"/>
              <a:pathLst>
                <a:path w="240" h="2050" extrusionOk="0">
                  <a:moveTo>
                    <a:pt x="13" y="0"/>
                  </a:moveTo>
                  <a:lnTo>
                    <a:pt x="13" y="88"/>
                  </a:lnTo>
                  <a:cubicBezTo>
                    <a:pt x="13" y="151"/>
                    <a:pt x="1" y="227"/>
                    <a:pt x="1" y="327"/>
                  </a:cubicBezTo>
                  <a:lnTo>
                    <a:pt x="1" y="667"/>
                  </a:lnTo>
                  <a:cubicBezTo>
                    <a:pt x="1" y="792"/>
                    <a:pt x="26" y="931"/>
                    <a:pt x="38" y="1069"/>
                  </a:cubicBezTo>
                  <a:cubicBezTo>
                    <a:pt x="51" y="1195"/>
                    <a:pt x="64" y="1321"/>
                    <a:pt x="89" y="1446"/>
                  </a:cubicBezTo>
                  <a:cubicBezTo>
                    <a:pt x="101" y="1560"/>
                    <a:pt x="126" y="1673"/>
                    <a:pt x="152" y="1761"/>
                  </a:cubicBezTo>
                  <a:cubicBezTo>
                    <a:pt x="177" y="1849"/>
                    <a:pt x="189" y="1924"/>
                    <a:pt x="202" y="1975"/>
                  </a:cubicBezTo>
                  <a:lnTo>
                    <a:pt x="240" y="2050"/>
                  </a:lnTo>
                  <a:lnTo>
                    <a:pt x="227" y="1962"/>
                  </a:lnTo>
                  <a:lnTo>
                    <a:pt x="202" y="1736"/>
                  </a:lnTo>
                  <a:cubicBezTo>
                    <a:pt x="189" y="1635"/>
                    <a:pt x="177" y="1522"/>
                    <a:pt x="164" y="1409"/>
                  </a:cubicBezTo>
                  <a:cubicBezTo>
                    <a:pt x="139" y="1283"/>
                    <a:pt x="126" y="1157"/>
                    <a:pt x="114" y="1031"/>
                  </a:cubicBezTo>
                  <a:cubicBezTo>
                    <a:pt x="101" y="906"/>
                    <a:pt x="89" y="767"/>
                    <a:pt x="76" y="654"/>
                  </a:cubicBezTo>
                  <a:cubicBezTo>
                    <a:pt x="64" y="528"/>
                    <a:pt x="51" y="415"/>
                    <a:pt x="51" y="327"/>
                  </a:cubicBezTo>
                  <a:lnTo>
                    <a:pt x="26" y="88"/>
                  </a:lnTo>
                  <a:lnTo>
                    <a:pt x="13" y="0"/>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7289750" y="4787250"/>
              <a:ext cx="25800" cy="76100"/>
            </a:xfrm>
            <a:custGeom>
              <a:avLst/>
              <a:gdLst/>
              <a:ahLst/>
              <a:cxnLst/>
              <a:rect l="l" t="t" r="r" b="b"/>
              <a:pathLst>
                <a:path w="1032" h="3044" extrusionOk="0">
                  <a:moveTo>
                    <a:pt x="1032" y="0"/>
                  </a:moveTo>
                  <a:lnTo>
                    <a:pt x="981" y="126"/>
                  </a:lnTo>
                  <a:lnTo>
                    <a:pt x="856" y="478"/>
                  </a:lnTo>
                  <a:lnTo>
                    <a:pt x="705" y="968"/>
                  </a:lnTo>
                  <a:cubicBezTo>
                    <a:pt x="642" y="1145"/>
                    <a:pt x="579" y="1333"/>
                    <a:pt x="516" y="1522"/>
                  </a:cubicBezTo>
                  <a:cubicBezTo>
                    <a:pt x="453" y="1710"/>
                    <a:pt x="390" y="1899"/>
                    <a:pt x="328" y="2075"/>
                  </a:cubicBezTo>
                  <a:lnTo>
                    <a:pt x="164" y="2565"/>
                  </a:lnTo>
                  <a:lnTo>
                    <a:pt x="51" y="2905"/>
                  </a:lnTo>
                  <a:lnTo>
                    <a:pt x="1" y="3043"/>
                  </a:lnTo>
                  <a:lnTo>
                    <a:pt x="63" y="2918"/>
                  </a:lnTo>
                  <a:cubicBezTo>
                    <a:pt x="101" y="2842"/>
                    <a:pt x="151" y="2742"/>
                    <a:pt x="202" y="2603"/>
                  </a:cubicBezTo>
                  <a:cubicBezTo>
                    <a:pt x="265" y="2477"/>
                    <a:pt x="328" y="2314"/>
                    <a:pt x="390" y="2138"/>
                  </a:cubicBezTo>
                  <a:cubicBezTo>
                    <a:pt x="453" y="1949"/>
                    <a:pt x="529" y="1773"/>
                    <a:pt x="592" y="1585"/>
                  </a:cubicBezTo>
                  <a:cubicBezTo>
                    <a:pt x="654" y="1396"/>
                    <a:pt x="717" y="1195"/>
                    <a:pt x="768" y="1019"/>
                  </a:cubicBezTo>
                  <a:cubicBezTo>
                    <a:pt x="831" y="830"/>
                    <a:pt x="868" y="654"/>
                    <a:pt x="906" y="503"/>
                  </a:cubicBezTo>
                  <a:cubicBezTo>
                    <a:pt x="956" y="365"/>
                    <a:pt x="981" y="227"/>
                    <a:pt x="994" y="139"/>
                  </a:cubicBezTo>
                  <a:lnTo>
                    <a:pt x="10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7247000" y="4929975"/>
              <a:ext cx="44675" cy="83325"/>
            </a:xfrm>
            <a:custGeom>
              <a:avLst/>
              <a:gdLst/>
              <a:ahLst/>
              <a:cxnLst/>
              <a:rect l="l" t="t" r="r" b="b"/>
              <a:pathLst>
                <a:path w="1787" h="3333" extrusionOk="0">
                  <a:moveTo>
                    <a:pt x="1786" y="0"/>
                  </a:moveTo>
                  <a:lnTo>
                    <a:pt x="1723" y="176"/>
                  </a:lnTo>
                  <a:cubicBezTo>
                    <a:pt x="1685" y="289"/>
                    <a:pt x="1635" y="440"/>
                    <a:pt x="1572" y="616"/>
                  </a:cubicBezTo>
                  <a:cubicBezTo>
                    <a:pt x="1497" y="792"/>
                    <a:pt x="1409" y="994"/>
                    <a:pt x="1321" y="1207"/>
                  </a:cubicBezTo>
                  <a:cubicBezTo>
                    <a:pt x="1233" y="1409"/>
                    <a:pt x="1120" y="1635"/>
                    <a:pt x="1006" y="1836"/>
                  </a:cubicBezTo>
                  <a:cubicBezTo>
                    <a:pt x="893" y="2037"/>
                    <a:pt x="767" y="2238"/>
                    <a:pt x="654" y="2427"/>
                  </a:cubicBezTo>
                  <a:cubicBezTo>
                    <a:pt x="541" y="2603"/>
                    <a:pt x="428" y="2767"/>
                    <a:pt x="327" y="2892"/>
                  </a:cubicBezTo>
                  <a:cubicBezTo>
                    <a:pt x="227" y="3018"/>
                    <a:pt x="151" y="3144"/>
                    <a:pt x="88" y="3207"/>
                  </a:cubicBezTo>
                  <a:lnTo>
                    <a:pt x="0" y="3332"/>
                  </a:lnTo>
                  <a:lnTo>
                    <a:pt x="101" y="3232"/>
                  </a:lnTo>
                  <a:cubicBezTo>
                    <a:pt x="164" y="3169"/>
                    <a:pt x="264" y="3081"/>
                    <a:pt x="365" y="2955"/>
                  </a:cubicBezTo>
                  <a:cubicBezTo>
                    <a:pt x="491" y="2804"/>
                    <a:pt x="604" y="2653"/>
                    <a:pt x="705" y="2503"/>
                  </a:cubicBezTo>
                  <a:cubicBezTo>
                    <a:pt x="830" y="2326"/>
                    <a:pt x="956" y="2125"/>
                    <a:pt x="1069" y="1912"/>
                  </a:cubicBezTo>
                  <a:cubicBezTo>
                    <a:pt x="1182" y="1698"/>
                    <a:pt x="1296" y="1484"/>
                    <a:pt x="1384" y="1258"/>
                  </a:cubicBezTo>
                  <a:cubicBezTo>
                    <a:pt x="1472" y="1044"/>
                    <a:pt x="1547" y="830"/>
                    <a:pt x="1610" y="641"/>
                  </a:cubicBezTo>
                  <a:cubicBezTo>
                    <a:pt x="1673" y="453"/>
                    <a:pt x="1711" y="289"/>
                    <a:pt x="1748" y="176"/>
                  </a:cubicBezTo>
                  <a:lnTo>
                    <a:pt x="17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7219325" y="4979950"/>
              <a:ext cx="9150" cy="46875"/>
            </a:xfrm>
            <a:custGeom>
              <a:avLst/>
              <a:gdLst/>
              <a:ahLst/>
              <a:cxnLst/>
              <a:rect l="l" t="t" r="r" b="b"/>
              <a:pathLst>
                <a:path w="366" h="1875" extrusionOk="0">
                  <a:moveTo>
                    <a:pt x="1" y="1"/>
                  </a:moveTo>
                  <a:lnTo>
                    <a:pt x="1" y="101"/>
                  </a:lnTo>
                  <a:cubicBezTo>
                    <a:pt x="1" y="151"/>
                    <a:pt x="1" y="227"/>
                    <a:pt x="13" y="327"/>
                  </a:cubicBezTo>
                  <a:cubicBezTo>
                    <a:pt x="26" y="416"/>
                    <a:pt x="26" y="529"/>
                    <a:pt x="39" y="642"/>
                  </a:cubicBezTo>
                  <a:cubicBezTo>
                    <a:pt x="64" y="755"/>
                    <a:pt x="76" y="868"/>
                    <a:pt x="101" y="994"/>
                  </a:cubicBezTo>
                  <a:cubicBezTo>
                    <a:pt x="114" y="1107"/>
                    <a:pt x="152" y="1220"/>
                    <a:pt x="177" y="1321"/>
                  </a:cubicBezTo>
                  <a:cubicBezTo>
                    <a:pt x="202" y="1434"/>
                    <a:pt x="240" y="1522"/>
                    <a:pt x="265" y="1610"/>
                  </a:cubicBezTo>
                  <a:cubicBezTo>
                    <a:pt x="290" y="1686"/>
                    <a:pt x="315" y="1748"/>
                    <a:pt x="328" y="1799"/>
                  </a:cubicBezTo>
                  <a:lnTo>
                    <a:pt x="366" y="1874"/>
                  </a:lnTo>
                  <a:lnTo>
                    <a:pt x="353" y="1786"/>
                  </a:lnTo>
                  <a:lnTo>
                    <a:pt x="303" y="1560"/>
                  </a:lnTo>
                  <a:lnTo>
                    <a:pt x="252" y="1271"/>
                  </a:lnTo>
                  <a:cubicBezTo>
                    <a:pt x="227" y="1157"/>
                    <a:pt x="202" y="1044"/>
                    <a:pt x="189" y="931"/>
                  </a:cubicBezTo>
                  <a:cubicBezTo>
                    <a:pt x="164" y="818"/>
                    <a:pt x="139" y="705"/>
                    <a:pt x="114" y="592"/>
                  </a:cubicBezTo>
                  <a:cubicBezTo>
                    <a:pt x="101" y="491"/>
                    <a:pt x="76" y="390"/>
                    <a:pt x="64" y="302"/>
                  </a:cubicBezTo>
                  <a:lnTo>
                    <a:pt x="26" y="89"/>
                  </a:lnTo>
                  <a:lnTo>
                    <a:pt x="1" y="1"/>
                  </a:lnTo>
                  <a:close/>
                  <a:moveTo>
                    <a:pt x="366" y="1874"/>
                  </a:moveTo>
                  <a:lnTo>
                    <a:pt x="366" y="1874"/>
                  </a:lnTo>
                  <a:lnTo>
                    <a:pt x="366" y="187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7218700" y="4843200"/>
              <a:ext cx="19825" cy="113200"/>
            </a:xfrm>
            <a:custGeom>
              <a:avLst/>
              <a:gdLst/>
              <a:ahLst/>
              <a:cxnLst/>
              <a:rect l="l" t="t" r="r" b="b"/>
              <a:pathLst>
                <a:path w="793" h="4528" extrusionOk="0">
                  <a:moveTo>
                    <a:pt x="1" y="1"/>
                  </a:moveTo>
                  <a:cubicBezTo>
                    <a:pt x="1" y="2"/>
                    <a:pt x="26" y="65"/>
                    <a:pt x="64" y="177"/>
                  </a:cubicBezTo>
                  <a:cubicBezTo>
                    <a:pt x="89" y="290"/>
                    <a:pt x="139" y="466"/>
                    <a:pt x="189" y="667"/>
                  </a:cubicBezTo>
                  <a:cubicBezTo>
                    <a:pt x="240" y="868"/>
                    <a:pt x="277" y="1120"/>
                    <a:pt x="328" y="1384"/>
                  </a:cubicBezTo>
                  <a:cubicBezTo>
                    <a:pt x="378" y="1648"/>
                    <a:pt x="416" y="1937"/>
                    <a:pt x="453" y="2226"/>
                  </a:cubicBezTo>
                  <a:cubicBezTo>
                    <a:pt x="479" y="2515"/>
                    <a:pt x="516" y="2805"/>
                    <a:pt x="554" y="3081"/>
                  </a:cubicBezTo>
                  <a:cubicBezTo>
                    <a:pt x="579" y="3345"/>
                    <a:pt x="617" y="3609"/>
                    <a:pt x="655" y="3823"/>
                  </a:cubicBezTo>
                  <a:cubicBezTo>
                    <a:pt x="692" y="4037"/>
                    <a:pt x="717" y="4213"/>
                    <a:pt x="743" y="4339"/>
                  </a:cubicBezTo>
                  <a:lnTo>
                    <a:pt x="793" y="4527"/>
                  </a:lnTo>
                  <a:lnTo>
                    <a:pt x="768" y="4326"/>
                  </a:lnTo>
                  <a:cubicBezTo>
                    <a:pt x="743" y="4200"/>
                    <a:pt x="717" y="4024"/>
                    <a:pt x="692" y="3811"/>
                  </a:cubicBezTo>
                  <a:cubicBezTo>
                    <a:pt x="667" y="3584"/>
                    <a:pt x="655" y="3333"/>
                    <a:pt x="617" y="3056"/>
                  </a:cubicBezTo>
                  <a:cubicBezTo>
                    <a:pt x="592" y="2780"/>
                    <a:pt x="567" y="2490"/>
                    <a:pt x="529" y="2201"/>
                  </a:cubicBezTo>
                  <a:cubicBezTo>
                    <a:pt x="504" y="1899"/>
                    <a:pt x="453" y="1610"/>
                    <a:pt x="403" y="1346"/>
                  </a:cubicBezTo>
                  <a:cubicBezTo>
                    <a:pt x="353" y="1082"/>
                    <a:pt x="290" y="843"/>
                    <a:pt x="227" y="642"/>
                  </a:cubicBezTo>
                  <a:cubicBezTo>
                    <a:pt x="189" y="478"/>
                    <a:pt x="139" y="315"/>
                    <a:pt x="76" y="164"/>
                  </a:cubicBezTo>
                  <a:cubicBezTo>
                    <a:pt x="26" y="65"/>
                    <a:pt x="1" y="2"/>
                    <a:pt x="1" y="1"/>
                  </a:cubicBezTo>
                  <a:close/>
                  <a:moveTo>
                    <a:pt x="793" y="4527"/>
                  </a:moveTo>
                  <a:lnTo>
                    <a:pt x="793" y="4527"/>
                  </a:lnTo>
                  <a:lnTo>
                    <a:pt x="793" y="452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7223100" y="4772475"/>
              <a:ext cx="28325" cy="85850"/>
            </a:xfrm>
            <a:custGeom>
              <a:avLst/>
              <a:gdLst/>
              <a:ahLst/>
              <a:cxnLst/>
              <a:rect l="l" t="t" r="r" b="b"/>
              <a:pathLst>
                <a:path w="1133" h="3434" extrusionOk="0">
                  <a:moveTo>
                    <a:pt x="1" y="0"/>
                  </a:moveTo>
                  <a:lnTo>
                    <a:pt x="64" y="139"/>
                  </a:lnTo>
                  <a:cubicBezTo>
                    <a:pt x="101" y="227"/>
                    <a:pt x="164" y="352"/>
                    <a:pt x="215" y="491"/>
                  </a:cubicBezTo>
                  <a:cubicBezTo>
                    <a:pt x="277" y="642"/>
                    <a:pt x="353" y="818"/>
                    <a:pt x="441" y="1006"/>
                  </a:cubicBezTo>
                  <a:cubicBezTo>
                    <a:pt x="516" y="1195"/>
                    <a:pt x="592" y="1409"/>
                    <a:pt x="655" y="1622"/>
                  </a:cubicBezTo>
                  <a:cubicBezTo>
                    <a:pt x="730" y="1849"/>
                    <a:pt x="806" y="2062"/>
                    <a:pt x="856" y="2276"/>
                  </a:cubicBezTo>
                  <a:cubicBezTo>
                    <a:pt x="919" y="2477"/>
                    <a:pt x="969" y="2679"/>
                    <a:pt x="1007" y="2855"/>
                  </a:cubicBezTo>
                  <a:cubicBezTo>
                    <a:pt x="1044" y="3031"/>
                    <a:pt x="1070" y="3169"/>
                    <a:pt x="1095" y="3270"/>
                  </a:cubicBezTo>
                  <a:lnTo>
                    <a:pt x="1132" y="3433"/>
                  </a:lnTo>
                  <a:lnTo>
                    <a:pt x="1107" y="3257"/>
                  </a:lnTo>
                  <a:cubicBezTo>
                    <a:pt x="1095" y="3156"/>
                    <a:pt x="1082" y="3006"/>
                    <a:pt x="1057" y="2830"/>
                  </a:cubicBezTo>
                  <a:cubicBezTo>
                    <a:pt x="1032" y="2653"/>
                    <a:pt x="994" y="2440"/>
                    <a:pt x="931" y="2226"/>
                  </a:cubicBezTo>
                  <a:cubicBezTo>
                    <a:pt x="881" y="2000"/>
                    <a:pt x="818" y="1786"/>
                    <a:pt x="743" y="1559"/>
                  </a:cubicBezTo>
                  <a:cubicBezTo>
                    <a:pt x="680" y="1333"/>
                    <a:pt x="592" y="1132"/>
                    <a:pt x="504" y="943"/>
                  </a:cubicBezTo>
                  <a:cubicBezTo>
                    <a:pt x="428" y="742"/>
                    <a:pt x="340" y="579"/>
                    <a:pt x="265" y="440"/>
                  </a:cubicBezTo>
                  <a:cubicBezTo>
                    <a:pt x="189" y="302"/>
                    <a:pt x="126" y="189"/>
                    <a:pt x="76" y="113"/>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4"/>
          <p:cNvSpPr txBox="1">
            <a:spLocks noGrp="1"/>
          </p:cNvSpPr>
          <p:nvPr>
            <p:ph type="body" idx="1"/>
          </p:nvPr>
        </p:nvSpPr>
        <p:spPr>
          <a:xfrm>
            <a:off x="713225" y="1371550"/>
            <a:ext cx="7725900" cy="32766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484" name="Google Shape;484;p4"/>
          <p:cNvSpPr txBox="1">
            <a:spLocks noGrp="1"/>
          </p:cNvSpPr>
          <p:nvPr>
            <p:ph type="title"/>
          </p:nvPr>
        </p:nvSpPr>
        <p:spPr>
          <a:xfrm>
            <a:off x="1135375" y="540275"/>
            <a:ext cx="6881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3"/>
        <p:cNvGrpSpPr/>
        <p:nvPr/>
      </p:nvGrpSpPr>
      <p:grpSpPr>
        <a:xfrm>
          <a:off x="0" y="0"/>
          <a:ext cx="0" cy="0"/>
          <a:chOff x="0" y="0"/>
          <a:chExt cx="0" cy="0"/>
        </a:xfrm>
      </p:grpSpPr>
      <p:pic>
        <p:nvPicPr>
          <p:cNvPr id="764" name="Google Shape;764;p6"/>
          <p:cNvPicPr preferRelativeResize="0"/>
          <p:nvPr/>
        </p:nvPicPr>
        <p:blipFill>
          <a:blip r:embed="rId2">
            <a:alphaModFix amt="24000"/>
          </a:blip>
          <a:stretch>
            <a:fillRect/>
          </a:stretch>
        </p:blipFill>
        <p:spPr>
          <a:xfrm rot="10800000" flipH="1">
            <a:off x="-25" y="-3900"/>
            <a:ext cx="9144003" cy="5143501"/>
          </a:xfrm>
          <a:prstGeom prst="rect">
            <a:avLst/>
          </a:prstGeom>
          <a:noFill/>
          <a:ln>
            <a:noFill/>
          </a:ln>
        </p:spPr>
      </p:pic>
      <p:sp>
        <p:nvSpPr>
          <p:cNvPr id="765" name="Google Shape;765;p6"/>
          <p:cNvSpPr txBox="1">
            <a:spLocks noGrp="1"/>
          </p:cNvSpPr>
          <p:nvPr>
            <p:ph type="title"/>
          </p:nvPr>
        </p:nvSpPr>
        <p:spPr>
          <a:xfrm>
            <a:off x="1964550" y="540275"/>
            <a:ext cx="5214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66" name="Google Shape;766;p6"/>
          <p:cNvGrpSpPr/>
          <p:nvPr/>
        </p:nvGrpSpPr>
        <p:grpSpPr>
          <a:xfrm>
            <a:off x="371748" y="295950"/>
            <a:ext cx="8402474" cy="198675"/>
            <a:chOff x="371748" y="295950"/>
            <a:chExt cx="8402474" cy="198675"/>
          </a:xfrm>
        </p:grpSpPr>
        <p:sp>
          <p:nvSpPr>
            <p:cNvPr id="767" name="Google Shape;767;p6"/>
            <p:cNvSpPr/>
            <p:nvPr/>
          </p:nvSpPr>
          <p:spPr>
            <a:xfrm flipH="1">
              <a:off x="8671275" y="363841"/>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 name="Google Shape;768;p6"/>
            <p:cNvGrpSpPr/>
            <p:nvPr/>
          </p:nvGrpSpPr>
          <p:grpSpPr>
            <a:xfrm>
              <a:off x="371748" y="295950"/>
              <a:ext cx="8255803" cy="198675"/>
              <a:chOff x="371748" y="295950"/>
              <a:chExt cx="8255803" cy="198675"/>
            </a:xfrm>
          </p:grpSpPr>
          <p:sp>
            <p:nvSpPr>
              <p:cNvPr id="769" name="Google Shape;769;p6"/>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6"/>
              <p:cNvGrpSpPr/>
              <p:nvPr/>
            </p:nvGrpSpPr>
            <p:grpSpPr>
              <a:xfrm>
                <a:off x="504825" y="295950"/>
                <a:ext cx="8122726" cy="198675"/>
                <a:chOff x="504825" y="298750"/>
                <a:chExt cx="8122726" cy="198675"/>
              </a:xfrm>
            </p:grpSpPr>
            <p:grpSp>
              <p:nvGrpSpPr>
                <p:cNvPr id="771" name="Google Shape;771;p6"/>
                <p:cNvGrpSpPr/>
                <p:nvPr/>
              </p:nvGrpSpPr>
              <p:grpSpPr>
                <a:xfrm>
                  <a:off x="504825" y="298750"/>
                  <a:ext cx="8122726" cy="198675"/>
                  <a:chOff x="9017419" y="539512"/>
                  <a:chExt cx="5210550" cy="198675"/>
                </a:xfrm>
              </p:grpSpPr>
              <p:sp>
                <p:nvSpPr>
                  <p:cNvPr id="772" name="Google Shape;772;p6"/>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6"/>
                <p:cNvGrpSpPr/>
                <p:nvPr/>
              </p:nvGrpSpPr>
              <p:grpSpPr>
                <a:xfrm>
                  <a:off x="569351" y="371931"/>
                  <a:ext cx="831096" cy="73279"/>
                  <a:chOff x="9740085" y="612693"/>
                  <a:chExt cx="533129" cy="73279"/>
                </a:xfrm>
              </p:grpSpPr>
              <p:sp>
                <p:nvSpPr>
                  <p:cNvPr id="836" name="Google Shape;836;p6"/>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6"/>
                <p:cNvGrpSpPr/>
                <p:nvPr/>
              </p:nvGrpSpPr>
              <p:grpSpPr>
                <a:xfrm>
                  <a:off x="7658325" y="371931"/>
                  <a:ext cx="945022" cy="73279"/>
                  <a:chOff x="13000570" y="612693"/>
                  <a:chExt cx="606211" cy="73279"/>
                </a:xfrm>
              </p:grpSpPr>
              <p:sp>
                <p:nvSpPr>
                  <p:cNvPr id="845" name="Google Shape;845;p6"/>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854" name="Google Shape;854;p6"/>
          <p:cNvGrpSpPr/>
          <p:nvPr/>
        </p:nvGrpSpPr>
        <p:grpSpPr>
          <a:xfrm rot="9963336">
            <a:off x="7958208" y="4349076"/>
            <a:ext cx="1133320" cy="573987"/>
            <a:chOff x="6893875" y="2013700"/>
            <a:chExt cx="396325" cy="200725"/>
          </a:xfrm>
        </p:grpSpPr>
        <p:sp>
          <p:nvSpPr>
            <p:cNvPr id="855" name="Google Shape;855;p6"/>
            <p:cNvSpPr/>
            <p:nvPr/>
          </p:nvSpPr>
          <p:spPr>
            <a:xfrm>
              <a:off x="6893875" y="2013700"/>
              <a:ext cx="396325" cy="200725"/>
            </a:xfrm>
            <a:custGeom>
              <a:avLst/>
              <a:gdLst/>
              <a:ahLst/>
              <a:cxnLst/>
              <a:rect l="l" t="t" r="r" b="b"/>
              <a:pathLst>
                <a:path w="15853" h="8029" extrusionOk="0">
                  <a:moveTo>
                    <a:pt x="8928" y="0"/>
                  </a:moveTo>
                  <a:cubicBezTo>
                    <a:pt x="8909" y="0"/>
                    <a:pt x="8890" y="0"/>
                    <a:pt x="8872" y="1"/>
                  </a:cubicBezTo>
                  <a:cubicBezTo>
                    <a:pt x="8490" y="8"/>
                    <a:pt x="8117" y="54"/>
                    <a:pt x="7744" y="123"/>
                  </a:cubicBezTo>
                  <a:lnTo>
                    <a:pt x="7385" y="184"/>
                  </a:lnTo>
                  <a:lnTo>
                    <a:pt x="7340" y="191"/>
                  </a:lnTo>
                  <a:cubicBezTo>
                    <a:pt x="7210" y="153"/>
                    <a:pt x="7081" y="130"/>
                    <a:pt x="6943" y="130"/>
                  </a:cubicBezTo>
                  <a:cubicBezTo>
                    <a:pt x="6898" y="130"/>
                    <a:pt x="6852" y="138"/>
                    <a:pt x="6814" y="138"/>
                  </a:cubicBezTo>
                  <a:lnTo>
                    <a:pt x="6753" y="153"/>
                  </a:lnTo>
                  <a:lnTo>
                    <a:pt x="6738" y="153"/>
                  </a:lnTo>
                  <a:cubicBezTo>
                    <a:pt x="6707" y="153"/>
                    <a:pt x="6677" y="161"/>
                    <a:pt x="6654" y="168"/>
                  </a:cubicBezTo>
                  <a:cubicBezTo>
                    <a:pt x="5960" y="351"/>
                    <a:pt x="5427" y="664"/>
                    <a:pt x="4954" y="953"/>
                  </a:cubicBezTo>
                  <a:lnTo>
                    <a:pt x="4947" y="953"/>
                  </a:lnTo>
                  <a:cubicBezTo>
                    <a:pt x="4604" y="1159"/>
                    <a:pt x="4306" y="1342"/>
                    <a:pt x="3994" y="1434"/>
                  </a:cubicBezTo>
                  <a:lnTo>
                    <a:pt x="3841" y="1487"/>
                  </a:lnTo>
                  <a:cubicBezTo>
                    <a:pt x="3659" y="1540"/>
                    <a:pt x="3498" y="1655"/>
                    <a:pt x="3384" y="1807"/>
                  </a:cubicBezTo>
                  <a:cubicBezTo>
                    <a:pt x="2957" y="1982"/>
                    <a:pt x="1121" y="2843"/>
                    <a:pt x="130" y="4795"/>
                  </a:cubicBezTo>
                  <a:cubicBezTo>
                    <a:pt x="38" y="4970"/>
                    <a:pt x="0" y="5176"/>
                    <a:pt x="23" y="5374"/>
                  </a:cubicBezTo>
                  <a:cubicBezTo>
                    <a:pt x="92" y="5999"/>
                    <a:pt x="663" y="6311"/>
                    <a:pt x="1197" y="6555"/>
                  </a:cubicBezTo>
                  <a:cubicBezTo>
                    <a:pt x="1540" y="6715"/>
                    <a:pt x="1890" y="6845"/>
                    <a:pt x="2256" y="6951"/>
                  </a:cubicBezTo>
                  <a:cubicBezTo>
                    <a:pt x="2355" y="7332"/>
                    <a:pt x="2691" y="7622"/>
                    <a:pt x="3087" y="7660"/>
                  </a:cubicBezTo>
                  <a:lnTo>
                    <a:pt x="3377" y="7683"/>
                  </a:lnTo>
                  <a:cubicBezTo>
                    <a:pt x="3552" y="7698"/>
                    <a:pt x="3727" y="7706"/>
                    <a:pt x="3895" y="7706"/>
                  </a:cubicBezTo>
                  <a:cubicBezTo>
                    <a:pt x="3986" y="7706"/>
                    <a:pt x="4078" y="7706"/>
                    <a:pt x="4162" y="7698"/>
                  </a:cubicBezTo>
                  <a:cubicBezTo>
                    <a:pt x="4337" y="7851"/>
                    <a:pt x="4558" y="7935"/>
                    <a:pt x="4794" y="7942"/>
                  </a:cubicBezTo>
                  <a:lnTo>
                    <a:pt x="4863" y="7942"/>
                  </a:lnTo>
                  <a:lnTo>
                    <a:pt x="5107" y="7957"/>
                  </a:lnTo>
                  <a:cubicBezTo>
                    <a:pt x="5450" y="7988"/>
                    <a:pt x="5922" y="8026"/>
                    <a:pt x="6456" y="8026"/>
                  </a:cubicBezTo>
                  <a:cubicBezTo>
                    <a:pt x="6510" y="8027"/>
                    <a:pt x="6564" y="8028"/>
                    <a:pt x="6619" y="8028"/>
                  </a:cubicBezTo>
                  <a:cubicBezTo>
                    <a:pt x="7160" y="8028"/>
                    <a:pt x="7705" y="7959"/>
                    <a:pt x="8231" y="7828"/>
                  </a:cubicBezTo>
                  <a:cubicBezTo>
                    <a:pt x="8361" y="7884"/>
                    <a:pt x="8504" y="7916"/>
                    <a:pt x="8647" y="7916"/>
                  </a:cubicBezTo>
                  <a:cubicBezTo>
                    <a:pt x="8696" y="7916"/>
                    <a:pt x="8746" y="7912"/>
                    <a:pt x="8795" y="7904"/>
                  </a:cubicBezTo>
                  <a:lnTo>
                    <a:pt x="9070" y="7858"/>
                  </a:lnTo>
                  <a:cubicBezTo>
                    <a:pt x="10739" y="7576"/>
                    <a:pt x="11409" y="6723"/>
                    <a:pt x="11752" y="5862"/>
                  </a:cubicBezTo>
                  <a:cubicBezTo>
                    <a:pt x="11912" y="5846"/>
                    <a:pt x="12065" y="5793"/>
                    <a:pt x="12194" y="5701"/>
                  </a:cubicBezTo>
                  <a:cubicBezTo>
                    <a:pt x="12469" y="5511"/>
                    <a:pt x="12682" y="5244"/>
                    <a:pt x="12812" y="4932"/>
                  </a:cubicBezTo>
                  <a:cubicBezTo>
                    <a:pt x="12850" y="4810"/>
                    <a:pt x="12888" y="4695"/>
                    <a:pt x="12903" y="4566"/>
                  </a:cubicBezTo>
                  <a:cubicBezTo>
                    <a:pt x="12987" y="4581"/>
                    <a:pt x="13063" y="4581"/>
                    <a:pt x="13147" y="4589"/>
                  </a:cubicBezTo>
                  <a:cubicBezTo>
                    <a:pt x="13292" y="4589"/>
                    <a:pt x="13444" y="4566"/>
                    <a:pt x="13582" y="4520"/>
                  </a:cubicBezTo>
                  <a:cubicBezTo>
                    <a:pt x="14100" y="4383"/>
                    <a:pt x="14443" y="3903"/>
                    <a:pt x="14405" y="3369"/>
                  </a:cubicBezTo>
                  <a:lnTo>
                    <a:pt x="14405" y="3369"/>
                  </a:lnTo>
                  <a:lnTo>
                    <a:pt x="14481" y="3392"/>
                  </a:lnTo>
                  <a:lnTo>
                    <a:pt x="14511" y="3400"/>
                  </a:lnTo>
                  <a:cubicBezTo>
                    <a:pt x="14594" y="3422"/>
                    <a:pt x="14677" y="3432"/>
                    <a:pt x="14759" y="3432"/>
                  </a:cubicBezTo>
                  <a:cubicBezTo>
                    <a:pt x="15130" y="3432"/>
                    <a:pt x="15474" y="3215"/>
                    <a:pt x="15624" y="2859"/>
                  </a:cubicBezTo>
                  <a:lnTo>
                    <a:pt x="15639" y="2828"/>
                  </a:lnTo>
                  <a:cubicBezTo>
                    <a:pt x="15853" y="2348"/>
                    <a:pt x="15632" y="1784"/>
                    <a:pt x="15152" y="1571"/>
                  </a:cubicBezTo>
                  <a:lnTo>
                    <a:pt x="15136" y="1563"/>
                  </a:lnTo>
                  <a:cubicBezTo>
                    <a:pt x="14763" y="1411"/>
                    <a:pt x="14359" y="1319"/>
                    <a:pt x="13955" y="1281"/>
                  </a:cubicBezTo>
                  <a:cubicBezTo>
                    <a:pt x="13932" y="892"/>
                    <a:pt x="13719" y="534"/>
                    <a:pt x="13383" y="336"/>
                  </a:cubicBezTo>
                  <a:cubicBezTo>
                    <a:pt x="13178" y="206"/>
                    <a:pt x="12949" y="146"/>
                    <a:pt x="12705" y="146"/>
                  </a:cubicBezTo>
                  <a:cubicBezTo>
                    <a:pt x="12499" y="146"/>
                    <a:pt x="12301" y="184"/>
                    <a:pt x="12118" y="267"/>
                  </a:cubicBezTo>
                  <a:cubicBezTo>
                    <a:pt x="11882" y="374"/>
                    <a:pt x="11676" y="542"/>
                    <a:pt x="11524" y="748"/>
                  </a:cubicBezTo>
                  <a:cubicBezTo>
                    <a:pt x="11470" y="694"/>
                    <a:pt x="11417" y="649"/>
                    <a:pt x="11356" y="603"/>
                  </a:cubicBezTo>
                  <a:cubicBezTo>
                    <a:pt x="11211" y="481"/>
                    <a:pt x="11051" y="382"/>
                    <a:pt x="10884" y="306"/>
                  </a:cubicBezTo>
                  <a:cubicBezTo>
                    <a:pt x="10663" y="199"/>
                    <a:pt x="10419" y="146"/>
                    <a:pt x="10175" y="146"/>
                  </a:cubicBezTo>
                  <a:lnTo>
                    <a:pt x="10061" y="146"/>
                  </a:lnTo>
                  <a:cubicBezTo>
                    <a:pt x="9992" y="146"/>
                    <a:pt x="9923" y="161"/>
                    <a:pt x="9862" y="176"/>
                  </a:cubicBezTo>
                  <a:cubicBezTo>
                    <a:pt x="9560" y="61"/>
                    <a:pt x="9244" y="0"/>
                    <a:pt x="8928"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7120800" y="2080775"/>
              <a:ext cx="62125" cy="101950"/>
            </a:xfrm>
            <a:custGeom>
              <a:avLst/>
              <a:gdLst/>
              <a:ahLst/>
              <a:cxnLst/>
              <a:rect l="l" t="t" r="r" b="b"/>
              <a:pathLst>
                <a:path w="2485" h="4078" extrusionOk="0">
                  <a:moveTo>
                    <a:pt x="2454" y="0"/>
                  </a:moveTo>
                  <a:lnTo>
                    <a:pt x="2332" y="39"/>
                  </a:lnTo>
                  <a:cubicBezTo>
                    <a:pt x="1951" y="427"/>
                    <a:pt x="1852" y="915"/>
                    <a:pt x="1769" y="1388"/>
                  </a:cubicBezTo>
                  <a:cubicBezTo>
                    <a:pt x="1738" y="1654"/>
                    <a:pt x="1669" y="1913"/>
                    <a:pt x="1578" y="2165"/>
                  </a:cubicBezTo>
                  <a:cubicBezTo>
                    <a:pt x="1433" y="2561"/>
                    <a:pt x="1220" y="2927"/>
                    <a:pt x="953" y="3247"/>
                  </a:cubicBezTo>
                  <a:cubicBezTo>
                    <a:pt x="755" y="3461"/>
                    <a:pt x="534" y="3659"/>
                    <a:pt x="298" y="3826"/>
                  </a:cubicBezTo>
                  <a:lnTo>
                    <a:pt x="160" y="3941"/>
                  </a:lnTo>
                  <a:lnTo>
                    <a:pt x="122" y="3971"/>
                  </a:lnTo>
                  <a:lnTo>
                    <a:pt x="115" y="3971"/>
                  </a:lnTo>
                  <a:cubicBezTo>
                    <a:pt x="77" y="4009"/>
                    <a:pt x="38" y="4047"/>
                    <a:pt x="0" y="4078"/>
                  </a:cubicBezTo>
                  <a:cubicBezTo>
                    <a:pt x="1448" y="3765"/>
                    <a:pt x="1685" y="2881"/>
                    <a:pt x="1929" y="1944"/>
                  </a:cubicBezTo>
                  <a:lnTo>
                    <a:pt x="1936" y="1929"/>
                  </a:lnTo>
                  <a:cubicBezTo>
                    <a:pt x="1967" y="1799"/>
                    <a:pt x="1997" y="1677"/>
                    <a:pt x="2028" y="1548"/>
                  </a:cubicBezTo>
                  <a:cubicBezTo>
                    <a:pt x="2111" y="1151"/>
                    <a:pt x="2226" y="770"/>
                    <a:pt x="2386" y="404"/>
                  </a:cubicBezTo>
                  <a:cubicBezTo>
                    <a:pt x="2401" y="366"/>
                    <a:pt x="2416" y="336"/>
                    <a:pt x="2432" y="298"/>
                  </a:cubicBezTo>
                  <a:cubicBezTo>
                    <a:pt x="2477" y="206"/>
                    <a:pt x="2485" y="100"/>
                    <a:pt x="2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7133950" y="2082875"/>
              <a:ext cx="42125" cy="87100"/>
            </a:xfrm>
            <a:custGeom>
              <a:avLst/>
              <a:gdLst/>
              <a:ahLst/>
              <a:cxnLst/>
              <a:rect l="l" t="t" r="r" b="b"/>
              <a:pathLst>
                <a:path w="1685" h="3484" extrusionOk="0">
                  <a:moveTo>
                    <a:pt x="1685" y="0"/>
                  </a:moveTo>
                  <a:cubicBezTo>
                    <a:pt x="1547" y="38"/>
                    <a:pt x="1418" y="84"/>
                    <a:pt x="1288" y="130"/>
                  </a:cubicBezTo>
                  <a:cubicBezTo>
                    <a:pt x="1128" y="320"/>
                    <a:pt x="1075" y="549"/>
                    <a:pt x="1021" y="770"/>
                  </a:cubicBezTo>
                  <a:lnTo>
                    <a:pt x="1006" y="854"/>
                  </a:lnTo>
                  <a:cubicBezTo>
                    <a:pt x="983" y="953"/>
                    <a:pt x="961" y="1060"/>
                    <a:pt x="938" y="1159"/>
                  </a:cubicBezTo>
                  <a:cubicBezTo>
                    <a:pt x="892" y="1395"/>
                    <a:pt x="839" y="1624"/>
                    <a:pt x="762" y="1852"/>
                  </a:cubicBezTo>
                  <a:cubicBezTo>
                    <a:pt x="732" y="1944"/>
                    <a:pt x="701" y="2035"/>
                    <a:pt x="671" y="2127"/>
                  </a:cubicBezTo>
                  <a:cubicBezTo>
                    <a:pt x="518" y="2592"/>
                    <a:pt x="358" y="3072"/>
                    <a:pt x="0" y="3483"/>
                  </a:cubicBezTo>
                  <a:cubicBezTo>
                    <a:pt x="130" y="3377"/>
                    <a:pt x="252" y="3262"/>
                    <a:pt x="358" y="3140"/>
                  </a:cubicBezTo>
                  <a:cubicBezTo>
                    <a:pt x="625" y="2820"/>
                    <a:pt x="839" y="2454"/>
                    <a:pt x="991" y="2073"/>
                  </a:cubicBezTo>
                  <a:cubicBezTo>
                    <a:pt x="1075" y="1814"/>
                    <a:pt x="1143" y="1555"/>
                    <a:pt x="1182" y="1296"/>
                  </a:cubicBezTo>
                  <a:cubicBezTo>
                    <a:pt x="1258" y="846"/>
                    <a:pt x="1342" y="381"/>
                    <a:pt x="1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6990650" y="2119075"/>
              <a:ext cx="75475" cy="58900"/>
            </a:xfrm>
            <a:custGeom>
              <a:avLst/>
              <a:gdLst/>
              <a:ahLst/>
              <a:cxnLst/>
              <a:rect l="l" t="t" r="r" b="b"/>
              <a:pathLst>
                <a:path w="3019" h="2356" extrusionOk="0">
                  <a:moveTo>
                    <a:pt x="3019" y="0"/>
                  </a:moveTo>
                  <a:cubicBezTo>
                    <a:pt x="2752" y="69"/>
                    <a:pt x="2486" y="138"/>
                    <a:pt x="2219" y="206"/>
                  </a:cubicBezTo>
                  <a:cubicBezTo>
                    <a:pt x="1883" y="389"/>
                    <a:pt x="1594" y="663"/>
                    <a:pt x="1396" y="991"/>
                  </a:cubicBezTo>
                  <a:cubicBezTo>
                    <a:pt x="1281" y="1166"/>
                    <a:pt x="1190" y="1357"/>
                    <a:pt x="1060" y="1532"/>
                  </a:cubicBezTo>
                  <a:cubicBezTo>
                    <a:pt x="999" y="1616"/>
                    <a:pt x="923" y="1692"/>
                    <a:pt x="839" y="1753"/>
                  </a:cubicBezTo>
                  <a:cubicBezTo>
                    <a:pt x="801" y="1784"/>
                    <a:pt x="755" y="1807"/>
                    <a:pt x="710" y="1829"/>
                  </a:cubicBezTo>
                  <a:lnTo>
                    <a:pt x="679" y="1883"/>
                  </a:lnTo>
                  <a:cubicBezTo>
                    <a:pt x="565" y="2050"/>
                    <a:pt x="359" y="2195"/>
                    <a:pt x="1" y="2355"/>
                  </a:cubicBezTo>
                  <a:cubicBezTo>
                    <a:pt x="85" y="2332"/>
                    <a:pt x="176" y="2310"/>
                    <a:pt x="268" y="2287"/>
                  </a:cubicBezTo>
                  <a:cubicBezTo>
                    <a:pt x="390" y="2256"/>
                    <a:pt x="512" y="2226"/>
                    <a:pt x="626" y="2195"/>
                  </a:cubicBezTo>
                  <a:cubicBezTo>
                    <a:pt x="938" y="2096"/>
                    <a:pt x="1220" y="1929"/>
                    <a:pt x="1464" y="1708"/>
                  </a:cubicBezTo>
                  <a:cubicBezTo>
                    <a:pt x="1678" y="1502"/>
                    <a:pt x="1868" y="1265"/>
                    <a:pt x="2028" y="1014"/>
                  </a:cubicBezTo>
                  <a:cubicBezTo>
                    <a:pt x="2219" y="740"/>
                    <a:pt x="2409" y="450"/>
                    <a:pt x="2699" y="221"/>
                  </a:cubicBezTo>
                  <a:cubicBezTo>
                    <a:pt x="2783" y="153"/>
                    <a:pt x="2897" y="77"/>
                    <a:pt x="3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6987050" y="2114500"/>
              <a:ext cx="94525" cy="65450"/>
            </a:xfrm>
            <a:custGeom>
              <a:avLst/>
              <a:gdLst/>
              <a:ahLst/>
              <a:cxnLst/>
              <a:rect l="l" t="t" r="r" b="b"/>
              <a:pathLst>
                <a:path w="3781" h="2618" extrusionOk="0">
                  <a:moveTo>
                    <a:pt x="3773" y="0"/>
                  </a:moveTo>
                  <a:lnTo>
                    <a:pt x="3773" y="0"/>
                  </a:lnTo>
                  <a:cubicBezTo>
                    <a:pt x="3605" y="54"/>
                    <a:pt x="3430" y="107"/>
                    <a:pt x="3254" y="153"/>
                  </a:cubicBezTo>
                  <a:cubicBezTo>
                    <a:pt x="3125" y="237"/>
                    <a:pt x="2995" y="328"/>
                    <a:pt x="2866" y="427"/>
                  </a:cubicBezTo>
                  <a:cubicBezTo>
                    <a:pt x="2576" y="648"/>
                    <a:pt x="2386" y="930"/>
                    <a:pt x="2203" y="1205"/>
                  </a:cubicBezTo>
                  <a:cubicBezTo>
                    <a:pt x="2043" y="1464"/>
                    <a:pt x="1845" y="1700"/>
                    <a:pt x="1631" y="1913"/>
                  </a:cubicBezTo>
                  <a:cubicBezTo>
                    <a:pt x="1387" y="2134"/>
                    <a:pt x="1090" y="2302"/>
                    <a:pt x="778" y="2401"/>
                  </a:cubicBezTo>
                  <a:cubicBezTo>
                    <a:pt x="663" y="2439"/>
                    <a:pt x="541" y="2462"/>
                    <a:pt x="419" y="2493"/>
                  </a:cubicBezTo>
                  <a:cubicBezTo>
                    <a:pt x="282" y="2523"/>
                    <a:pt x="137" y="2561"/>
                    <a:pt x="0" y="2615"/>
                  </a:cubicBezTo>
                  <a:cubicBezTo>
                    <a:pt x="57" y="2617"/>
                    <a:pt x="111" y="2618"/>
                    <a:pt x="165" y="2618"/>
                  </a:cubicBezTo>
                  <a:cubicBezTo>
                    <a:pt x="1363" y="2618"/>
                    <a:pt x="1771" y="2057"/>
                    <a:pt x="2165" y="1509"/>
                  </a:cubicBezTo>
                  <a:cubicBezTo>
                    <a:pt x="2271" y="1365"/>
                    <a:pt x="2386" y="1220"/>
                    <a:pt x="2500" y="1083"/>
                  </a:cubicBezTo>
                  <a:lnTo>
                    <a:pt x="2591" y="991"/>
                  </a:lnTo>
                  <a:lnTo>
                    <a:pt x="2607" y="1106"/>
                  </a:lnTo>
                  <a:cubicBezTo>
                    <a:pt x="2675" y="1548"/>
                    <a:pt x="2447" y="1936"/>
                    <a:pt x="2104" y="2256"/>
                  </a:cubicBezTo>
                  <a:cubicBezTo>
                    <a:pt x="2149" y="2218"/>
                    <a:pt x="2195" y="2188"/>
                    <a:pt x="2233" y="2150"/>
                  </a:cubicBezTo>
                  <a:cubicBezTo>
                    <a:pt x="2538" y="1891"/>
                    <a:pt x="2797" y="1586"/>
                    <a:pt x="3003" y="1243"/>
                  </a:cubicBezTo>
                  <a:cubicBezTo>
                    <a:pt x="3232" y="877"/>
                    <a:pt x="3415" y="488"/>
                    <a:pt x="3704" y="160"/>
                  </a:cubicBezTo>
                  <a:cubicBezTo>
                    <a:pt x="3712" y="145"/>
                    <a:pt x="3719" y="130"/>
                    <a:pt x="3735" y="115"/>
                  </a:cubicBezTo>
                  <a:cubicBezTo>
                    <a:pt x="3750" y="84"/>
                    <a:pt x="3780" y="39"/>
                    <a:pt x="3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7023425" y="2103075"/>
              <a:ext cx="93400" cy="81000"/>
            </a:xfrm>
            <a:custGeom>
              <a:avLst/>
              <a:gdLst/>
              <a:ahLst/>
              <a:cxnLst/>
              <a:rect l="l" t="t" r="r" b="b"/>
              <a:pathLst>
                <a:path w="3736" h="3240" extrusionOk="0">
                  <a:moveTo>
                    <a:pt x="3735" y="0"/>
                  </a:moveTo>
                  <a:lnTo>
                    <a:pt x="3735" y="0"/>
                  </a:lnTo>
                  <a:cubicBezTo>
                    <a:pt x="3354" y="130"/>
                    <a:pt x="2966" y="259"/>
                    <a:pt x="2577" y="381"/>
                  </a:cubicBezTo>
                  <a:cubicBezTo>
                    <a:pt x="2051" y="800"/>
                    <a:pt x="1845" y="1380"/>
                    <a:pt x="1495" y="1898"/>
                  </a:cubicBezTo>
                  <a:cubicBezTo>
                    <a:pt x="1274" y="2210"/>
                    <a:pt x="1014" y="2492"/>
                    <a:pt x="717" y="2729"/>
                  </a:cubicBezTo>
                  <a:cubicBezTo>
                    <a:pt x="572" y="2851"/>
                    <a:pt x="420" y="2957"/>
                    <a:pt x="268" y="3072"/>
                  </a:cubicBezTo>
                  <a:cubicBezTo>
                    <a:pt x="184" y="3133"/>
                    <a:pt x="92" y="3186"/>
                    <a:pt x="1" y="3239"/>
                  </a:cubicBezTo>
                  <a:cubicBezTo>
                    <a:pt x="24" y="3232"/>
                    <a:pt x="47" y="3224"/>
                    <a:pt x="62" y="3216"/>
                  </a:cubicBezTo>
                  <a:cubicBezTo>
                    <a:pt x="222" y="3171"/>
                    <a:pt x="367" y="3102"/>
                    <a:pt x="511" y="3041"/>
                  </a:cubicBezTo>
                  <a:cubicBezTo>
                    <a:pt x="572" y="3011"/>
                    <a:pt x="641" y="2980"/>
                    <a:pt x="710" y="2950"/>
                  </a:cubicBezTo>
                  <a:cubicBezTo>
                    <a:pt x="1213" y="2744"/>
                    <a:pt x="1533" y="2530"/>
                    <a:pt x="1815" y="2233"/>
                  </a:cubicBezTo>
                  <a:cubicBezTo>
                    <a:pt x="1998" y="2020"/>
                    <a:pt x="2158" y="1791"/>
                    <a:pt x="2287" y="1547"/>
                  </a:cubicBezTo>
                  <a:cubicBezTo>
                    <a:pt x="2363" y="1410"/>
                    <a:pt x="2440" y="1273"/>
                    <a:pt x="2531" y="1151"/>
                  </a:cubicBezTo>
                  <a:cubicBezTo>
                    <a:pt x="2767" y="808"/>
                    <a:pt x="3065" y="511"/>
                    <a:pt x="3400" y="259"/>
                  </a:cubicBezTo>
                  <a:lnTo>
                    <a:pt x="3438" y="236"/>
                  </a:lnTo>
                  <a:cubicBezTo>
                    <a:pt x="3530" y="160"/>
                    <a:pt x="3629" y="84"/>
                    <a:pt x="3720" y="15"/>
                  </a:cubicBezTo>
                  <a:lnTo>
                    <a:pt x="3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7022675" y="2106675"/>
              <a:ext cx="90900" cy="78475"/>
            </a:xfrm>
            <a:custGeom>
              <a:avLst/>
              <a:gdLst/>
              <a:ahLst/>
              <a:cxnLst/>
              <a:rect l="l" t="t" r="r" b="b"/>
              <a:pathLst>
                <a:path w="3636" h="3139" extrusionOk="0">
                  <a:moveTo>
                    <a:pt x="3636" y="1"/>
                  </a:moveTo>
                  <a:lnTo>
                    <a:pt x="3499" y="108"/>
                  </a:lnTo>
                  <a:lnTo>
                    <a:pt x="3460" y="138"/>
                  </a:lnTo>
                  <a:cubicBezTo>
                    <a:pt x="3125" y="382"/>
                    <a:pt x="2835" y="679"/>
                    <a:pt x="2592" y="1015"/>
                  </a:cubicBezTo>
                  <a:cubicBezTo>
                    <a:pt x="2508" y="1137"/>
                    <a:pt x="2432" y="1274"/>
                    <a:pt x="2355" y="1411"/>
                  </a:cubicBezTo>
                  <a:cubicBezTo>
                    <a:pt x="2218" y="1655"/>
                    <a:pt x="2058" y="1891"/>
                    <a:pt x="1875" y="2104"/>
                  </a:cubicBezTo>
                  <a:cubicBezTo>
                    <a:pt x="1593" y="2409"/>
                    <a:pt x="1265" y="2615"/>
                    <a:pt x="755" y="2828"/>
                  </a:cubicBezTo>
                  <a:lnTo>
                    <a:pt x="557" y="2920"/>
                  </a:lnTo>
                  <a:cubicBezTo>
                    <a:pt x="412" y="2981"/>
                    <a:pt x="267" y="3049"/>
                    <a:pt x="107" y="3095"/>
                  </a:cubicBezTo>
                  <a:cubicBezTo>
                    <a:pt x="84" y="3110"/>
                    <a:pt x="38" y="3118"/>
                    <a:pt x="0" y="3126"/>
                  </a:cubicBezTo>
                  <a:cubicBezTo>
                    <a:pt x="66" y="3134"/>
                    <a:pt x="133" y="3138"/>
                    <a:pt x="200" y="3138"/>
                  </a:cubicBezTo>
                  <a:cubicBezTo>
                    <a:pt x="619" y="3138"/>
                    <a:pt x="1065" y="2988"/>
                    <a:pt x="1426" y="2844"/>
                  </a:cubicBezTo>
                  <a:cubicBezTo>
                    <a:pt x="1982" y="2623"/>
                    <a:pt x="2249" y="2211"/>
                    <a:pt x="2508" y="1784"/>
                  </a:cubicBezTo>
                  <a:cubicBezTo>
                    <a:pt x="2744" y="1396"/>
                    <a:pt x="2927" y="992"/>
                    <a:pt x="3148" y="595"/>
                  </a:cubicBezTo>
                  <a:cubicBezTo>
                    <a:pt x="3285" y="374"/>
                    <a:pt x="3445" y="176"/>
                    <a:pt x="3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7133000" y="2088400"/>
              <a:ext cx="28225" cy="80625"/>
            </a:xfrm>
            <a:custGeom>
              <a:avLst/>
              <a:gdLst/>
              <a:ahLst/>
              <a:cxnLst/>
              <a:rect l="l" t="t" r="r" b="b"/>
              <a:pathLst>
                <a:path w="1129" h="3225" extrusionOk="0">
                  <a:moveTo>
                    <a:pt x="1120" y="0"/>
                  </a:moveTo>
                  <a:cubicBezTo>
                    <a:pt x="633" y="374"/>
                    <a:pt x="602" y="938"/>
                    <a:pt x="564" y="1532"/>
                  </a:cubicBezTo>
                  <a:cubicBezTo>
                    <a:pt x="564" y="1608"/>
                    <a:pt x="556" y="1692"/>
                    <a:pt x="556" y="1768"/>
                  </a:cubicBezTo>
                  <a:cubicBezTo>
                    <a:pt x="488" y="2294"/>
                    <a:pt x="305" y="2790"/>
                    <a:pt x="0" y="3224"/>
                  </a:cubicBezTo>
                  <a:cubicBezTo>
                    <a:pt x="343" y="2828"/>
                    <a:pt x="496" y="2355"/>
                    <a:pt x="648" y="1898"/>
                  </a:cubicBezTo>
                  <a:cubicBezTo>
                    <a:pt x="678" y="1799"/>
                    <a:pt x="709" y="1707"/>
                    <a:pt x="739" y="1616"/>
                  </a:cubicBezTo>
                  <a:cubicBezTo>
                    <a:pt x="816" y="1395"/>
                    <a:pt x="869" y="1166"/>
                    <a:pt x="915" y="930"/>
                  </a:cubicBezTo>
                  <a:cubicBezTo>
                    <a:pt x="938" y="831"/>
                    <a:pt x="960" y="724"/>
                    <a:pt x="983" y="625"/>
                  </a:cubicBezTo>
                  <a:lnTo>
                    <a:pt x="1006" y="541"/>
                  </a:lnTo>
                  <a:cubicBezTo>
                    <a:pt x="1029" y="419"/>
                    <a:pt x="1059" y="305"/>
                    <a:pt x="1098" y="191"/>
                  </a:cubicBezTo>
                  <a:cubicBezTo>
                    <a:pt x="1120" y="122"/>
                    <a:pt x="1128" y="61"/>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6935775" y="2101575"/>
              <a:ext cx="106725" cy="23675"/>
            </a:xfrm>
            <a:custGeom>
              <a:avLst/>
              <a:gdLst/>
              <a:ahLst/>
              <a:cxnLst/>
              <a:rect l="l" t="t" r="r" b="b"/>
              <a:pathLst>
                <a:path w="4269" h="947" extrusionOk="0">
                  <a:moveTo>
                    <a:pt x="1557" y="0"/>
                  </a:moveTo>
                  <a:cubicBezTo>
                    <a:pt x="1423" y="0"/>
                    <a:pt x="1290" y="18"/>
                    <a:pt x="1159" y="53"/>
                  </a:cubicBezTo>
                  <a:cubicBezTo>
                    <a:pt x="984" y="98"/>
                    <a:pt x="824" y="182"/>
                    <a:pt x="649" y="220"/>
                  </a:cubicBezTo>
                  <a:cubicBezTo>
                    <a:pt x="413" y="426"/>
                    <a:pt x="199" y="647"/>
                    <a:pt x="1" y="883"/>
                  </a:cubicBezTo>
                  <a:cubicBezTo>
                    <a:pt x="70" y="883"/>
                    <a:pt x="131" y="883"/>
                    <a:pt x="192" y="868"/>
                  </a:cubicBezTo>
                  <a:cubicBezTo>
                    <a:pt x="283" y="853"/>
                    <a:pt x="374" y="822"/>
                    <a:pt x="466" y="807"/>
                  </a:cubicBezTo>
                  <a:cubicBezTo>
                    <a:pt x="737" y="725"/>
                    <a:pt x="1015" y="685"/>
                    <a:pt x="1295" y="685"/>
                  </a:cubicBezTo>
                  <a:cubicBezTo>
                    <a:pt x="1455" y="685"/>
                    <a:pt x="1616" y="698"/>
                    <a:pt x="1777" y="723"/>
                  </a:cubicBezTo>
                  <a:cubicBezTo>
                    <a:pt x="2219" y="792"/>
                    <a:pt x="2661" y="914"/>
                    <a:pt x="3118" y="944"/>
                  </a:cubicBezTo>
                  <a:cubicBezTo>
                    <a:pt x="3156" y="946"/>
                    <a:pt x="3194" y="946"/>
                    <a:pt x="3231" y="946"/>
                  </a:cubicBezTo>
                  <a:cubicBezTo>
                    <a:pt x="3412" y="946"/>
                    <a:pt x="3589" y="931"/>
                    <a:pt x="3766" y="906"/>
                  </a:cubicBezTo>
                  <a:cubicBezTo>
                    <a:pt x="3888" y="891"/>
                    <a:pt x="4025" y="876"/>
                    <a:pt x="4147" y="860"/>
                  </a:cubicBezTo>
                  <a:lnTo>
                    <a:pt x="4269" y="822"/>
                  </a:lnTo>
                  <a:cubicBezTo>
                    <a:pt x="4246" y="807"/>
                    <a:pt x="4223" y="799"/>
                    <a:pt x="4200" y="792"/>
                  </a:cubicBezTo>
                  <a:cubicBezTo>
                    <a:pt x="4162" y="777"/>
                    <a:pt x="4132" y="769"/>
                    <a:pt x="4101" y="754"/>
                  </a:cubicBezTo>
                  <a:lnTo>
                    <a:pt x="3972" y="731"/>
                  </a:lnTo>
                  <a:cubicBezTo>
                    <a:pt x="3636" y="655"/>
                    <a:pt x="3309" y="548"/>
                    <a:pt x="3004" y="395"/>
                  </a:cubicBezTo>
                  <a:cubicBezTo>
                    <a:pt x="2638" y="220"/>
                    <a:pt x="2249" y="98"/>
                    <a:pt x="1861" y="30"/>
                  </a:cubicBezTo>
                  <a:cubicBezTo>
                    <a:pt x="1759" y="10"/>
                    <a:pt x="1658" y="0"/>
                    <a:pt x="1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6968375" y="2125925"/>
              <a:ext cx="70900" cy="41025"/>
            </a:xfrm>
            <a:custGeom>
              <a:avLst/>
              <a:gdLst/>
              <a:ahLst/>
              <a:cxnLst/>
              <a:rect l="l" t="t" r="r" b="b"/>
              <a:pathLst>
                <a:path w="2836" h="1641" extrusionOk="0">
                  <a:moveTo>
                    <a:pt x="2835" y="1"/>
                  </a:moveTo>
                  <a:lnTo>
                    <a:pt x="2584" y="54"/>
                  </a:lnTo>
                  <a:cubicBezTo>
                    <a:pt x="2576" y="54"/>
                    <a:pt x="2569" y="62"/>
                    <a:pt x="2569" y="62"/>
                  </a:cubicBezTo>
                  <a:cubicBezTo>
                    <a:pt x="1944" y="252"/>
                    <a:pt x="1585" y="717"/>
                    <a:pt x="1143" y="1083"/>
                  </a:cubicBezTo>
                  <a:cubicBezTo>
                    <a:pt x="816" y="1350"/>
                    <a:pt x="419" y="1510"/>
                    <a:pt x="0" y="1548"/>
                  </a:cubicBezTo>
                  <a:cubicBezTo>
                    <a:pt x="262" y="1602"/>
                    <a:pt x="545" y="1640"/>
                    <a:pt x="819" y="1640"/>
                  </a:cubicBezTo>
                  <a:cubicBezTo>
                    <a:pt x="1048" y="1640"/>
                    <a:pt x="1270" y="1614"/>
                    <a:pt x="1471" y="1548"/>
                  </a:cubicBezTo>
                  <a:cubicBezTo>
                    <a:pt x="1555" y="1517"/>
                    <a:pt x="1639" y="1472"/>
                    <a:pt x="1715" y="1418"/>
                  </a:cubicBezTo>
                  <a:cubicBezTo>
                    <a:pt x="1814" y="1334"/>
                    <a:pt x="1898" y="1235"/>
                    <a:pt x="1959" y="1129"/>
                  </a:cubicBezTo>
                  <a:cubicBezTo>
                    <a:pt x="2081" y="953"/>
                    <a:pt x="2172" y="770"/>
                    <a:pt x="2287" y="595"/>
                  </a:cubicBezTo>
                  <a:cubicBezTo>
                    <a:pt x="2424" y="397"/>
                    <a:pt x="2584" y="222"/>
                    <a:pt x="2774" y="85"/>
                  </a:cubicBezTo>
                  <a:lnTo>
                    <a:pt x="2797" y="62"/>
                  </a:lnTo>
                  <a:lnTo>
                    <a:pt x="2813" y="31"/>
                  </a:lnTo>
                  <a:cubicBezTo>
                    <a:pt x="2820" y="24"/>
                    <a:pt x="2828" y="8"/>
                    <a:pt x="28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6921700" y="2120125"/>
              <a:ext cx="109575" cy="43200"/>
            </a:xfrm>
            <a:custGeom>
              <a:avLst/>
              <a:gdLst/>
              <a:ahLst/>
              <a:cxnLst/>
              <a:rect l="l" t="t" r="r" b="b"/>
              <a:pathLst>
                <a:path w="4383" h="1728" extrusionOk="0">
                  <a:moveTo>
                    <a:pt x="1831" y="1"/>
                  </a:moveTo>
                  <a:cubicBezTo>
                    <a:pt x="1688" y="1"/>
                    <a:pt x="1545" y="9"/>
                    <a:pt x="1402" y="27"/>
                  </a:cubicBezTo>
                  <a:cubicBezTo>
                    <a:pt x="1021" y="80"/>
                    <a:pt x="663" y="225"/>
                    <a:pt x="343" y="438"/>
                  </a:cubicBezTo>
                  <a:cubicBezTo>
                    <a:pt x="221" y="614"/>
                    <a:pt x="99" y="804"/>
                    <a:pt x="0" y="1010"/>
                  </a:cubicBezTo>
                  <a:cubicBezTo>
                    <a:pt x="30" y="1063"/>
                    <a:pt x="358" y="1277"/>
                    <a:pt x="915" y="1490"/>
                  </a:cubicBezTo>
                  <a:cubicBezTo>
                    <a:pt x="1151" y="1582"/>
                    <a:pt x="1387" y="1658"/>
                    <a:pt x="1631" y="1719"/>
                  </a:cubicBezTo>
                  <a:cubicBezTo>
                    <a:pt x="1683" y="1725"/>
                    <a:pt x="1736" y="1728"/>
                    <a:pt x="1787" y="1728"/>
                  </a:cubicBezTo>
                  <a:cubicBezTo>
                    <a:pt x="2330" y="1728"/>
                    <a:pt x="2830" y="1415"/>
                    <a:pt x="3170" y="1102"/>
                  </a:cubicBezTo>
                  <a:cubicBezTo>
                    <a:pt x="3475" y="827"/>
                    <a:pt x="3757" y="530"/>
                    <a:pt x="4154" y="347"/>
                  </a:cubicBezTo>
                  <a:lnTo>
                    <a:pt x="4154" y="347"/>
                  </a:lnTo>
                  <a:cubicBezTo>
                    <a:pt x="3834" y="408"/>
                    <a:pt x="3513" y="469"/>
                    <a:pt x="3186" y="515"/>
                  </a:cubicBezTo>
                  <a:cubicBezTo>
                    <a:pt x="3590" y="423"/>
                    <a:pt x="3986" y="317"/>
                    <a:pt x="4382" y="210"/>
                  </a:cubicBezTo>
                  <a:lnTo>
                    <a:pt x="4382" y="210"/>
                  </a:lnTo>
                  <a:cubicBezTo>
                    <a:pt x="4222" y="233"/>
                    <a:pt x="4055" y="248"/>
                    <a:pt x="3895" y="256"/>
                  </a:cubicBezTo>
                  <a:cubicBezTo>
                    <a:pt x="3864" y="257"/>
                    <a:pt x="3833" y="257"/>
                    <a:pt x="3803" y="257"/>
                  </a:cubicBezTo>
                  <a:cubicBezTo>
                    <a:pt x="3422" y="257"/>
                    <a:pt x="3043" y="173"/>
                    <a:pt x="2683" y="96"/>
                  </a:cubicBezTo>
                  <a:cubicBezTo>
                    <a:pt x="2403" y="35"/>
                    <a:pt x="2117" y="1"/>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7034300" y="2104400"/>
              <a:ext cx="85375" cy="83425"/>
            </a:xfrm>
            <a:custGeom>
              <a:avLst/>
              <a:gdLst/>
              <a:ahLst/>
              <a:cxnLst/>
              <a:rect l="l" t="t" r="r" b="b"/>
              <a:pathLst>
                <a:path w="3415" h="3337" extrusionOk="0">
                  <a:moveTo>
                    <a:pt x="3415" y="0"/>
                  </a:moveTo>
                  <a:lnTo>
                    <a:pt x="3331" y="69"/>
                  </a:lnTo>
                  <a:cubicBezTo>
                    <a:pt x="3247" y="153"/>
                    <a:pt x="3163" y="237"/>
                    <a:pt x="3079" y="321"/>
                  </a:cubicBezTo>
                  <a:cubicBezTo>
                    <a:pt x="2896" y="534"/>
                    <a:pt x="2752" y="763"/>
                    <a:pt x="2637" y="1014"/>
                  </a:cubicBezTo>
                  <a:cubicBezTo>
                    <a:pt x="2409" y="1479"/>
                    <a:pt x="2149" y="1929"/>
                    <a:pt x="1860" y="2348"/>
                  </a:cubicBezTo>
                  <a:cubicBezTo>
                    <a:pt x="1616" y="2698"/>
                    <a:pt x="1303" y="2912"/>
                    <a:pt x="846" y="3080"/>
                  </a:cubicBezTo>
                  <a:cubicBezTo>
                    <a:pt x="572" y="3186"/>
                    <a:pt x="290" y="3262"/>
                    <a:pt x="0" y="3301"/>
                  </a:cubicBezTo>
                  <a:cubicBezTo>
                    <a:pt x="281" y="3324"/>
                    <a:pt x="565" y="3336"/>
                    <a:pt x="849" y="3336"/>
                  </a:cubicBezTo>
                  <a:cubicBezTo>
                    <a:pt x="1019" y="3336"/>
                    <a:pt x="1188" y="3332"/>
                    <a:pt x="1357" y="3323"/>
                  </a:cubicBezTo>
                  <a:cubicBezTo>
                    <a:pt x="1921" y="3041"/>
                    <a:pt x="2348" y="2538"/>
                    <a:pt x="2523" y="1929"/>
                  </a:cubicBezTo>
                  <a:cubicBezTo>
                    <a:pt x="2538" y="1875"/>
                    <a:pt x="2553" y="1814"/>
                    <a:pt x="2569" y="1753"/>
                  </a:cubicBezTo>
                  <a:cubicBezTo>
                    <a:pt x="2721" y="1159"/>
                    <a:pt x="2904" y="458"/>
                    <a:pt x="3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7099450" y="2045900"/>
              <a:ext cx="64800" cy="37200"/>
            </a:xfrm>
            <a:custGeom>
              <a:avLst/>
              <a:gdLst/>
              <a:ahLst/>
              <a:cxnLst/>
              <a:rect l="l" t="t" r="r" b="b"/>
              <a:pathLst>
                <a:path w="2592" h="1488" extrusionOk="0">
                  <a:moveTo>
                    <a:pt x="1" y="1"/>
                  </a:moveTo>
                  <a:cubicBezTo>
                    <a:pt x="397" y="161"/>
                    <a:pt x="755" y="412"/>
                    <a:pt x="1045" y="732"/>
                  </a:cubicBezTo>
                  <a:lnTo>
                    <a:pt x="1091" y="793"/>
                  </a:lnTo>
                  <a:cubicBezTo>
                    <a:pt x="1327" y="1052"/>
                    <a:pt x="1655" y="1411"/>
                    <a:pt x="2051" y="1479"/>
                  </a:cubicBezTo>
                  <a:cubicBezTo>
                    <a:pt x="2097" y="1485"/>
                    <a:pt x="2142" y="1488"/>
                    <a:pt x="2188" y="1488"/>
                  </a:cubicBezTo>
                  <a:cubicBezTo>
                    <a:pt x="2325" y="1488"/>
                    <a:pt x="2461" y="1462"/>
                    <a:pt x="2592" y="1411"/>
                  </a:cubicBezTo>
                  <a:cubicBezTo>
                    <a:pt x="2455" y="1342"/>
                    <a:pt x="2325" y="1258"/>
                    <a:pt x="2219" y="1152"/>
                  </a:cubicBezTo>
                  <a:cubicBezTo>
                    <a:pt x="2180" y="1121"/>
                    <a:pt x="2142" y="1083"/>
                    <a:pt x="2104" y="1060"/>
                  </a:cubicBezTo>
                  <a:cubicBezTo>
                    <a:pt x="1975" y="961"/>
                    <a:pt x="1860" y="854"/>
                    <a:pt x="1746" y="748"/>
                  </a:cubicBezTo>
                  <a:cubicBezTo>
                    <a:pt x="1639" y="641"/>
                    <a:pt x="1548" y="557"/>
                    <a:pt x="1441" y="473"/>
                  </a:cubicBezTo>
                  <a:cubicBezTo>
                    <a:pt x="1197" y="267"/>
                    <a:pt x="915" y="123"/>
                    <a:pt x="610" y="46"/>
                  </a:cubicBezTo>
                  <a:cubicBezTo>
                    <a:pt x="496" y="24"/>
                    <a:pt x="389" y="16"/>
                    <a:pt x="283" y="16"/>
                  </a:cubicBezTo>
                  <a:cubicBezTo>
                    <a:pt x="184" y="16"/>
                    <a:pt x="92"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7057150" y="2043425"/>
              <a:ext cx="85775" cy="47650"/>
            </a:xfrm>
            <a:custGeom>
              <a:avLst/>
              <a:gdLst/>
              <a:ahLst/>
              <a:cxnLst/>
              <a:rect l="l" t="t" r="r" b="b"/>
              <a:pathLst>
                <a:path w="3431" h="1906" extrusionOk="0">
                  <a:moveTo>
                    <a:pt x="412" y="1"/>
                  </a:moveTo>
                  <a:cubicBezTo>
                    <a:pt x="275" y="39"/>
                    <a:pt x="130" y="84"/>
                    <a:pt x="1" y="145"/>
                  </a:cubicBezTo>
                  <a:cubicBezTo>
                    <a:pt x="16" y="153"/>
                    <a:pt x="31" y="168"/>
                    <a:pt x="54" y="176"/>
                  </a:cubicBezTo>
                  <a:cubicBezTo>
                    <a:pt x="85" y="199"/>
                    <a:pt x="115" y="222"/>
                    <a:pt x="146" y="245"/>
                  </a:cubicBezTo>
                  <a:cubicBezTo>
                    <a:pt x="214" y="298"/>
                    <a:pt x="275" y="344"/>
                    <a:pt x="336" y="397"/>
                  </a:cubicBezTo>
                  <a:cubicBezTo>
                    <a:pt x="458" y="488"/>
                    <a:pt x="580" y="595"/>
                    <a:pt x="710" y="694"/>
                  </a:cubicBezTo>
                  <a:cubicBezTo>
                    <a:pt x="961" y="892"/>
                    <a:pt x="1220" y="1075"/>
                    <a:pt x="1495" y="1243"/>
                  </a:cubicBezTo>
                  <a:cubicBezTo>
                    <a:pt x="1777" y="1418"/>
                    <a:pt x="2074" y="1571"/>
                    <a:pt x="2379" y="1693"/>
                  </a:cubicBezTo>
                  <a:cubicBezTo>
                    <a:pt x="2638" y="1792"/>
                    <a:pt x="2897" y="1860"/>
                    <a:pt x="3171" y="1906"/>
                  </a:cubicBezTo>
                  <a:lnTo>
                    <a:pt x="3430" y="1815"/>
                  </a:lnTo>
                  <a:cubicBezTo>
                    <a:pt x="2684" y="1639"/>
                    <a:pt x="1022" y="466"/>
                    <a:pt x="603" y="62"/>
                  </a:cubicBezTo>
                  <a:cubicBezTo>
                    <a:pt x="550" y="23"/>
                    <a:pt x="481" y="8"/>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7093175" y="2040200"/>
              <a:ext cx="77575" cy="40400"/>
            </a:xfrm>
            <a:custGeom>
              <a:avLst/>
              <a:gdLst/>
              <a:ahLst/>
              <a:cxnLst/>
              <a:rect l="l" t="t" r="r" b="b"/>
              <a:pathLst>
                <a:path w="3103" h="1616" extrusionOk="0">
                  <a:moveTo>
                    <a:pt x="902" y="0"/>
                  </a:moveTo>
                  <a:cubicBezTo>
                    <a:pt x="615" y="0"/>
                    <a:pt x="306" y="52"/>
                    <a:pt x="0" y="107"/>
                  </a:cubicBezTo>
                  <a:cubicBezTo>
                    <a:pt x="122" y="175"/>
                    <a:pt x="328" y="183"/>
                    <a:pt x="534" y="198"/>
                  </a:cubicBezTo>
                  <a:cubicBezTo>
                    <a:pt x="648" y="198"/>
                    <a:pt x="762" y="206"/>
                    <a:pt x="877" y="221"/>
                  </a:cubicBezTo>
                  <a:cubicBezTo>
                    <a:pt x="1189" y="297"/>
                    <a:pt x="1486" y="450"/>
                    <a:pt x="1730" y="663"/>
                  </a:cubicBezTo>
                  <a:cubicBezTo>
                    <a:pt x="1845" y="755"/>
                    <a:pt x="1944" y="846"/>
                    <a:pt x="2050" y="938"/>
                  </a:cubicBezTo>
                  <a:cubicBezTo>
                    <a:pt x="2149" y="1029"/>
                    <a:pt x="2271" y="1151"/>
                    <a:pt x="2393" y="1250"/>
                  </a:cubicBezTo>
                  <a:cubicBezTo>
                    <a:pt x="2439" y="1280"/>
                    <a:pt x="2477" y="1311"/>
                    <a:pt x="2515" y="1349"/>
                  </a:cubicBezTo>
                  <a:cubicBezTo>
                    <a:pt x="2630" y="1463"/>
                    <a:pt x="2774" y="1555"/>
                    <a:pt x="2927" y="1616"/>
                  </a:cubicBezTo>
                  <a:lnTo>
                    <a:pt x="2934" y="1616"/>
                  </a:lnTo>
                  <a:cubicBezTo>
                    <a:pt x="2988" y="1601"/>
                    <a:pt x="3041" y="1585"/>
                    <a:pt x="3102" y="1570"/>
                  </a:cubicBezTo>
                  <a:cubicBezTo>
                    <a:pt x="3095" y="1555"/>
                    <a:pt x="3087" y="1540"/>
                    <a:pt x="3072" y="1532"/>
                  </a:cubicBezTo>
                  <a:cubicBezTo>
                    <a:pt x="3049" y="1509"/>
                    <a:pt x="3026" y="1486"/>
                    <a:pt x="2995" y="1463"/>
                  </a:cubicBezTo>
                  <a:cubicBezTo>
                    <a:pt x="2492" y="1212"/>
                    <a:pt x="2180" y="823"/>
                    <a:pt x="1875" y="419"/>
                  </a:cubicBezTo>
                  <a:cubicBezTo>
                    <a:pt x="1642" y="98"/>
                    <a:pt x="1294" y="0"/>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7071250" y="2099625"/>
              <a:ext cx="56800" cy="86925"/>
            </a:xfrm>
            <a:custGeom>
              <a:avLst/>
              <a:gdLst/>
              <a:ahLst/>
              <a:cxnLst/>
              <a:rect l="l" t="t" r="r" b="b"/>
              <a:pathLst>
                <a:path w="2272" h="3477" extrusionOk="0">
                  <a:moveTo>
                    <a:pt x="2249" y="1"/>
                  </a:moveTo>
                  <a:cubicBezTo>
                    <a:pt x="1525" y="420"/>
                    <a:pt x="1296" y="1258"/>
                    <a:pt x="1121" y="1952"/>
                  </a:cubicBezTo>
                  <a:cubicBezTo>
                    <a:pt x="1106" y="2013"/>
                    <a:pt x="1091" y="2066"/>
                    <a:pt x="1075" y="2127"/>
                  </a:cubicBezTo>
                  <a:cubicBezTo>
                    <a:pt x="908" y="2699"/>
                    <a:pt x="519" y="3187"/>
                    <a:pt x="1" y="3476"/>
                  </a:cubicBezTo>
                  <a:cubicBezTo>
                    <a:pt x="191" y="3461"/>
                    <a:pt x="336" y="3316"/>
                    <a:pt x="450" y="3202"/>
                  </a:cubicBezTo>
                  <a:cubicBezTo>
                    <a:pt x="572" y="3095"/>
                    <a:pt x="679" y="2966"/>
                    <a:pt x="793" y="2851"/>
                  </a:cubicBezTo>
                  <a:cubicBezTo>
                    <a:pt x="1114" y="2524"/>
                    <a:pt x="1350" y="2120"/>
                    <a:pt x="1495" y="1678"/>
                  </a:cubicBezTo>
                  <a:cubicBezTo>
                    <a:pt x="1617" y="1281"/>
                    <a:pt x="1731" y="885"/>
                    <a:pt x="1982" y="519"/>
                  </a:cubicBezTo>
                  <a:lnTo>
                    <a:pt x="2036" y="443"/>
                  </a:lnTo>
                  <a:cubicBezTo>
                    <a:pt x="2036" y="435"/>
                    <a:pt x="2036" y="435"/>
                    <a:pt x="2036" y="435"/>
                  </a:cubicBezTo>
                  <a:cubicBezTo>
                    <a:pt x="2081" y="374"/>
                    <a:pt x="2120" y="313"/>
                    <a:pt x="2165" y="252"/>
                  </a:cubicBezTo>
                  <a:lnTo>
                    <a:pt x="2180" y="237"/>
                  </a:lnTo>
                  <a:cubicBezTo>
                    <a:pt x="2196" y="207"/>
                    <a:pt x="2272" y="54"/>
                    <a:pt x="2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7075825" y="2095625"/>
              <a:ext cx="62325" cy="91100"/>
            </a:xfrm>
            <a:custGeom>
              <a:avLst/>
              <a:gdLst/>
              <a:ahLst/>
              <a:cxnLst/>
              <a:rect l="l" t="t" r="r" b="b"/>
              <a:pathLst>
                <a:path w="2493" h="3644" extrusionOk="0">
                  <a:moveTo>
                    <a:pt x="2493" y="1"/>
                  </a:moveTo>
                  <a:lnTo>
                    <a:pt x="2447" y="16"/>
                  </a:lnTo>
                  <a:cubicBezTo>
                    <a:pt x="2165" y="252"/>
                    <a:pt x="1929" y="534"/>
                    <a:pt x="1754" y="862"/>
                  </a:cubicBezTo>
                  <a:cubicBezTo>
                    <a:pt x="1525" y="1258"/>
                    <a:pt x="1449" y="1700"/>
                    <a:pt x="1273" y="2112"/>
                  </a:cubicBezTo>
                  <a:cubicBezTo>
                    <a:pt x="1106" y="2485"/>
                    <a:pt x="870" y="2836"/>
                    <a:pt x="580" y="3126"/>
                  </a:cubicBezTo>
                  <a:cubicBezTo>
                    <a:pt x="435" y="3286"/>
                    <a:pt x="245" y="3537"/>
                    <a:pt x="1" y="3644"/>
                  </a:cubicBezTo>
                  <a:cubicBezTo>
                    <a:pt x="763" y="3552"/>
                    <a:pt x="1464" y="3316"/>
                    <a:pt x="1731" y="2752"/>
                  </a:cubicBezTo>
                  <a:cubicBezTo>
                    <a:pt x="1898" y="2394"/>
                    <a:pt x="1944" y="1975"/>
                    <a:pt x="1990" y="1579"/>
                  </a:cubicBezTo>
                  <a:cubicBezTo>
                    <a:pt x="2051" y="1030"/>
                    <a:pt x="2119" y="466"/>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7046300" y="2047050"/>
              <a:ext cx="89375" cy="50525"/>
            </a:xfrm>
            <a:custGeom>
              <a:avLst/>
              <a:gdLst/>
              <a:ahLst/>
              <a:cxnLst/>
              <a:rect l="l" t="t" r="r" b="b"/>
              <a:pathLst>
                <a:path w="3575" h="2021" extrusionOk="0">
                  <a:moveTo>
                    <a:pt x="420" y="0"/>
                  </a:moveTo>
                  <a:cubicBezTo>
                    <a:pt x="275" y="54"/>
                    <a:pt x="138" y="122"/>
                    <a:pt x="0" y="199"/>
                  </a:cubicBezTo>
                  <a:lnTo>
                    <a:pt x="16" y="199"/>
                  </a:lnTo>
                  <a:cubicBezTo>
                    <a:pt x="54" y="199"/>
                    <a:pt x="99" y="206"/>
                    <a:pt x="138" y="221"/>
                  </a:cubicBezTo>
                  <a:cubicBezTo>
                    <a:pt x="214" y="244"/>
                    <a:pt x="290" y="275"/>
                    <a:pt x="366" y="313"/>
                  </a:cubicBezTo>
                  <a:cubicBezTo>
                    <a:pt x="503" y="389"/>
                    <a:pt x="625" y="473"/>
                    <a:pt x="747" y="572"/>
                  </a:cubicBezTo>
                  <a:cubicBezTo>
                    <a:pt x="984" y="763"/>
                    <a:pt x="1197" y="976"/>
                    <a:pt x="1433" y="1159"/>
                  </a:cubicBezTo>
                  <a:cubicBezTo>
                    <a:pt x="1677" y="1349"/>
                    <a:pt x="1929" y="1517"/>
                    <a:pt x="2195" y="1677"/>
                  </a:cubicBezTo>
                  <a:cubicBezTo>
                    <a:pt x="2325" y="1761"/>
                    <a:pt x="2462" y="1837"/>
                    <a:pt x="2607" y="1906"/>
                  </a:cubicBezTo>
                  <a:cubicBezTo>
                    <a:pt x="2675" y="1936"/>
                    <a:pt x="2752" y="1974"/>
                    <a:pt x="2820" y="2005"/>
                  </a:cubicBezTo>
                  <a:lnTo>
                    <a:pt x="2851" y="2020"/>
                  </a:lnTo>
                  <a:lnTo>
                    <a:pt x="3354" y="1845"/>
                  </a:lnTo>
                  <a:lnTo>
                    <a:pt x="3575" y="1769"/>
                  </a:lnTo>
                  <a:cubicBezTo>
                    <a:pt x="3476" y="1761"/>
                    <a:pt x="3384" y="1746"/>
                    <a:pt x="3285" y="1723"/>
                  </a:cubicBezTo>
                  <a:cubicBezTo>
                    <a:pt x="3118" y="1685"/>
                    <a:pt x="2950" y="1639"/>
                    <a:pt x="2790" y="1586"/>
                  </a:cubicBezTo>
                  <a:cubicBezTo>
                    <a:pt x="2470" y="1464"/>
                    <a:pt x="2165" y="1319"/>
                    <a:pt x="1883" y="1144"/>
                  </a:cubicBezTo>
                  <a:cubicBezTo>
                    <a:pt x="1608" y="968"/>
                    <a:pt x="1349" y="778"/>
                    <a:pt x="1098" y="572"/>
                  </a:cubicBezTo>
                  <a:cubicBezTo>
                    <a:pt x="984" y="465"/>
                    <a:pt x="862" y="366"/>
                    <a:pt x="747" y="260"/>
                  </a:cubicBezTo>
                  <a:cubicBezTo>
                    <a:pt x="686" y="206"/>
                    <a:pt x="625" y="160"/>
                    <a:pt x="564" y="107"/>
                  </a:cubicBezTo>
                  <a:cubicBezTo>
                    <a:pt x="542" y="84"/>
                    <a:pt x="511" y="54"/>
                    <a:pt x="473" y="31"/>
                  </a:cubicBezTo>
                  <a:cubicBezTo>
                    <a:pt x="458" y="23"/>
                    <a:pt x="442" y="8"/>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6959600" y="2086950"/>
              <a:ext cx="92625" cy="33850"/>
            </a:xfrm>
            <a:custGeom>
              <a:avLst/>
              <a:gdLst/>
              <a:ahLst/>
              <a:cxnLst/>
              <a:rect l="l" t="t" r="r" b="b"/>
              <a:pathLst>
                <a:path w="3705" h="1354" extrusionOk="0">
                  <a:moveTo>
                    <a:pt x="976" y="0"/>
                  </a:moveTo>
                  <a:cubicBezTo>
                    <a:pt x="938" y="0"/>
                    <a:pt x="900" y="2"/>
                    <a:pt x="862" y="5"/>
                  </a:cubicBezTo>
                  <a:cubicBezTo>
                    <a:pt x="565" y="165"/>
                    <a:pt x="275" y="348"/>
                    <a:pt x="1" y="554"/>
                  </a:cubicBezTo>
                  <a:cubicBezTo>
                    <a:pt x="39" y="561"/>
                    <a:pt x="77" y="569"/>
                    <a:pt x="115" y="577"/>
                  </a:cubicBezTo>
                  <a:cubicBezTo>
                    <a:pt x="168" y="577"/>
                    <a:pt x="222" y="569"/>
                    <a:pt x="275" y="561"/>
                  </a:cubicBezTo>
                  <a:cubicBezTo>
                    <a:pt x="378" y="544"/>
                    <a:pt x="481" y="536"/>
                    <a:pt x="584" y="536"/>
                  </a:cubicBezTo>
                  <a:cubicBezTo>
                    <a:pt x="618" y="536"/>
                    <a:pt x="652" y="537"/>
                    <a:pt x="687" y="538"/>
                  </a:cubicBezTo>
                  <a:cubicBezTo>
                    <a:pt x="1068" y="569"/>
                    <a:pt x="1441" y="660"/>
                    <a:pt x="1792" y="813"/>
                  </a:cubicBezTo>
                  <a:cubicBezTo>
                    <a:pt x="2158" y="950"/>
                    <a:pt x="2478" y="1148"/>
                    <a:pt x="2866" y="1232"/>
                  </a:cubicBezTo>
                  <a:cubicBezTo>
                    <a:pt x="3080" y="1293"/>
                    <a:pt x="3285" y="1331"/>
                    <a:pt x="3506" y="1354"/>
                  </a:cubicBezTo>
                  <a:lnTo>
                    <a:pt x="3705" y="1293"/>
                  </a:lnTo>
                  <a:cubicBezTo>
                    <a:pt x="3689" y="1278"/>
                    <a:pt x="3667" y="1262"/>
                    <a:pt x="3644" y="1255"/>
                  </a:cubicBezTo>
                  <a:lnTo>
                    <a:pt x="3606" y="1240"/>
                  </a:lnTo>
                  <a:cubicBezTo>
                    <a:pt x="3240" y="1171"/>
                    <a:pt x="2897" y="1026"/>
                    <a:pt x="2584" y="820"/>
                  </a:cubicBezTo>
                  <a:cubicBezTo>
                    <a:pt x="2356" y="668"/>
                    <a:pt x="2142" y="493"/>
                    <a:pt x="1921" y="333"/>
                  </a:cubicBezTo>
                  <a:cubicBezTo>
                    <a:pt x="1921" y="333"/>
                    <a:pt x="1914" y="333"/>
                    <a:pt x="1914" y="325"/>
                  </a:cubicBezTo>
                  <a:cubicBezTo>
                    <a:pt x="1883" y="302"/>
                    <a:pt x="1845" y="279"/>
                    <a:pt x="1807" y="256"/>
                  </a:cubicBezTo>
                  <a:cubicBezTo>
                    <a:pt x="1776" y="234"/>
                    <a:pt x="1754" y="226"/>
                    <a:pt x="1738" y="211"/>
                  </a:cubicBezTo>
                  <a:cubicBezTo>
                    <a:pt x="1639" y="157"/>
                    <a:pt x="1540" y="119"/>
                    <a:pt x="1433" y="89"/>
                  </a:cubicBezTo>
                  <a:cubicBezTo>
                    <a:pt x="1292" y="27"/>
                    <a:pt x="1136" y="0"/>
                    <a:pt x="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6988375" y="2082525"/>
              <a:ext cx="79675" cy="35225"/>
            </a:xfrm>
            <a:custGeom>
              <a:avLst/>
              <a:gdLst/>
              <a:ahLst/>
              <a:cxnLst/>
              <a:rect l="l" t="t" r="r" b="b"/>
              <a:pathLst>
                <a:path w="3187" h="1409" extrusionOk="0">
                  <a:moveTo>
                    <a:pt x="295" y="0"/>
                  </a:moveTo>
                  <a:cubicBezTo>
                    <a:pt x="219" y="0"/>
                    <a:pt x="146" y="5"/>
                    <a:pt x="77" y="14"/>
                  </a:cubicBezTo>
                  <a:lnTo>
                    <a:pt x="0" y="45"/>
                  </a:lnTo>
                  <a:cubicBezTo>
                    <a:pt x="183" y="90"/>
                    <a:pt x="366" y="167"/>
                    <a:pt x="526" y="273"/>
                  </a:cubicBezTo>
                  <a:cubicBezTo>
                    <a:pt x="770" y="418"/>
                    <a:pt x="999" y="586"/>
                    <a:pt x="1220" y="769"/>
                  </a:cubicBezTo>
                  <a:cubicBezTo>
                    <a:pt x="1654" y="1089"/>
                    <a:pt x="2157" y="1371"/>
                    <a:pt x="2767" y="1409"/>
                  </a:cubicBezTo>
                  <a:lnTo>
                    <a:pt x="3133" y="1295"/>
                  </a:lnTo>
                  <a:lnTo>
                    <a:pt x="3186" y="1279"/>
                  </a:lnTo>
                  <a:cubicBezTo>
                    <a:pt x="2935" y="1150"/>
                    <a:pt x="2714" y="982"/>
                    <a:pt x="2523" y="776"/>
                  </a:cubicBezTo>
                  <a:lnTo>
                    <a:pt x="2447" y="731"/>
                  </a:lnTo>
                  <a:cubicBezTo>
                    <a:pt x="1550" y="242"/>
                    <a:pt x="841"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7021325" y="2059250"/>
              <a:ext cx="84450" cy="46500"/>
            </a:xfrm>
            <a:custGeom>
              <a:avLst/>
              <a:gdLst/>
              <a:ahLst/>
              <a:cxnLst/>
              <a:rect l="l" t="t" r="r" b="b"/>
              <a:pathLst>
                <a:path w="3378" h="1860" extrusionOk="0">
                  <a:moveTo>
                    <a:pt x="489" y="0"/>
                  </a:moveTo>
                  <a:lnTo>
                    <a:pt x="435" y="31"/>
                  </a:lnTo>
                  <a:cubicBezTo>
                    <a:pt x="291" y="115"/>
                    <a:pt x="146" y="198"/>
                    <a:pt x="1" y="282"/>
                  </a:cubicBezTo>
                  <a:cubicBezTo>
                    <a:pt x="138" y="297"/>
                    <a:pt x="291" y="282"/>
                    <a:pt x="428" y="305"/>
                  </a:cubicBezTo>
                  <a:cubicBezTo>
                    <a:pt x="588" y="320"/>
                    <a:pt x="740" y="366"/>
                    <a:pt x="885" y="435"/>
                  </a:cubicBezTo>
                  <a:cubicBezTo>
                    <a:pt x="1159" y="549"/>
                    <a:pt x="1419" y="709"/>
                    <a:pt x="1640" y="915"/>
                  </a:cubicBezTo>
                  <a:cubicBezTo>
                    <a:pt x="1693" y="961"/>
                    <a:pt x="1746" y="1006"/>
                    <a:pt x="1800" y="1052"/>
                  </a:cubicBezTo>
                  <a:cubicBezTo>
                    <a:pt x="1845" y="1105"/>
                    <a:pt x="1899" y="1159"/>
                    <a:pt x="1937" y="1212"/>
                  </a:cubicBezTo>
                  <a:cubicBezTo>
                    <a:pt x="2021" y="1319"/>
                    <a:pt x="2112" y="1425"/>
                    <a:pt x="2211" y="1524"/>
                  </a:cubicBezTo>
                  <a:cubicBezTo>
                    <a:pt x="2318" y="1624"/>
                    <a:pt x="2440" y="1700"/>
                    <a:pt x="2569" y="1761"/>
                  </a:cubicBezTo>
                  <a:cubicBezTo>
                    <a:pt x="2676" y="1806"/>
                    <a:pt x="2798" y="1845"/>
                    <a:pt x="2912" y="1860"/>
                  </a:cubicBezTo>
                  <a:lnTo>
                    <a:pt x="3377" y="1700"/>
                  </a:lnTo>
                  <a:cubicBezTo>
                    <a:pt x="3339" y="1662"/>
                    <a:pt x="3293" y="1639"/>
                    <a:pt x="3240" y="1631"/>
                  </a:cubicBezTo>
                  <a:cubicBezTo>
                    <a:pt x="3141" y="1593"/>
                    <a:pt x="3042" y="1547"/>
                    <a:pt x="2950" y="1502"/>
                  </a:cubicBezTo>
                  <a:cubicBezTo>
                    <a:pt x="2874" y="1471"/>
                    <a:pt x="2806" y="1433"/>
                    <a:pt x="2737" y="1403"/>
                  </a:cubicBezTo>
                  <a:cubicBezTo>
                    <a:pt x="2600" y="1334"/>
                    <a:pt x="2470" y="1250"/>
                    <a:pt x="2341" y="1166"/>
                  </a:cubicBezTo>
                  <a:cubicBezTo>
                    <a:pt x="2211" y="1082"/>
                    <a:pt x="2089" y="1006"/>
                    <a:pt x="1967" y="915"/>
                  </a:cubicBezTo>
                  <a:cubicBezTo>
                    <a:pt x="1731" y="732"/>
                    <a:pt x="1510" y="541"/>
                    <a:pt x="1274" y="366"/>
                  </a:cubicBezTo>
                  <a:cubicBezTo>
                    <a:pt x="1152" y="275"/>
                    <a:pt x="1022" y="191"/>
                    <a:pt x="893" y="122"/>
                  </a:cubicBezTo>
                  <a:cubicBezTo>
                    <a:pt x="763" y="61"/>
                    <a:pt x="634" y="15"/>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7005150" y="2073525"/>
              <a:ext cx="74125" cy="40625"/>
            </a:xfrm>
            <a:custGeom>
              <a:avLst/>
              <a:gdLst/>
              <a:ahLst/>
              <a:cxnLst/>
              <a:rect l="l" t="t" r="r" b="b"/>
              <a:pathLst>
                <a:path w="2965" h="1625" extrusionOk="0">
                  <a:moveTo>
                    <a:pt x="46" y="1"/>
                  </a:moveTo>
                  <a:lnTo>
                    <a:pt x="0" y="16"/>
                  </a:lnTo>
                  <a:cubicBezTo>
                    <a:pt x="183" y="92"/>
                    <a:pt x="374" y="153"/>
                    <a:pt x="572" y="207"/>
                  </a:cubicBezTo>
                  <a:cubicBezTo>
                    <a:pt x="1136" y="374"/>
                    <a:pt x="1723" y="542"/>
                    <a:pt x="1867" y="1045"/>
                  </a:cubicBezTo>
                  <a:lnTo>
                    <a:pt x="1890" y="1136"/>
                  </a:lnTo>
                  <a:cubicBezTo>
                    <a:pt x="2081" y="1335"/>
                    <a:pt x="2302" y="1502"/>
                    <a:pt x="2553" y="1624"/>
                  </a:cubicBezTo>
                  <a:lnTo>
                    <a:pt x="2965" y="1487"/>
                  </a:lnTo>
                  <a:cubicBezTo>
                    <a:pt x="2858" y="1456"/>
                    <a:pt x="2759" y="1411"/>
                    <a:pt x="2660" y="1365"/>
                  </a:cubicBezTo>
                  <a:cubicBezTo>
                    <a:pt x="2523" y="1296"/>
                    <a:pt x="2401" y="1205"/>
                    <a:pt x="2302" y="1098"/>
                  </a:cubicBezTo>
                  <a:cubicBezTo>
                    <a:pt x="2096" y="885"/>
                    <a:pt x="2005" y="626"/>
                    <a:pt x="1784" y="450"/>
                  </a:cubicBezTo>
                  <a:cubicBezTo>
                    <a:pt x="1669" y="359"/>
                    <a:pt x="1540" y="283"/>
                    <a:pt x="1395" y="237"/>
                  </a:cubicBezTo>
                  <a:cubicBezTo>
                    <a:pt x="1242" y="184"/>
                    <a:pt x="1090" y="146"/>
                    <a:pt x="938" y="123"/>
                  </a:cubicBezTo>
                  <a:cubicBezTo>
                    <a:pt x="778" y="100"/>
                    <a:pt x="610" y="77"/>
                    <a:pt x="450" y="62"/>
                  </a:cubicBezTo>
                  <a:cubicBezTo>
                    <a:pt x="313" y="47"/>
                    <a:pt x="183" y="24"/>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7006675" y="2066475"/>
              <a:ext cx="87100" cy="44225"/>
            </a:xfrm>
            <a:custGeom>
              <a:avLst/>
              <a:gdLst/>
              <a:ahLst/>
              <a:cxnLst/>
              <a:rect l="l" t="t" r="r" b="b"/>
              <a:pathLst>
                <a:path w="3484" h="1769" extrusionOk="0">
                  <a:moveTo>
                    <a:pt x="579" y="1"/>
                  </a:moveTo>
                  <a:cubicBezTo>
                    <a:pt x="396" y="108"/>
                    <a:pt x="198" y="199"/>
                    <a:pt x="0" y="275"/>
                  </a:cubicBezTo>
                  <a:cubicBezTo>
                    <a:pt x="130" y="298"/>
                    <a:pt x="259" y="306"/>
                    <a:pt x="396" y="321"/>
                  </a:cubicBezTo>
                  <a:cubicBezTo>
                    <a:pt x="557" y="329"/>
                    <a:pt x="724" y="344"/>
                    <a:pt x="884" y="367"/>
                  </a:cubicBezTo>
                  <a:cubicBezTo>
                    <a:pt x="1044" y="382"/>
                    <a:pt x="1204" y="420"/>
                    <a:pt x="1364" y="473"/>
                  </a:cubicBezTo>
                  <a:cubicBezTo>
                    <a:pt x="1509" y="519"/>
                    <a:pt x="1646" y="595"/>
                    <a:pt x="1768" y="694"/>
                  </a:cubicBezTo>
                  <a:cubicBezTo>
                    <a:pt x="1875" y="786"/>
                    <a:pt x="1966" y="900"/>
                    <a:pt x="2043" y="1022"/>
                  </a:cubicBezTo>
                  <a:cubicBezTo>
                    <a:pt x="2111" y="1136"/>
                    <a:pt x="2195" y="1251"/>
                    <a:pt x="2279" y="1357"/>
                  </a:cubicBezTo>
                  <a:cubicBezTo>
                    <a:pt x="2454" y="1540"/>
                    <a:pt x="2675" y="1685"/>
                    <a:pt x="2919" y="1769"/>
                  </a:cubicBezTo>
                  <a:cubicBezTo>
                    <a:pt x="3110" y="1700"/>
                    <a:pt x="3293" y="1639"/>
                    <a:pt x="3483" y="1578"/>
                  </a:cubicBezTo>
                  <a:cubicBezTo>
                    <a:pt x="3361" y="1563"/>
                    <a:pt x="3247" y="1540"/>
                    <a:pt x="3140" y="1495"/>
                  </a:cubicBezTo>
                  <a:cubicBezTo>
                    <a:pt x="3003" y="1441"/>
                    <a:pt x="2873" y="1357"/>
                    <a:pt x="2759" y="1258"/>
                  </a:cubicBezTo>
                  <a:cubicBezTo>
                    <a:pt x="2652" y="1167"/>
                    <a:pt x="2561" y="1060"/>
                    <a:pt x="2469" y="953"/>
                  </a:cubicBezTo>
                  <a:cubicBezTo>
                    <a:pt x="2431" y="900"/>
                    <a:pt x="2386" y="847"/>
                    <a:pt x="2332" y="801"/>
                  </a:cubicBezTo>
                  <a:cubicBezTo>
                    <a:pt x="2279" y="755"/>
                    <a:pt x="2226" y="710"/>
                    <a:pt x="2172" y="664"/>
                  </a:cubicBezTo>
                  <a:cubicBezTo>
                    <a:pt x="1959" y="466"/>
                    <a:pt x="1715" y="306"/>
                    <a:pt x="1448" y="184"/>
                  </a:cubicBezTo>
                  <a:cubicBezTo>
                    <a:pt x="1311" y="115"/>
                    <a:pt x="1159" y="69"/>
                    <a:pt x="1006" y="47"/>
                  </a:cubicBezTo>
                  <a:cubicBezTo>
                    <a:pt x="930" y="31"/>
                    <a:pt x="846" y="31"/>
                    <a:pt x="770" y="24"/>
                  </a:cubicBezTo>
                  <a:cubicBezTo>
                    <a:pt x="709" y="24"/>
                    <a:pt x="640" y="16"/>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7033725" y="2052200"/>
              <a:ext cx="83475" cy="47850"/>
            </a:xfrm>
            <a:custGeom>
              <a:avLst/>
              <a:gdLst/>
              <a:ahLst/>
              <a:cxnLst/>
              <a:rect l="l" t="t" r="r" b="b"/>
              <a:pathLst>
                <a:path w="3339" h="1914" extrusionOk="0">
                  <a:moveTo>
                    <a:pt x="488" y="0"/>
                  </a:moveTo>
                  <a:cubicBezTo>
                    <a:pt x="320" y="92"/>
                    <a:pt x="160" y="183"/>
                    <a:pt x="0" y="282"/>
                  </a:cubicBezTo>
                  <a:cubicBezTo>
                    <a:pt x="138" y="290"/>
                    <a:pt x="275" y="328"/>
                    <a:pt x="412" y="389"/>
                  </a:cubicBezTo>
                  <a:cubicBezTo>
                    <a:pt x="549" y="450"/>
                    <a:pt x="686" y="526"/>
                    <a:pt x="816" y="618"/>
                  </a:cubicBezTo>
                  <a:cubicBezTo>
                    <a:pt x="1060" y="785"/>
                    <a:pt x="1281" y="983"/>
                    <a:pt x="1517" y="1159"/>
                  </a:cubicBezTo>
                  <a:cubicBezTo>
                    <a:pt x="1761" y="1342"/>
                    <a:pt x="2012" y="1502"/>
                    <a:pt x="2272" y="1654"/>
                  </a:cubicBezTo>
                  <a:cubicBezTo>
                    <a:pt x="2340" y="1692"/>
                    <a:pt x="2409" y="1723"/>
                    <a:pt x="2477" y="1761"/>
                  </a:cubicBezTo>
                  <a:cubicBezTo>
                    <a:pt x="2500" y="1768"/>
                    <a:pt x="2531" y="1784"/>
                    <a:pt x="2561" y="1791"/>
                  </a:cubicBezTo>
                  <a:cubicBezTo>
                    <a:pt x="2607" y="1806"/>
                    <a:pt x="2653" y="1822"/>
                    <a:pt x="2698" y="1829"/>
                  </a:cubicBezTo>
                  <a:lnTo>
                    <a:pt x="2797" y="1860"/>
                  </a:lnTo>
                  <a:cubicBezTo>
                    <a:pt x="2896" y="1883"/>
                    <a:pt x="2988" y="1898"/>
                    <a:pt x="3087" y="1913"/>
                  </a:cubicBezTo>
                  <a:lnTo>
                    <a:pt x="3339" y="1829"/>
                  </a:lnTo>
                  <a:lnTo>
                    <a:pt x="3316" y="1822"/>
                  </a:lnTo>
                  <a:cubicBezTo>
                    <a:pt x="3239" y="1791"/>
                    <a:pt x="3163" y="1761"/>
                    <a:pt x="3087" y="1723"/>
                  </a:cubicBezTo>
                  <a:cubicBezTo>
                    <a:pt x="2942" y="1662"/>
                    <a:pt x="2797" y="1585"/>
                    <a:pt x="2660" y="1502"/>
                  </a:cubicBezTo>
                  <a:cubicBezTo>
                    <a:pt x="2393" y="1349"/>
                    <a:pt x="2134" y="1182"/>
                    <a:pt x="1883" y="991"/>
                  </a:cubicBezTo>
                  <a:cubicBezTo>
                    <a:pt x="1647" y="800"/>
                    <a:pt x="1433" y="595"/>
                    <a:pt x="1212" y="397"/>
                  </a:cubicBezTo>
                  <a:cubicBezTo>
                    <a:pt x="1098" y="297"/>
                    <a:pt x="976" y="206"/>
                    <a:pt x="846" y="130"/>
                  </a:cubicBezTo>
                  <a:cubicBezTo>
                    <a:pt x="778" y="84"/>
                    <a:pt x="709" y="54"/>
                    <a:pt x="633" y="23"/>
                  </a:cubicBezTo>
                  <a:cubicBezTo>
                    <a:pt x="595" y="15"/>
                    <a:pt x="55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6918250" y="2037325"/>
              <a:ext cx="344900" cy="152650"/>
            </a:xfrm>
            <a:custGeom>
              <a:avLst/>
              <a:gdLst/>
              <a:ahLst/>
              <a:cxnLst/>
              <a:rect l="l" t="t" r="r" b="b"/>
              <a:pathLst>
                <a:path w="13796" h="6106" extrusionOk="0">
                  <a:moveTo>
                    <a:pt x="7904" y="130"/>
                  </a:moveTo>
                  <a:cubicBezTo>
                    <a:pt x="8354" y="130"/>
                    <a:pt x="8659" y="260"/>
                    <a:pt x="8864" y="542"/>
                  </a:cubicBezTo>
                  <a:cubicBezTo>
                    <a:pt x="9154" y="931"/>
                    <a:pt x="9482" y="1334"/>
                    <a:pt x="9992" y="1586"/>
                  </a:cubicBezTo>
                  <a:cubicBezTo>
                    <a:pt x="10015" y="1609"/>
                    <a:pt x="10046" y="1632"/>
                    <a:pt x="10069" y="1655"/>
                  </a:cubicBezTo>
                  <a:cubicBezTo>
                    <a:pt x="10069" y="1655"/>
                    <a:pt x="10076" y="1662"/>
                    <a:pt x="10076" y="1670"/>
                  </a:cubicBezTo>
                  <a:lnTo>
                    <a:pt x="9931" y="1708"/>
                  </a:lnTo>
                  <a:cubicBezTo>
                    <a:pt x="9787" y="1647"/>
                    <a:pt x="9649" y="1563"/>
                    <a:pt x="9535" y="1449"/>
                  </a:cubicBezTo>
                  <a:cubicBezTo>
                    <a:pt x="9489" y="1411"/>
                    <a:pt x="9451" y="1380"/>
                    <a:pt x="9413" y="1350"/>
                  </a:cubicBezTo>
                  <a:cubicBezTo>
                    <a:pt x="9291" y="1251"/>
                    <a:pt x="9177" y="1144"/>
                    <a:pt x="9063" y="1045"/>
                  </a:cubicBezTo>
                  <a:cubicBezTo>
                    <a:pt x="8971" y="953"/>
                    <a:pt x="8864" y="862"/>
                    <a:pt x="8750" y="771"/>
                  </a:cubicBezTo>
                  <a:cubicBezTo>
                    <a:pt x="8499" y="557"/>
                    <a:pt x="8201" y="405"/>
                    <a:pt x="7881" y="321"/>
                  </a:cubicBezTo>
                  <a:cubicBezTo>
                    <a:pt x="7767" y="306"/>
                    <a:pt x="7653" y="290"/>
                    <a:pt x="7538" y="290"/>
                  </a:cubicBezTo>
                  <a:cubicBezTo>
                    <a:pt x="7518" y="291"/>
                    <a:pt x="7498" y="292"/>
                    <a:pt x="7477" y="292"/>
                  </a:cubicBezTo>
                  <a:cubicBezTo>
                    <a:pt x="7338" y="292"/>
                    <a:pt x="7199" y="269"/>
                    <a:pt x="7066" y="229"/>
                  </a:cubicBezTo>
                  <a:cubicBezTo>
                    <a:pt x="7340" y="176"/>
                    <a:pt x="7622" y="146"/>
                    <a:pt x="7904" y="130"/>
                  </a:cubicBezTo>
                  <a:close/>
                  <a:moveTo>
                    <a:pt x="7355" y="367"/>
                  </a:moveTo>
                  <a:cubicBezTo>
                    <a:pt x="7416" y="374"/>
                    <a:pt x="7477" y="374"/>
                    <a:pt x="7531" y="374"/>
                  </a:cubicBezTo>
                  <a:lnTo>
                    <a:pt x="7531" y="382"/>
                  </a:lnTo>
                  <a:cubicBezTo>
                    <a:pt x="7637" y="382"/>
                    <a:pt x="7744" y="389"/>
                    <a:pt x="7851" y="405"/>
                  </a:cubicBezTo>
                  <a:cubicBezTo>
                    <a:pt x="8156" y="481"/>
                    <a:pt x="8438" y="626"/>
                    <a:pt x="8674" y="824"/>
                  </a:cubicBezTo>
                  <a:cubicBezTo>
                    <a:pt x="8781" y="915"/>
                    <a:pt x="8880" y="1007"/>
                    <a:pt x="8979" y="1098"/>
                  </a:cubicBezTo>
                  <a:lnTo>
                    <a:pt x="8986" y="1106"/>
                  </a:lnTo>
                  <a:cubicBezTo>
                    <a:pt x="9093" y="1205"/>
                    <a:pt x="9207" y="1312"/>
                    <a:pt x="9337" y="1411"/>
                  </a:cubicBezTo>
                  <a:cubicBezTo>
                    <a:pt x="9375" y="1441"/>
                    <a:pt x="9421" y="1479"/>
                    <a:pt x="9451" y="1510"/>
                  </a:cubicBezTo>
                  <a:cubicBezTo>
                    <a:pt x="9550" y="1601"/>
                    <a:pt x="9665" y="1685"/>
                    <a:pt x="9787" y="1746"/>
                  </a:cubicBezTo>
                  <a:cubicBezTo>
                    <a:pt x="9665" y="1784"/>
                    <a:pt x="9543" y="1807"/>
                    <a:pt x="9421" y="1815"/>
                  </a:cubicBezTo>
                  <a:cubicBezTo>
                    <a:pt x="9383" y="1815"/>
                    <a:pt x="9345" y="1807"/>
                    <a:pt x="9307" y="1799"/>
                  </a:cubicBezTo>
                  <a:cubicBezTo>
                    <a:pt x="8910" y="1731"/>
                    <a:pt x="8590" y="1373"/>
                    <a:pt x="8354" y="1113"/>
                  </a:cubicBezTo>
                  <a:lnTo>
                    <a:pt x="8308" y="1060"/>
                  </a:lnTo>
                  <a:cubicBezTo>
                    <a:pt x="8041" y="763"/>
                    <a:pt x="7721" y="527"/>
                    <a:pt x="7355" y="367"/>
                  </a:cubicBezTo>
                  <a:close/>
                  <a:moveTo>
                    <a:pt x="5984" y="267"/>
                  </a:moveTo>
                  <a:cubicBezTo>
                    <a:pt x="6045" y="275"/>
                    <a:pt x="6098" y="290"/>
                    <a:pt x="6151" y="321"/>
                  </a:cubicBezTo>
                  <a:cubicBezTo>
                    <a:pt x="6548" y="664"/>
                    <a:pt x="6967" y="976"/>
                    <a:pt x="7401" y="1251"/>
                  </a:cubicBezTo>
                  <a:cubicBezTo>
                    <a:pt x="7782" y="1502"/>
                    <a:pt x="8476" y="1929"/>
                    <a:pt x="8925" y="2066"/>
                  </a:cubicBezTo>
                  <a:lnTo>
                    <a:pt x="8720" y="2135"/>
                  </a:lnTo>
                  <a:cubicBezTo>
                    <a:pt x="8453" y="2089"/>
                    <a:pt x="8186" y="2020"/>
                    <a:pt x="7935" y="1921"/>
                  </a:cubicBezTo>
                  <a:cubicBezTo>
                    <a:pt x="7630" y="1799"/>
                    <a:pt x="7333" y="1655"/>
                    <a:pt x="7051" y="1479"/>
                  </a:cubicBezTo>
                  <a:cubicBezTo>
                    <a:pt x="6784" y="1304"/>
                    <a:pt x="6517" y="1121"/>
                    <a:pt x="6273" y="923"/>
                  </a:cubicBezTo>
                  <a:cubicBezTo>
                    <a:pt x="6159" y="839"/>
                    <a:pt x="6045" y="740"/>
                    <a:pt x="5930" y="656"/>
                  </a:cubicBezTo>
                  <a:lnTo>
                    <a:pt x="5877" y="610"/>
                  </a:lnTo>
                  <a:cubicBezTo>
                    <a:pt x="5824" y="557"/>
                    <a:pt x="5770" y="519"/>
                    <a:pt x="5717" y="473"/>
                  </a:cubicBezTo>
                  <a:lnTo>
                    <a:pt x="5717" y="481"/>
                  </a:lnTo>
                  <a:cubicBezTo>
                    <a:pt x="5686" y="450"/>
                    <a:pt x="5656" y="428"/>
                    <a:pt x="5625" y="405"/>
                  </a:cubicBezTo>
                  <a:lnTo>
                    <a:pt x="5610" y="397"/>
                  </a:lnTo>
                  <a:lnTo>
                    <a:pt x="5603" y="389"/>
                  </a:lnTo>
                  <a:cubicBezTo>
                    <a:pt x="5724" y="344"/>
                    <a:pt x="5846" y="298"/>
                    <a:pt x="5976" y="267"/>
                  </a:cubicBezTo>
                  <a:close/>
                  <a:moveTo>
                    <a:pt x="5542" y="420"/>
                  </a:moveTo>
                  <a:lnTo>
                    <a:pt x="5572" y="435"/>
                  </a:lnTo>
                  <a:lnTo>
                    <a:pt x="5580" y="443"/>
                  </a:lnTo>
                  <a:cubicBezTo>
                    <a:pt x="5618" y="473"/>
                    <a:pt x="5648" y="504"/>
                    <a:pt x="5679" y="519"/>
                  </a:cubicBezTo>
                  <a:cubicBezTo>
                    <a:pt x="5732" y="565"/>
                    <a:pt x="5793" y="618"/>
                    <a:pt x="5846" y="671"/>
                  </a:cubicBezTo>
                  <a:cubicBezTo>
                    <a:pt x="5961" y="763"/>
                    <a:pt x="6083" y="877"/>
                    <a:pt x="6205" y="976"/>
                  </a:cubicBezTo>
                  <a:cubicBezTo>
                    <a:pt x="6456" y="1182"/>
                    <a:pt x="6715" y="1380"/>
                    <a:pt x="6990" y="1548"/>
                  </a:cubicBezTo>
                  <a:cubicBezTo>
                    <a:pt x="7279" y="1731"/>
                    <a:pt x="7584" y="1876"/>
                    <a:pt x="7904" y="1998"/>
                  </a:cubicBezTo>
                  <a:cubicBezTo>
                    <a:pt x="8064" y="2051"/>
                    <a:pt x="8240" y="2104"/>
                    <a:pt x="8407" y="2135"/>
                  </a:cubicBezTo>
                  <a:cubicBezTo>
                    <a:pt x="8476" y="2150"/>
                    <a:pt x="8544" y="2165"/>
                    <a:pt x="8613" y="2173"/>
                  </a:cubicBezTo>
                  <a:lnTo>
                    <a:pt x="8468" y="2226"/>
                  </a:lnTo>
                  <a:lnTo>
                    <a:pt x="7980" y="2394"/>
                  </a:lnTo>
                  <a:lnTo>
                    <a:pt x="7958" y="2386"/>
                  </a:lnTo>
                  <a:cubicBezTo>
                    <a:pt x="7889" y="2356"/>
                    <a:pt x="7820" y="2318"/>
                    <a:pt x="7737" y="2280"/>
                  </a:cubicBezTo>
                  <a:cubicBezTo>
                    <a:pt x="7615" y="2219"/>
                    <a:pt x="7493" y="2150"/>
                    <a:pt x="7371" y="2081"/>
                  </a:cubicBezTo>
                  <a:lnTo>
                    <a:pt x="7333" y="2051"/>
                  </a:lnTo>
                  <a:cubicBezTo>
                    <a:pt x="7066" y="1898"/>
                    <a:pt x="6814" y="1723"/>
                    <a:pt x="6570" y="1540"/>
                  </a:cubicBezTo>
                  <a:cubicBezTo>
                    <a:pt x="6433" y="1426"/>
                    <a:pt x="6296" y="1312"/>
                    <a:pt x="6174" y="1197"/>
                  </a:cubicBezTo>
                  <a:cubicBezTo>
                    <a:pt x="6075" y="1121"/>
                    <a:pt x="5984" y="1037"/>
                    <a:pt x="5885" y="953"/>
                  </a:cubicBezTo>
                  <a:cubicBezTo>
                    <a:pt x="5763" y="854"/>
                    <a:pt x="5633" y="771"/>
                    <a:pt x="5496" y="694"/>
                  </a:cubicBezTo>
                  <a:cubicBezTo>
                    <a:pt x="5427" y="656"/>
                    <a:pt x="5351" y="618"/>
                    <a:pt x="5267" y="595"/>
                  </a:cubicBezTo>
                  <a:cubicBezTo>
                    <a:pt x="5244" y="588"/>
                    <a:pt x="5214" y="580"/>
                    <a:pt x="5191" y="580"/>
                  </a:cubicBezTo>
                  <a:cubicBezTo>
                    <a:pt x="5313" y="519"/>
                    <a:pt x="5427" y="466"/>
                    <a:pt x="5542" y="420"/>
                  </a:cubicBezTo>
                  <a:close/>
                  <a:moveTo>
                    <a:pt x="5138" y="618"/>
                  </a:moveTo>
                  <a:cubicBezTo>
                    <a:pt x="5176" y="626"/>
                    <a:pt x="5214" y="633"/>
                    <a:pt x="5252" y="649"/>
                  </a:cubicBezTo>
                  <a:cubicBezTo>
                    <a:pt x="5328" y="671"/>
                    <a:pt x="5397" y="702"/>
                    <a:pt x="5465" y="748"/>
                  </a:cubicBezTo>
                  <a:cubicBezTo>
                    <a:pt x="5595" y="824"/>
                    <a:pt x="5717" y="915"/>
                    <a:pt x="5824" y="1014"/>
                  </a:cubicBezTo>
                  <a:cubicBezTo>
                    <a:pt x="5892" y="1068"/>
                    <a:pt x="5961" y="1136"/>
                    <a:pt x="6037" y="1197"/>
                  </a:cubicBezTo>
                  <a:cubicBezTo>
                    <a:pt x="6182" y="1334"/>
                    <a:pt x="6334" y="1472"/>
                    <a:pt x="6502" y="1601"/>
                  </a:cubicBezTo>
                  <a:cubicBezTo>
                    <a:pt x="6746" y="1792"/>
                    <a:pt x="7005" y="1967"/>
                    <a:pt x="7279" y="2119"/>
                  </a:cubicBezTo>
                  <a:lnTo>
                    <a:pt x="7317" y="2135"/>
                  </a:lnTo>
                  <a:cubicBezTo>
                    <a:pt x="7439" y="2211"/>
                    <a:pt x="7569" y="2280"/>
                    <a:pt x="7706" y="2333"/>
                  </a:cubicBezTo>
                  <a:lnTo>
                    <a:pt x="7904" y="2417"/>
                  </a:lnTo>
                  <a:lnTo>
                    <a:pt x="7828" y="2447"/>
                  </a:lnTo>
                  <a:lnTo>
                    <a:pt x="7706" y="2485"/>
                  </a:lnTo>
                  <a:lnTo>
                    <a:pt x="7676" y="2485"/>
                  </a:lnTo>
                  <a:cubicBezTo>
                    <a:pt x="7599" y="2470"/>
                    <a:pt x="7515" y="2455"/>
                    <a:pt x="7432" y="2440"/>
                  </a:cubicBezTo>
                  <a:lnTo>
                    <a:pt x="7325" y="2409"/>
                  </a:lnTo>
                  <a:cubicBezTo>
                    <a:pt x="7287" y="2401"/>
                    <a:pt x="7249" y="2386"/>
                    <a:pt x="7203" y="2379"/>
                  </a:cubicBezTo>
                  <a:lnTo>
                    <a:pt x="7195" y="2379"/>
                  </a:lnTo>
                  <a:cubicBezTo>
                    <a:pt x="7157" y="2363"/>
                    <a:pt x="7134" y="2356"/>
                    <a:pt x="7112" y="2341"/>
                  </a:cubicBezTo>
                  <a:cubicBezTo>
                    <a:pt x="7043" y="2310"/>
                    <a:pt x="6974" y="2280"/>
                    <a:pt x="6906" y="2241"/>
                  </a:cubicBezTo>
                  <a:cubicBezTo>
                    <a:pt x="6647" y="2089"/>
                    <a:pt x="6395" y="1929"/>
                    <a:pt x="6151" y="1746"/>
                  </a:cubicBezTo>
                  <a:cubicBezTo>
                    <a:pt x="6060" y="1677"/>
                    <a:pt x="5968" y="1601"/>
                    <a:pt x="5885" y="1533"/>
                  </a:cubicBezTo>
                  <a:cubicBezTo>
                    <a:pt x="5747" y="1426"/>
                    <a:pt x="5595" y="1312"/>
                    <a:pt x="5450" y="1205"/>
                  </a:cubicBezTo>
                  <a:cubicBezTo>
                    <a:pt x="5321" y="1113"/>
                    <a:pt x="5183" y="1037"/>
                    <a:pt x="5046" y="969"/>
                  </a:cubicBezTo>
                  <a:cubicBezTo>
                    <a:pt x="4932" y="915"/>
                    <a:pt x="4810" y="885"/>
                    <a:pt x="4680" y="870"/>
                  </a:cubicBezTo>
                  <a:cubicBezTo>
                    <a:pt x="4802" y="793"/>
                    <a:pt x="4962" y="702"/>
                    <a:pt x="5122" y="618"/>
                  </a:cubicBezTo>
                  <a:close/>
                  <a:moveTo>
                    <a:pt x="4619" y="892"/>
                  </a:moveTo>
                  <a:cubicBezTo>
                    <a:pt x="4757" y="915"/>
                    <a:pt x="4886" y="953"/>
                    <a:pt x="5000" y="1022"/>
                  </a:cubicBezTo>
                  <a:cubicBezTo>
                    <a:pt x="5138" y="1091"/>
                    <a:pt x="5267" y="1167"/>
                    <a:pt x="5382" y="1258"/>
                  </a:cubicBezTo>
                  <a:cubicBezTo>
                    <a:pt x="5526" y="1357"/>
                    <a:pt x="5664" y="1472"/>
                    <a:pt x="5793" y="1578"/>
                  </a:cubicBezTo>
                  <a:cubicBezTo>
                    <a:pt x="5885" y="1647"/>
                    <a:pt x="5976" y="1731"/>
                    <a:pt x="6075" y="1807"/>
                  </a:cubicBezTo>
                  <a:cubicBezTo>
                    <a:pt x="6174" y="1883"/>
                    <a:pt x="6296" y="1959"/>
                    <a:pt x="6403" y="2028"/>
                  </a:cubicBezTo>
                  <a:lnTo>
                    <a:pt x="6456" y="2066"/>
                  </a:lnTo>
                  <a:cubicBezTo>
                    <a:pt x="6586" y="2150"/>
                    <a:pt x="6715" y="2226"/>
                    <a:pt x="6852" y="2295"/>
                  </a:cubicBezTo>
                  <a:cubicBezTo>
                    <a:pt x="6929" y="2333"/>
                    <a:pt x="6997" y="2371"/>
                    <a:pt x="7073" y="2401"/>
                  </a:cubicBezTo>
                  <a:lnTo>
                    <a:pt x="7119" y="2424"/>
                  </a:lnTo>
                  <a:cubicBezTo>
                    <a:pt x="7195" y="2462"/>
                    <a:pt x="7279" y="2501"/>
                    <a:pt x="7363" y="2531"/>
                  </a:cubicBezTo>
                  <a:cubicBezTo>
                    <a:pt x="7401" y="2539"/>
                    <a:pt x="7432" y="2554"/>
                    <a:pt x="7462" y="2569"/>
                  </a:cubicBezTo>
                  <a:lnTo>
                    <a:pt x="7386" y="2600"/>
                  </a:lnTo>
                  <a:lnTo>
                    <a:pt x="7035" y="2722"/>
                  </a:lnTo>
                  <a:cubicBezTo>
                    <a:pt x="6921" y="2699"/>
                    <a:pt x="6814" y="2668"/>
                    <a:pt x="6708" y="2623"/>
                  </a:cubicBezTo>
                  <a:cubicBezTo>
                    <a:pt x="6578" y="2562"/>
                    <a:pt x="6456" y="2485"/>
                    <a:pt x="6349" y="2386"/>
                  </a:cubicBezTo>
                  <a:cubicBezTo>
                    <a:pt x="6258" y="2287"/>
                    <a:pt x="6167" y="2188"/>
                    <a:pt x="6083" y="2081"/>
                  </a:cubicBezTo>
                  <a:lnTo>
                    <a:pt x="6060" y="2059"/>
                  </a:lnTo>
                  <a:cubicBezTo>
                    <a:pt x="6022" y="2005"/>
                    <a:pt x="5984" y="1959"/>
                    <a:pt x="5938" y="1921"/>
                  </a:cubicBezTo>
                  <a:cubicBezTo>
                    <a:pt x="5892" y="1876"/>
                    <a:pt x="5831" y="1822"/>
                    <a:pt x="5778" y="1777"/>
                  </a:cubicBezTo>
                  <a:cubicBezTo>
                    <a:pt x="5557" y="1571"/>
                    <a:pt x="5298" y="1411"/>
                    <a:pt x="5023" y="1289"/>
                  </a:cubicBezTo>
                  <a:cubicBezTo>
                    <a:pt x="4879" y="1228"/>
                    <a:pt x="4718" y="1182"/>
                    <a:pt x="4558" y="1159"/>
                  </a:cubicBezTo>
                  <a:cubicBezTo>
                    <a:pt x="4490" y="1152"/>
                    <a:pt x="4421" y="1152"/>
                    <a:pt x="4353" y="1152"/>
                  </a:cubicBezTo>
                  <a:cubicBezTo>
                    <a:pt x="4299" y="1152"/>
                    <a:pt x="4246" y="1152"/>
                    <a:pt x="4193" y="1144"/>
                  </a:cubicBezTo>
                  <a:cubicBezTo>
                    <a:pt x="4315" y="1075"/>
                    <a:pt x="4436" y="1007"/>
                    <a:pt x="4574" y="923"/>
                  </a:cubicBezTo>
                  <a:lnTo>
                    <a:pt x="4619" y="892"/>
                  </a:lnTo>
                  <a:close/>
                  <a:moveTo>
                    <a:pt x="4132" y="1182"/>
                  </a:moveTo>
                  <a:cubicBezTo>
                    <a:pt x="4185" y="1197"/>
                    <a:pt x="4246" y="1205"/>
                    <a:pt x="4307" y="1205"/>
                  </a:cubicBezTo>
                  <a:lnTo>
                    <a:pt x="4345" y="1205"/>
                  </a:lnTo>
                  <a:cubicBezTo>
                    <a:pt x="4414" y="1205"/>
                    <a:pt x="4482" y="1213"/>
                    <a:pt x="4543" y="1228"/>
                  </a:cubicBezTo>
                  <a:cubicBezTo>
                    <a:pt x="4696" y="1251"/>
                    <a:pt x="4840" y="1296"/>
                    <a:pt x="4978" y="1365"/>
                  </a:cubicBezTo>
                  <a:cubicBezTo>
                    <a:pt x="5244" y="1479"/>
                    <a:pt x="5488" y="1639"/>
                    <a:pt x="5702" y="1838"/>
                  </a:cubicBezTo>
                  <a:cubicBezTo>
                    <a:pt x="5755" y="1883"/>
                    <a:pt x="5808" y="1937"/>
                    <a:pt x="5862" y="1982"/>
                  </a:cubicBezTo>
                  <a:cubicBezTo>
                    <a:pt x="5907" y="2013"/>
                    <a:pt x="5945" y="2059"/>
                    <a:pt x="5976" y="2104"/>
                  </a:cubicBezTo>
                  <a:lnTo>
                    <a:pt x="5999" y="2135"/>
                  </a:lnTo>
                  <a:cubicBezTo>
                    <a:pt x="6083" y="2241"/>
                    <a:pt x="6182" y="2348"/>
                    <a:pt x="6281" y="2440"/>
                  </a:cubicBezTo>
                  <a:cubicBezTo>
                    <a:pt x="6395" y="2546"/>
                    <a:pt x="6532" y="2623"/>
                    <a:pt x="6670" y="2683"/>
                  </a:cubicBezTo>
                  <a:cubicBezTo>
                    <a:pt x="6761" y="2714"/>
                    <a:pt x="6845" y="2737"/>
                    <a:pt x="6936" y="2752"/>
                  </a:cubicBezTo>
                  <a:lnTo>
                    <a:pt x="6464" y="2912"/>
                  </a:lnTo>
                  <a:cubicBezTo>
                    <a:pt x="6227" y="2836"/>
                    <a:pt x="6014" y="2691"/>
                    <a:pt x="5839" y="2508"/>
                  </a:cubicBezTo>
                  <a:cubicBezTo>
                    <a:pt x="5763" y="2417"/>
                    <a:pt x="5686" y="2310"/>
                    <a:pt x="5625" y="2211"/>
                  </a:cubicBezTo>
                  <a:lnTo>
                    <a:pt x="5603" y="2180"/>
                  </a:lnTo>
                  <a:cubicBezTo>
                    <a:pt x="5534" y="2059"/>
                    <a:pt x="5435" y="1944"/>
                    <a:pt x="5328" y="1845"/>
                  </a:cubicBezTo>
                  <a:cubicBezTo>
                    <a:pt x="5206" y="1746"/>
                    <a:pt x="5069" y="1670"/>
                    <a:pt x="4917" y="1624"/>
                  </a:cubicBezTo>
                  <a:cubicBezTo>
                    <a:pt x="4757" y="1571"/>
                    <a:pt x="4597" y="1533"/>
                    <a:pt x="4429" y="1510"/>
                  </a:cubicBezTo>
                  <a:cubicBezTo>
                    <a:pt x="4299" y="1495"/>
                    <a:pt x="4170" y="1487"/>
                    <a:pt x="4048" y="1472"/>
                  </a:cubicBezTo>
                  <a:lnTo>
                    <a:pt x="3941" y="1464"/>
                  </a:lnTo>
                  <a:cubicBezTo>
                    <a:pt x="3819" y="1456"/>
                    <a:pt x="3712" y="1441"/>
                    <a:pt x="3613" y="1434"/>
                  </a:cubicBezTo>
                  <a:cubicBezTo>
                    <a:pt x="3796" y="1357"/>
                    <a:pt x="3964" y="1281"/>
                    <a:pt x="4132" y="1182"/>
                  </a:cubicBezTo>
                  <a:close/>
                  <a:moveTo>
                    <a:pt x="3530" y="1464"/>
                  </a:moveTo>
                  <a:cubicBezTo>
                    <a:pt x="3667" y="1495"/>
                    <a:pt x="3804" y="1510"/>
                    <a:pt x="3926" y="1525"/>
                  </a:cubicBezTo>
                  <a:lnTo>
                    <a:pt x="4025" y="1540"/>
                  </a:lnTo>
                  <a:cubicBezTo>
                    <a:pt x="4154" y="1556"/>
                    <a:pt x="4284" y="1571"/>
                    <a:pt x="4406" y="1594"/>
                  </a:cubicBezTo>
                  <a:cubicBezTo>
                    <a:pt x="4566" y="1609"/>
                    <a:pt x="4718" y="1647"/>
                    <a:pt x="4863" y="1700"/>
                  </a:cubicBezTo>
                  <a:cubicBezTo>
                    <a:pt x="5008" y="1746"/>
                    <a:pt x="5130" y="1822"/>
                    <a:pt x="5244" y="1914"/>
                  </a:cubicBezTo>
                  <a:cubicBezTo>
                    <a:pt x="5359" y="2013"/>
                    <a:pt x="5458" y="2127"/>
                    <a:pt x="5534" y="2264"/>
                  </a:cubicBezTo>
                  <a:lnTo>
                    <a:pt x="5542" y="2264"/>
                  </a:lnTo>
                  <a:cubicBezTo>
                    <a:pt x="5610" y="2363"/>
                    <a:pt x="5686" y="2462"/>
                    <a:pt x="5770" y="2554"/>
                  </a:cubicBezTo>
                  <a:cubicBezTo>
                    <a:pt x="5869" y="2668"/>
                    <a:pt x="5991" y="2760"/>
                    <a:pt x="6128" y="2828"/>
                  </a:cubicBezTo>
                  <a:cubicBezTo>
                    <a:pt x="6212" y="2874"/>
                    <a:pt x="6296" y="2904"/>
                    <a:pt x="6388" y="2935"/>
                  </a:cubicBezTo>
                  <a:lnTo>
                    <a:pt x="6037" y="3049"/>
                  </a:lnTo>
                  <a:cubicBezTo>
                    <a:pt x="5793" y="2935"/>
                    <a:pt x="5572" y="2767"/>
                    <a:pt x="5389" y="2569"/>
                  </a:cubicBezTo>
                  <a:lnTo>
                    <a:pt x="5366" y="2485"/>
                  </a:lnTo>
                  <a:cubicBezTo>
                    <a:pt x="5214" y="1975"/>
                    <a:pt x="4619" y="1799"/>
                    <a:pt x="4055" y="1632"/>
                  </a:cubicBezTo>
                  <a:cubicBezTo>
                    <a:pt x="3865" y="1578"/>
                    <a:pt x="3690" y="1533"/>
                    <a:pt x="3530" y="1464"/>
                  </a:cubicBezTo>
                  <a:close/>
                  <a:moveTo>
                    <a:pt x="3103" y="1830"/>
                  </a:moveTo>
                  <a:cubicBezTo>
                    <a:pt x="3644" y="1830"/>
                    <a:pt x="4345" y="2074"/>
                    <a:pt x="5237" y="2562"/>
                  </a:cubicBezTo>
                  <a:lnTo>
                    <a:pt x="5313" y="2607"/>
                  </a:lnTo>
                  <a:cubicBezTo>
                    <a:pt x="5496" y="2798"/>
                    <a:pt x="5709" y="2965"/>
                    <a:pt x="5938" y="3087"/>
                  </a:cubicBezTo>
                  <a:lnTo>
                    <a:pt x="5930" y="3087"/>
                  </a:lnTo>
                  <a:lnTo>
                    <a:pt x="5572" y="3202"/>
                  </a:lnTo>
                  <a:cubicBezTo>
                    <a:pt x="5061" y="3164"/>
                    <a:pt x="4574" y="2965"/>
                    <a:pt x="4040" y="2562"/>
                  </a:cubicBezTo>
                  <a:lnTo>
                    <a:pt x="3903" y="2455"/>
                  </a:lnTo>
                  <a:cubicBezTo>
                    <a:pt x="3728" y="2310"/>
                    <a:pt x="3545" y="2180"/>
                    <a:pt x="3347" y="2066"/>
                  </a:cubicBezTo>
                  <a:cubicBezTo>
                    <a:pt x="3202" y="1975"/>
                    <a:pt x="3042" y="1906"/>
                    <a:pt x="2874" y="1853"/>
                  </a:cubicBezTo>
                  <a:lnTo>
                    <a:pt x="2889" y="1845"/>
                  </a:lnTo>
                  <a:cubicBezTo>
                    <a:pt x="2958" y="1838"/>
                    <a:pt x="3034" y="1830"/>
                    <a:pt x="3103" y="1830"/>
                  </a:cubicBezTo>
                  <a:close/>
                  <a:moveTo>
                    <a:pt x="2620" y="2002"/>
                  </a:moveTo>
                  <a:cubicBezTo>
                    <a:pt x="2631" y="2002"/>
                    <a:pt x="2642" y="2003"/>
                    <a:pt x="2653" y="2005"/>
                  </a:cubicBezTo>
                  <a:cubicBezTo>
                    <a:pt x="2805" y="2005"/>
                    <a:pt x="2950" y="2028"/>
                    <a:pt x="3095" y="2089"/>
                  </a:cubicBezTo>
                  <a:lnTo>
                    <a:pt x="3171" y="2112"/>
                  </a:lnTo>
                  <a:cubicBezTo>
                    <a:pt x="3248" y="2135"/>
                    <a:pt x="3316" y="2165"/>
                    <a:pt x="3385" y="2211"/>
                  </a:cubicBezTo>
                  <a:cubicBezTo>
                    <a:pt x="3408" y="2219"/>
                    <a:pt x="3430" y="2234"/>
                    <a:pt x="3453" y="2249"/>
                  </a:cubicBezTo>
                  <a:lnTo>
                    <a:pt x="3461" y="2249"/>
                  </a:lnTo>
                  <a:cubicBezTo>
                    <a:pt x="3491" y="2272"/>
                    <a:pt x="3530" y="2295"/>
                    <a:pt x="3560" y="2325"/>
                  </a:cubicBezTo>
                  <a:cubicBezTo>
                    <a:pt x="3568" y="2325"/>
                    <a:pt x="3575" y="2333"/>
                    <a:pt x="3575" y="2333"/>
                  </a:cubicBezTo>
                  <a:cubicBezTo>
                    <a:pt x="3659" y="2386"/>
                    <a:pt x="3735" y="2447"/>
                    <a:pt x="3804" y="2501"/>
                  </a:cubicBezTo>
                  <a:cubicBezTo>
                    <a:pt x="3941" y="2607"/>
                    <a:pt x="4086" y="2722"/>
                    <a:pt x="4238" y="2821"/>
                  </a:cubicBezTo>
                  <a:cubicBezTo>
                    <a:pt x="4543" y="3026"/>
                    <a:pt x="4894" y="3171"/>
                    <a:pt x="5252" y="3240"/>
                  </a:cubicBezTo>
                  <a:lnTo>
                    <a:pt x="5260" y="3247"/>
                  </a:lnTo>
                  <a:lnTo>
                    <a:pt x="5290" y="3255"/>
                  </a:lnTo>
                  <a:lnTo>
                    <a:pt x="5321" y="3270"/>
                  </a:lnTo>
                  <a:lnTo>
                    <a:pt x="5160" y="3324"/>
                  </a:lnTo>
                  <a:cubicBezTo>
                    <a:pt x="4985" y="3301"/>
                    <a:pt x="4818" y="3270"/>
                    <a:pt x="4650" y="3225"/>
                  </a:cubicBezTo>
                  <a:lnTo>
                    <a:pt x="4635" y="3225"/>
                  </a:lnTo>
                  <a:lnTo>
                    <a:pt x="4536" y="3202"/>
                  </a:lnTo>
                  <a:cubicBezTo>
                    <a:pt x="4284" y="3133"/>
                    <a:pt x="4048" y="3049"/>
                    <a:pt x="3819" y="2935"/>
                  </a:cubicBezTo>
                  <a:cubicBezTo>
                    <a:pt x="3705" y="2882"/>
                    <a:pt x="3583" y="2828"/>
                    <a:pt x="3461" y="2775"/>
                  </a:cubicBezTo>
                  <a:cubicBezTo>
                    <a:pt x="3110" y="2623"/>
                    <a:pt x="2729" y="2531"/>
                    <a:pt x="2348" y="2501"/>
                  </a:cubicBezTo>
                  <a:lnTo>
                    <a:pt x="2242" y="2501"/>
                  </a:lnTo>
                  <a:cubicBezTo>
                    <a:pt x="2135" y="2501"/>
                    <a:pt x="2036" y="2508"/>
                    <a:pt x="1929" y="2531"/>
                  </a:cubicBezTo>
                  <a:cubicBezTo>
                    <a:pt x="1899" y="2539"/>
                    <a:pt x="1860" y="2539"/>
                    <a:pt x="1830" y="2539"/>
                  </a:cubicBezTo>
                  <a:lnTo>
                    <a:pt x="1777" y="2539"/>
                  </a:lnTo>
                  <a:cubicBezTo>
                    <a:pt x="1754" y="2539"/>
                    <a:pt x="1731" y="2531"/>
                    <a:pt x="1708" y="2531"/>
                  </a:cubicBezTo>
                  <a:cubicBezTo>
                    <a:pt x="1975" y="2333"/>
                    <a:pt x="2249" y="2158"/>
                    <a:pt x="2539" y="2013"/>
                  </a:cubicBezTo>
                  <a:cubicBezTo>
                    <a:pt x="2566" y="2007"/>
                    <a:pt x="2593" y="2002"/>
                    <a:pt x="2620" y="2002"/>
                  </a:cubicBezTo>
                  <a:close/>
                  <a:moveTo>
                    <a:pt x="2249" y="2592"/>
                  </a:moveTo>
                  <a:cubicBezTo>
                    <a:pt x="2356" y="2592"/>
                    <a:pt x="2455" y="2600"/>
                    <a:pt x="2554" y="2615"/>
                  </a:cubicBezTo>
                  <a:cubicBezTo>
                    <a:pt x="2950" y="2683"/>
                    <a:pt x="3339" y="2805"/>
                    <a:pt x="3697" y="2981"/>
                  </a:cubicBezTo>
                  <a:cubicBezTo>
                    <a:pt x="4010" y="3133"/>
                    <a:pt x="4337" y="3247"/>
                    <a:pt x="4673" y="3316"/>
                  </a:cubicBezTo>
                  <a:lnTo>
                    <a:pt x="4764" y="3339"/>
                  </a:lnTo>
                  <a:lnTo>
                    <a:pt x="4802" y="3347"/>
                  </a:lnTo>
                  <a:cubicBezTo>
                    <a:pt x="4840" y="3354"/>
                    <a:pt x="4871" y="3369"/>
                    <a:pt x="4901" y="3377"/>
                  </a:cubicBezTo>
                  <a:lnTo>
                    <a:pt x="4917" y="3385"/>
                  </a:lnTo>
                  <a:lnTo>
                    <a:pt x="4924" y="3385"/>
                  </a:lnTo>
                  <a:lnTo>
                    <a:pt x="4856" y="3408"/>
                  </a:lnTo>
                  <a:cubicBezTo>
                    <a:pt x="4772" y="3415"/>
                    <a:pt x="4688" y="3430"/>
                    <a:pt x="4612" y="3438"/>
                  </a:cubicBezTo>
                  <a:lnTo>
                    <a:pt x="4475" y="3453"/>
                  </a:lnTo>
                  <a:cubicBezTo>
                    <a:pt x="4299" y="3476"/>
                    <a:pt x="4132" y="3491"/>
                    <a:pt x="3956" y="3499"/>
                  </a:cubicBezTo>
                  <a:lnTo>
                    <a:pt x="3827" y="3499"/>
                  </a:lnTo>
                  <a:cubicBezTo>
                    <a:pt x="3537" y="3468"/>
                    <a:pt x="3240" y="3423"/>
                    <a:pt x="2950" y="3362"/>
                  </a:cubicBezTo>
                  <a:cubicBezTo>
                    <a:pt x="2798" y="3331"/>
                    <a:pt x="2645" y="3301"/>
                    <a:pt x="2493" y="3278"/>
                  </a:cubicBezTo>
                  <a:cubicBezTo>
                    <a:pt x="2333" y="3250"/>
                    <a:pt x="2172" y="3237"/>
                    <a:pt x="2012" y="3237"/>
                  </a:cubicBezTo>
                  <a:cubicBezTo>
                    <a:pt x="1729" y="3237"/>
                    <a:pt x="1447" y="3279"/>
                    <a:pt x="1175" y="3362"/>
                  </a:cubicBezTo>
                  <a:cubicBezTo>
                    <a:pt x="1136" y="3369"/>
                    <a:pt x="1091" y="3377"/>
                    <a:pt x="1053" y="3392"/>
                  </a:cubicBezTo>
                  <a:cubicBezTo>
                    <a:pt x="1007" y="3400"/>
                    <a:pt x="953" y="3415"/>
                    <a:pt x="900" y="3423"/>
                  </a:cubicBezTo>
                  <a:cubicBezTo>
                    <a:pt x="854" y="3430"/>
                    <a:pt x="809" y="3438"/>
                    <a:pt x="755" y="3438"/>
                  </a:cubicBezTo>
                  <a:cubicBezTo>
                    <a:pt x="938" y="3217"/>
                    <a:pt x="1144" y="3004"/>
                    <a:pt x="1365" y="2805"/>
                  </a:cubicBezTo>
                  <a:cubicBezTo>
                    <a:pt x="1464" y="2783"/>
                    <a:pt x="1556" y="2752"/>
                    <a:pt x="1647" y="2722"/>
                  </a:cubicBezTo>
                  <a:cubicBezTo>
                    <a:pt x="1723" y="2691"/>
                    <a:pt x="1799" y="2661"/>
                    <a:pt x="1876" y="2638"/>
                  </a:cubicBezTo>
                  <a:cubicBezTo>
                    <a:pt x="1998" y="2607"/>
                    <a:pt x="2120" y="2592"/>
                    <a:pt x="2249" y="2592"/>
                  </a:cubicBezTo>
                  <a:close/>
                  <a:moveTo>
                    <a:pt x="9695" y="2074"/>
                  </a:moveTo>
                  <a:cubicBezTo>
                    <a:pt x="9695" y="2104"/>
                    <a:pt x="9688" y="2142"/>
                    <a:pt x="9680" y="2180"/>
                  </a:cubicBezTo>
                  <a:cubicBezTo>
                    <a:pt x="9680" y="2196"/>
                    <a:pt x="9672" y="2211"/>
                    <a:pt x="9672" y="2219"/>
                  </a:cubicBezTo>
                  <a:cubicBezTo>
                    <a:pt x="9627" y="2341"/>
                    <a:pt x="9596" y="2455"/>
                    <a:pt x="9573" y="2577"/>
                  </a:cubicBezTo>
                  <a:lnTo>
                    <a:pt x="9566" y="2600"/>
                  </a:lnTo>
                  <a:lnTo>
                    <a:pt x="9550" y="2668"/>
                  </a:lnTo>
                  <a:cubicBezTo>
                    <a:pt x="9528" y="2767"/>
                    <a:pt x="9505" y="2874"/>
                    <a:pt x="9482" y="2973"/>
                  </a:cubicBezTo>
                  <a:cubicBezTo>
                    <a:pt x="9436" y="3202"/>
                    <a:pt x="9383" y="3430"/>
                    <a:pt x="9307" y="3651"/>
                  </a:cubicBezTo>
                  <a:cubicBezTo>
                    <a:pt x="9276" y="3743"/>
                    <a:pt x="9246" y="3834"/>
                    <a:pt x="9223" y="3918"/>
                  </a:cubicBezTo>
                  <a:lnTo>
                    <a:pt x="9223" y="3933"/>
                  </a:lnTo>
                  <a:cubicBezTo>
                    <a:pt x="9131" y="4238"/>
                    <a:pt x="9017" y="4535"/>
                    <a:pt x="8872" y="4817"/>
                  </a:cubicBezTo>
                  <a:cubicBezTo>
                    <a:pt x="9032" y="4505"/>
                    <a:pt x="9124" y="4162"/>
                    <a:pt x="9162" y="3811"/>
                  </a:cubicBezTo>
                  <a:cubicBezTo>
                    <a:pt x="9162" y="3743"/>
                    <a:pt x="9177" y="3674"/>
                    <a:pt x="9177" y="3613"/>
                  </a:cubicBezTo>
                  <a:lnTo>
                    <a:pt x="9177" y="3575"/>
                  </a:lnTo>
                  <a:cubicBezTo>
                    <a:pt x="9207" y="2988"/>
                    <a:pt x="9238" y="2440"/>
                    <a:pt x="9695" y="2074"/>
                  </a:cubicBezTo>
                  <a:close/>
                  <a:moveTo>
                    <a:pt x="1952" y="3331"/>
                  </a:moveTo>
                  <a:cubicBezTo>
                    <a:pt x="2242" y="3331"/>
                    <a:pt x="2531" y="3362"/>
                    <a:pt x="2813" y="3423"/>
                  </a:cubicBezTo>
                  <a:lnTo>
                    <a:pt x="2950" y="3453"/>
                  </a:lnTo>
                  <a:cubicBezTo>
                    <a:pt x="3270" y="3529"/>
                    <a:pt x="3598" y="3575"/>
                    <a:pt x="3933" y="3583"/>
                  </a:cubicBezTo>
                  <a:lnTo>
                    <a:pt x="4025" y="3583"/>
                  </a:lnTo>
                  <a:cubicBezTo>
                    <a:pt x="4109" y="3583"/>
                    <a:pt x="4185" y="3575"/>
                    <a:pt x="4269" y="3568"/>
                  </a:cubicBezTo>
                  <a:lnTo>
                    <a:pt x="4269" y="3568"/>
                  </a:lnTo>
                  <a:cubicBezTo>
                    <a:pt x="3933" y="3659"/>
                    <a:pt x="3621" y="3735"/>
                    <a:pt x="3316" y="3811"/>
                  </a:cubicBezTo>
                  <a:lnTo>
                    <a:pt x="3331" y="3850"/>
                  </a:lnTo>
                  <a:cubicBezTo>
                    <a:pt x="3598" y="3811"/>
                    <a:pt x="3872" y="3758"/>
                    <a:pt x="4162" y="3705"/>
                  </a:cubicBezTo>
                  <a:lnTo>
                    <a:pt x="4162" y="3705"/>
                  </a:lnTo>
                  <a:cubicBezTo>
                    <a:pt x="3895" y="3865"/>
                    <a:pt x="3644" y="4063"/>
                    <a:pt x="3423" y="4284"/>
                  </a:cubicBezTo>
                  <a:lnTo>
                    <a:pt x="3301" y="4398"/>
                  </a:lnTo>
                  <a:cubicBezTo>
                    <a:pt x="3042" y="4635"/>
                    <a:pt x="2523" y="5023"/>
                    <a:pt x="1921" y="5023"/>
                  </a:cubicBezTo>
                  <a:cubicBezTo>
                    <a:pt x="1868" y="5023"/>
                    <a:pt x="1822" y="5023"/>
                    <a:pt x="1777" y="5016"/>
                  </a:cubicBezTo>
                  <a:cubicBezTo>
                    <a:pt x="1533" y="4955"/>
                    <a:pt x="1296" y="4878"/>
                    <a:pt x="1060" y="4787"/>
                  </a:cubicBezTo>
                  <a:cubicBezTo>
                    <a:pt x="489" y="4566"/>
                    <a:pt x="207" y="4375"/>
                    <a:pt x="161" y="4322"/>
                  </a:cubicBezTo>
                  <a:cubicBezTo>
                    <a:pt x="260" y="4124"/>
                    <a:pt x="374" y="3941"/>
                    <a:pt x="496" y="3758"/>
                  </a:cubicBezTo>
                  <a:cubicBezTo>
                    <a:pt x="809" y="3552"/>
                    <a:pt x="1167" y="3415"/>
                    <a:pt x="1540" y="3362"/>
                  </a:cubicBezTo>
                  <a:cubicBezTo>
                    <a:pt x="1678" y="3339"/>
                    <a:pt x="1815" y="3331"/>
                    <a:pt x="1952" y="3331"/>
                  </a:cubicBezTo>
                  <a:close/>
                  <a:moveTo>
                    <a:pt x="10252" y="1860"/>
                  </a:moveTo>
                  <a:cubicBezTo>
                    <a:pt x="9947" y="2234"/>
                    <a:pt x="9863" y="2683"/>
                    <a:pt x="9787" y="3110"/>
                  </a:cubicBezTo>
                  <a:cubicBezTo>
                    <a:pt x="9749" y="3377"/>
                    <a:pt x="9688" y="3636"/>
                    <a:pt x="9596" y="3888"/>
                  </a:cubicBezTo>
                  <a:cubicBezTo>
                    <a:pt x="9451" y="4269"/>
                    <a:pt x="9238" y="4627"/>
                    <a:pt x="8979" y="4947"/>
                  </a:cubicBezTo>
                  <a:cubicBezTo>
                    <a:pt x="8918" y="5016"/>
                    <a:pt x="8857" y="5084"/>
                    <a:pt x="8788" y="5145"/>
                  </a:cubicBezTo>
                  <a:cubicBezTo>
                    <a:pt x="9055" y="4772"/>
                    <a:pt x="9192" y="4360"/>
                    <a:pt x="9322" y="3956"/>
                  </a:cubicBezTo>
                  <a:lnTo>
                    <a:pt x="9329" y="3918"/>
                  </a:lnTo>
                  <a:cubicBezTo>
                    <a:pt x="9360" y="3834"/>
                    <a:pt x="9383" y="3758"/>
                    <a:pt x="9413" y="3674"/>
                  </a:cubicBezTo>
                  <a:cubicBezTo>
                    <a:pt x="9482" y="3453"/>
                    <a:pt x="9543" y="3225"/>
                    <a:pt x="9589" y="2988"/>
                  </a:cubicBezTo>
                  <a:lnTo>
                    <a:pt x="9596" y="2958"/>
                  </a:lnTo>
                  <a:cubicBezTo>
                    <a:pt x="9611" y="2866"/>
                    <a:pt x="9634" y="2775"/>
                    <a:pt x="9657" y="2683"/>
                  </a:cubicBezTo>
                  <a:lnTo>
                    <a:pt x="9672" y="2592"/>
                  </a:lnTo>
                  <a:cubicBezTo>
                    <a:pt x="9726" y="2379"/>
                    <a:pt x="9779" y="2150"/>
                    <a:pt x="9931" y="1967"/>
                  </a:cubicBezTo>
                  <a:cubicBezTo>
                    <a:pt x="10031" y="1929"/>
                    <a:pt x="10137" y="1898"/>
                    <a:pt x="10252" y="1860"/>
                  </a:cubicBezTo>
                  <a:close/>
                  <a:moveTo>
                    <a:pt x="4810" y="3568"/>
                  </a:moveTo>
                  <a:lnTo>
                    <a:pt x="4810" y="3575"/>
                  </a:lnTo>
                  <a:lnTo>
                    <a:pt x="4802" y="3590"/>
                  </a:lnTo>
                  <a:lnTo>
                    <a:pt x="4779" y="3613"/>
                  </a:lnTo>
                  <a:cubicBezTo>
                    <a:pt x="4589" y="3758"/>
                    <a:pt x="4421" y="3933"/>
                    <a:pt x="4284" y="4132"/>
                  </a:cubicBezTo>
                  <a:cubicBezTo>
                    <a:pt x="4223" y="4223"/>
                    <a:pt x="4170" y="4314"/>
                    <a:pt x="4116" y="4406"/>
                  </a:cubicBezTo>
                  <a:cubicBezTo>
                    <a:pt x="4071" y="4490"/>
                    <a:pt x="4025" y="4581"/>
                    <a:pt x="3964" y="4665"/>
                  </a:cubicBezTo>
                  <a:cubicBezTo>
                    <a:pt x="3895" y="4772"/>
                    <a:pt x="3812" y="4863"/>
                    <a:pt x="3720" y="4947"/>
                  </a:cubicBezTo>
                  <a:cubicBezTo>
                    <a:pt x="3651" y="4993"/>
                    <a:pt x="3583" y="5031"/>
                    <a:pt x="3507" y="5061"/>
                  </a:cubicBezTo>
                  <a:lnTo>
                    <a:pt x="3484" y="5077"/>
                  </a:lnTo>
                  <a:cubicBezTo>
                    <a:pt x="3278" y="5138"/>
                    <a:pt x="3065" y="5168"/>
                    <a:pt x="2851" y="5168"/>
                  </a:cubicBezTo>
                  <a:cubicBezTo>
                    <a:pt x="2607" y="5160"/>
                    <a:pt x="2371" y="5138"/>
                    <a:pt x="2142" y="5092"/>
                  </a:cubicBezTo>
                  <a:cubicBezTo>
                    <a:pt x="2516" y="5031"/>
                    <a:pt x="2866" y="4878"/>
                    <a:pt x="3164" y="4642"/>
                  </a:cubicBezTo>
                  <a:lnTo>
                    <a:pt x="3171" y="4642"/>
                  </a:lnTo>
                  <a:cubicBezTo>
                    <a:pt x="3286" y="4543"/>
                    <a:pt x="3392" y="4452"/>
                    <a:pt x="3499" y="4345"/>
                  </a:cubicBezTo>
                  <a:cubicBezTo>
                    <a:pt x="3812" y="4063"/>
                    <a:pt x="4124" y="3766"/>
                    <a:pt x="4589" y="3621"/>
                  </a:cubicBezTo>
                  <a:cubicBezTo>
                    <a:pt x="4589" y="3621"/>
                    <a:pt x="4597" y="3621"/>
                    <a:pt x="4604" y="3613"/>
                  </a:cubicBezTo>
                  <a:lnTo>
                    <a:pt x="4810" y="3568"/>
                  </a:lnTo>
                  <a:close/>
                  <a:moveTo>
                    <a:pt x="5808" y="3324"/>
                  </a:moveTo>
                  <a:cubicBezTo>
                    <a:pt x="5717" y="3385"/>
                    <a:pt x="5641" y="3446"/>
                    <a:pt x="5587" y="3484"/>
                  </a:cubicBezTo>
                  <a:cubicBezTo>
                    <a:pt x="5290" y="3712"/>
                    <a:pt x="5100" y="4002"/>
                    <a:pt x="4909" y="4276"/>
                  </a:cubicBezTo>
                  <a:cubicBezTo>
                    <a:pt x="4749" y="4528"/>
                    <a:pt x="4558" y="4764"/>
                    <a:pt x="4345" y="4970"/>
                  </a:cubicBezTo>
                  <a:cubicBezTo>
                    <a:pt x="4109" y="5191"/>
                    <a:pt x="3827" y="5351"/>
                    <a:pt x="3514" y="5450"/>
                  </a:cubicBezTo>
                  <a:cubicBezTo>
                    <a:pt x="3408" y="5488"/>
                    <a:pt x="3278" y="5511"/>
                    <a:pt x="3171" y="5541"/>
                  </a:cubicBezTo>
                  <a:lnTo>
                    <a:pt x="3095" y="5564"/>
                  </a:lnTo>
                  <a:cubicBezTo>
                    <a:pt x="3293" y="5473"/>
                    <a:pt x="3461" y="5336"/>
                    <a:pt x="3590" y="5160"/>
                  </a:cubicBezTo>
                  <a:lnTo>
                    <a:pt x="3598" y="5160"/>
                  </a:lnTo>
                  <a:lnTo>
                    <a:pt x="3629" y="5115"/>
                  </a:lnTo>
                  <a:cubicBezTo>
                    <a:pt x="3674" y="5092"/>
                    <a:pt x="3712" y="5069"/>
                    <a:pt x="3751" y="5038"/>
                  </a:cubicBezTo>
                  <a:cubicBezTo>
                    <a:pt x="3834" y="4978"/>
                    <a:pt x="3918" y="4894"/>
                    <a:pt x="3979" y="4810"/>
                  </a:cubicBezTo>
                  <a:cubicBezTo>
                    <a:pt x="4055" y="4703"/>
                    <a:pt x="4124" y="4596"/>
                    <a:pt x="4185" y="4482"/>
                  </a:cubicBezTo>
                  <a:cubicBezTo>
                    <a:pt x="4223" y="4414"/>
                    <a:pt x="4269" y="4345"/>
                    <a:pt x="4307" y="4276"/>
                  </a:cubicBezTo>
                  <a:cubicBezTo>
                    <a:pt x="4513" y="3949"/>
                    <a:pt x="4795" y="3682"/>
                    <a:pt x="5130" y="3499"/>
                  </a:cubicBezTo>
                  <a:cubicBezTo>
                    <a:pt x="5351" y="3446"/>
                    <a:pt x="5580" y="3385"/>
                    <a:pt x="5808" y="3324"/>
                  </a:cubicBezTo>
                  <a:close/>
                  <a:moveTo>
                    <a:pt x="6509" y="3118"/>
                  </a:moveTo>
                  <a:cubicBezTo>
                    <a:pt x="6509" y="3141"/>
                    <a:pt x="6494" y="3156"/>
                    <a:pt x="6487" y="3179"/>
                  </a:cubicBezTo>
                  <a:lnTo>
                    <a:pt x="6471" y="3194"/>
                  </a:lnTo>
                  <a:cubicBezTo>
                    <a:pt x="6464" y="3209"/>
                    <a:pt x="6456" y="3225"/>
                    <a:pt x="6449" y="3232"/>
                  </a:cubicBezTo>
                  <a:cubicBezTo>
                    <a:pt x="6258" y="3468"/>
                    <a:pt x="6083" y="3728"/>
                    <a:pt x="5938" y="3994"/>
                  </a:cubicBezTo>
                  <a:lnTo>
                    <a:pt x="5938" y="4002"/>
                  </a:lnTo>
                  <a:cubicBezTo>
                    <a:pt x="5885" y="4109"/>
                    <a:pt x="5816" y="4215"/>
                    <a:pt x="5747" y="4322"/>
                  </a:cubicBezTo>
                  <a:cubicBezTo>
                    <a:pt x="5572" y="4619"/>
                    <a:pt x="5351" y="4886"/>
                    <a:pt x="5100" y="5122"/>
                  </a:cubicBezTo>
                  <a:cubicBezTo>
                    <a:pt x="5343" y="4817"/>
                    <a:pt x="5442" y="4505"/>
                    <a:pt x="5389" y="4185"/>
                  </a:cubicBezTo>
                  <a:lnTo>
                    <a:pt x="5366" y="4032"/>
                  </a:lnTo>
                  <a:lnTo>
                    <a:pt x="5252" y="4162"/>
                  </a:lnTo>
                  <a:cubicBezTo>
                    <a:pt x="5130" y="4299"/>
                    <a:pt x="5023" y="4436"/>
                    <a:pt x="4917" y="4589"/>
                  </a:cubicBezTo>
                  <a:cubicBezTo>
                    <a:pt x="4528" y="5130"/>
                    <a:pt x="4124" y="5686"/>
                    <a:pt x="2943" y="5686"/>
                  </a:cubicBezTo>
                  <a:lnTo>
                    <a:pt x="2866" y="5686"/>
                  </a:lnTo>
                  <a:cubicBezTo>
                    <a:pt x="2973" y="5648"/>
                    <a:pt x="3080" y="5625"/>
                    <a:pt x="3194" y="5602"/>
                  </a:cubicBezTo>
                  <a:cubicBezTo>
                    <a:pt x="3308" y="5572"/>
                    <a:pt x="3423" y="5541"/>
                    <a:pt x="3537" y="5503"/>
                  </a:cubicBezTo>
                  <a:lnTo>
                    <a:pt x="3545" y="5503"/>
                  </a:lnTo>
                  <a:cubicBezTo>
                    <a:pt x="3865" y="5404"/>
                    <a:pt x="4154" y="5237"/>
                    <a:pt x="4398" y="5016"/>
                  </a:cubicBezTo>
                  <a:cubicBezTo>
                    <a:pt x="4619" y="4802"/>
                    <a:pt x="4810" y="4566"/>
                    <a:pt x="4970" y="4307"/>
                  </a:cubicBezTo>
                  <a:cubicBezTo>
                    <a:pt x="5160" y="4032"/>
                    <a:pt x="5351" y="3750"/>
                    <a:pt x="5641" y="3529"/>
                  </a:cubicBezTo>
                  <a:cubicBezTo>
                    <a:pt x="5763" y="3430"/>
                    <a:pt x="5892" y="3339"/>
                    <a:pt x="6029" y="3263"/>
                  </a:cubicBezTo>
                  <a:cubicBezTo>
                    <a:pt x="6182" y="3217"/>
                    <a:pt x="6349" y="3164"/>
                    <a:pt x="6509" y="3118"/>
                  </a:cubicBezTo>
                  <a:close/>
                  <a:moveTo>
                    <a:pt x="7858" y="2683"/>
                  </a:moveTo>
                  <a:cubicBezTo>
                    <a:pt x="7790" y="2737"/>
                    <a:pt x="7721" y="2790"/>
                    <a:pt x="7645" y="2844"/>
                  </a:cubicBezTo>
                  <a:lnTo>
                    <a:pt x="7607" y="2882"/>
                  </a:lnTo>
                  <a:cubicBezTo>
                    <a:pt x="7264" y="3126"/>
                    <a:pt x="6967" y="3430"/>
                    <a:pt x="6730" y="3766"/>
                  </a:cubicBezTo>
                  <a:cubicBezTo>
                    <a:pt x="6639" y="3895"/>
                    <a:pt x="6563" y="4032"/>
                    <a:pt x="6487" y="4162"/>
                  </a:cubicBezTo>
                  <a:cubicBezTo>
                    <a:pt x="6357" y="4406"/>
                    <a:pt x="6197" y="4635"/>
                    <a:pt x="6022" y="4848"/>
                  </a:cubicBezTo>
                  <a:cubicBezTo>
                    <a:pt x="5740" y="5145"/>
                    <a:pt x="5420" y="5351"/>
                    <a:pt x="4917" y="5564"/>
                  </a:cubicBezTo>
                  <a:lnTo>
                    <a:pt x="4741" y="5641"/>
                  </a:lnTo>
                  <a:lnTo>
                    <a:pt x="4711" y="5656"/>
                  </a:lnTo>
                  <a:cubicBezTo>
                    <a:pt x="4612" y="5702"/>
                    <a:pt x="4497" y="5747"/>
                    <a:pt x="4391" y="5793"/>
                  </a:cubicBezTo>
                  <a:cubicBezTo>
                    <a:pt x="4429" y="5763"/>
                    <a:pt x="4467" y="5732"/>
                    <a:pt x="4497" y="5709"/>
                  </a:cubicBezTo>
                  <a:lnTo>
                    <a:pt x="4597" y="5641"/>
                  </a:lnTo>
                  <a:cubicBezTo>
                    <a:pt x="4711" y="5557"/>
                    <a:pt x="4833" y="5465"/>
                    <a:pt x="4947" y="5374"/>
                  </a:cubicBezTo>
                  <a:cubicBezTo>
                    <a:pt x="5244" y="5138"/>
                    <a:pt x="5503" y="4848"/>
                    <a:pt x="5724" y="4535"/>
                  </a:cubicBezTo>
                  <a:cubicBezTo>
                    <a:pt x="5839" y="4375"/>
                    <a:pt x="5930" y="4208"/>
                    <a:pt x="6022" y="4048"/>
                  </a:cubicBezTo>
                  <a:cubicBezTo>
                    <a:pt x="6227" y="3689"/>
                    <a:pt x="6441" y="3316"/>
                    <a:pt x="6799" y="3026"/>
                  </a:cubicBezTo>
                  <a:cubicBezTo>
                    <a:pt x="7127" y="2927"/>
                    <a:pt x="7470" y="2813"/>
                    <a:pt x="7858" y="2683"/>
                  </a:cubicBezTo>
                  <a:close/>
                  <a:moveTo>
                    <a:pt x="10534" y="1784"/>
                  </a:moveTo>
                  <a:lnTo>
                    <a:pt x="10534" y="1784"/>
                  </a:lnTo>
                  <a:cubicBezTo>
                    <a:pt x="10556" y="1868"/>
                    <a:pt x="10549" y="1959"/>
                    <a:pt x="10511" y="2043"/>
                  </a:cubicBezTo>
                  <a:lnTo>
                    <a:pt x="10511" y="2036"/>
                  </a:lnTo>
                  <a:cubicBezTo>
                    <a:pt x="10495" y="2074"/>
                    <a:pt x="10473" y="2104"/>
                    <a:pt x="10457" y="2142"/>
                  </a:cubicBezTo>
                  <a:cubicBezTo>
                    <a:pt x="10305" y="2508"/>
                    <a:pt x="10183" y="2889"/>
                    <a:pt x="10107" y="3286"/>
                  </a:cubicBezTo>
                  <a:cubicBezTo>
                    <a:pt x="10076" y="3415"/>
                    <a:pt x="10046" y="3537"/>
                    <a:pt x="10008" y="3667"/>
                  </a:cubicBezTo>
                  <a:lnTo>
                    <a:pt x="10008" y="3682"/>
                  </a:lnTo>
                  <a:cubicBezTo>
                    <a:pt x="9764" y="4596"/>
                    <a:pt x="9535" y="5465"/>
                    <a:pt x="8163" y="5793"/>
                  </a:cubicBezTo>
                  <a:lnTo>
                    <a:pt x="8224" y="5732"/>
                  </a:lnTo>
                  <a:lnTo>
                    <a:pt x="8270" y="5694"/>
                  </a:lnTo>
                  <a:lnTo>
                    <a:pt x="8407" y="5587"/>
                  </a:lnTo>
                  <a:lnTo>
                    <a:pt x="8415" y="5587"/>
                  </a:lnTo>
                  <a:cubicBezTo>
                    <a:pt x="8651" y="5420"/>
                    <a:pt x="8864" y="5221"/>
                    <a:pt x="9063" y="5008"/>
                  </a:cubicBezTo>
                  <a:cubicBezTo>
                    <a:pt x="9329" y="4680"/>
                    <a:pt x="9543" y="4314"/>
                    <a:pt x="9695" y="3926"/>
                  </a:cubicBezTo>
                  <a:cubicBezTo>
                    <a:pt x="9787" y="3667"/>
                    <a:pt x="9848" y="3408"/>
                    <a:pt x="9886" y="3141"/>
                  </a:cubicBezTo>
                  <a:lnTo>
                    <a:pt x="9886" y="3133"/>
                  </a:lnTo>
                  <a:cubicBezTo>
                    <a:pt x="9970" y="2668"/>
                    <a:pt x="10053" y="2180"/>
                    <a:pt x="10434" y="1807"/>
                  </a:cubicBezTo>
                  <a:lnTo>
                    <a:pt x="10534" y="1784"/>
                  </a:lnTo>
                  <a:close/>
                  <a:moveTo>
                    <a:pt x="7615" y="2950"/>
                  </a:moveTo>
                  <a:lnTo>
                    <a:pt x="7615" y="2950"/>
                  </a:lnTo>
                  <a:cubicBezTo>
                    <a:pt x="7493" y="3072"/>
                    <a:pt x="7394" y="3209"/>
                    <a:pt x="7302" y="3362"/>
                  </a:cubicBezTo>
                  <a:cubicBezTo>
                    <a:pt x="7211" y="3522"/>
                    <a:pt x="7127" y="3689"/>
                    <a:pt x="7043" y="3857"/>
                  </a:cubicBezTo>
                  <a:lnTo>
                    <a:pt x="7043" y="3865"/>
                  </a:lnTo>
                  <a:cubicBezTo>
                    <a:pt x="6921" y="4093"/>
                    <a:pt x="6799" y="4330"/>
                    <a:pt x="6662" y="4551"/>
                  </a:cubicBezTo>
                  <a:cubicBezTo>
                    <a:pt x="6410" y="4962"/>
                    <a:pt x="6151" y="5381"/>
                    <a:pt x="5587" y="5602"/>
                  </a:cubicBezTo>
                  <a:cubicBezTo>
                    <a:pt x="5237" y="5740"/>
                    <a:pt x="4779" y="5892"/>
                    <a:pt x="4353" y="5892"/>
                  </a:cubicBezTo>
                  <a:lnTo>
                    <a:pt x="4284" y="5892"/>
                  </a:lnTo>
                  <a:cubicBezTo>
                    <a:pt x="4452" y="5839"/>
                    <a:pt x="4597" y="5770"/>
                    <a:pt x="4741" y="5709"/>
                  </a:cubicBezTo>
                  <a:lnTo>
                    <a:pt x="4749" y="5709"/>
                  </a:lnTo>
                  <a:lnTo>
                    <a:pt x="4939" y="5625"/>
                  </a:lnTo>
                  <a:cubicBezTo>
                    <a:pt x="5450" y="5412"/>
                    <a:pt x="5778" y="5199"/>
                    <a:pt x="6067" y="4894"/>
                  </a:cubicBezTo>
                  <a:cubicBezTo>
                    <a:pt x="6250" y="4680"/>
                    <a:pt x="6410" y="4444"/>
                    <a:pt x="6540" y="4200"/>
                  </a:cubicBezTo>
                  <a:cubicBezTo>
                    <a:pt x="6616" y="4071"/>
                    <a:pt x="6692" y="3933"/>
                    <a:pt x="6784" y="3804"/>
                  </a:cubicBezTo>
                  <a:cubicBezTo>
                    <a:pt x="7012" y="3476"/>
                    <a:pt x="7294" y="3186"/>
                    <a:pt x="7615" y="2950"/>
                  </a:cubicBezTo>
                  <a:close/>
                  <a:moveTo>
                    <a:pt x="8361" y="2516"/>
                  </a:moveTo>
                  <a:lnTo>
                    <a:pt x="8361" y="2516"/>
                  </a:lnTo>
                  <a:cubicBezTo>
                    <a:pt x="8354" y="2592"/>
                    <a:pt x="8323" y="2661"/>
                    <a:pt x="8285" y="2722"/>
                  </a:cubicBezTo>
                  <a:lnTo>
                    <a:pt x="8278" y="2729"/>
                  </a:lnTo>
                  <a:cubicBezTo>
                    <a:pt x="8240" y="2783"/>
                    <a:pt x="8194" y="2844"/>
                    <a:pt x="8148" y="2912"/>
                  </a:cubicBezTo>
                  <a:cubicBezTo>
                    <a:pt x="8140" y="2912"/>
                    <a:pt x="8133" y="2920"/>
                    <a:pt x="8133" y="2927"/>
                  </a:cubicBezTo>
                  <a:lnTo>
                    <a:pt x="8087" y="3004"/>
                  </a:lnTo>
                  <a:cubicBezTo>
                    <a:pt x="7858" y="3339"/>
                    <a:pt x="7737" y="3712"/>
                    <a:pt x="7622" y="4078"/>
                  </a:cubicBezTo>
                  <a:lnTo>
                    <a:pt x="7592" y="4170"/>
                  </a:lnTo>
                  <a:cubicBezTo>
                    <a:pt x="7455" y="4604"/>
                    <a:pt x="7218" y="5008"/>
                    <a:pt x="6898" y="5336"/>
                  </a:cubicBezTo>
                  <a:cubicBezTo>
                    <a:pt x="6852" y="5381"/>
                    <a:pt x="6807" y="5427"/>
                    <a:pt x="6761" y="5481"/>
                  </a:cubicBezTo>
                  <a:cubicBezTo>
                    <a:pt x="6700" y="5549"/>
                    <a:pt x="6631" y="5618"/>
                    <a:pt x="6563" y="5686"/>
                  </a:cubicBezTo>
                  <a:lnTo>
                    <a:pt x="6555" y="5694"/>
                  </a:lnTo>
                  <a:cubicBezTo>
                    <a:pt x="6464" y="5785"/>
                    <a:pt x="6357" y="5862"/>
                    <a:pt x="6235" y="5923"/>
                  </a:cubicBezTo>
                  <a:cubicBezTo>
                    <a:pt x="6479" y="5770"/>
                    <a:pt x="6685" y="5580"/>
                    <a:pt x="6852" y="5359"/>
                  </a:cubicBezTo>
                  <a:cubicBezTo>
                    <a:pt x="7020" y="5138"/>
                    <a:pt x="7142" y="4886"/>
                    <a:pt x="7218" y="4619"/>
                  </a:cubicBezTo>
                  <a:cubicBezTo>
                    <a:pt x="7234" y="4574"/>
                    <a:pt x="7249" y="4513"/>
                    <a:pt x="7264" y="4444"/>
                  </a:cubicBezTo>
                  <a:cubicBezTo>
                    <a:pt x="7439" y="3773"/>
                    <a:pt x="7660" y="2943"/>
                    <a:pt x="8361" y="2516"/>
                  </a:cubicBezTo>
                  <a:close/>
                  <a:moveTo>
                    <a:pt x="8727" y="2394"/>
                  </a:moveTo>
                  <a:lnTo>
                    <a:pt x="8727" y="2394"/>
                  </a:lnTo>
                  <a:cubicBezTo>
                    <a:pt x="8392" y="2844"/>
                    <a:pt x="8331" y="3385"/>
                    <a:pt x="8270" y="3911"/>
                  </a:cubicBezTo>
                  <a:cubicBezTo>
                    <a:pt x="8232" y="4307"/>
                    <a:pt x="8186" y="4718"/>
                    <a:pt x="8019" y="5077"/>
                  </a:cubicBezTo>
                  <a:cubicBezTo>
                    <a:pt x="7797" y="5541"/>
                    <a:pt x="7256" y="5831"/>
                    <a:pt x="6410" y="5945"/>
                  </a:cubicBezTo>
                  <a:cubicBezTo>
                    <a:pt x="6563" y="5839"/>
                    <a:pt x="6692" y="5709"/>
                    <a:pt x="6814" y="5564"/>
                  </a:cubicBezTo>
                  <a:cubicBezTo>
                    <a:pt x="6845" y="5526"/>
                    <a:pt x="6868" y="5503"/>
                    <a:pt x="6898" y="5473"/>
                  </a:cubicBezTo>
                  <a:cubicBezTo>
                    <a:pt x="7188" y="5176"/>
                    <a:pt x="7424" y="4825"/>
                    <a:pt x="7592" y="4444"/>
                  </a:cubicBezTo>
                  <a:cubicBezTo>
                    <a:pt x="7660" y="4284"/>
                    <a:pt x="7714" y="4116"/>
                    <a:pt x="7767" y="3956"/>
                  </a:cubicBezTo>
                  <a:cubicBezTo>
                    <a:pt x="7843" y="3689"/>
                    <a:pt x="7942" y="3438"/>
                    <a:pt x="8072" y="3202"/>
                  </a:cubicBezTo>
                  <a:cubicBezTo>
                    <a:pt x="8240" y="2889"/>
                    <a:pt x="8461" y="2615"/>
                    <a:pt x="8727" y="2394"/>
                  </a:cubicBezTo>
                  <a:close/>
                  <a:moveTo>
                    <a:pt x="7759" y="3004"/>
                  </a:moveTo>
                  <a:cubicBezTo>
                    <a:pt x="7455" y="3430"/>
                    <a:pt x="7317" y="3964"/>
                    <a:pt x="7195" y="4429"/>
                  </a:cubicBezTo>
                  <a:lnTo>
                    <a:pt x="7150" y="4612"/>
                  </a:lnTo>
                  <a:cubicBezTo>
                    <a:pt x="6974" y="5206"/>
                    <a:pt x="6555" y="5709"/>
                    <a:pt x="5991" y="5984"/>
                  </a:cubicBezTo>
                  <a:cubicBezTo>
                    <a:pt x="5831" y="5991"/>
                    <a:pt x="5664" y="5999"/>
                    <a:pt x="5488" y="5999"/>
                  </a:cubicBezTo>
                  <a:cubicBezTo>
                    <a:pt x="5275" y="5999"/>
                    <a:pt x="5054" y="5991"/>
                    <a:pt x="4810" y="5976"/>
                  </a:cubicBezTo>
                  <a:cubicBezTo>
                    <a:pt x="5046" y="5930"/>
                    <a:pt x="5275" y="5862"/>
                    <a:pt x="5496" y="5778"/>
                  </a:cubicBezTo>
                  <a:cubicBezTo>
                    <a:pt x="5976" y="5610"/>
                    <a:pt x="6273" y="5389"/>
                    <a:pt x="6525" y="5046"/>
                  </a:cubicBezTo>
                  <a:cubicBezTo>
                    <a:pt x="6814" y="4619"/>
                    <a:pt x="7073" y="4177"/>
                    <a:pt x="7302" y="3712"/>
                  </a:cubicBezTo>
                  <a:cubicBezTo>
                    <a:pt x="7409" y="3461"/>
                    <a:pt x="7561" y="3225"/>
                    <a:pt x="7744" y="3019"/>
                  </a:cubicBezTo>
                  <a:lnTo>
                    <a:pt x="7759" y="3004"/>
                  </a:lnTo>
                  <a:close/>
                  <a:moveTo>
                    <a:pt x="7904" y="1"/>
                  </a:moveTo>
                  <a:cubicBezTo>
                    <a:pt x="7576" y="8"/>
                    <a:pt x="7256" y="46"/>
                    <a:pt x="6936" y="115"/>
                  </a:cubicBezTo>
                  <a:lnTo>
                    <a:pt x="6578" y="176"/>
                  </a:lnTo>
                  <a:lnTo>
                    <a:pt x="6776" y="260"/>
                  </a:lnTo>
                  <a:cubicBezTo>
                    <a:pt x="7462" y="549"/>
                    <a:pt x="7797" y="717"/>
                    <a:pt x="8186" y="1144"/>
                  </a:cubicBezTo>
                  <a:lnTo>
                    <a:pt x="8232" y="1197"/>
                  </a:lnTo>
                  <a:cubicBezTo>
                    <a:pt x="8483" y="1472"/>
                    <a:pt x="8819" y="1845"/>
                    <a:pt x="9268" y="1929"/>
                  </a:cubicBezTo>
                  <a:lnTo>
                    <a:pt x="9299" y="1937"/>
                  </a:lnTo>
                  <a:lnTo>
                    <a:pt x="9192" y="1967"/>
                  </a:lnTo>
                  <a:lnTo>
                    <a:pt x="9185" y="1967"/>
                  </a:lnTo>
                  <a:cubicBezTo>
                    <a:pt x="9177" y="1971"/>
                    <a:pt x="9171" y="1973"/>
                    <a:pt x="9166" y="1973"/>
                  </a:cubicBezTo>
                  <a:cubicBezTo>
                    <a:pt x="9160" y="1973"/>
                    <a:pt x="9154" y="1971"/>
                    <a:pt x="9146" y="1967"/>
                  </a:cubicBezTo>
                  <a:cubicBezTo>
                    <a:pt x="8659" y="1967"/>
                    <a:pt x="6769" y="717"/>
                    <a:pt x="6258" y="222"/>
                  </a:cubicBezTo>
                  <a:cubicBezTo>
                    <a:pt x="6174" y="161"/>
                    <a:pt x="6083" y="130"/>
                    <a:pt x="5984" y="123"/>
                  </a:cubicBezTo>
                  <a:lnTo>
                    <a:pt x="5938" y="123"/>
                  </a:lnTo>
                  <a:cubicBezTo>
                    <a:pt x="5374" y="275"/>
                    <a:pt x="4917" y="549"/>
                    <a:pt x="4482" y="809"/>
                  </a:cubicBezTo>
                  <a:cubicBezTo>
                    <a:pt x="4101" y="1037"/>
                    <a:pt x="3735" y="1251"/>
                    <a:pt x="3324" y="1380"/>
                  </a:cubicBezTo>
                  <a:lnTo>
                    <a:pt x="3171" y="1426"/>
                  </a:lnTo>
                  <a:lnTo>
                    <a:pt x="3308" y="1495"/>
                  </a:lnTo>
                  <a:cubicBezTo>
                    <a:pt x="3530" y="1594"/>
                    <a:pt x="3758" y="1670"/>
                    <a:pt x="3994" y="1738"/>
                  </a:cubicBezTo>
                  <a:cubicBezTo>
                    <a:pt x="4444" y="1868"/>
                    <a:pt x="4917" y="2005"/>
                    <a:pt x="5122" y="2318"/>
                  </a:cubicBezTo>
                  <a:cubicBezTo>
                    <a:pt x="4299" y="1883"/>
                    <a:pt x="3644" y="1677"/>
                    <a:pt x="3103" y="1677"/>
                  </a:cubicBezTo>
                  <a:cubicBezTo>
                    <a:pt x="3019" y="1677"/>
                    <a:pt x="2935" y="1685"/>
                    <a:pt x="2851" y="1693"/>
                  </a:cubicBezTo>
                  <a:lnTo>
                    <a:pt x="2836" y="1693"/>
                  </a:lnTo>
                  <a:cubicBezTo>
                    <a:pt x="2813" y="1700"/>
                    <a:pt x="953" y="2409"/>
                    <a:pt x="8" y="4261"/>
                  </a:cubicBezTo>
                  <a:cubicBezTo>
                    <a:pt x="1" y="4276"/>
                    <a:pt x="1" y="4284"/>
                    <a:pt x="1" y="4299"/>
                  </a:cubicBezTo>
                  <a:cubicBezTo>
                    <a:pt x="16" y="4429"/>
                    <a:pt x="443" y="4635"/>
                    <a:pt x="626" y="4726"/>
                  </a:cubicBezTo>
                  <a:cubicBezTo>
                    <a:pt x="1373" y="5061"/>
                    <a:pt x="2203" y="5267"/>
                    <a:pt x="2844" y="5267"/>
                  </a:cubicBezTo>
                  <a:cubicBezTo>
                    <a:pt x="3004" y="5267"/>
                    <a:pt x="3164" y="5260"/>
                    <a:pt x="3316" y="5229"/>
                  </a:cubicBezTo>
                  <a:lnTo>
                    <a:pt x="3316" y="5229"/>
                  </a:lnTo>
                  <a:cubicBezTo>
                    <a:pt x="3156" y="5359"/>
                    <a:pt x="2897" y="5488"/>
                    <a:pt x="2478" y="5648"/>
                  </a:cubicBezTo>
                  <a:lnTo>
                    <a:pt x="2211" y="5740"/>
                  </a:lnTo>
                  <a:lnTo>
                    <a:pt x="2501" y="5770"/>
                  </a:lnTo>
                  <a:cubicBezTo>
                    <a:pt x="2645" y="5778"/>
                    <a:pt x="2798" y="5785"/>
                    <a:pt x="2927" y="5785"/>
                  </a:cubicBezTo>
                  <a:cubicBezTo>
                    <a:pt x="4208" y="5785"/>
                    <a:pt x="4657" y="5168"/>
                    <a:pt x="5046" y="4627"/>
                  </a:cubicBezTo>
                  <a:lnTo>
                    <a:pt x="5054" y="4619"/>
                  </a:lnTo>
                  <a:cubicBezTo>
                    <a:pt x="5115" y="4535"/>
                    <a:pt x="5176" y="4452"/>
                    <a:pt x="5244" y="4368"/>
                  </a:cubicBezTo>
                  <a:lnTo>
                    <a:pt x="5244" y="4368"/>
                  </a:lnTo>
                  <a:cubicBezTo>
                    <a:pt x="5206" y="5046"/>
                    <a:pt x="4429" y="5572"/>
                    <a:pt x="3781" y="5900"/>
                  </a:cubicBezTo>
                  <a:lnTo>
                    <a:pt x="3758" y="5907"/>
                  </a:lnTo>
                  <a:lnTo>
                    <a:pt x="3834" y="6022"/>
                  </a:lnTo>
                  <a:lnTo>
                    <a:pt x="3865" y="6022"/>
                  </a:lnTo>
                  <a:cubicBezTo>
                    <a:pt x="3926" y="6022"/>
                    <a:pt x="4055" y="6029"/>
                    <a:pt x="4223" y="6045"/>
                  </a:cubicBezTo>
                  <a:cubicBezTo>
                    <a:pt x="4551" y="6067"/>
                    <a:pt x="5000" y="6105"/>
                    <a:pt x="5488" y="6105"/>
                  </a:cubicBezTo>
                  <a:cubicBezTo>
                    <a:pt x="6952" y="6105"/>
                    <a:pt x="7858" y="5770"/>
                    <a:pt x="8171" y="5099"/>
                  </a:cubicBezTo>
                  <a:cubicBezTo>
                    <a:pt x="8346" y="4726"/>
                    <a:pt x="8392" y="4307"/>
                    <a:pt x="8438" y="3895"/>
                  </a:cubicBezTo>
                  <a:cubicBezTo>
                    <a:pt x="8506" y="3316"/>
                    <a:pt x="8575" y="2714"/>
                    <a:pt x="9032" y="2257"/>
                  </a:cubicBezTo>
                  <a:lnTo>
                    <a:pt x="9436" y="2112"/>
                  </a:lnTo>
                  <a:lnTo>
                    <a:pt x="9436" y="2112"/>
                  </a:lnTo>
                  <a:cubicBezTo>
                    <a:pt x="9086" y="2508"/>
                    <a:pt x="9055" y="3042"/>
                    <a:pt x="9032" y="3552"/>
                  </a:cubicBezTo>
                  <a:lnTo>
                    <a:pt x="9032" y="3560"/>
                  </a:lnTo>
                  <a:cubicBezTo>
                    <a:pt x="9032" y="3644"/>
                    <a:pt x="9017" y="3712"/>
                    <a:pt x="9017" y="3789"/>
                  </a:cubicBezTo>
                  <a:cubicBezTo>
                    <a:pt x="8925" y="4604"/>
                    <a:pt x="8506" y="5343"/>
                    <a:pt x="7866" y="5854"/>
                  </a:cubicBezTo>
                  <a:lnTo>
                    <a:pt x="7668" y="6006"/>
                  </a:lnTo>
                  <a:lnTo>
                    <a:pt x="7668" y="6006"/>
                  </a:lnTo>
                  <a:lnTo>
                    <a:pt x="7935" y="5961"/>
                  </a:lnTo>
                  <a:cubicBezTo>
                    <a:pt x="9642" y="5671"/>
                    <a:pt x="9893" y="4711"/>
                    <a:pt x="10160" y="3705"/>
                  </a:cubicBezTo>
                  <a:lnTo>
                    <a:pt x="10168" y="3682"/>
                  </a:lnTo>
                  <a:cubicBezTo>
                    <a:pt x="10198" y="3560"/>
                    <a:pt x="10229" y="3430"/>
                    <a:pt x="10259" y="3301"/>
                  </a:cubicBezTo>
                  <a:cubicBezTo>
                    <a:pt x="10343" y="2920"/>
                    <a:pt x="10457" y="2539"/>
                    <a:pt x="10610" y="2180"/>
                  </a:cubicBezTo>
                  <a:cubicBezTo>
                    <a:pt x="10625" y="2142"/>
                    <a:pt x="10648" y="2104"/>
                    <a:pt x="10663" y="2066"/>
                  </a:cubicBezTo>
                  <a:lnTo>
                    <a:pt x="10671" y="2059"/>
                  </a:lnTo>
                  <a:cubicBezTo>
                    <a:pt x="10732" y="1937"/>
                    <a:pt x="10793" y="1815"/>
                    <a:pt x="10785" y="1723"/>
                  </a:cubicBezTo>
                  <a:cubicBezTo>
                    <a:pt x="10785" y="1716"/>
                    <a:pt x="10785" y="1708"/>
                    <a:pt x="10777" y="1700"/>
                  </a:cubicBezTo>
                  <a:cubicBezTo>
                    <a:pt x="10922" y="1655"/>
                    <a:pt x="11029" y="1624"/>
                    <a:pt x="11136" y="1601"/>
                  </a:cubicBezTo>
                  <a:cubicBezTo>
                    <a:pt x="11242" y="1578"/>
                    <a:pt x="11319" y="1556"/>
                    <a:pt x="11410" y="1533"/>
                  </a:cubicBezTo>
                  <a:lnTo>
                    <a:pt x="11410" y="1533"/>
                  </a:lnTo>
                  <a:cubicBezTo>
                    <a:pt x="11303" y="1594"/>
                    <a:pt x="11204" y="1662"/>
                    <a:pt x="11113" y="1746"/>
                  </a:cubicBezTo>
                  <a:cubicBezTo>
                    <a:pt x="10998" y="1838"/>
                    <a:pt x="10907" y="1959"/>
                    <a:pt x="10838" y="2089"/>
                  </a:cubicBezTo>
                  <a:cubicBezTo>
                    <a:pt x="10785" y="2219"/>
                    <a:pt x="10755" y="2356"/>
                    <a:pt x="10770" y="2501"/>
                  </a:cubicBezTo>
                  <a:cubicBezTo>
                    <a:pt x="10785" y="2638"/>
                    <a:pt x="10808" y="2775"/>
                    <a:pt x="10846" y="2912"/>
                  </a:cubicBezTo>
                  <a:cubicBezTo>
                    <a:pt x="10869" y="3026"/>
                    <a:pt x="10892" y="3133"/>
                    <a:pt x="10907" y="3247"/>
                  </a:cubicBezTo>
                  <a:cubicBezTo>
                    <a:pt x="10930" y="3369"/>
                    <a:pt x="10922" y="3499"/>
                    <a:pt x="10884" y="3613"/>
                  </a:cubicBezTo>
                  <a:cubicBezTo>
                    <a:pt x="10846" y="3743"/>
                    <a:pt x="10762" y="3850"/>
                    <a:pt x="10656" y="3933"/>
                  </a:cubicBezTo>
                  <a:lnTo>
                    <a:pt x="10678" y="3956"/>
                  </a:lnTo>
                  <a:cubicBezTo>
                    <a:pt x="10800" y="3880"/>
                    <a:pt x="10892" y="3766"/>
                    <a:pt x="10953" y="3629"/>
                  </a:cubicBezTo>
                  <a:cubicBezTo>
                    <a:pt x="10998" y="3507"/>
                    <a:pt x="11014" y="3377"/>
                    <a:pt x="11006" y="3240"/>
                  </a:cubicBezTo>
                  <a:cubicBezTo>
                    <a:pt x="10998" y="3126"/>
                    <a:pt x="10983" y="3004"/>
                    <a:pt x="10968" y="2889"/>
                  </a:cubicBezTo>
                  <a:cubicBezTo>
                    <a:pt x="10937" y="2760"/>
                    <a:pt x="10930" y="2623"/>
                    <a:pt x="10930" y="2493"/>
                  </a:cubicBezTo>
                  <a:cubicBezTo>
                    <a:pt x="10937" y="2371"/>
                    <a:pt x="10983" y="2257"/>
                    <a:pt x="11044" y="2158"/>
                  </a:cubicBezTo>
                  <a:cubicBezTo>
                    <a:pt x="11105" y="2043"/>
                    <a:pt x="11181" y="1937"/>
                    <a:pt x="11265" y="1845"/>
                  </a:cubicBezTo>
                  <a:cubicBezTo>
                    <a:pt x="11425" y="1670"/>
                    <a:pt x="11631" y="1533"/>
                    <a:pt x="11852" y="1449"/>
                  </a:cubicBezTo>
                  <a:lnTo>
                    <a:pt x="11905" y="1441"/>
                  </a:lnTo>
                  <a:lnTo>
                    <a:pt x="11905" y="1441"/>
                  </a:lnTo>
                  <a:cubicBezTo>
                    <a:pt x="11867" y="1464"/>
                    <a:pt x="11822" y="1487"/>
                    <a:pt x="11783" y="1510"/>
                  </a:cubicBezTo>
                  <a:cubicBezTo>
                    <a:pt x="11669" y="1578"/>
                    <a:pt x="11585" y="1677"/>
                    <a:pt x="11524" y="1799"/>
                  </a:cubicBezTo>
                  <a:cubicBezTo>
                    <a:pt x="11471" y="1906"/>
                    <a:pt x="11448" y="2020"/>
                    <a:pt x="11456" y="2135"/>
                  </a:cubicBezTo>
                  <a:cubicBezTo>
                    <a:pt x="11456" y="2257"/>
                    <a:pt x="11509" y="2371"/>
                    <a:pt x="11601" y="2455"/>
                  </a:cubicBezTo>
                  <a:cubicBezTo>
                    <a:pt x="11692" y="2546"/>
                    <a:pt x="11806" y="2615"/>
                    <a:pt x="11936" y="2645"/>
                  </a:cubicBezTo>
                  <a:cubicBezTo>
                    <a:pt x="12012" y="2668"/>
                    <a:pt x="12096" y="2683"/>
                    <a:pt x="12180" y="2683"/>
                  </a:cubicBezTo>
                  <a:cubicBezTo>
                    <a:pt x="12233" y="2683"/>
                    <a:pt x="12286" y="2676"/>
                    <a:pt x="12347" y="2661"/>
                  </a:cubicBezTo>
                  <a:cubicBezTo>
                    <a:pt x="12416" y="2645"/>
                    <a:pt x="12469" y="2592"/>
                    <a:pt x="12485" y="2523"/>
                  </a:cubicBezTo>
                  <a:cubicBezTo>
                    <a:pt x="12485" y="2462"/>
                    <a:pt x="12469" y="2409"/>
                    <a:pt x="12431" y="2363"/>
                  </a:cubicBezTo>
                  <a:lnTo>
                    <a:pt x="12393" y="2379"/>
                  </a:lnTo>
                  <a:cubicBezTo>
                    <a:pt x="12424" y="2424"/>
                    <a:pt x="12439" y="2470"/>
                    <a:pt x="12431" y="2516"/>
                  </a:cubicBezTo>
                  <a:cubicBezTo>
                    <a:pt x="12416" y="2562"/>
                    <a:pt x="12378" y="2600"/>
                    <a:pt x="12325" y="2607"/>
                  </a:cubicBezTo>
                  <a:cubicBezTo>
                    <a:pt x="12294" y="2615"/>
                    <a:pt x="12256" y="2623"/>
                    <a:pt x="12218" y="2623"/>
                  </a:cubicBezTo>
                  <a:cubicBezTo>
                    <a:pt x="12134" y="2615"/>
                    <a:pt x="12050" y="2600"/>
                    <a:pt x="11974" y="2569"/>
                  </a:cubicBezTo>
                  <a:cubicBezTo>
                    <a:pt x="11867" y="2539"/>
                    <a:pt x="11776" y="2478"/>
                    <a:pt x="11700" y="2394"/>
                  </a:cubicBezTo>
                  <a:cubicBezTo>
                    <a:pt x="11639" y="2325"/>
                    <a:pt x="11608" y="2234"/>
                    <a:pt x="11616" y="2142"/>
                  </a:cubicBezTo>
                  <a:cubicBezTo>
                    <a:pt x="11623" y="2043"/>
                    <a:pt x="11669" y="1952"/>
                    <a:pt x="11730" y="1876"/>
                  </a:cubicBezTo>
                  <a:cubicBezTo>
                    <a:pt x="11898" y="1647"/>
                    <a:pt x="12142" y="1472"/>
                    <a:pt x="12416" y="1388"/>
                  </a:cubicBezTo>
                  <a:lnTo>
                    <a:pt x="12462" y="1388"/>
                  </a:lnTo>
                  <a:cubicBezTo>
                    <a:pt x="12553" y="1380"/>
                    <a:pt x="12637" y="1380"/>
                    <a:pt x="12729" y="1380"/>
                  </a:cubicBezTo>
                  <a:cubicBezTo>
                    <a:pt x="12866" y="1380"/>
                    <a:pt x="12995" y="1388"/>
                    <a:pt x="13132" y="1403"/>
                  </a:cubicBezTo>
                  <a:cubicBezTo>
                    <a:pt x="13353" y="1426"/>
                    <a:pt x="13567" y="1472"/>
                    <a:pt x="13780" y="1533"/>
                  </a:cubicBezTo>
                  <a:lnTo>
                    <a:pt x="13796" y="1495"/>
                  </a:lnTo>
                  <a:lnTo>
                    <a:pt x="13796" y="1487"/>
                  </a:lnTo>
                  <a:cubicBezTo>
                    <a:pt x="13388" y="1327"/>
                    <a:pt x="12953" y="1250"/>
                    <a:pt x="12516" y="1250"/>
                  </a:cubicBezTo>
                  <a:cubicBezTo>
                    <a:pt x="12496" y="1250"/>
                    <a:pt x="12475" y="1250"/>
                    <a:pt x="12454" y="1251"/>
                  </a:cubicBezTo>
                  <a:cubicBezTo>
                    <a:pt x="12218" y="1251"/>
                    <a:pt x="11982" y="1266"/>
                    <a:pt x="11745" y="1304"/>
                  </a:cubicBezTo>
                  <a:lnTo>
                    <a:pt x="11662" y="1228"/>
                  </a:lnTo>
                  <a:cubicBezTo>
                    <a:pt x="11631" y="1197"/>
                    <a:pt x="11601" y="1167"/>
                    <a:pt x="11570" y="1136"/>
                  </a:cubicBezTo>
                  <a:cubicBezTo>
                    <a:pt x="11517" y="1075"/>
                    <a:pt x="11479" y="999"/>
                    <a:pt x="11448" y="923"/>
                  </a:cubicBezTo>
                  <a:cubicBezTo>
                    <a:pt x="11418" y="847"/>
                    <a:pt x="11402" y="771"/>
                    <a:pt x="11395" y="687"/>
                  </a:cubicBezTo>
                  <a:cubicBezTo>
                    <a:pt x="11387" y="610"/>
                    <a:pt x="11395" y="534"/>
                    <a:pt x="11433" y="458"/>
                  </a:cubicBezTo>
                  <a:cubicBezTo>
                    <a:pt x="11471" y="382"/>
                    <a:pt x="11532" y="321"/>
                    <a:pt x="11608" y="283"/>
                  </a:cubicBezTo>
                  <a:cubicBezTo>
                    <a:pt x="11654" y="252"/>
                    <a:pt x="11707" y="245"/>
                    <a:pt x="11761" y="245"/>
                  </a:cubicBezTo>
                  <a:cubicBezTo>
                    <a:pt x="11791" y="245"/>
                    <a:pt x="11829" y="252"/>
                    <a:pt x="11860" y="267"/>
                  </a:cubicBezTo>
                  <a:cubicBezTo>
                    <a:pt x="11936" y="298"/>
                    <a:pt x="11966" y="382"/>
                    <a:pt x="11944" y="458"/>
                  </a:cubicBezTo>
                  <a:cubicBezTo>
                    <a:pt x="11921" y="542"/>
                    <a:pt x="11875" y="618"/>
                    <a:pt x="11814" y="679"/>
                  </a:cubicBezTo>
                  <a:lnTo>
                    <a:pt x="11844" y="710"/>
                  </a:lnTo>
                  <a:cubicBezTo>
                    <a:pt x="11921" y="649"/>
                    <a:pt x="11982" y="565"/>
                    <a:pt x="12020" y="473"/>
                  </a:cubicBezTo>
                  <a:cubicBezTo>
                    <a:pt x="12065" y="367"/>
                    <a:pt x="12020" y="245"/>
                    <a:pt x="11928" y="191"/>
                  </a:cubicBezTo>
                  <a:cubicBezTo>
                    <a:pt x="11867" y="161"/>
                    <a:pt x="11806" y="146"/>
                    <a:pt x="11738" y="146"/>
                  </a:cubicBezTo>
                  <a:cubicBezTo>
                    <a:pt x="11677" y="146"/>
                    <a:pt x="11608" y="161"/>
                    <a:pt x="11547" y="184"/>
                  </a:cubicBezTo>
                  <a:cubicBezTo>
                    <a:pt x="11448" y="229"/>
                    <a:pt x="11357" y="306"/>
                    <a:pt x="11296" y="405"/>
                  </a:cubicBezTo>
                  <a:cubicBezTo>
                    <a:pt x="11242" y="489"/>
                    <a:pt x="11212" y="588"/>
                    <a:pt x="11212" y="687"/>
                  </a:cubicBezTo>
                  <a:cubicBezTo>
                    <a:pt x="11212" y="786"/>
                    <a:pt x="11227" y="877"/>
                    <a:pt x="11265" y="969"/>
                  </a:cubicBezTo>
                  <a:cubicBezTo>
                    <a:pt x="11303" y="1068"/>
                    <a:pt x="11364" y="1159"/>
                    <a:pt x="11441" y="1220"/>
                  </a:cubicBezTo>
                  <a:cubicBezTo>
                    <a:pt x="11486" y="1258"/>
                    <a:pt x="11540" y="1281"/>
                    <a:pt x="11593" y="1304"/>
                  </a:cubicBezTo>
                  <a:lnTo>
                    <a:pt x="11616" y="1319"/>
                  </a:lnTo>
                  <a:cubicBezTo>
                    <a:pt x="11486" y="1334"/>
                    <a:pt x="11349" y="1357"/>
                    <a:pt x="11212" y="1388"/>
                  </a:cubicBezTo>
                  <a:cubicBezTo>
                    <a:pt x="11044" y="1350"/>
                    <a:pt x="10892" y="1281"/>
                    <a:pt x="10747" y="1190"/>
                  </a:cubicBezTo>
                  <a:lnTo>
                    <a:pt x="10648" y="1113"/>
                  </a:lnTo>
                  <a:cubicBezTo>
                    <a:pt x="10511" y="1022"/>
                    <a:pt x="10381" y="923"/>
                    <a:pt x="10259" y="816"/>
                  </a:cubicBezTo>
                  <a:cubicBezTo>
                    <a:pt x="10213" y="771"/>
                    <a:pt x="10160" y="725"/>
                    <a:pt x="10114" y="679"/>
                  </a:cubicBezTo>
                  <a:cubicBezTo>
                    <a:pt x="10015" y="588"/>
                    <a:pt x="9909" y="481"/>
                    <a:pt x="9794" y="389"/>
                  </a:cubicBezTo>
                  <a:cubicBezTo>
                    <a:pt x="9710" y="321"/>
                    <a:pt x="9619" y="260"/>
                    <a:pt x="9520" y="207"/>
                  </a:cubicBezTo>
                  <a:cubicBezTo>
                    <a:pt x="9420" y="160"/>
                    <a:pt x="9314" y="137"/>
                    <a:pt x="9207" y="137"/>
                  </a:cubicBezTo>
                  <a:cubicBezTo>
                    <a:pt x="9192" y="137"/>
                    <a:pt x="9177" y="137"/>
                    <a:pt x="9162" y="138"/>
                  </a:cubicBezTo>
                  <a:lnTo>
                    <a:pt x="9162" y="176"/>
                  </a:lnTo>
                  <a:lnTo>
                    <a:pt x="9177" y="176"/>
                  </a:lnTo>
                  <a:cubicBezTo>
                    <a:pt x="9284" y="176"/>
                    <a:pt x="9390" y="207"/>
                    <a:pt x="9482" y="260"/>
                  </a:cubicBezTo>
                  <a:cubicBezTo>
                    <a:pt x="9566" y="313"/>
                    <a:pt x="9649" y="374"/>
                    <a:pt x="9726" y="450"/>
                  </a:cubicBezTo>
                  <a:cubicBezTo>
                    <a:pt x="9825" y="549"/>
                    <a:pt x="9916" y="656"/>
                    <a:pt x="10008" y="763"/>
                  </a:cubicBezTo>
                  <a:cubicBezTo>
                    <a:pt x="10053" y="809"/>
                    <a:pt x="10092" y="854"/>
                    <a:pt x="10130" y="900"/>
                  </a:cubicBezTo>
                  <a:lnTo>
                    <a:pt x="10198" y="969"/>
                  </a:lnTo>
                  <a:cubicBezTo>
                    <a:pt x="10305" y="1121"/>
                    <a:pt x="10450" y="1243"/>
                    <a:pt x="10610" y="1334"/>
                  </a:cubicBezTo>
                  <a:cubicBezTo>
                    <a:pt x="10709" y="1388"/>
                    <a:pt x="10823" y="1426"/>
                    <a:pt x="10930" y="1449"/>
                  </a:cubicBezTo>
                  <a:cubicBezTo>
                    <a:pt x="10739" y="1495"/>
                    <a:pt x="10549" y="1548"/>
                    <a:pt x="10358" y="1601"/>
                  </a:cubicBezTo>
                  <a:cubicBezTo>
                    <a:pt x="9710" y="1373"/>
                    <a:pt x="9345" y="938"/>
                    <a:pt x="9002" y="466"/>
                  </a:cubicBezTo>
                  <a:cubicBezTo>
                    <a:pt x="8765" y="153"/>
                    <a:pt x="8415" y="1"/>
                    <a:pt x="7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0"/>
        <p:cNvGrpSpPr/>
        <p:nvPr/>
      </p:nvGrpSpPr>
      <p:grpSpPr>
        <a:xfrm>
          <a:off x="0" y="0"/>
          <a:ext cx="0" cy="0"/>
          <a:chOff x="0" y="0"/>
          <a:chExt cx="0" cy="0"/>
        </a:xfrm>
      </p:grpSpPr>
      <p:pic>
        <p:nvPicPr>
          <p:cNvPr id="1021" name="Google Shape;1021;p8"/>
          <p:cNvPicPr preferRelativeResize="0"/>
          <p:nvPr/>
        </p:nvPicPr>
        <p:blipFill>
          <a:blip r:embed="rId2">
            <a:alphaModFix amt="24000"/>
          </a:blip>
          <a:stretch>
            <a:fillRect/>
          </a:stretch>
        </p:blipFill>
        <p:spPr>
          <a:xfrm>
            <a:off x="-25" y="-3900"/>
            <a:ext cx="9144003" cy="5143501"/>
          </a:xfrm>
          <a:prstGeom prst="rect">
            <a:avLst/>
          </a:prstGeom>
          <a:noFill/>
          <a:ln>
            <a:noFill/>
          </a:ln>
        </p:spPr>
      </p:pic>
      <p:grpSp>
        <p:nvGrpSpPr>
          <p:cNvPr id="1022" name="Google Shape;1022;p8"/>
          <p:cNvGrpSpPr/>
          <p:nvPr/>
        </p:nvGrpSpPr>
        <p:grpSpPr>
          <a:xfrm>
            <a:off x="317855" y="295950"/>
            <a:ext cx="8508290" cy="4551600"/>
            <a:chOff x="317855" y="295950"/>
            <a:chExt cx="8508290" cy="4551600"/>
          </a:xfrm>
        </p:grpSpPr>
        <p:grpSp>
          <p:nvGrpSpPr>
            <p:cNvPr id="1023" name="Google Shape;1023;p8"/>
            <p:cNvGrpSpPr/>
            <p:nvPr/>
          </p:nvGrpSpPr>
          <p:grpSpPr>
            <a:xfrm>
              <a:off x="317855" y="295950"/>
              <a:ext cx="8508290" cy="4551600"/>
              <a:chOff x="317855" y="295950"/>
              <a:chExt cx="8508290" cy="4551600"/>
            </a:xfrm>
          </p:grpSpPr>
          <p:grpSp>
            <p:nvGrpSpPr>
              <p:cNvPr id="1024" name="Google Shape;1024;p8"/>
              <p:cNvGrpSpPr/>
              <p:nvPr/>
            </p:nvGrpSpPr>
            <p:grpSpPr>
              <a:xfrm>
                <a:off x="317855" y="510392"/>
                <a:ext cx="198576" cy="4114917"/>
                <a:chOff x="9353514" y="751142"/>
                <a:chExt cx="198576" cy="4114917"/>
              </a:xfrm>
            </p:grpSpPr>
            <p:sp>
              <p:nvSpPr>
                <p:cNvPr id="1025" name="Google Shape;1025;p8"/>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7" name="Google Shape;1087;p8"/>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0" name="Google Shape;1090;p8"/>
              <p:cNvGrpSpPr/>
              <p:nvPr/>
            </p:nvGrpSpPr>
            <p:grpSpPr>
              <a:xfrm>
                <a:off x="8627569" y="510392"/>
                <a:ext cx="198576" cy="4114917"/>
                <a:chOff x="13700828" y="751142"/>
                <a:chExt cx="198576" cy="4114917"/>
              </a:xfrm>
            </p:grpSpPr>
            <p:sp>
              <p:nvSpPr>
                <p:cNvPr id="1091" name="Google Shape;1091;p8"/>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8"/>
              <p:cNvGrpSpPr/>
              <p:nvPr/>
            </p:nvGrpSpPr>
            <p:grpSpPr>
              <a:xfrm>
                <a:off x="504825" y="295950"/>
                <a:ext cx="8122726" cy="198675"/>
                <a:chOff x="504825" y="298750"/>
                <a:chExt cx="8122726" cy="198675"/>
              </a:xfrm>
            </p:grpSpPr>
            <p:grpSp>
              <p:nvGrpSpPr>
                <p:cNvPr id="1154" name="Google Shape;1154;p8"/>
                <p:cNvGrpSpPr/>
                <p:nvPr/>
              </p:nvGrpSpPr>
              <p:grpSpPr>
                <a:xfrm>
                  <a:off x="504825" y="298750"/>
                  <a:ext cx="8122726" cy="198675"/>
                  <a:chOff x="9017419" y="539512"/>
                  <a:chExt cx="5210550" cy="198675"/>
                </a:xfrm>
              </p:grpSpPr>
              <p:sp>
                <p:nvSpPr>
                  <p:cNvPr id="1155" name="Google Shape;1155;p8"/>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8"/>
                <p:cNvGrpSpPr/>
                <p:nvPr/>
              </p:nvGrpSpPr>
              <p:grpSpPr>
                <a:xfrm>
                  <a:off x="569351" y="371931"/>
                  <a:ext cx="831096" cy="73279"/>
                  <a:chOff x="9740085" y="612693"/>
                  <a:chExt cx="533129" cy="73279"/>
                </a:xfrm>
              </p:grpSpPr>
              <p:sp>
                <p:nvSpPr>
                  <p:cNvPr id="1219" name="Google Shape;1219;p8"/>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8"/>
                <p:cNvGrpSpPr/>
                <p:nvPr/>
              </p:nvGrpSpPr>
              <p:grpSpPr>
                <a:xfrm>
                  <a:off x="7658325" y="371931"/>
                  <a:ext cx="945022" cy="73279"/>
                  <a:chOff x="13000570" y="612693"/>
                  <a:chExt cx="606211" cy="73279"/>
                </a:xfrm>
              </p:grpSpPr>
              <p:sp>
                <p:nvSpPr>
                  <p:cNvPr id="1228" name="Google Shape;1228;p8"/>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7" name="Google Shape;1237;p8"/>
              <p:cNvGrpSpPr/>
              <p:nvPr/>
            </p:nvGrpSpPr>
            <p:grpSpPr>
              <a:xfrm>
                <a:off x="504825" y="4648875"/>
                <a:ext cx="8122726" cy="198675"/>
                <a:chOff x="504825" y="298750"/>
                <a:chExt cx="8122726" cy="198675"/>
              </a:xfrm>
            </p:grpSpPr>
            <p:grpSp>
              <p:nvGrpSpPr>
                <p:cNvPr id="1238" name="Google Shape;1238;p8"/>
                <p:cNvGrpSpPr/>
                <p:nvPr/>
              </p:nvGrpSpPr>
              <p:grpSpPr>
                <a:xfrm>
                  <a:off x="504825" y="298750"/>
                  <a:ext cx="8122726" cy="198675"/>
                  <a:chOff x="9017419" y="539512"/>
                  <a:chExt cx="5210550" cy="198675"/>
                </a:xfrm>
              </p:grpSpPr>
              <p:sp>
                <p:nvSpPr>
                  <p:cNvPr id="1239" name="Google Shape;1239;p8"/>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8"/>
                <p:cNvGrpSpPr/>
                <p:nvPr/>
              </p:nvGrpSpPr>
              <p:grpSpPr>
                <a:xfrm>
                  <a:off x="569351" y="371931"/>
                  <a:ext cx="831096" cy="73279"/>
                  <a:chOff x="9740085" y="612693"/>
                  <a:chExt cx="533129" cy="73279"/>
                </a:xfrm>
              </p:grpSpPr>
              <p:sp>
                <p:nvSpPr>
                  <p:cNvPr id="1303" name="Google Shape;1303;p8"/>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8"/>
                <p:cNvGrpSpPr/>
                <p:nvPr/>
              </p:nvGrpSpPr>
              <p:grpSpPr>
                <a:xfrm>
                  <a:off x="7658325" y="371931"/>
                  <a:ext cx="945022" cy="73279"/>
                  <a:chOff x="13000570" y="612693"/>
                  <a:chExt cx="606211" cy="73279"/>
                </a:xfrm>
              </p:grpSpPr>
              <p:sp>
                <p:nvSpPr>
                  <p:cNvPr id="1312" name="Google Shape;1312;p8"/>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8"/>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8"/>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21" name="Google Shape;1321;p8"/>
            <p:cNvSpPr/>
            <p:nvPr/>
          </p:nvSpPr>
          <p:spPr>
            <a:xfrm>
              <a:off x="8686802"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 name="Google Shape;1322;p8"/>
          <p:cNvSpPr txBox="1">
            <a:spLocks noGrp="1"/>
          </p:cNvSpPr>
          <p:nvPr>
            <p:ph type="title"/>
          </p:nvPr>
        </p:nvSpPr>
        <p:spPr>
          <a:xfrm>
            <a:off x="709050" y="1123950"/>
            <a:ext cx="7725900" cy="1390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7"/>
        <p:cNvGrpSpPr/>
        <p:nvPr/>
      </p:nvGrpSpPr>
      <p:grpSpPr>
        <a:xfrm>
          <a:off x="0" y="0"/>
          <a:ext cx="0" cy="0"/>
          <a:chOff x="0" y="0"/>
          <a:chExt cx="0" cy="0"/>
        </a:xfrm>
      </p:grpSpPr>
      <p:pic>
        <p:nvPicPr>
          <p:cNvPr id="1438" name="Google Shape;1438;p10"/>
          <p:cNvPicPr preferRelativeResize="0"/>
          <p:nvPr/>
        </p:nvPicPr>
        <p:blipFill>
          <a:blip r:embed="rId2">
            <a:alphaModFix/>
          </a:blip>
          <a:stretch>
            <a:fillRect/>
          </a:stretch>
        </p:blipFill>
        <p:spPr>
          <a:xfrm flipH="1">
            <a:off x="-25" y="-3900"/>
            <a:ext cx="9144003" cy="5143501"/>
          </a:xfrm>
          <a:prstGeom prst="rect">
            <a:avLst/>
          </a:prstGeom>
          <a:noFill/>
          <a:ln>
            <a:noFill/>
          </a:ln>
        </p:spPr>
      </p:pic>
      <p:sp>
        <p:nvSpPr>
          <p:cNvPr id="1439" name="Google Shape;1439;p10"/>
          <p:cNvSpPr txBox="1">
            <a:spLocks noGrp="1"/>
          </p:cNvSpPr>
          <p:nvPr>
            <p:ph type="title"/>
          </p:nvPr>
        </p:nvSpPr>
        <p:spPr>
          <a:xfrm>
            <a:off x="1879875" y="3600375"/>
            <a:ext cx="5384400" cy="10017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4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77"/>
        <p:cNvGrpSpPr/>
        <p:nvPr/>
      </p:nvGrpSpPr>
      <p:grpSpPr>
        <a:xfrm>
          <a:off x="0" y="0"/>
          <a:ext cx="0" cy="0"/>
          <a:chOff x="0" y="0"/>
          <a:chExt cx="0" cy="0"/>
        </a:xfrm>
      </p:grpSpPr>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1678"/>
        <p:cNvGrpSpPr/>
        <p:nvPr/>
      </p:nvGrpSpPr>
      <p:grpSpPr>
        <a:xfrm>
          <a:off x="0" y="0"/>
          <a:ext cx="0" cy="0"/>
          <a:chOff x="0" y="0"/>
          <a:chExt cx="0" cy="0"/>
        </a:xfrm>
      </p:grpSpPr>
      <p:pic>
        <p:nvPicPr>
          <p:cNvPr id="1679" name="Google Shape;1679;p13"/>
          <p:cNvPicPr preferRelativeResize="0"/>
          <p:nvPr/>
        </p:nvPicPr>
        <p:blipFill>
          <a:blip r:embed="rId2">
            <a:alphaModFix amt="24000"/>
          </a:blip>
          <a:stretch>
            <a:fillRect/>
          </a:stretch>
        </p:blipFill>
        <p:spPr>
          <a:xfrm>
            <a:off x="-25" y="-3900"/>
            <a:ext cx="9144003" cy="5143501"/>
          </a:xfrm>
          <a:prstGeom prst="rect">
            <a:avLst/>
          </a:prstGeom>
          <a:noFill/>
          <a:ln>
            <a:noFill/>
          </a:ln>
        </p:spPr>
      </p:pic>
      <p:grpSp>
        <p:nvGrpSpPr>
          <p:cNvPr id="1680" name="Google Shape;1680;p13"/>
          <p:cNvGrpSpPr/>
          <p:nvPr/>
        </p:nvGrpSpPr>
        <p:grpSpPr>
          <a:xfrm>
            <a:off x="317855" y="295950"/>
            <a:ext cx="8508290" cy="4551600"/>
            <a:chOff x="317855" y="295950"/>
            <a:chExt cx="8508290" cy="4551600"/>
          </a:xfrm>
        </p:grpSpPr>
        <p:sp>
          <p:nvSpPr>
            <p:cNvPr id="1681" name="Google Shape;1681;p13"/>
            <p:cNvSpPr/>
            <p:nvPr/>
          </p:nvSpPr>
          <p:spPr>
            <a:xfrm>
              <a:off x="8686802"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2" name="Google Shape;1682;p13"/>
            <p:cNvGrpSpPr/>
            <p:nvPr/>
          </p:nvGrpSpPr>
          <p:grpSpPr>
            <a:xfrm>
              <a:off x="317855" y="295950"/>
              <a:ext cx="8508290" cy="4551600"/>
              <a:chOff x="317855" y="295950"/>
              <a:chExt cx="8508290" cy="4551600"/>
            </a:xfrm>
          </p:grpSpPr>
          <p:grpSp>
            <p:nvGrpSpPr>
              <p:cNvPr id="1683" name="Google Shape;1683;p13"/>
              <p:cNvGrpSpPr/>
              <p:nvPr/>
            </p:nvGrpSpPr>
            <p:grpSpPr>
              <a:xfrm>
                <a:off x="317855" y="510392"/>
                <a:ext cx="198576" cy="4114917"/>
                <a:chOff x="9353514" y="751142"/>
                <a:chExt cx="198576" cy="4114917"/>
              </a:xfrm>
            </p:grpSpPr>
            <p:sp>
              <p:nvSpPr>
                <p:cNvPr id="1684" name="Google Shape;1684;p13"/>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3"/>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3"/>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3"/>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3"/>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3"/>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3"/>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3"/>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3"/>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3"/>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3"/>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3"/>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3"/>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3"/>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3"/>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3"/>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3"/>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6" name="Google Shape;1746;p13"/>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3"/>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9" name="Google Shape;1749;p13"/>
              <p:cNvGrpSpPr/>
              <p:nvPr/>
            </p:nvGrpSpPr>
            <p:grpSpPr>
              <a:xfrm>
                <a:off x="8627569" y="510392"/>
                <a:ext cx="198576" cy="4114917"/>
                <a:chOff x="13700828" y="751142"/>
                <a:chExt cx="198576" cy="4114917"/>
              </a:xfrm>
            </p:grpSpPr>
            <p:sp>
              <p:nvSpPr>
                <p:cNvPr id="1750" name="Google Shape;1750;p13"/>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3"/>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3"/>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3"/>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3"/>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3"/>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3"/>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3"/>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3"/>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3"/>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3"/>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3"/>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3"/>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2" name="Google Shape;1812;p13"/>
              <p:cNvGrpSpPr/>
              <p:nvPr/>
            </p:nvGrpSpPr>
            <p:grpSpPr>
              <a:xfrm>
                <a:off x="504825" y="295950"/>
                <a:ext cx="8122726" cy="198675"/>
                <a:chOff x="504825" y="298750"/>
                <a:chExt cx="8122726" cy="198675"/>
              </a:xfrm>
            </p:grpSpPr>
            <p:grpSp>
              <p:nvGrpSpPr>
                <p:cNvPr id="1813" name="Google Shape;1813;p13"/>
                <p:cNvGrpSpPr/>
                <p:nvPr/>
              </p:nvGrpSpPr>
              <p:grpSpPr>
                <a:xfrm>
                  <a:off x="504825" y="298750"/>
                  <a:ext cx="8122726" cy="198675"/>
                  <a:chOff x="9017419" y="539512"/>
                  <a:chExt cx="5210550" cy="198675"/>
                </a:xfrm>
              </p:grpSpPr>
              <p:sp>
                <p:nvSpPr>
                  <p:cNvPr id="1814" name="Google Shape;1814;p13"/>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7" name="Google Shape;1877;p13"/>
                <p:cNvGrpSpPr/>
                <p:nvPr/>
              </p:nvGrpSpPr>
              <p:grpSpPr>
                <a:xfrm>
                  <a:off x="569351" y="371931"/>
                  <a:ext cx="831096" cy="73279"/>
                  <a:chOff x="9740085" y="612693"/>
                  <a:chExt cx="533129" cy="73279"/>
                </a:xfrm>
              </p:grpSpPr>
              <p:sp>
                <p:nvSpPr>
                  <p:cNvPr id="1878" name="Google Shape;1878;p1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13"/>
                <p:cNvGrpSpPr/>
                <p:nvPr/>
              </p:nvGrpSpPr>
              <p:grpSpPr>
                <a:xfrm>
                  <a:off x="7658325" y="371931"/>
                  <a:ext cx="945022" cy="73279"/>
                  <a:chOff x="13000570" y="612693"/>
                  <a:chExt cx="606211" cy="73279"/>
                </a:xfrm>
              </p:grpSpPr>
              <p:sp>
                <p:nvSpPr>
                  <p:cNvPr id="1887" name="Google Shape;1887;p1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6" name="Google Shape;1896;p13"/>
              <p:cNvGrpSpPr/>
              <p:nvPr/>
            </p:nvGrpSpPr>
            <p:grpSpPr>
              <a:xfrm>
                <a:off x="504825" y="4648875"/>
                <a:ext cx="8122726" cy="198675"/>
                <a:chOff x="504825" y="298750"/>
                <a:chExt cx="8122726" cy="198675"/>
              </a:xfrm>
            </p:grpSpPr>
            <p:grpSp>
              <p:nvGrpSpPr>
                <p:cNvPr id="1897" name="Google Shape;1897;p13"/>
                <p:cNvGrpSpPr/>
                <p:nvPr/>
              </p:nvGrpSpPr>
              <p:grpSpPr>
                <a:xfrm>
                  <a:off x="504825" y="298750"/>
                  <a:ext cx="8122726" cy="198675"/>
                  <a:chOff x="9017419" y="539512"/>
                  <a:chExt cx="5210550" cy="198675"/>
                </a:xfrm>
              </p:grpSpPr>
              <p:sp>
                <p:nvSpPr>
                  <p:cNvPr id="1898" name="Google Shape;1898;p13"/>
                  <p:cNvSpPr/>
                  <p:nvPr/>
                </p:nvSpPr>
                <p:spPr>
                  <a:xfrm>
                    <a:off x="9038813" y="685962"/>
                    <a:ext cx="5150745" cy="4775"/>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3"/>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3"/>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3"/>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3"/>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3"/>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3"/>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3"/>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3"/>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3"/>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3"/>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3"/>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3"/>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3"/>
                  <p:cNvSpPr/>
                  <p:nvPr/>
                </p:nvSpPr>
                <p:spPr>
                  <a:xfrm>
                    <a:off x="9017419" y="539512"/>
                    <a:ext cx="5210550"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3"/>
                  <p:cNvSpPr/>
                  <p:nvPr/>
                </p:nvSpPr>
                <p:spPr>
                  <a:xfrm>
                    <a:off x="9017419" y="717222"/>
                    <a:ext cx="5210550"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13"/>
                <p:cNvGrpSpPr/>
                <p:nvPr/>
              </p:nvGrpSpPr>
              <p:grpSpPr>
                <a:xfrm>
                  <a:off x="569351" y="371931"/>
                  <a:ext cx="831096" cy="73279"/>
                  <a:chOff x="9740085" y="612693"/>
                  <a:chExt cx="533129" cy="73279"/>
                </a:xfrm>
              </p:grpSpPr>
              <p:sp>
                <p:nvSpPr>
                  <p:cNvPr id="1962" name="Google Shape;1962;p13"/>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3"/>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3"/>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3"/>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3"/>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3"/>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3"/>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3"/>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0" name="Google Shape;1970;p13"/>
                <p:cNvGrpSpPr/>
                <p:nvPr/>
              </p:nvGrpSpPr>
              <p:grpSpPr>
                <a:xfrm>
                  <a:off x="7658325" y="371931"/>
                  <a:ext cx="945022" cy="73279"/>
                  <a:chOff x="13000570" y="612693"/>
                  <a:chExt cx="606211" cy="73279"/>
                </a:xfrm>
              </p:grpSpPr>
              <p:sp>
                <p:nvSpPr>
                  <p:cNvPr id="1971" name="Google Shape;1971;p13"/>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3"/>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3"/>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3"/>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3"/>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3"/>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3"/>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3"/>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1980" name="Google Shape;1980;p13"/>
          <p:cNvSpPr txBox="1">
            <a:spLocks noGrp="1"/>
          </p:cNvSpPr>
          <p:nvPr>
            <p:ph type="ctrTitle"/>
          </p:nvPr>
        </p:nvSpPr>
        <p:spPr>
          <a:xfrm>
            <a:off x="3286325" y="1940813"/>
            <a:ext cx="2576100" cy="3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1" name="Google Shape;1981;p13"/>
          <p:cNvSpPr txBox="1">
            <a:spLocks noGrp="1"/>
          </p:cNvSpPr>
          <p:nvPr>
            <p:ph type="subTitle" idx="1"/>
          </p:nvPr>
        </p:nvSpPr>
        <p:spPr>
          <a:xfrm>
            <a:off x="3286325" y="2356975"/>
            <a:ext cx="25761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82" name="Google Shape;1982;p13"/>
          <p:cNvSpPr txBox="1">
            <a:spLocks noGrp="1"/>
          </p:cNvSpPr>
          <p:nvPr>
            <p:ph type="ctrTitle" idx="2"/>
          </p:nvPr>
        </p:nvSpPr>
        <p:spPr>
          <a:xfrm>
            <a:off x="5848249" y="1940762"/>
            <a:ext cx="2578500" cy="3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3" name="Google Shape;1983;p13"/>
          <p:cNvSpPr txBox="1">
            <a:spLocks noGrp="1"/>
          </p:cNvSpPr>
          <p:nvPr>
            <p:ph type="subTitle" idx="3"/>
          </p:nvPr>
        </p:nvSpPr>
        <p:spPr>
          <a:xfrm>
            <a:off x="5848250" y="2356975"/>
            <a:ext cx="25785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84" name="Google Shape;1984;p13"/>
          <p:cNvSpPr txBox="1">
            <a:spLocks noGrp="1"/>
          </p:cNvSpPr>
          <p:nvPr>
            <p:ph type="ctrTitle" idx="4"/>
          </p:nvPr>
        </p:nvSpPr>
        <p:spPr>
          <a:xfrm>
            <a:off x="5848245" y="3551600"/>
            <a:ext cx="2578500" cy="3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5" name="Google Shape;1985;p13"/>
          <p:cNvSpPr txBox="1">
            <a:spLocks noGrp="1"/>
          </p:cNvSpPr>
          <p:nvPr>
            <p:ph type="subTitle" idx="5"/>
          </p:nvPr>
        </p:nvSpPr>
        <p:spPr>
          <a:xfrm>
            <a:off x="5848248" y="3966788"/>
            <a:ext cx="25785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86" name="Google Shape;1986;p13"/>
          <p:cNvSpPr txBox="1">
            <a:spLocks noGrp="1"/>
          </p:cNvSpPr>
          <p:nvPr>
            <p:ph type="ctrTitle" idx="6"/>
          </p:nvPr>
        </p:nvSpPr>
        <p:spPr>
          <a:xfrm>
            <a:off x="720400" y="3551600"/>
            <a:ext cx="2578500" cy="3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7" name="Google Shape;1987;p13"/>
          <p:cNvSpPr txBox="1">
            <a:spLocks noGrp="1"/>
          </p:cNvSpPr>
          <p:nvPr>
            <p:ph type="subTitle" idx="7"/>
          </p:nvPr>
        </p:nvSpPr>
        <p:spPr>
          <a:xfrm>
            <a:off x="720400" y="3966788"/>
            <a:ext cx="25785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88" name="Google Shape;1988;p13"/>
          <p:cNvSpPr txBox="1">
            <a:spLocks noGrp="1"/>
          </p:cNvSpPr>
          <p:nvPr>
            <p:ph type="ctrTitle" idx="8"/>
          </p:nvPr>
        </p:nvSpPr>
        <p:spPr>
          <a:xfrm>
            <a:off x="3285117" y="3551600"/>
            <a:ext cx="2578500" cy="3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89" name="Google Shape;1989;p13"/>
          <p:cNvSpPr txBox="1">
            <a:spLocks noGrp="1"/>
          </p:cNvSpPr>
          <p:nvPr>
            <p:ph type="subTitle" idx="9"/>
          </p:nvPr>
        </p:nvSpPr>
        <p:spPr>
          <a:xfrm>
            <a:off x="3285118" y="3966788"/>
            <a:ext cx="2578500" cy="47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90" name="Google Shape;1990;p13"/>
          <p:cNvSpPr txBox="1">
            <a:spLocks noGrp="1"/>
          </p:cNvSpPr>
          <p:nvPr>
            <p:ph type="title" idx="13" hasCustomPrompt="1"/>
          </p:nvPr>
        </p:nvSpPr>
        <p:spPr>
          <a:xfrm>
            <a:off x="4266567" y="1476125"/>
            <a:ext cx="615600" cy="30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991" name="Google Shape;1991;p13"/>
          <p:cNvSpPr txBox="1">
            <a:spLocks noGrp="1"/>
          </p:cNvSpPr>
          <p:nvPr>
            <p:ph type="title" idx="14" hasCustomPrompt="1"/>
          </p:nvPr>
        </p:nvSpPr>
        <p:spPr>
          <a:xfrm>
            <a:off x="6831190" y="1474025"/>
            <a:ext cx="612600" cy="3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992" name="Google Shape;1992;p13"/>
          <p:cNvSpPr txBox="1">
            <a:spLocks noGrp="1"/>
          </p:cNvSpPr>
          <p:nvPr>
            <p:ph type="title" idx="15" hasCustomPrompt="1"/>
          </p:nvPr>
        </p:nvSpPr>
        <p:spPr>
          <a:xfrm>
            <a:off x="6831190" y="3073072"/>
            <a:ext cx="612600" cy="3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993" name="Google Shape;1993;p13"/>
          <p:cNvSpPr txBox="1">
            <a:spLocks noGrp="1"/>
          </p:cNvSpPr>
          <p:nvPr>
            <p:ph type="title" idx="16" hasCustomPrompt="1"/>
          </p:nvPr>
        </p:nvSpPr>
        <p:spPr>
          <a:xfrm>
            <a:off x="1703355" y="3073072"/>
            <a:ext cx="612600" cy="3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994" name="Google Shape;1994;p13"/>
          <p:cNvSpPr txBox="1">
            <a:spLocks noGrp="1"/>
          </p:cNvSpPr>
          <p:nvPr>
            <p:ph type="title" idx="17" hasCustomPrompt="1"/>
          </p:nvPr>
        </p:nvSpPr>
        <p:spPr>
          <a:xfrm>
            <a:off x="4268067" y="3073072"/>
            <a:ext cx="612600" cy="31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1995" name="Google Shape;1995;p13"/>
          <p:cNvSpPr txBox="1">
            <a:spLocks noGrp="1"/>
          </p:cNvSpPr>
          <p:nvPr>
            <p:ph type="title" idx="18"/>
          </p:nvPr>
        </p:nvSpPr>
        <p:spPr>
          <a:xfrm>
            <a:off x="3212525" y="540275"/>
            <a:ext cx="52266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1996"/>
        <p:cNvGrpSpPr/>
        <p:nvPr/>
      </p:nvGrpSpPr>
      <p:grpSpPr>
        <a:xfrm>
          <a:off x="0" y="0"/>
          <a:ext cx="0" cy="0"/>
          <a:chOff x="0" y="0"/>
          <a:chExt cx="0" cy="0"/>
        </a:xfrm>
      </p:grpSpPr>
      <p:pic>
        <p:nvPicPr>
          <p:cNvPr id="1997" name="Google Shape;1997;p14"/>
          <p:cNvPicPr preferRelativeResize="0"/>
          <p:nvPr/>
        </p:nvPicPr>
        <p:blipFill>
          <a:blip r:embed="rId2">
            <a:alphaModFix amt="24000"/>
          </a:blip>
          <a:stretch>
            <a:fillRect/>
          </a:stretch>
        </p:blipFill>
        <p:spPr>
          <a:xfrm rot="10800000">
            <a:off x="-25" y="-3900"/>
            <a:ext cx="9144003" cy="5143501"/>
          </a:xfrm>
          <a:prstGeom prst="rect">
            <a:avLst/>
          </a:prstGeom>
          <a:noFill/>
          <a:ln>
            <a:noFill/>
          </a:ln>
        </p:spPr>
      </p:pic>
      <p:grpSp>
        <p:nvGrpSpPr>
          <p:cNvPr id="1998" name="Google Shape;1998;p14"/>
          <p:cNvGrpSpPr/>
          <p:nvPr/>
        </p:nvGrpSpPr>
        <p:grpSpPr>
          <a:xfrm>
            <a:off x="317855" y="361460"/>
            <a:ext cx="198576" cy="4451943"/>
            <a:chOff x="317855" y="361460"/>
            <a:chExt cx="198576" cy="4451943"/>
          </a:xfrm>
        </p:grpSpPr>
        <p:grpSp>
          <p:nvGrpSpPr>
            <p:cNvPr id="1999" name="Google Shape;1999;p14"/>
            <p:cNvGrpSpPr/>
            <p:nvPr/>
          </p:nvGrpSpPr>
          <p:grpSpPr>
            <a:xfrm>
              <a:off x="317855" y="510392"/>
              <a:ext cx="198576" cy="4114917"/>
              <a:chOff x="9353514" y="751142"/>
              <a:chExt cx="198576" cy="4114917"/>
            </a:xfrm>
          </p:grpSpPr>
          <p:sp>
            <p:nvSpPr>
              <p:cNvPr id="2000" name="Google Shape;2000;p14"/>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2" name="Google Shape;2062;p14"/>
            <p:cNvSpPr/>
            <p:nvPr/>
          </p:nvSpPr>
          <p:spPr>
            <a:xfrm>
              <a:off x="3703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3717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4" name="Google Shape;2064;p14"/>
          <p:cNvGrpSpPr/>
          <p:nvPr/>
        </p:nvGrpSpPr>
        <p:grpSpPr>
          <a:xfrm>
            <a:off x="8627569" y="361460"/>
            <a:ext cx="198576" cy="4451943"/>
            <a:chOff x="8627569" y="361460"/>
            <a:chExt cx="198576" cy="4451943"/>
          </a:xfrm>
        </p:grpSpPr>
        <p:sp>
          <p:nvSpPr>
            <p:cNvPr id="2065" name="Google Shape;2065;p14"/>
            <p:cNvSpPr/>
            <p:nvPr/>
          </p:nvSpPr>
          <p:spPr>
            <a:xfrm>
              <a:off x="86853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14"/>
            <p:cNvGrpSpPr/>
            <p:nvPr/>
          </p:nvGrpSpPr>
          <p:grpSpPr>
            <a:xfrm>
              <a:off x="8627569" y="510392"/>
              <a:ext cx="198576" cy="4114917"/>
              <a:chOff x="13700828" y="751142"/>
              <a:chExt cx="198576" cy="4114917"/>
            </a:xfrm>
          </p:grpSpPr>
          <p:sp>
            <p:nvSpPr>
              <p:cNvPr id="2067" name="Google Shape;2067;p14"/>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9" name="Google Shape;2129;p14"/>
            <p:cNvSpPr/>
            <p:nvPr/>
          </p:nvSpPr>
          <p:spPr>
            <a:xfrm>
              <a:off x="8686802"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14"/>
          <p:cNvGrpSpPr/>
          <p:nvPr/>
        </p:nvGrpSpPr>
        <p:grpSpPr>
          <a:xfrm rot="-611176">
            <a:off x="7713589" y="176394"/>
            <a:ext cx="1277196" cy="406806"/>
            <a:chOff x="4440625" y="1955050"/>
            <a:chExt cx="825550" cy="262950"/>
          </a:xfrm>
        </p:grpSpPr>
        <p:sp>
          <p:nvSpPr>
            <p:cNvPr id="2131" name="Google Shape;2131;p14"/>
            <p:cNvSpPr/>
            <p:nvPr/>
          </p:nvSpPr>
          <p:spPr>
            <a:xfrm>
              <a:off x="4440625" y="1955050"/>
              <a:ext cx="825550" cy="262950"/>
            </a:xfrm>
            <a:custGeom>
              <a:avLst/>
              <a:gdLst/>
              <a:ahLst/>
              <a:cxnLst/>
              <a:rect l="l" t="t" r="r" b="b"/>
              <a:pathLst>
                <a:path w="33022" h="10518" extrusionOk="0">
                  <a:moveTo>
                    <a:pt x="21149" y="0"/>
                  </a:moveTo>
                  <a:cubicBezTo>
                    <a:pt x="21003" y="0"/>
                    <a:pt x="20856" y="17"/>
                    <a:pt x="20711" y="52"/>
                  </a:cubicBezTo>
                  <a:lnTo>
                    <a:pt x="20560" y="90"/>
                  </a:lnTo>
                  <a:lnTo>
                    <a:pt x="20484" y="103"/>
                  </a:lnTo>
                  <a:cubicBezTo>
                    <a:pt x="20371" y="140"/>
                    <a:pt x="20208" y="191"/>
                    <a:pt x="20019" y="254"/>
                  </a:cubicBezTo>
                  <a:lnTo>
                    <a:pt x="19956" y="279"/>
                  </a:lnTo>
                  <a:cubicBezTo>
                    <a:pt x="19780" y="342"/>
                    <a:pt x="19579" y="430"/>
                    <a:pt x="19365" y="530"/>
                  </a:cubicBezTo>
                  <a:lnTo>
                    <a:pt x="19290" y="568"/>
                  </a:lnTo>
                  <a:cubicBezTo>
                    <a:pt x="19152" y="643"/>
                    <a:pt x="19026" y="706"/>
                    <a:pt x="18887" y="794"/>
                  </a:cubicBezTo>
                  <a:lnTo>
                    <a:pt x="18774" y="794"/>
                  </a:lnTo>
                  <a:cubicBezTo>
                    <a:pt x="18334" y="832"/>
                    <a:pt x="17894" y="882"/>
                    <a:pt x="17454" y="970"/>
                  </a:cubicBezTo>
                  <a:cubicBezTo>
                    <a:pt x="17341" y="945"/>
                    <a:pt x="17240" y="945"/>
                    <a:pt x="17140" y="945"/>
                  </a:cubicBezTo>
                  <a:lnTo>
                    <a:pt x="16762" y="945"/>
                  </a:lnTo>
                  <a:cubicBezTo>
                    <a:pt x="16486" y="970"/>
                    <a:pt x="16209" y="1021"/>
                    <a:pt x="15932" y="1084"/>
                  </a:cubicBezTo>
                  <a:lnTo>
                    <a:pt x="15882" y="1096"/>
                  </a:lnTo>
                  <a:cubicBezTo>
                    <a:pt x="15543" y="1184"/>
                    <a:pt x="15228" y="1285"/>
                    <a:pt x="14901" y="1423"/>
                  </a:cubicBezTo>
                  <a:lnTo>
                    <a:pt x="14864" y="1436"/>
                  </a:lnTo>
                  <a:cubicBezTo>
                    <a:pt x="14612" y="1549"/>
                    <a:pt x="14373" y="1662"/>
                    <a:pt x="14159" y="1775"/>
                  </a:cubicBezTo>
                  <a:cubicBezTo>
                    <a:pt x="14065" y="1764"/>
                    <a:pt x="13971" y="1758"/>
                    <a:pt x="13877" y="1758"/>
                  </a:cubicBezTo>
                  <a:cubicBezTo>
                    <a:pt x="13657" y="1758"/>
                    <a:pt x="13440" y="1789"/>
                    <a:pt x="13229" y="1851"/>
                  </a:cubicBezTo>
                  <a:cubicBezTo>
                    <a:pt x="12927" y="1939"/>
                    <a:pt x="12600" y="1989"/>
                    <a:pt x="12286" y="2002"/>
                  </a:cubicBezTo>
                  <a:lnTo>
                    <a:pt x="12248" y="2002"/>
                  </a:lnTo>
                  <a:cubicBezTo>
                    <a:pt x="11883" y="1939"/>
                    <a:pt x="11506" y="1914"/>
                    <a:pt x="11141" y="1914"/>
                  </a:cubicBezTo>
                  <a:cubicBezTo>
                    <a:pt x="10613" y="1914"/>
                    <a:pt x="10085" y="1989"/>
                    <a:pt x="9582" y="2115"/>
                  </a:cubicBezTo>
                  <a:cubicBezTo>
                    <a:pt x="9392" y="2051"/>
                    <a:pt x="9196" y="2021"/>
                    <a:pt x="9000" y="2021"/>
                  </a:cubicBezTo>
                  <a:cubicBezTo>
                    <a:pt x="8652" y="2021"/>
                    <a:pt x="8308" y="2118"/>
                    <a:pt x="8010" y="2303"/>
                  </a:cubicBezTo>
                  <a:lnTo>
                    <a:pt x="7897" y="2366"/>
                  </a:lnTo>
                  <a:lnTo>
                    <a:pt x="7809" y="2429"/>
                  </a:lnTo>
                  <a:cubicBezTo>
                    <a:pt x="7784" y="2454"/>
                    <a:pt x="7708" y="2492"/>
                    <a:pt x="7620" y="2542"/>
                  </a:cubicBezTo>
                  <a:cubicBezTo>
                    <a:pt x="7583" y="2567"/>
                    <a:pt x="7545" y="2593"/>
                    <a:pt x="7507" y="2605"/>
                  </a:cubicBezTo>
                  <a:cubicBezTo>
                    <a:pt x="7482" y="2630"/>
                    <a:pt x="7394" y="2681"/>
                    <a:pt x="7231" y="2781"/>
                  </a:cubicBezTo>
                  <a:lnTo>
                    <a:pt x="7180" y="2806"/>
                  </a:lnTo>
                  <a:cubicBezTo>
                    <a:pt x="7055" y="2882"/>
                    <a:pt x="6941" y="2945"/>
                    <a:pt x="6841" y="2995"/>
                  </a:cubicBezTo>
                  <a:lnTo>
                    <a:pt x="6753" y="3045"/>
                  </a:lnTo>
                  <a:cubicBezTo>
                    <a:pt x="6627" y="3096"/>
                    <a:pt x="6514" y="3158"/>
                    <a:pt x="6426" y="3196"/>
                  </a:cubicBezTo>
                  <a:cubicBezTo>
                    <a:pt x="6199" y="3158"/>
                    <a:pt x="5973" y="3108"/>
                    <a:pt x="5759" y="3070"/>
                  </a:cubicBezTo>
                  <a:cubicBezTo>
                    <a:pt x="4716" y="2857"/>
                    <a:pt x="3684" y="2618"/>
                    <a:pt x="2892" y="2442"/>
                  </a:cubicBezTo>
                  <a:cubicBezTo>
                    <a:pt x="2741" y="2404"/>
                    <a:pt x="2578" y="2391"/>
                    <a:pt x="2427" y="2391"/>
                  </a:cubicBezTo>
                  <a:cubicBezTo>
                    <a:pt x="1962" y="2391"/>
                    <a:pt x="1509" y="2542"/>
                    <a:pt x="1144" y="2831"/>
                  </a:cubicBezTo>
                  <a:cubicBezTo>
                    <a:pt x="0" y="3737"/>
                    <a:pt x="226" y="5535"/>
                    <a:pt x="1559" y="6126"/>
                  </a:cubicBezTo>
                  <a:cubicBezTo>
                    <a:pt x="2565" y="6579"/>
                    <a:pt x="3622" y="6906"/>
                    <a:pt x="4703" y="7145"/>
                  </a:cubicBezTo>
                  <a:cubicBezTo>
                    <a:pt x="5244" y="7258"/>
                    <a:pt x="5797" y="7371"/>
                    <a:pt x="6388" y="7472"/>
                  </a:cubicBezTo>
                  <a:cubicBezTo>
                    <a:pt x="6476" y="7522"/>
                    <a:pt x="6552" y="7572"/>
                    <a:pt x="6640" y="7622"/>
                  </a:cubicBezTo>
                  <a:lnTo>
                    <a:pt x="6690" y="7660"/>
                  </a:lnTo>
                  <a:cubicBezTo>
                    <a:pt x="6765" y="7710"/>
                    <a:pt x="6841" y="7761"/>
                    <a:pt x="6904" y="7824"/>
                  </a:cubicBezTo>
                  <a:cubicBezTo>
                    <a:pt x="6941" y="7849"/>
                    <a:pt x="6992" y="7887"/>
                    <a:pt x="7029" y="7912"/>
                  </a:cubicBezTo>
                  <a:lnTo>
                    <a:pt x="7105" y="7975"/>
                  </a:lnTo>
                  <a:cubicBezTo>
                    <a:pt x="7130" y="8000"/>
                    <a:pt x="7155" y="8025"/>
                    <a:pt x="7180" y="8050"/>
                  </a:cubicBezTo>
                  <a:lnTo>
                    <a:pt x="7293" y="8151"/>
                  </a:lnTo>
                  <a:cubicBezTo>
                    <a:pt x="7595" y="8415"/>
                    <a:pt x="7960" y="8578"/>
                    <a:pt x="8350" y="8628"/>
                  </a:cubicBezTo>
                  <a:lnTo>
                    <a:pt x="8476" y="8716"/>
                  </a:lnTo>
                  <a:lnTo>
                    <a:pt x="8538" y="8754"/>
                  </a:lnTo>
                  <a:cubicBezTo>
                    <a:pt x="8702" y="8867"/>
                    <a:pt x="8853" y="8955"/>
                    <a:pt x="8978" y="9043"/>
                  </a:cubicBezTo>
                  <a:lnTo>
                    <a:pt x="9041" y="9094"/>
                  </a:lnTo>
                  <a:lnTo>
                    <a:pt x="9393" y="9307"/>
                  </a:lnTo>
                  <a:lnTo>
                    <a:pt x="9456" y="9333"/>
                  </a:lnTo>
                  <a:lnTo>
                    <a:pt x="9595" y="9421"/>
                  </a:lnTo>
                  <a:cubicBezTo>
                    <a:pt x="9834" y="9559"/>
                    <a:pt x="10098" y="9634"/>
                    <a:pt x="10374" y="9660"/>
                  </a:cubicBezTo>
                  <a:cubicBezTo>
                    <a:pt x="10664" y="9798"/>
                    <a:pt x="10940" y="9911"/>
                    <a:pt x="11204" y="9999"/>
                  </a:cubicBezTo>
                  <a:lnTo>
                    <a:pt x="11255" y="10024"/>
                  </a:lnTo>
                  <a:cubicBezTo>
                    <a:pt x="11544" y="10112"/>
                    <a:pt x="11833" y="10188"/>
                    <a:pt x="12135" y="10251"/>
                  </a:cubicBezTo>
                  <a:cubicBezTo>
                    <a:pt x="12223" y="10276"/>
                    <a:pt x="12311" y="10288"/>
                    <a:pt x="12374" y="10288"/>
                  </a:cubicBezTo>
                  <a:lnTo>
                    <a:pt x="12474" y="10313"/>
                  </a:lnTo>
                  <a:cubicBezTo>
                    <a:pt x="12555" y="10323"/>
                    <a:pt x="12636" y="10328"/>
                    <a:pt x="12717" y="10328"/>
                  </a:cubicBezTo>
                  <a:cubicBezTo>
                    <a:pt x="12953" y="10328"/>
                    <a:pt x="13189" y="10288"/>
                    <a:pt x="13405" y="10213"/>
                  </a:cubicBezTo>
                  <a:cubicBezTo>
                    <a:pt x="14637" y="10401"/>
                    <a:pt x="15882" y="10502"/>
                    <a:pt x="17140" y="10515"/>
                  </a:cubicBezTo>
                  <a:cubicBezTo>
                    <a:pt x="17232" y="10517"/>
                    <a:pt x="17325" y="10518"/>
                    <a:pt x="17418" y="10518"/>
                  </a:cubicBezTo>
                  <a:cubicBezTo>
                    <a:pt x="17885" y="10518"/>
                    <a:pt x="18363" y="10492"/>
                    <a:pt x="18825" y="10439"/>
                  </a:cubicBezTo>
                  <a:cubicBezTo>
                    <a:pt x="19013" y="10414"/>
                    <a:pt x="19189" y="10364"/>
                    <a:pt x="19353" y="10301"/>
                  </a:cubicBezTo>
                  <a:lnTo>
                    <a:pt x="19655" y="10351"/>
                  </a:lnTo>
                  <a:lnTo>
                    <a:pt x="19705" y="10351"/>
                  </a:lnTo>
                  <a:cubicBezTo>
                    <a:pt x="20019" y="10389"/>
                    <a:pt x="20296" y="10414"/>
                    <a:pt x="20547" y="10439"/>
                  </a:cubicBezTo>
                  <a:lnTo>
                    <a:pt x="20585" y="10439"/>
                  </a:lnTo>
                  <a:cubicBezTo>
                    <a:pt x="20837" y="10452"/>
                    <a:pt x="21038" y="10464"/>
                    <a:pt x="21189" y="10464"/>
                  </a:cubicBezTo>
                  <a:lnTo>
                    <a:pt x="21465" y="10464"/>
                  </a:lnTo>
                  <a:cubicBezTo>
                    <a:pt x="21993" y="10464"/>
                    <a:pt x="22496" y="10238"/>
                    <a:pt x="22849" y="9861"/>
                  </a:cubicBezTo>
                  <a:cubicBezTo>
                    <a:pt x="23100" y="9773"/>
                    <a:pt x="23352" y="9697"/>
                    <a:pt x="23603" y="9609"/>
                  </a:cubicBezTo>
                  <a:cubicBezTo>
                    <a:pt x="23892" y="9509"/>
                    <a:pt x="24383" y="9345"/>
                    <a:pt x="24559" y="9307"/>
                  </a:cubicBezTo>
                  <a:cubicBezTo>
                    <a:pt x="25313" y="9257"/>
                    <a:pt x="26357" y="9245"/>
                    <a:pt x="26395" y="9245"/>
                  </a:cubicBezTo>
                  <a:cubicBezTo>
                    <a:pt x="26747" y="9245"/>
                    <a:pt x="27099" y="9157"/>
                    <a:pt x="27426" y="9006"/>
                  </a:cubicBezTo>
                  <a:cubicBezTo>
                    <a:pt x="27523" y="9022"/>
                    <a:pt x="27620" y="9029"/>
                    <a:pt x="27716" y="9029"/>
                  </a:cubicBezTo>
                  <a:cubicBezTo>
                    <a:pt x="28309" y="9029"/>
                    <a:pt x="28880" y="8738"/>
                    <a:pt x="29237" y="8251"/>
                  </a:cubicBezTo>
                  <a:cubicBezTo>
                    <a:pt x="29287" y="8226"/>
                    <a:pt x="29337" y="8226"/>
                    <a:pt x="29400" y="8226"/>
                  </a:cubicBezTo>
                  <a:cubicBezTo>
                    <a:pt x="32267" y="7987"/>
                    <a:pt x="32946" y="6554"/>
                    <a:pt x="33009" y="5397"/>
                  </a:cubicBezTo>
                  <a:cubicBezTo>
                    <a:pt x="33022" y="5309"/>
                    <a:pt x="33022" y="5221"/>
                    <a:pt x="33009" y="5133"/>
                  </a:cubicBezTo>
                  <a:cubicBezTo>
                    <a:pt x="32934" y="3687"/>
                    <a:pt x="31726" y="3058"/>
                    <a:pt x="31072" y="2718"/>
                  </a:cubicBezTo>
                  <a:cubicBezTo>
                    <a:pt x="30821" y="2593"/>
                    <a:pt x="30582" y="2454"/>
                    <a:pt x="30356" y="2291"/>
                  </a:cubicBezTo>
                  <a:cubicBezTo>
                    <a:pt x="29928" y="1964"/>
                    <a:pt x="29438" y="1737"/>
                    <a:pt x="28922" y="1624"/>
                  </a:cubicBezTo>
                  <a:cubicBezTo>
                    <a:pt x="28847" y="1536"/>
                    <a:pt x="28759" y="1461"/>
                    <a:pt x="28671" y="1398"/>
                  </a:cubicBezTo>
                  <a:cubicBezTo>
                    <a:pt x="28432" y="1209"/>
                    <a:pt x="27514" y="606"/>
                    <a:pt x="25942" y="354"/>
                  </a:cubicBezTo>
                  <a:cubicBezTo>
                    <a:pt x="25791" y="329"/>
                    <a:pt x="25602" y="304"/>
                    <a:pt x="25389" y="279"/>
                  </a:cubicBezTo>
                  <a:cubicBezTo>
                    <a:pt x="25099" y="115"/>
                    <a:pt x="24772" y="27"/>
                    <a:pt x="24446" y="27"/>
                  </a:cubicBezTo>
                  <a:lnTo>
                    <a:pt x="24207" y="27"/>
                  </a:lnTo>
                  <a:lnTo>
                    <a:pt x="24093" y="40"/>
                  </a:lnTo>
                  <a:cubicBezTo>
                    <a:pt x="23993" y="52"/>
                    <a:pt x="23842" y="78"/>
                    <a:pt x="23666" y="115"/>
                  </a:cubicBezTo>
                  <a:lnTo>
                    <a:pt x="23603" y="128"/>
                  </a:lnTo>
                  <a:cubicBezTo>
                    <a:pt x="23515" y="103"/>
                    <a:pt x="23427" y="90"/>
                    <a:pt x="23352" y="90"/>
                  </a:cubicBezTo>
                  <a:cubicBezTo>
                    <a:pt x="23289" y="78"/>
                    <a:pt x="23100" y="65"/>
                    <a:pt x="22811" y="65"/>
                  </a:cubicBezTo>
                  <a:cubicBezTo>
                    <a:pt x="22559" y="65"/>
                    <a:pt x="22220" y="78"/>
                    <a:pt x="21792" y="115"/>
                  </a:cubicBezTo>
                  <a:cubicBezTo>
                    <a:pt x="21588" y="40"/>
                    <a:pt x="21370" y="0"/>
                    <a:pt x="21149" y="0"/>
                  </a:cubicBezTo>
                  <a:close/>
                </a:path>
              </a:pathLst>
            </a:custGeom>
            <a:solidFill>
              <a:schemeClr val="lt1"/>
            </a:solidFill>
            <a:ln>
              <a:noFill/>
            </a:ln>
            <a:effectLst>
              <a:outerShdw blurRad="28575" dist="9525" dir="5400000" algn="bl" rotWithShape="0">
                <a:schemeClr val="dk2">
                  <a:alpha val="3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
            <p:cNvSpPr/>
            <p:nvPr/>
          </p:nvSpPr>
          <p:spPr>
            <a:xfrm>
              <a:off x="4497525" y="2001925"/>
              <a:ext cx="721175" cy="168925"/>
            </a:xfrm>
            <a:custGeom>
              <a:avLst/>
              <a:gdLst/>
              <a:ahLst/>
              <a:cxnLst/>
              <a:rect l="l" t="t" r="r" b="b"/>
              <a:pathLst>
                <a:path w="28847" h="6757" extrusionOk="0">
                  <a:moveTo>
                    <a:pt x="18875" y="1"/>
                  </a:moveTo>
                  <a:lnTo>
                    <a:pt x="18724" y="39"/>
                  </a:lnTo>
                  <a:cubicBezTo>
                    <a:pt x="18636" y="64"/>
                    <a:pt x="18510" y="101"/>
                    <a:pt x="18359" y="152"/>
                  </a:cubicBezTo>
                  <a:cubicBezTo>
                    <a:pt x="18208" y="202"/>
                    <a:pt x="18058" y="277"/>
                    <a:pt x="17894" y="353"/>
                  </a:cubicBezTo>
                  <a:cubicBezTo>
                    <a:pt x="17718" y="428"/>
                    <a:pt x="17567" y="541"/>
                    <a:pt x="17404" y="642"/>
                  </a:cubicBezTo>
                  <a:cubicBezTo>
                    <a:pt x="17253" y="730"/>
                    <a:pt x="17127" y="856"/>
                    <a:pt x="17001" y="956"/>
                  </a:cubicBezTo>
                  <a:lnTo>
                    <a:pt x="16976" y="994"/>
                  </a:lnTo>
                  <a:cubicBezTo>
                    <a:pt x="16976" y="944"/>
                    <a:pt x="16938" y="894"/>
                    <a:pt x="16901" y="868"/>
                  </a:cubicBezTo>
                  <a:cubicBezTo>
                    <a:pt x="16828" y="827"/>
                    <a:pt x="16746" y="802"/>
                    <a:pt x="16663" y="802"/>
                  </a:cubicBezTo>
                  <a:cubicBezTo>
                    <a:pt x="16646" y="802"/>
                    <a:pt x="16629" y="803"/>
                    <a:pt x="16611" y="806"/>
                  </a:cubicBezTo>
                  <a:cubicBezTo>
                    <a:pt x="15668" y="868"/>
                    <a:pt x="14750" y="1070"/>
                    <a:pt x="13858" y="1384"/>
                  </a:cubicBezTo>
                  <a:lnTo>
                    <a:pt x="13342" y="1585"/>
                  </a:lnTo>
                  <a:lnTo>
                    <a:pt x="12965" y="1724"/>
                  </a:lnTo>
                  <a:cubicBezTo>
                    <a:pt x="13153" y="1623"/>
                    <a:pt x="13342" y="1522"/>
                    <a:pt x="13518" y="1434"/>
                  </a:cubicBezTo>
                  <a:cubicBezTo>
                    <a:pt x="13719" y="1321"/>
                    <a:pt x="13933" y="1233"/>
                    <a:pt x="14159" y="1145"/>
                  </a:cubicBezTo>
                  <a:cubicBezTo>
                    <a:pt x="14323" y="1082"/>
                    <a:pt x="14486" y="1032"/>
                    <a:pt x="14662" y="994"/>
                  </a:cubicBezTo>
                  <a:cubicBezTo>
                    <a:pt x="14725" y="982"/>
                    <a:pt x="14776" y="969"/>
                    <a:pt x="14813" y="956"/>
                  </a:cubicBezTo>
                  <a:lnTo>
                    <a:pt x="14876" y="944"/>
                  </a:lnTo>
                  <a:lnTo>
                    <a:pt x="14662" y="944"/>
                  </a:lnTo>
                  <a:cubicBezTo>
                    <a:pt x="14461" y="956"/>
                    <a:pt x="14273" y="994"/>
                    <a:pt x="14084" y="1032"/>
                  </a:cubicBezTo>
                  <a:cubicBezTo>
                    <a:pt x="13845" y="1095"/>
                    <a:pt x="13593" y="1183"/>
                    <a:pt x="13355" y="1283"/>
                  </a:cubicBezTo>
                  <a:cubicBezTo>
                    <a:pt x="13103" y="1384"/>
                    <a:pt x="12852" y="1510"/>
                    <a:pt x="12613" y="1635"/>
                  </a:cubicBezTo>
                  <a:cubicBezTo>
                    <a:pt x="12374" y="1761"/>
                    <a:pt x="12160" y="1900"/>
                    <a:pt x="11934" y="2013"/>
                  </a:cubicBezTo>
                  <a:cubicBezTo>
                    <a:pt x="11946" y="2000"/>
                    <a:pt x="11946" y="1975"/>
                    <a:pt x="11946" y="1950"/>
                  </a:cubicBezTo>
                  <a:cubicBezTo>
                    <a:pt x="11946" y="1912"/>
                    <a:pt x="11921" y="1874"/>
                    <a:pt x="11883" y="1849"/>
                  </a:cubicBezTo>
                  <a:cubicBezTo>
                    <a:pt x="11809" y="1791"/>
                    <a:pt x="11713" y="1761"/>
                    <a:pt x="11617" y="1761"/>
                  </a:cubicBezTo>
                  <a:cubicBezTo>
                    <a:pt x="11566" y="1761"/>
                    <a:pt x="11516" y="1769"/>
                    <a:pt x="11468" y="1786"/>
                  </a:cubicBezTo>
                  <a:cubicBezTo>
                    <a:pt x="11219" y="1849"/>
                    <a:pt x="10558" y="1997"/>
                    <a:pt x="10030" y="1997"/>
                  </a:cubicBezTo>
                  <a:cubicBezTo>
                    <a:pt x="9919" y="1997"/>
                    <a:pt x="9814" y="1990"/>
                    <a:pt x="9720" y="1975"/>
                  </a:cubicBezTo>
                  <a:cubicBezTo>
                    <a:pt x="9411" y="1928"/>
                    <a:pt x="9147" y="1900"/>
                    <a:pt x="8882" y="1900"/>
                  </a:cubicBezTo>
                  <a:cubicBezTo>
                    <a:pt x="8374" y="1900"/>
                    <a:pt x="7865" y="2004"/>
                    <a:pt x="7029" y="2277"/>
                  </a:cubicBezTo>
                  <a:cubicBezTo>
                    <a:pt x="6791" y="2352"/>
                    <a:pt x="6501" y="2453"/>
                    <a:pt x="6200" y="2579"/>
                  </a:cubicBezTo>
                  <a:cubicBezTo>
                    <a:pt x="6300" y="2491"/>
                    <a:pt x="6388" y="2415"/>
                    <a:pt x="6464" y="2340"/>
                  </a:cubicBezTo>
                  <a:cubicBezTo>
                    <a:pt x="6552" y="2252"/>
                    <a:pt x="6614" y="2164"/>
                    <a:pt x="6665" y="2113"/>
                  </a:cubicBezTo>
                  <a:lnTo>
                    <a:pt x="6728" y="2013"/>
                  </a:lnTo>
                  <a:lnTo>
                    <a:pt x="6728" y="2013"/>
                  </a:lnTo>
                  <a:lnTo>
                    <a:pt x="6602" y="2088"/>
                  </a:lnTo>
                  <a:cubicBezTo>
                    <a:pt x="6539" y="2138"/>
                    <a:pt x="6438" y="2201"/>
                    <a:pt x="6313" y="2277"/>
                  </a:cubicBezTo>
                  <a:cubicBezTo>
                    <a:pt x="6187" y="2352"/>
                    <a:pt x="6049" y="2440"/>
                    <a:pt x="5885" y="2528"/>
                  </a:cubicBezTo>
                  <a:cubicBezTo>
                    <a:pt x="5722" y="2616"/>
                    <a:pt x="5558" y="2717"/>
                    <a:pt x="5382" y="2805"/>
                  </a:cubicBezTo>
                  <a:cubicBezTo>
                    <a:pt x="5206" y="2893"/>
                    <a:pt x="5030" y="2981"/>
                    <a:pt x="4854" y="3056"/>
                  </a:cubicBezTo>
                  <a:cubicBezTo>
                    <a:pt x="4678" y="3132"/>
                    <a:pt x="4527" y="3220"/>
                    <a:pt x="4376" y="3270"/>
                  </a:cubicBezTo>
                  <a:cubicBezTo>
                    <a:pt x="3961" y="3195"/>
                    <a:pt x="3534" y="3119"/>
                    <a:pt x="3119" y="3031"/>
                  </a:cubicBezTo>
                  <a:cubicBezTo>
                    <a:pt x="2138" y="2843"/>
                    <a:pt x="1170" y="2629"/>
                    <a:pt x="201" y="2403"/>
                  </a:cubicBezTo>
                  <a:cubicBezTo>
                    <a:pt x="188" y="2399"/>
                    <a:pt x="174" y="2398"/>
                    <a:pt x="161" y="2398"/>
                  </a:cubicBezTo>
                  <a:cubicBezTo>
                    <a:pt x="124" y="2398"/>
                    <a:pt x="87" y="2409"/>
                    <a:pt x="50" y="2428"/>
                  </a:cubicBezTo>
                  <a:cubicBezTo>
                    <a:pt x="0" y="2465"/>
                    <a:pt x="13" y="2516"/>
                    <a:pt x="63" y="2541"/>
                  </a:cubicBezTo>
                  <a:cubicBezTo>
                    <a:pt x="968" y="2931"/>
                    <a:pt x="1899" y="3232"/>
                    <a:pt x="2855" y="3434"/>
                  </a:cubicBezTo>
                  <a:cubicBezTo>
                    <a:pt x="3458" y="3572"/>
                    <a:pt x="4074" y="3685"/>
                    <a:pt x="4703" y="3786"/>
                  </a:cubicBezTo>
                  <a:lnTo>
                    <a:pt x="4816" y="3849"/>
                  </a:lnTo>
                  <a:cubicBezTo>
                    <a:pt x="5030" y="3937"/>
                    <a:pt x="5231" y="4050"/>
                    <a:pt x="5420" y="4188"/>
                  </a:cubicBezTo>
                  <a:cubicBezTo>
                    <a:pt x="5583" y="4289"/>
                    <a:pt x="5734" y="4389"/>
                    <a:pt x="5873" y="4515"/>
                  </a:cubicBezTo>
                  <a:cubicBezTo>
                    <a:pt x="5948" y="4565"/>
                    <a:pt x="5998" y="4616"/>
                    <a:pt x="6049" y="4666"/>
                  </a:cubicBezTo>
                  <a:cubicBezTo>
                    <a:pt x="6099" y="4691"/>
                    <a:pt x="6137" y="4741"/>
                    <a:pt x="6174" y="4779"/>
                  </a:cubicBezTo>
                  <a:lnTo>
                    <a:pt x="6288" y="4880"/>
                  </a:lnTo>
                  <a:lnTo>
                    <a:pt x="6237" y="4754"/>
                  </a:lnTo>
                  <a:cubicBezTo>
                    <a:pt x="6212" y="4716"/>
                    <a:pt x="6187" y="4666"/>
                    <a:pt x="6162" y="4628"/>
                  </a:cubicBezTo>
                  <a:cubicBezTo>
                    <a:pt x="6124" y="4565"/>
                    <a:pt x="6086" y="4503"/>
                    <a:pt x="6049" y="4452"/>
                  </a:cubicBezTo>
                  <a:cubicBezTo>
                    <a:pt x="5998" y="4389"/>
                    <a:pt x="5948" y="4326"/>
                    <a:pt x="5873" y="4264"/>
                  </a:cubicBezTo>
                  <a:lnTo>
                    <a:pt x="5873" y="4264"/>
                  </a:lnTo>
                  <a:cubicBezTo>
                    <a:pt x="5998" y="4352"/>
                    <a:pt x="6137" y="4452"/>
                    <a:pt x="6275" y="4565"/>
                  </a:cubicBezTo>
                  <a:cubicBezTo>
                    <a:pt x="6413" y="4679"/>
                    <a:pt x="6614" y="4817"/>
                    <a:pt x="6778" y="4943"/>
                  </a:cubicBezTo>
                  <a:cubicBezTo>
                    <a:pt x="6954" y="5068"/>
                    <a:pt x="7143" y="5182"/>
                    <a:pt x="7306" y="5295"/>
                  </a:cubicBezTo>
                  <a:cubicBezTo>
                    <a:pt x="7470" y="5421"/>
                    <a:pt x="7633" y="5521"/>
                    <a:pt x="7771" y="5609"/>
                  </a:cubicBezTo>
                  <a:lnTo>
                    <a:pt x="8123" y="5823"/>
                  </a:lnTo>
                  <a:lnTo>
                    <a:pt x="8262" y="5911"/>
                  </a:lnTo>
                  <a:lnTo>
                    <a:pt x="8174" y="5798"/>
                  </a:lnTo>
                  <a:lnTo>
                    <a:pt x="7935" y="5534"/>
                  </a:lnTo>
                  <a:lnTo>
                    <a:pt x="7947" y="5546"/>
                  </a:lnTo>
                  <a:cubicBezTo>
                    <a:pt x="8224" y="5710"/>
                    <a:pt x="8501" y="5873"/>
                    <a:pt x="8777" y="6024"/>
                  </a:cubicBezTo>
                  <a:cubicBezTo>
                    <a:pt x="9041" y="6150"/>
                    <a:pt x="9305" y="6263"/>
                    <a:pt x="9582" y="6364"/>
                  </a:cubicBezTo>
                  <a:cubicBezTo>
                    <a:pt x="9796" y="6439"/>
                    <a:pt x="10010" y="6489"/>
                    <a:pt x="10223" y="6540"/>
                  </a:cubicBezTo>
                  <a:cubicBezTo>
                    <a:pt x="10311" y="6552"/>
                    <a:pt x="10374" y="6552"/>
                    <a:pt x="10425" y="6565"/>
                  </a:cubicBezTo>
                  <a:lnTo>
                    <a:pt x="10488" y="6577"/>
                  </a:lnTo>
                  <a:lnTo>
                    <a:pt x="10425" y="6552"/>
                  </a:lnTo>
                  <a:cubicBezTo>
                    <a:pt x="10387" y="6540"/>
                    <a:pt x="10324" y="6527"/>
                    <a:pt x="10261" y="6489"/>
                  </a:cubicBezTo>
                  <a:cubicBezTo>
                    <a:pt x="10060" y="6426"/>
                    <a:pt x="9884" y="6351"/>
                    <a:pt x="9695" y="6263"/>
                  </a:cubicBezTo>
                  <a:cubicBezTo>
                    <a:pt x="9456" y="6150"/>
                    <a:pt x="9230" y="6024"/>
                    <a:pt x="9004" y="5886"/>
                  </a:cubicBezTo>
                  <a:lnTo>
                    <a:pt x="9004" y="5886"/>
                  </a:lnTo>
                  <a:cubicBezTo>
                    <a:pt x="9632" y="6125"/>
                    <a:pt x="10274" y="6288"/>
                    <a:pt x="10940" y="6401"/>
                  </a:cubicBezTo>
                  <a:cubicBezTo>
                    <a:pt x="12600" y="6684"/>
                    <a:pt x="13917" y="6757"/>
                    <a:pt x="14831" y="6757"/>
                  </a:cubicBezTo>
                  <a:cubicBezTo>
                    <a:pt x="15744" y="6757"/>
                    <a:pt x="16253" y="6684"/>
                    <a:pt x="16297" y="6678"/>
                  </a:cubicBezTo>
                  <a:cubicBezTo>
                    <a:pt x="16410" y="6678"/>
                    <a:pt x="16523" y="6615"/>
                    <a:pt x="16574" y="6502"/>
                  </a:cubicBezTo>
                  <a:cubicBezTo>
                    <a:pt x="16574" y="6489"/>
                    <a:pt x="16574" y="6477"/>
                    <a:pt x="16574" y="6452"/>
                  </a:cubicBezTo>
                  <a:cubicBezTo>
                    <a:pt x="16574" y="6426"/>
                    <a:pt x="16561" y="6414"/>
                    <a:pt x="16549" y="6389"/>
                  </a:cubicBezTo>
                  <a:lnTo>
                    <a:pt x="16549" y="6389"/>
                  </a:lnTo>
                  <a:lnTo>
                    <a:pt x="16800" y="6452"/>
                  </a:lnTo>
                  <a:cubicBezTo>
                    <a:pt x="17089" y="6502"/>
                    <a:pt x="17379" y="6552"/>
                    <a:pt x="17655" y="6590"/>
                  </a:cubicBezTo>
                  <a:cubicBezTo>
                    <a:pt x="17932" y="6640"/>
                    <a:pt x="18196" y="6653"/>
                    <a:pt x="18422" y="6678"/>
                  </a:cubicBezTo>
                  <a:cubicBezTo>
                    <a:pt x="18649" y="6691"/>
                    <a:pt x="18850" y="6691"/>
                    <a:pt x="18976" y="6691"/>
                  </a:cubicBezTo>
                  <a:lnTo>
                    <a:pt x="19189" y="6691"/>
                  </a:lnTo>
                  <a:lnTo>
                    <a:pt x="18988" y="6653"/>
                  </a:lnTo>
                  <a:cubicBezTo>
                    <a:pt x="18862" y="6628"/>
                    <a:pt x="18686" y="6603"/>
                    <a:pt x="18473" y="6552"/>
                  </a:cubicBezTo>
                  <a:lnTo>
                    <a:pt x="18422" y="6540"/>
                  </a:lnTo>
                  <a:cubicBezTo>
                    <a:pt x="19139" y="6477"/>
                    <a:pt x="19969" y="6188"/>
                    <a:pt x="20723" y="5936"/>
                  </a:cubicBezTo>
                  <a:cubicBezTo>
                    <a:pt x="21264" y="5760"/>
                    <a:pt x="21817" y="5571"/>
                    <a:pt x="22107" y="5546"/>
                  </a:cubicBezTo>
                  <a:cubicBezTo>
                    <a:pt x="22937" y="5483"/>
                    <a:pt x="24093" y="5471"/>
                    <a:pt x="24106" y="5471"/>
                  </a:cubicBezTo>
                  <a:cubicBezTo>
                    <a:pt x="24117" y="5472"/>
                    <a:pt x="24127" y="5472"/>
                    <a:pt x="24138" y="5472"/>
                  </a:cubicBezTo>
                  <a:cubicBezTo>
                    <a:pt x="24253" y="5472"/>
                    <a:pt x="24365" y="5412"/>
                    <a:pt x="24446" y="5320"/>
                  </a:cubicBezTo>
                  <a:cubicBezTo>
                    <a:pt x="24458" y="5295"/>
                    <a:pt x="24471" y="5270"/>
                    <a:pt x="24471" y="5244"/>
                  </a:cubicBezTo>
                  <a:cubicBezTo>
                    <a:pt x="24458" y="5169"/>
                    <a:pt x="24408" y="5106"/>
                    <a:pt x="24332" y="5081"/>
                  </a:cubicBezTo>
                  <a:cubicBezTo>
                    <a:pt x="23980" y="4918"/>
                    <a:pt x="23616" y="4779"/>
                    <a:pt x="23238" y="4653"/>
                  </a:cubicBezTo>
                  <a:lnTo>
                    <a:pt x="23238" y="4653"/>
                  </a:lnTo>
                  <a:cubicBezTo>
                    <a:pt x="23314" y="4666"/>
                    <a:pt x="23389" y="4691"/>
                    <a:pt x="23465" y="4704"/>
                  </a:cubicBezTo>
                  <a:lnTo>
                    <a:pt x="23540" y="4729"/>
                  </a:lnTo>
                  <a:cubicBezTo>
                    <a:pt x="23691" y="4767"/>
                    <a:pt x="23867" y="4817"/>
                    <a:pt x="24031" y="4880"/>
                  </a:cubicBezTo>
                  <a:cubicBezTo>
                    <a:pt x="24194" y="4930"/>
                    <a:pt x="24370" y="4968"/>
                    <a:pt x="24534" y="5018"/>
                  </a:cubicBezTo>
                  <a:cubicBezTo>
                    <a:pt x="24684" y="5068"/>
                    <a:pt x="24848" y="5106"/>
                    <a:pt x="24974" y="5144"/>
                  </a:cubicBezTo>
                  <a:cubicBezTo>
                    <a:pt x="25099" y="5182"/>
                    <a:pt x="25213" y="5207"/>
                    <a:pt x="25288" y="5232"/>
                  </a:cubicBezTo>
                  <a:lnTo>
                    <a:pt x="25414" y="5257"/>
                  </a:lnTo>
                  <a:lnTo>
                    <a:pt x="25326" y="5194"/>
                  </a:lnTo>
                  <a:cubicBezTo>
                    <a:pt x="25263" y="5156"/>
                    <a:pt x="25187" y="5106"/>
                    <a:pt x="25074" y="5043"/>
                  </a:cubicBezTo>
                  <a:lnTo>
                    <a:pt x="25024" y="5018"/>
                  </a:lnTo>
                  <a:lnTo>
                    <a:pt x="25049" y="5006"/>
                  </a:lnTo>
                  <a:cubicBezTo>
                    <a:pt x="25640" y="4716"/>
                    <a:pt x="26281" y="4528"/>
                    <a:pt x="26948" y="4465"/>
                  </a:cubicBezTo>
                  <a:cubicBezTo>
                    <a:pt x="28256" y="4352"/>
                    <a:pt x="28809" y="4037"/>
                    <a:pt x="28847" y="3396"/>
                  </a:cubicBezTo>
                  <a:cubicBezTo>
                    <a:pt x="28847" y="3383"/>
                    <a:pt x="28847" y="3358"/>
                    <a:pt x="28847" y="3346"/>
                  </a:cubicBezTo>
                  <a:cubicBezTo>
                    <a:pt x="28834" y="2968"/>
                    <a:pt x="28419" y="2742"/>
                    <a:pt x="27929" y="2503"/>
                  </a:cubicBezTo>
                  <a:cubicBezTo>
                    <a:pt x="27577" y="2327"/>
                    <a:pt x="27237" y="2126"/>
                    <a:pt x="26923" y="1887"/>
                  </a:cubicBezTo>
                  <a:cubicBezTo>
                    <a:pt x="26470" y="1535"/>
                    <a:pt x="25640" y="1409"/>
                    <a:pt x="24823" y="1384"/>
                  </a:cubicBezTo>
                  <a:lnTo>
                    <a:pt x="24999" y="1371"/>
                  </a:lnTo>
                  <a:cubicBezTo>
                    <a:pt x="25112" y="1371"/>
                    <a:pt x="25225" y="1321"/>
                    <a:pt x="25301" y="1233"/>
                  </a:cubicBezTo>
                  <a:cubicBezTo>
                    <a:pt x="25326" y="1208"/>
                    <a:pt x="25338" y="1170"/>
                    <a:pt x="25338" y="1133"/>
                  </a:cubicBezTo>
                  <a:cubicBezTo>
                    <a:pt x="25338" y="1082"/>
                    <a:pt x="25301" y="1044"/>
                    <a:pt x="25263" y="1019"/>
                  </a:cubicBezTo>
                  <a:cubicBezTo>
                    <a:pt x="25238" y="994"/>
                    <a:pt x="24596" y="529"/>
                    <a:pt x="23377" y="328"/>
                  </a:cubicBezTo>
                  <a:cubicBezTo>
                    <a:pt x="23013" y="255"/>
                    <a:pt x="22649" y="219"/>
                    <a:pt x="22285" y="219"/>
                  </a:cubicBezTo>
                  <a:cubicBezTo>
                    <a:pt x="22083" y="219"/>
                    <a:pt x="21881" y="230"/>
                    <a:pt x="21679" y="252"/>
                  </a:cubicBezTo>
                  <a:cubicBezTo>
                    <a:pt x="21729" y="227"/>
                    <a:pt x="21780" y="202"/>
                    <a:pt x="21817" y="177"/>
                  </a:cubicBezTo>
                  <a:cubicBezTo>
                    <a:pt x="21918" y="127"/>
                    <a:pt x="22006" y="89"/>
                    <a:pt x="22069" y="64"/>
                  </a:cubicBezTo>
                  <a:lnTo>
                    <a:pt x="22170" y="26"/>
                  </a:lnTo>
                  <a:lnTo>
                    <a:pt x="22044" y="26"/>
                  </a:lnTo>
                  <a:cubicBezTo>
                    <a:pt x="21968" y="39"/>
                    <a:pt x="21868" y="51"/>
                    <a:pt x="21729" y="76"/>
                  </a:cubicBezTo>
                  <a:cubicBezTo>
                    <a:pt x="21604" y="101"/>
                    <a:pt x="21465" y="152"/>
                    <a:pt x="21314" y="202"/>
                  </a:cubicBezTo>
                  <a:lnTo>
                    <a:pt x="21189" y="252"/>
                  </a:lnTo>
                  <a:cubicBezTo>
                    <a:pt x="21138" y="152"/>
                    <a:pt x="21025" y="89"/>
                    <a:pt x="20912" y="89"/>
                  </a:cubicBezTo>
                  <a:cubicBezTo>
                    <a:pt x="20899" y="89"/>
                    <a:pt x="20786" y="81"/>
                    <a:pt x="20581" y="81"/>
                  </a:cubicBezTo>
                  <a:cubicBezTo>
                    <a:pt x="20192" y="81"/>
                    <a:pt x="19474" y="108"/>
                    <a:pt x="18485" y="265"/>
                  </a:cubicBezTo>
                  <a:lnTo>
                    <a:pt x="18447" y="265"/>
                  </a:lnTo>
                  <a:lnTo>
                    <a:pt x="18473" y="240"/>
                  </a:lnTo>
                  <a:cubicBezTo>
                    <a:pt x="18586" y="177"/>
                    <a:pt x="18686" y="114"/>
                    <a:pt x="18762" y="76"/>
                  </a:cubicBezTo>
                  <a:lnTo>
                    <a:pt x="188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
            <p:cNvSpPr/>
            <p:nvPr/>
          </p:nvSpPr>
          <p:spPr>
            <a:xfrm>
              <a:off x="4511975" y="2067325"/>
              <a:ext cx="607700" cy="37425"/>
            </a:xfrm>
            <a:custGeom>
              <a:avLst/>
              <a:gdLst/>
              <a:ahLst/>
              <a:cxnLst/>
              <a:rect l="l" t="t" r="r" b="b"/>
              <a:pathLst>
                <a:path w="24308" h="1497" extrusionOk="0">
                  <a:moveTo>
                    <a:pt x="1" y="0"/>
                  </a:moveTo>
                  <a:lnTo>
                    <a:pt x="1" y="0"/>
                  </a:lnTo>
                  <a:cubicBezTo>
                    <a:pt x="1874" y="579"/>
                    <a:pt x="3811" y="994"/>
                    <a:pt x="5760" y="1233"/>
                  </a:cubicBezTo>
                  <a:cubicBezTo>
                    <a:pt x="6766" y="1358"/>
                    <a:pt x="7810" y="1434"/>
                    <a:pt x="8841" y="1472"/>
                  </a:cubicBezTo>
                  <a:cubicBezTo>
                    <a:pt x="9356" y="1497"/>
                    <a:pt x="9884" y="1497"/>
                    <a:pt x="10400" y="1497"/>
                  </a:cubicBezTo>
                  <a:cubicBezTo>
                    <a:pt x="10928" y="1484"/>
                    <a:pt x="11444" y="1472"/>
                    <a:pt x="11972" y="1446"/>
                  </a:cubicBezTo>
                  <a:cubicBezTo>
                    <a:pt x="14047" y="1333"/>
                    <a:pt x="16121" y="1094"/>
                    <a:pt x="18171" y="717"/>
                  </a:cubicBezTo>
                  <a:cubicBezTo>
                    <a:pt x="19177" y="541"/>
                    <a:pt x="20183" y="340"/>
                    <a:pt x="21214" y="202"/>
                  </a:cubicBezTo>
                  <a:cubicBezTo>
                    <a:pt x="21784" y="124"/>
                    <a:pt x="22361" y="82"/>
                    <a:pt x="22939" y="82"/>
                  </a:cubicBezTo>
                  <a:cubicBezTo>
                    <a:pt x="23396" y="82"/>
                    <a:pt x="23853" y="108"/>
                    <a:pt x="24308" y="164"/>
                  </a:cubicBezTo>
                  <a:cubicBezTo>
                    <a:pt x="23780" y="93"/>
                    <a:pt x="23249" y="58"/>
                    <a:pt x="22718" y="58"/>
                  </a:cubicBezTo>
                  <a:cubicBezTo>
                    <a:pt x="22211" y="58"/>
                    <a:pt x="21705" y="90"/>
                    <a:pt x="21202" y="151"/>
                  </a:cubicBezTo>
                  <a:cubicBezTo>
                    <a:pt x="20171" y="277"/>
                    <a:pt x="19165" y="466"/>
                    <a:pt x="18133" y="629"/>
                  </a:cubicBezTo>
                  <a:cubicBezTo>
                    <a:pt x="16096" y="994"/>
                    <a:pt x="14034" y="1233"/>
                    <a:pt x="11972" y="1333"/>
                  </a:cubicBezTo>
                  <a:cubicBezTo>
                    <a:pt x="11456" y="1371"/>
                    <a:pt x="10941" y="1384"/>
                    <a:pt x="10413" y="1396"/>
                  </a:cubicBezTo>
                  <a:cubicBezTo>
                    <a:pt x="10274" y="1399"/>
                    <a:pt x="10136" y="1401"/>
                    <a:pt x="9998" y="1401"/>
                  </a:cubicBezTo>
                  <a:cubicBezTo>
                    <a:pt x="9621" y="1401"/>
                    <a:pt x="9243" y="1389"/>
                    <a:pt x="8866" y="1371"/>
                  </a:cubicBezTo>
                  <a:cubicBezTo>
                    <a:pt x="7835" y="1333"/>
                    <a:pt x="6816" y="1258"/>
                    <a:pt x="5810" y="1145"/>
                  </a:cubicBezTo>
                  <a:cubicBezTo>
                    <a:pt x="4804" y="1031"/>
                    <a:pt x="3811" y="868"/>
                    <a:pt x="2830" y="679"/>
                  </a:cubicBezTo>
                  <a:cubicBezTo>
                    <a:pt x="1862" y="491"/>
                    <a:pt x="919" y="26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4620425" y="2008975"/>
              <a:ext cx="589475" cy="156250"/>
            </a:xfrm>
            <a:custGeom>
              <a:avLst/>
              <a:gdLst/>
              <a:ahLst/>
              <a:cxnLst/>
              <a:rect l="l" t="t" r="r" b="b"/>
              <a:pathLst>
                <a:path w="23579" h="6250" extrusionOk="0">
                  <a:moveTo>
                    <a:pt x="18876" y="1643"/>
                  </a:moveTo>
                  <a:lnTo>
                    <a:pt x="18775" y="1668"/>
                  </a:lnTo>
                  <a:lnTo>
                    <a:pt x="18498" y="1743"/>
                  </a:lnTo>
                  <a:cubicBezTo>
                    <a:pt x="18385" y="1756"/>
                    <a:pt x="18259" y="1794"/>
                    <a:pt x="18109" y="1831"/>
                  </a:cubicBezTo>
                  <a:cubicBezTo>
                    <a:pt x="17970" y="1856"/>
                    <a:pt x="17819" y="1894"/>
                    <a:pt x="17668" y="1932"/>
                  </a:cubicBezTo>
                  <a:cubicBezTo>
                    <a:pt x="17518" y="1970"/>
                    <a:pt x="17367" y="1995"/>
                    <a:pt x="17228" y="2033"/>
                  </a:cubicBezTo>
                  <a:cubicBezTo>
                    <a:pt x="17103" y="2070"/>
                    <a:pt x="16964" y="2095"/>
                    <a:pt x="16851" y="2133"/>
                  </a:cubicBezTo>
                  <a:lnTo>
                    <a:pt x="16574" y="2196"/>
                  </a:lnTo>
                  <a:lnTo>
                    <a:pt x="16474" y="2221"/>
                  </a:lnTo>
                  <a:lnTo>
                    <a:pt x="16474" y="2221"/>
                  </a:lnTo>
                  <a:lnTo>
                    <a:pt x="16562" y="2171"/>
                  </a:lnTo>
                  <a:cubicBezTo>
                    <a:pt x="16625" y="2146"/>
                    <a:pt x="16700" y="2108"/>
                    <a:pt x="16813" y="2070"/>
                  </a:cubicBezTo>
                  <a:cubicBezTo>
                    <a:pt x="16914" y="2033"/>
                    <a:pt x="17040" y="1995"/>
                    <a:pt x="17178" y="1945"/>
                  </a:cubicBezTo>
                  <a:cubicBezTo>
                    <a:pt x="17316" y="1907"/>
                    <a:pt x="17467" y="1869"/>
                    <a:pt x="17618" y="1831"/>
                  </a:cubicBezTo>
                  <a:cubicBezTo>
                    <a:pt x="17769" y="1794"/>
                    <a:pt x="17933" y="1768"/>
                    <a:pt x="18071" y="1731"/>
                  </a:cubicBezTo>
                  <a:cubicBezTo>
                    <a:pt x="18222" y="1706"/>
                    <a:pt x="18360" y="1693"/>
                    <a:pt x="18486" y="1680"/>
                  </a:cubicBezTo>
                  <a:cubicBezTo>
                    <a:pt x="18599" y="1668"/>
                    <a:pt x="18700" y="1655"/>
                    <a:pt x="18775" y="1655"/>
                  </a:cubicBezTo>
                  <a:lnTo>
                    <a:pt x="18876" y="1643"/>
                  </a:lnTo>
                  <a:close/>
                  <a:moveTo>
                    <a:pt x="17341" y="443"/>
                  </a:moveTo>
                  <a:cubicBezTo>
                    <a:pt x="17396" y="443"/>
                    <a:pt x="17451" y="445"/>
                    <a:pt x="17505" y="448"/>
                  </a:cubicBezTo>
                  <a:cubicBezTo>
                    <a:pt x="17580" y="448"/>
                    <a:pt x="17631" y="461"/>
                    <a:pt x="17656" y="461"/>
                  </a:cubicBezTo>
                  <a:cubicBezTo>
                    <a:pt x="17618" y="461"/>
                    <a:pt x="17568" y="461"/>
                    <a:pt x="17492" y="473"/>
                  </a:cubicBezTo>
                  <a:cubicBezTo>
                    <a:pt x="17304" y="486"/>
                    <a:pt x="17115" y="524"/>
                    <a:pt x="16927" y="574"/>
                  </a:cubicBezTo>
                  <a:cubicBezTo>
                    <a:pt x="16688" y="624"/>
                    <a:pt x="16449" y="712"/>
                    <a:pt x="16235" y="825"/>
                  </a:cubicBezTo>
                  <a:cubicBezTo>
                    <a:pt x="16021" y="926"/>
                    <a:pt x="15820" y="1077"/>
                    <a:pt x="15657" y="1253"/>
                  </a:cubicBezTo>
                  <a:cubicBezTo>
                    <a:pt x="15493" y="1416"/>
                    <a:pt x="15342" y="1592"/>
                    <a:pt x="15204" y="1768"/>
                  </a:cubicBezTo>
                  <a:cubicBezTo>
                    <a:pt x="15078" y="1932"/>
                    <a:pt x="14927" y="2095"/>
                    <a:pt x="14764" y="2234"/>
                  </a:cubicBezTo>
                  <a:cubicBezTo>
                    <a:pt x="14625" y="2347"/>
                    <a:pt x="14487" y="2435"/>
                    <a:pt x="14336" y="2523"/>
                  </a:cubicBezTo>
                  <a:lnTo>
                    <a:pt x="14324" y="2523"/>
                  </a:lnTo>
                  <a:cubicBezTo>
                    <a:pt x="14261" y="2548"/>
                    <a:pt x="14198" y="2573"/>
                    <a:pt x="14122" y="2586"/>
                  </a:cubicBezTo>
                  <a:cubicBezTo>
                    <a:pt x="14185" y="2561"/>
                    <a:pt x="14236" y="2523"/>
                    <a:pt x="14286" y="2485"/>
                  </a:cubicBezTo>
                  <a:cubicBezTo>
                    <a:pt x="14399" y="2410"/>
                    <a:pt x="14512" y="2297"/>
                    <a:pt x="14600" y="2183"/>
                  </a:cubicBezTo>
                  <a:cubicBezTo>
                    <a:pt x="14739" y="2045"/>
                    <a:pt x="14852" y="1882"/>
                    <a:pt x="14940" y="1718"/>
                  </a:cubicBezTo>
                  <a:cubicBezTo>
                    <a:pt x="15065" y="1517"/>
                    <a:pt x="15216" y="1341"/>
                    <a:pt x="15367" y="1165"/>
                  </a:cubicBezTo>
                  <a:cubicBezTo>
                    <a:pt x="15568" y="964"/>
                    <a:pt x="15807" y="800"/>
                    <a:pt x="16071" y="687"/>
                  </a:cubicBezTo>
                  <a:cubicBezTo>
                    <a:pt x="16336" y="586"/>
                    <a:pt x="16612" y="511"/>
                    <a:pt x="16889" y="473"/>
                  </a:cubicBezTo>
                  <a:cubicBezTo>
                    <a:pt x="17036" y="455"/>
                    <a:pt x="17190" y="443"/>
                    <a:pt x="17341" y="443"/>
                  </a:cubicBezTo>
                  <a:close/>
                  <a:moveTo>
                    <a:pt x="3283" y="2322"/>
                  </a:moveTo>
                  <a:lnTo>
                    <a:pt x="3195" y="2359"/>
                  </a:lnTo>
                  <a:lnTo>
                    <a:pt x="2956" y="2435"/>
                  </a:lnTo>
                  <a:cubicBezTo>
                    <a:pt x="2855" y="2460"/>
                    <a:pt x="2742" y="2510"/>
                    <a:pt x="2616" y="2548"/>
                  </a:cubicBezTo>
                  <a:cubicBezTo>
                    <a:pt x="2478" y="2586"/>
                    <a:pt x="2352" y="2624"/>
                    <a:pt x="2227" y="2674"/>
                  </a:cubicBezTo>
                  <a:cubicBezTo>
                    <a:pt x="2088" y="2724"/>
                    <a:pt x="1950" y="2762"/>
                    <a:pt x="1837" y="2800"/>
                  </a:cubicBezTo>
                  <a:lnTo>
                    <a:pt x="1497" y="2913"/>
                  </a:lnTo>
                  <a:lnTo>
                    <a:pt x="1246" y="3001"/>
                  </a:lnTo>
                  <a:lnTo>
                    <a:pt x="1158" y="3026"/>
                  </a:lnTo>
                  <a:lnTo>
                    <a:pt x="1233" y="2976"/>
                  </a:lnTo>
                  <a:cubicBezTo>
                    <a:pt x="1284" y="2950"/>
                    <a:pt x="1359" y="2913"/>
                    <a:pt x="1447" y="2862"/>
                  </a:cubicBezTo>
                  <a:cubicBezTo>
                    <a:pt x="1535" y="2825"/>
                    <a:pt x="1636" y="2774"/>
                    <a:pt x="1761" y="2724"/>
                  </a:cubicBezTo>
                  <a:cubicBezTo>
                    <a:pt x="1875" y="2674"/>
                    <a:pt x="2013" y="2624"/>
                    <a:pt x="2139" y="2586"/>
                  </a:cubicBezTo>
                  <a:cubicBezTo>
                    <a:pt x="2277" y="2536"/>
                    <a:pt x="2415" y="2498"/>
                    <a:pt x="2554" y="2460"/>
                  </a:cubicBezTo>
                  <a:cubicBezTo>
                    <a:pt x="2679" y="2422"/>
                    <a:pt x="2805" y="2397"/>
                    <a:pt x="2918" y="2385"/>
                  </a:cubicBezTo>
                  <a:cubicBezTo>
                    <a:pt x="3019" y="2359"/>
                    <a:pt x="3119" y="2347"/>
                    <a:pt x="3182" y="2334"/>
                  </a:cubicBezTo>
                  <a:lnTo>
                    <a:pt x="3283" y="2322"/>
                  </a:lnTo>
                  <a:close/>
                  <a:moveTo>
                    <a:pt x="9822" y="1454"/>
                  </a:moveTo>
                  <a:cubicBezTo>
                    <a:pt x="9822" y="1454"/>
                    <a:pt x="9759" y="1492"/>
                    <a:pt x="9646" y="1567"/>
                  </a:cubicBezTo>
                  <a:cubicBezTo>
                    <a:pt x="9470" y="1655"/>
                    <a:pt x="9294" y="1743"/>
                    <a:pt x="9118" y="1831"/>
                  </a:cubicBezTo>
                  <a:cubicBezTo>
                    <a:pt x="8891" y="1919"/>
                    <a:pt x="8615" y="2033"/>
                    <a:pt x="8313" y="2133"/>
                  </a:cubicBezTo>
                  <a:cubicBezTo>
                    <a:pt x="7998" y="2234"/>
                    <a:pt x="7659" y="2322"/>
                    <a:pt x="7319" y="2410"/>
                  </a:cubicBezTo>
                  <a:cubicBezTo>
                    <a:pt x="6980" y="2498"/>
                    <a:pt x="6640" y="2573"/>
                    <a:pt x="6313" y="2649"/>
                  </a:cubicBezTo>
                  <a:cubicBezTo>
                    <a:pt x="5999" y="2737"/>
                    <a:pt x="5685" y="2787"/>
                    <a:pt x="5446" y="2850"/>
                  </a:cubicBezTo>
                  <a:cubicBezTo>
                    <a:pt x="5194" y="2913"/>
                    <a:pt x="4968" y="2963"/>
                    <a:pt x="4830" y="3013"/>
                  </a:cubicBezTo>
                  <a:lnTo>
                    <a:pt x="4591" y="3076"/>
                  </a:lnTo>
                  <a:lnTo>
                    <a:pt x="4817" y="2988"/>
                  </a:lnTo>
                  <a:cubicBezTo>
                    <a:pt x="4955" y="2938"/>
                    <a:pt x="5157" y="2875"/>
                    <a:pt x="5408" y="2800"/>
                  </a:cubicBezTo>
                  <a:cubicBezTo>
                    <a:pt x="5660" y="2724"/>
                    <a:pt x="5961" y="2649"/>
                    <a:pt x="6276" y="2561"/>
                  </a:cubicBezTo>
                  <a:cubicBezTo>
                    <a:pt x="6590" y="2485"/>
                    <a:pt x="6930" y="2410"/>
                    <a:pt x="7269" y="2322"/>
                  </a:cubicBezTo>
                  <a:cubicBezTo>
                    <a:pt x="7609" y="2221"/>
                    <a:pt x="7936" y="2146"/>
                    <a:pt x="8250" y="2045"/>
                  </a:cubicBezTo>
                  <a:cubicBezTo>
                    <a:pt x="8552" y="1957"/>
                    <a:pt x="8841" y="1869"/>
                    <a:pt x="9067" y="1781"/>
                  </a:cubicBezTo>
                  <a:cubicBezTo>
                    <a:pt x="9306" y="1693"/>
                    <a:pt x="9495" y="1605"/>
                    <a:pt x="9621" y="1555"/>
                  </a:cubicBezTo>
                  <a:cubicBezTo>
                    <a:pt x="9746" y="1492"/>
                    <a:pt x="9822" y="1454"/>
                    <a:pt x="9822" y="1454"/>
                  </a:cubicBezTo>
                  <a:close/>
                  <a:moveTo>
                    <a:pt x="13242" y="1228"/>
                  </a:moveTo>
                  <a:lnTo>
                    <a:pt x="13129" y="1341"/>
                  </a:lnTo>
                  <a:cubicBezTo>
                    <a:pt x="13054" y="1404"/>
                    <a:pt x="12940" y="1492"/>
                    <a:pt x="12789" y="1605"/>
                  </a:cubicBezTo>
                  <a:cubicBezTo>
                    <a:pt x="12639" y="1731"/>
                    <a:pt x="12463" y="1844"/>
                    <a:pt x="12249" y="1970"/>
                  </a:cubicBezTo>
                  <a:cubicBezTo>
                    <a:pt x="12048" y="2095"/>
                    <a:pt x="11809" y="2221"/>
                    <a:pt x="11570" y="2347"/>
                  </a:cubicBezTo>
                  <a:cubicBezTo>
                    <a:pt x="11331" y="2460"/>
                    <a:pt x="11067" y="2573"/>
                    <a:pt x="10828" y="2661"/>
                  </a:cubicBezTo>
                  <a:cubicBezTo>
                    <a:pt x="10576" y="2762"/>
                    <a:pt x="10337" y="2837"/>
                    <a:pt x="10124" y="2900"/>
                  </a:cubicBezTo>
                  <a:cubicBezTo>
                    <a:pt x="9922" y="2963"/>
                    <a:pt x="9734" y="3013"/>
                    <a:pt x="9608" y="3039"/>
                  </a:cubicBezTo>
                  <a:lnTo>
                    <a:pt x="9419" y="3089"/>
                  </a:lnTo>
                  <a:lnTo>
                    <a:pt x="9595" y="3026"/>
                  </a:lnTo>
                  <a:cubicBezTo>
                    <a:pt x="9721" y="2988"/>
                    <a:pt x="9885" y="2925"/>
                    <a:pt x="10086" y="2850"/>
                  </a:cubicBezTo>
                  <a:cubicBezTo>
                    <a:pt x="10274" y="2774"/>
                    <a:pt x="10501" y="2699"/>
                    <a:pt x="10740" y="2586"/>
                  </a:cubicBezTo>
                  <a:cubicBezTo>
                    <a:pt x="10979" y="2485"/>
                    <a:pt x="11230" y="2385"/>
                    <a:pt x="11469" y="2259"/>
                  </a:cubicBezTo>
                  <a:cubicBezTo>
                    <a:pt x="11708" y="2146"/>
                    <a:pt x="11934" y="2020"/>
                    <a:pt x="12148" y="1907"/>
                  </a:cubicBezTo>
                  <a:cubicBezTo>
                    <a:pt x="12362" y="1781"/>
                    <a:pt x="12563" y="1680"/>
                    <a:pt x="12714" y="1567"/>
                  </a:cubicBezTo>
                  <a:cubicBezTo>
                    <a:pt x="12877" y="1467"/>
                    <a:pt x="13016" y="1391"/>
                    <a:pt x="13104" y="1328"/>
                  </a:cubicBezTo>
                  <a:lnTo>
                    <a:pt x="13242" y="1228"/>
                  </a:lnTo>
                  <a:close/>
                  <a:moveTo>
                    <a:pt x="18071" y="2862"/>
                  </a:moveTo>
                  <a:cubicBezTo>
                    <a:pt x="18297" y="2862"/>
                    <a:pt x="18561" y="2862"/>
                    <a:pt x="18838" y="2875"/>
                  </a:cubicBezTo>
                  <a:cubicBezTo>
                    <a:pt x="19115" y="2875"/>
                    <a:pt x="19416" y="2900"/>
                    <a:pt x="19718" y="2938"/>
                  </a:cubicBezTo>
                  <a:cubicBezTo>
                    <a:pt x="20007" y="2963"/>
                    <a:pt x="20297" y="3013"/>
                    <a:pt x="20573" y="3051"/>
                  </a:cubicBezTo>
                  <a:cubicBezTo>
                    <a:pt x="20837" y="3101"/>
                    <a:pt x="21076" y="3152"/>
                    <a:pt x="21290" y="3202"/>
                  </a:cubicBezTo>
                  <a:cubicBezTo>
                    <a:pt x="21491" y="3252"/>
                    <a:pt x="21667" y="3290"/>
                    <a:pt x="21780" y="3328"/>
                  </a:cubicBezTo>
                  <a:lnTo>
                    <a:pt x="21969" y="3378"/>
                  </a:lnTo>
                  <a:lnTo>
                    <a:pt x="21768" y="3340"/>
                  </a:lnTo>
                  <a:cubicBezTo>
                    <a:pt x="21642" y="3328"/>
                    <a:pt x="21466" y="3290"/>
                    <a:pt x="21252" y="3252"/>
                  </a:cubicBezTo>
                  <a:cubicBezTo>
                    <a:pt x="21039" y="3215"/>
                    <a:pt x="20800" y="3177"/>
                    <a:pt x="20536" y="3139"/>
                  </a:cubicBezTo>
                  <a:lnTo>
                    <a:pt x="20523" y="3139"/>
                  </a:lnTo>
                  <a:cubicBezTo>
                    <a:pt x="20259" y="3101"/>
                    <a:pt x="19970" y="3064"/>
                    <a:pt x="19668" y="3026"/>
                  </a:cubicBezTo>
                  <a:cubicBezTo>
                    <a:pt x="19379" y="3001"/>
                    <a:pt x="19089" y="2976"/>
                    <a:pt x="18813" y="2950"/>
                  </a:cubicBezTo>
                  <a:cubicBezTo>
                    <a:pt x="18536" y="2938"/>
                    <a:pt x="18285" y="2913"/>
                    <a:pt x="18058" y="2913"/>
                  </a:cubicBezTo>
                  <a:cubicBezTo>
                    <a:pt x="17832" y="2900"/>
                    <a:pt x="17643" y="2900"/>
                    <a:pt x="17518" y="2888"/>
                  </a:cubicBezTo>
                  <a:lnTo>
                    <a:pt x="17316" y="2888"/>
                  </a:lnTo>
                  <a:lnTo>
                    <a:pt x="17518" y="2875"/>
                  </a:lnTo>
                  <a:cubicBezTo>
                    <a:pt x="17656" y="2875"/>
                    <a:pt x="17832" y="2862"/>
                    <a:pt x="18071" y="2862"/>
                  </a:cubicBezTo>
                  <a:close/>
                  <a:moveTo>
                    <a:pt x="9885" y="4019"/>
                  </a:moveTo>
                  <a:lnTo>
                    <a:pt x="10186" y="4057"/>
                  </a:lnTo>
                  <a:lnTo>
                    <a:pt x="10337" y="4095"/>
                  </a:lnTo>
                  <a:lnTo>
                    <a:pt x="10526" y="4120"/>
                  </a:lnTo>
                  <a:cubicBezTo>
                    <a:pt x="10664" y="4133"/>
                    <a:pt x="10815" y="4145"/>
                    <a:pt x="10979" y="4158"/>
                  </a:cubicBezTo>
                  <a:cubicBezTo>
                    <a:pt x="11306" y="4195"/>
                    <a:pt x="11695" y="4221"/>
                    <a:pt x="12123" y="4233"/>
                  </a:cubicBezTo>
                  <a:cubicBezTo>
                    <a:pt x="12551" y="4246"/>
                    <a:pt x="12991" y="4258"/>
                    <a:pt x="13456" y="4258"/>
                  </a:cubicBezTo>
                  <a:cubicBezTo>
                    <a:pt x="13909" y="4258"/>
                    <a:pt x="14361" y="4283"/>
                    <a:pt x="14789" y="4309"/>
                  </a:cubicBezTo>
                  <a:cubicBezTo>
                    <a:pt x="15229" y="4334"/>
                    <a:pt x="15619" y="4371"/>
                    <a:pt x="15946" y="4422"/>
                  </a:cubicBezTo>
                  <a:cubicBezTo>
                    <a:pt x="16122" y="4447"/>
                    <a:pt x="16260" y="4485"/>
                    <a:pt x="16398" y="4510"/>
                  </a:cubicBezTo>
                  <a:cubicBezTo>
                    <a:pt x="16524" y="4535"/>
                    <a:pt x="16637" y="4560"/>
                    <a:pt x="16725" y="4585"/>
                  </a:cubicBezTo>
                  <a:lnTo>
                    <a:pt x="17015" y="4661"/>
                  </a:lnTo>
                  <a:lnTo>
                    <a:pt x="16713" y="4623"/>
                  </a:lnTo>
                  <a:cubicBezTo>
                    <a:pt x="16612" y="4610"/>
                    <a:pt x="16499" y="4598"/>
                    <a:pt x="16361" y="4585"/>
                  </a:cubicBezTo>
                  <a:cubicBezTo>
                    <a:pt x="16222" y="4573"/>
                    <a:pt x="16071" y="4547"/>
                    <a:pt x="15908" y="4547"/>
                  </a:cubicBezTo>
                  <a:cubicBezTo>
                    <a:pt x="15568" y="4510"/>
                    <a:pt x="15179" y="4497"/>
                    <a:pt x="14751" y="4497"/>
                  </a:cubicBezTo>
                  <a:cubicBezTo>
                    <a:pt x="14336" y="4485"/>
                    <a:pt x="13883" y="4472"/>
                    <a:pt x="13418" y="4472"/>
                  </a:cubicBezTo>
                  <a:cubicBezTo>
                    <a:pt x="12965" y="4472"/>
                    <a:pt x="12513" y="4447"/>
                    <a:pt x="12085" y="4422"/>
                  </a:cubicBezTo>
                  <a:cubicBezTo>
                    <a:pt x="11645" y="4397"/>
                    <a:pt x="11255" y="4334"/>
                    <a:pt x="10928" y="4283"/>
                  </a:cubicBezTo>
                  <a:cubicBezTo>
                    <a:pt x="10765" y="4246"/>
                    <a:pt x="10614" y="4221"/>
                    <a:pt x="10488" y="4183"/>
                  </a:cubicBezTo>
                  <a:lnTo>
                    <a:pt x="10312" y="4145"/>
                  </a:lnTo>
                  <a:lnTo>
                    <a:pt x="10161" y="4095"/>
                  </a:lnTo>
                  <a:lnTo>
                    <a:pt x="9885" y="4019"/>
                  </a:lnTo>
                  <a:close/>
                  <a:moveTo>
                    <a:pt x="1963" y="3818"/>
                  </a:moveTo>
                  <a:lnTo>
                    <a:pt x="2126" y="3919"/>
                  </a:lnTo>
                  <a:cubicBezTo>
                    <a:pt x="2227" y="3969"/>
                    <a:pt x="2378" y="4057"/>
                    <a:pt x="2566" y="4145"/>
                  </a:cubicBezTo>
                  <a:cubicBezTo>
                    <a:pt x="2742" y="4246"/>
                    <a:pt x="2981" y="4346"/>
                    <a:pt x="3220" y="4459"/>
                  </a:cubicBezTo>
                  <a:cubicBezTo>
                    <a:pt x="3459" y="4573"/>
                    <a:pt x="3723" y="4686"/>
                    <a:pt x="4000" y="4774"/>
                  </a:cubicBezTo>
                  <a:cubicBezTo>
                    <a:pt x="4276" y="4874"/>
                    <a:pt x="4553" y="4975"/>
                    <a:pt x="4830" y="5050"/>
                  </a:cubicBezTo>
                  <a:cubicBezTo>
                    <a:pt x="5106" y="5126"/>
                    <a:pt x="5358" y="5214"/>
                    <a:pt x="5584" y="5252"/>
                  </a:cubicBezTo>
                  <a:cubicBezTo>
                    <a:pt x="5823" y="5302"/>
                    <a:pt x="6012" y="5352"/>
                    <a:pt x="6150" y="5377"/>
                  </a:cubicBezTo>
                  <a:lnTo>
                    <a:pt x="6364" y="5415"/>
                  </a:lnTo>
                  <a:lnTo>
                    <a:pt x="6137" y="5390"/>
                  </a:lnTo>
                  <a:cubicBezTo>
                    <a:pt x="5999" y="5377"/>
                    <a:pt x="5798" y="5352"/>
                    <a:pt x="5559" y="5315"/>
                  </a:cubicBezTo>
                  <a:cubicBezTo>
                    <a:pt x="5320" y="5264"/>
                    <a:pt x="5043" y="5214"/>
                    <a:pt x="4767" y="5139"/>
                  </a:cubicBezTo>
                  <a:cubicBezTo>
                    <a:pt x="4490" y="5063"/>
                    <a:pt x="4201" y="4962"/>
                    <a:pt x="3912" y="4862"/>
                  </a:cubicBezTo>
                  <a:cubicBezTo>
                    <a:pt x="3635" y="4761"/>
                    <a:pt x="3371" y="4648"/>
                    <a:pt x="3132" y="4535"/>
                  </a:cubicBezTo>
                  <a:cubicBezTo>
                    <a:pt x="2881" y="4422"/>
                    <a:pt x="2679" y="4296"/>
                    <a:pt x="2503" y="4195"/>
                  </a:cubicBezTo>
                  <a:cubicBezTo>
                    <a:pt x="2315" y="4082"/>
                    <a:pt x="2189" y="3994"/>
                    <a:pt x="2101" y="3931"/>
                  </a:cubicBezTo>
                  <a:lnTo>
                    <a:pt x="1963" y="3818"/>
                  </a:lnTo>
                  <a:close/>
                  <a:moveTo>
                    <a:pt x="9545" y="4912"/>
                  </a:moveTo>
                  <a:lnTo>
                    <a:pt x="9721" y="4937"/>
                  </a:lnTo>
                  <a:lnTo>
                    <a:pt x="10161" y="5025"/>
                  </a:lnTo>
                  <a:lnTo>
                    <a:pt x="10777" y="5139"/>
                  </a:lnTo>
                  <a:cubicBezTo>
                    <a:pt x="11004" y="5189"/>
                    <a:pt x="11243" y="5239"/>
                    <a:pt x="11482" y="5277"/>
                  </a:cubicBezTo>
                  <a:cubicBezTo>
                    <a:pt x="11721" y="5327"/>
                    <a:pt x="11960" y="5377"/>
                    <a:pt x="12186" y="5415"/>
                  </a:cubicBezTo>
                  <a:lnTo>
                    <a:pt x="12815" y="5553"/>
                  </a:lnTo>
                  <a:lnTo>
                    <a:pt x="13255" y="5629"/>
                  </a:lnTo>
                  <a:lnTo>
                    <a:pt x="13418" y="5667"/>
                  </a:lnTo>
                  <a:lnTo>
                    <a:pt x="13242" y="5654"/>
                  </a:lnTo>
                  <a:cubicBezTo>
                    <a:pt x="13129" y="5641"/>
                    <a:pt x="12978" y="5629"/>
                    <a:pt x="12789" y="5604"/>
                  </a:cubicBezTo>
                  <a:cubicBezTo>
                    <a:pt x="12601" y="5579"/>
                    <a:pt x="12374" y="5553"/>
                    <a:pt x="12148" y="5516"/>
                  </a:cubicBezTo>
                  <a:cubicBezTo>
                    <a:pt x="11909" y="5478"/>
                    <a:pt x="11670" y="5440"/>
                    <a:pt x="11419" y="5390"/>
                  </a:cubicBezTo>
                  <a:cubicBezTo>
                    <a:pt x="11180" y="5352"/>
                    <a:pt x="10941" y="5289"/>
                    <a:pt x="10715" y="5239"/>
                  </a:cubicBezTo>
                  <a:cubicBezTo>
                    <a:pt x="10501" y="5176"/>
                    <a:pt x="10300" y="5126"/>
                    <a:pt x="10124" y="5076"/>
                  </a:cubicBezTo>
                  <a:cubicBezTo>
                    <a:pt x="9948" y="5025"/>
                    <a:pt x="9809" y="4988"/>
                    <a:pt x="9709" y="4962"/>
                  </a:cubicBezTo>
                  <a:lnTo>
                    <a:pt x="9545" y="4912"/>
                  </a:lnTo>
                  <a:close/>
                  <a:moveTo>
                    <a:pt x="5483" y="4346"/>
                  </a:moveTo>
                  <a:lnTo>
                    <a:pt x="5685" y="4409"/>
                  </a:lnTo>
                  <a:cubicBezTo>
                    <a:pt x="5798" y="4459"/>
                    <a:pt x="5974" y="4522"/>
                    <a:pt x="6188" y="4585"/>
                  </a:cubicBezTo>
                  <a:cubicBezTo>
                    <a:pt x="6401" y="4661"/>
                    <a:pt x="6640" y="4749"/>
                    <a:pt x="6892" y="4837"/>
                  </a:cubicBezTo>
                  <a:cubicBezTo>
                    <a:pt x="7156" y="4937"/>
                    <a:pt x="7433" y="5038"/>
                    <a:pt x="7709" y="5126"/>
                  </a:cubicBezTo>
                  <a:cubicBezTo>
                    <a:pt x="7986" y="5227"/>
                    <a:pt x="8250" y="5327"/>
                    <a:pt x="8514" y="5415"/>
                  </a:cubicBezTo>
                  <a:cubicBezTo>
                    <a:pt x="8778" y="5503"/>
                    <a:pt x="9017" y="5604"/>
                    <a:pt x="9231" y="5667"/>
                  </a:cubicBezTo>
                  <a:cubicBezTo>
                    <a:pt x="9432" y="5742"/>
                    <a:pt x="9608" y="5805"/>
                    <a:pt x="9734" y="5855"/>
                  </a:cubicBezTo>
                  <a:lnTo>
                    <a:pt x="9922" y="5918"/>
                  </a:lnTo>
                  <a:lnTo>
                    <a:pt x="9696" y="5893"/>
                  </a:lnTo>
                  <a:cubicBezTo>
                    <a:pt x="9558" y="5868"/>
                    <a:pt x="9369" y="5830"/>
                    <a:pt x="9130" y="5780"/>
                  </a:cubicBezTo>
                  <a:cubicBezTo>
                    <a:pt x="8904" y="5730"/>
                    <a:pt x="8640" y="5654"/>
                    <a:pt x="8363" y="5579"/>
                  </a:cubicBezTo>
                  <a:cubicBezTo>
                    <a:pt x="8086" y="5503"/>
                    <a:pt x="7810" y="5415"/>
                    <a:pt x="7521" y="5315"/>
                  </a:cubicBezTo>
                  <a:cubicBezTo>
                    <a:pt x="7231" y="5227"/>
                    <a:pt x="6980" y="5101"/>
                    <a:pt x="6728" y="5000"/>
                  </a:cubicBezTo>
                  <a:cubicBezTo>
                    <a:pt x="6477" y="4900"/>
                    <a:pt x="6251" y="4786"/>
                    <a:pt x="6075" y="4686"/>
                  </a:cubicBezTo>
                  <a:cubicBezTo>
                    <a:pt x="5898" y="4585"/>
                    <a:pt x="5748" y="4510"/>
                    <a:pt x="5647" y="4447"/>
                  </a:cubicBezTo>
                  <a:lnTo>
                    <a:pt x="5483" y="4346"/>
                  </a:lnTo>
                  <a:close/>
                  <a:moveTo>
                    <a:pt x="15633" y="1"/>
                  </a:moveTo>
                  <a:cubicBezTo>
                    <a:pt x="15273" y="1"/>
                    <a:pt x="14588" y="28"/>
                    <a:pt x="13632" y="184"/>
                  </a:cubicBezTo>
                  <a:cubicBezTo>
                    <a:pt x="12161" y="423"/>
                    <a:pt x="12312" y="1442"/>
                    <a:pt x="10363" y="2246"/>
                  </a:cubicBezTo>
                  <a:cubicBezTo>
                    <a:pt x="10363" y="2246"/>
                    <a:pt x="11381" y="1379"/>
                    <a:pt x="11708" y="725"/>
                  </a:cubicBezTo>
                  <a:lnTo>
                    <a:pt x="11708" y="725"/>
                  </a:lnTo>
                  <a:cubicBezTo>
                    <a:pt x="10815" y="800"/>
                    <a:pt x="9948" y="989"/>
                    <a:pt x="9105" y="1278"/>
                  </a:cubicBezTo>
                  <a:cubicBezTo>
                    <a:pt x="7848" y="1756"/>
                    <a:pt x="5873" y="2598"/>
                    <a:pt x="4201" y="2661"/>
                  </a:cubicBezTo>
                  <a:cubicBezTo>
                    <a:pt x="5081" y="2498"/>
                    <a:pt x="5911" y="2171"/>
                    <a:pt x="6666" y="1706"/>
                  </a:cubicBezTo>
                  <a:lnTo>
                    <a:pt x="6666" y="1706"/>
                  </a:lnTo>
                  <a:cubicBezTo>
                    <a:pt x="6665" y="1706"/>
                    <a:pt x="5788" y="1943"/>
                    <a:pt x="5054" y="1943"/>
                  </a:cubicBezTo>
                  <a:cubicBezTo>
                    <a:pt x="4927" y="1943"/>
                    <a:pt x="4804" y="1936"/>
                    <a:pt x="4691" y="1919"/>
                  </a:cubicBezTo>
                  <a:cubicBezTo>
                    <a:pt x="4409" y="1874"/>
                    <a:pt x="4173" y="1845"/>
                    <a:pt x="3927" y="1845"/>
                  </a:cubicBezTo>
                  <a:cubicBezTo>
                    <a:pt x="3495" y="1845"/>
                    <a:pt x="3033" y="1935"/>
                    <a:pt x="2239" y="2183"/>
                  </a:cubicBezTo>
                  <a:cubicBezTo>
                    <a:pt x="1585" y="2397"/>
                    <a:pt x="516" y="2862"/>
                    <a:pt x="1" y="3089"/>
                  </a:cubicBezTo>
                  <a:cubicBezTo>
                    <a:pt x="391" y="3152"/>
                    <a:pt x="781" y="3215"/>
                    <a:pt x="1170" y="3252"/>
                  </a:cubicBezTo>
                  <a:cubicBezTo>
                    <a:pt x="2189" y="3378"/>
                    <a:pt x="3220" y="3479"/>
                    <a:pt x="4251" y="3516"/>
                  </a:cubicBezTo>
                  <a:lnTo>
                    <a:pt x="4628" y="3529"/>
                  </a:lnTo>
                  <a:lnTo>
                    <a:pt x="5018" y="3529"/>
                  </a:lnTo>
                  <a:lnTo>
                    <a:pt x="5810" y="3542"/>
                  </a:lnTo>
                  <a:lnTo>
                    <a:pt x="6590" y="3529"/>
                  </a:lnTo>
                  <a:cubicBezTo>
                    <a:pt x="6854" y="3529"/>
                    <a:pt x="7118" y="3516"/>
                    <a:pt x="7382" y="3504"/>
                  </a:cubicBezTo>
                  <a:cubicBezTo>
                    <a:pt x="8426" y="3466"/>
                    <a:pt x="9470" y="3378"/>
                    <a:pt x="10513" y="3265"/>
                  </a:cubicBezTo>
                  <a:cubicBezTo>
                    <a:pt x="11557" y="3164"/>
                    <a:pt x="12588" y="3001"/>
                    <a:pt x="13619" y="2825"/>
                  </a:cubicBezTo>
                  <a:cubicBezTo>
                    <a:pt x="14663" y="2661"/>
                    <a:pt x="15694" y="2460"/>
                    <a:pt x="16763" y="2334"/>
                  </a:cubicBezTo>
                  <a:cubicBezTo>
                    <a:pt x="17316" y="2259"/>
                    <a:pt x="17857" y="2221"/>
                    <a:pt x="18410" y="2221"/>
                  </a:cubicBezTo>
                  <a:cubicBezTo>
                    <a:pt x="18951" y="2221"/>
                    <a:pt x="19492" y="2284"/>
                    <a:pt x="20020" y="2397"/>
                  </a:cubicBezTo>
                  <a:cubicBezTo>
                    <a:pt x="20108" y="2410"/>
                    <a:pt x="20146" y="2473"/>
                    <a:pt x="20108" y="2523"/>
                  </a:cubicBezTo>
                  <a:cubicBezTo>
                    <a:pt x="20070" y="2573"/>
                    <a:pt x="19995" y="2598"/>
                    <a:pt x="19932" y="2598"/>
                  </a:cubicBezTo>
                  <a:cubicBezTo>
                    <a:pt x="19610" y="2579"/>
                    <a:pt x="19289" y="2569"/>
                    <a:pt x="18969" y="2569"/>
                  </a:cubicBezTo>
                  <a:cubicBezTo>
                    <a:pt x="18264" y="2569"/>
                    <a:pt x="17564" y="2616"/>
                    <a:pt x="16864" y="2712"/>
                  </a:cubicBezTo>
                  <a:cubicBezTo>
                    <a:pt x="15845" y="2850"/>
                    <a:pt x="14827" y="3051"/>
                    <a:pt x="13770" y="3227"/>
                  </a:cubicBezTo>
                  <a:cubicBezTo>
                    <a:pt x="12727" y="3403"/>
                    <a:pt x="11683" y="3579"/>
                    <a:pt x="10614" y="3692"/>
                  </a:cubicBezTo>
                  <a:cubicBezTo>
                    <a:pt x="10350" y="3730"/>
                    <a:pt x="10086" y="3755"/>
                    <a:pt x="9809" y="3780"/>
                  </a:cubicBezTo>
                  <a:lnTo>
                    <a:pt x="9419" y="3818"/>
                  </a:lnTo>
                  <a:lnTo>
                    <a:pt x="9017" y="3856"/>
                  </a:lnTo>
                  <a:cubicBezTo>
                    <a:pt x="8740" y="3881"/>
                    <a:pt x="8476" y="3906"/>
                    <a:pt x="8212" y="3919"/>
                  </a:cubicBezTo>
                  <a:lnTo>
                    <a:pt x="7395" y="3956"/>
                  </a:lnTo>
                  <a:cubicBezTo>
                    <a:pt x="7131" y="3982"/>
                    <a:pt x="6867" y="3982"/>
                    <a:pt x="6590" y="3994"/>
                  </a:cubicBezTo>
                  <a:lnTo>
                    <a:pt x="5785" y="4007"/>
                  </a:lnTo>
                  <a:lnTo>
                    <a:pt x="4968" y="3994"/>
                  </a:lnTo>
                  <a:lnTo>
                    <a:pt x="4566" y="3994"/>
                  </a:lnTo>
                  <a:lnTo>
                    <a:pt x="4163" y="3969"/>
                  </a:lnTo>
                  <a:cubicBezTo>
                    <a:pt x="3899" y="3956"/>
                    <a:pt x="3635" y="3944"/>
                    <a:pt x="3371" y="3931"/>
                  </a:cubicBezTo>
                  <a:lnTo>
                    <a:pt x="2566" y="3868"/>
                  </a:lnTo>
                  <a:cubicBezTo>
                    <a:pt x="2302" y="3843"/>
                    <a:pt x="2051" y="3818"/>
                    <a:pt x="1786" y="3780"/>
                  </a:cubicBezTo>
                  <a:cubicBezTo>
                    <a:pt x="1522" y="3755"/>
                    <a:pt x="1296" y="3730"/>
                    <a:pt x="1057" y="3692"/>
                  </a:cubicBezTo>
                  <a:lnTo>
                    <a:pt x="1057" y="3692"/>
                  </a:lnTo>
                  <a:cubicBezTo>
                    <a:pt x="3258" y="4636"/>
                    <a:pt x="3346" y="5428"/>
                    <a:pt x="6150" y="5893"/>
                  </a:cubicBezTo>
                  <a:cubicBezTo>
                    <a:pt x="7797" y="6179"/>
                    <a:pt x="9099" y="6250"/>
                    <a:pt x="9985" y="6250"/>
                  </a:cubicBezTo>
                  <a:cubicBezTo>
                    <a:pt x="10851" y="6250"/>
                    <a:pt x="11318" y="6182"/>
                    <a:pt x="11318" y="6182"/>
                  </a:cubicBezTo>
                  <a:lnTo>
                    <a:pt x="8338" y="5088"/>
                  </a:lnTo>
                  <a:lnTo>
                    <a:pt x="8338" y="5088"/>
                  </a:lnTo>
                  <a:cubicBezTo>
                    <a:pt x="8339" y="5088"/>
                    <a:pt x="11897" y="5994"/>
                    <a:pt x="13091" y="6056"/>
                  </a:cubicBezTo>
                  <a:cubicBezTo>
                    <a:pt x="13127" y="6058"/>
                    <a:pt x="13164" y="6059"/>
                    <a:pt x="13201" y="6059"/>
                  </a:cubicBezTo>
                  <a:cubicBezTo>
                    <a:pt x="14396" y="6059"/>
                    <a:pt x="16349" y="5111"/>
                    <a:pt x="17178" y="5038"/>
                  </a:cubicBezTo>
                  <a:cubicBezTo>
                    <a:pt x="18021" y="4975"/>
                    <a:pt x="19190" y="4975"/>
                    <a:pt x="19190" y="4975"/>
                  </a:cubicBezTo>
                  <a:cubicBezTo>
                    <a:pt x="19190" y="4975"/>
                    <a:pt x="17167" y="4032"/>
                    <a:pt x="15316" y="4032"/>
                  </a:cubicBezTo>
                  <a:cubicBezTo>
                    <a:pt x="15304" y="4032"/>
                    <a:pt x="15291" y="4032"/>
                    <a:pt x="15279" y="4032"/>
                  </a:cubicBezTo>
                  <a:cubicBezTo>
                    <a:pt x="15279" y="4032"/>
                    <a:pt x="15686" y="3990"/>
                    <a:pt x="16305" y="3990"/>
                  </a:cubicBezTo>
                  <a:cubicBezTo>
                    <a:pt x="17247" y="3990"/>
                    <a:pt x="18682" y="4087"/>
                    <a:pt x="19919" y="4573"/>
                  </a:cubicBezTo>
                  <a:cubicBezTo>
                    <a:pt x="20573" y="4246"/>
                    <a:pt x="21277" y="4032"/>
                    <a:pt x="22007" y="3969"/>
                  </a:cubicBezTo>
                  <a:cubicBezTo>
                    <a:pt x="23189" y="3868"/>
                    <a:pt x="23553" y="3630"/>
                    <a:pt x="23579" y="3127"/>
                  </a:cubicBezTo>
                  <a:cubicBezTo>
                    <a:pt x="23579" y="3114"/>
                    <a:pt x="23579" y="3089"/>
                    <a:pt x="23579" y="3076"/>
                  </a:cubicBezTo>
                  <a:cubicBezTo>
                    <a:pt x="23553" y="2611"/>
                    <a:pt x="22598" y="2435"/>
                    <a:pt x="21718" y="1743"/>
                  </a:cubicBezTo>
                  <a:cubicBezTo>
                    <a:pt x="21273" y="1397"/>
                    <a:pt x="20312" y="1309"/>
                    <a:pt x="19450" y="1309"/>
                  </a:cubicBezTo>
                  <a:cubicBezTo>
                    <a:pt x="18557" y="1309"/>
                    <a:pt x="17769" y="1404"/>
                    <a:pt x="17769" y="1404"/>
                  </a:cubicBezTo>
                  <a:cubicBezTo>
                    <a:pt x="17769" y="1404"/>
                    <a:pt x="19001" y="939"/>
                    <a:pt x="20070" y="876"/>
                  </a:cubicBezTo>
                  <a:cubicBezTo>
                    <a:pt x="20070" y="876"/>
                    <a:pt x="19479" y="436"/>
                    <a:pt x="18348" y="259"/>
                  </a:cubicBezTo>
                  <a:cubicBezTo>
                    <a:pt x="17991" y="204"/>
                    <a:pt x="17614" y="152"/>
                    <a:pt x="17235" y="152"/>
                  </a:cubicBezTo>
                  <a:cubicBezTo>
                    <a:pt x="16411" y="152"/>
                    <a:pt x="15574" y="397"/>
                    <a:pt x="14902" y="1379"/>
                  </a:cubicBezTo>
                  <a:cubicBezTo>
                    <a:pt x="14952" y="762"/>
                    <a:pt x="15342" y="234"/>
                    <a:pt x="15921" y="8"/>
                  </a:cubicBezTo>
                  <a:cubicBezTo>
                    <a:pt x="15921" y="8"/>
                    <a:pt x="15822" y="1"/>
                    <a:pt x="15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4497200" y="2001925"/>
              <a:ext cx="721200" cy="168900"/>
            </a:xfrm>
            <a:custGeom>
              <a:avLst/>
              <a:gdLst/>
              <a:ahLst/>
              <a:cxnLst/>
              <a:rect l="l" t="t" r="r" b="b"/>
              <a:pathLst>
                <a:path w="28848" h="6756" extrusionOk="0">
                  <a:moveTo>
                    <a:pt x="579" y="2616"/>
                  </a:moveTo>
                  <a:lnTo>
                    <a:pt x="579" y="2616"/>
                  </a:lnTo>
                  <a:cubicBezTo>
                    <a:pt x="1497" y="2880"/>
                    <a:pt x="2453" y="3107"/>
                    <a:pt x="3421" y="3295"/>
                  </a:cubicBezTo>
                  <a:cubicBezTo>
                    <a:pt x="4389" y="3484"/>
                    <a:pt x="5383" y="3647"/>
                    <a:pt x="6389" y="3761"/>
                  </a:cubicBezTo>
                  <a:cubicBezTo>
                    <a:pt x="7395" y="3874"/>
                    <a:pt x="8426" y="3949"/>
                    <a:pt x="9457" y="3987"/>
                  </a:cubicBezTo>
                  <a:cubicBezTo>
                    <a:pt x="9972" y="4012"/>
                    <a:pt x="10488" y="4012"/>
                    <a:pt x="11004" y="4012"/>
                  </a:cubicBezTo>
                  <a:cubicBezTo>
                    <a:pt x="11519" y="4012"/>
                    <a:pt x="12035" y="3987"/>
                    <a:pt x="12563" y="3949"/>
                  </a:cubicBezTo>
                  <a:cubicBezTo>
                    <a:pt x="14625" y="3849"/>
                    <a:pt x="16687" y="3610"/>
                    <a:pt x="18724" y="3245"/>
                  </a:cubicBezTo>
                  <a:cubicBezTo>
                    <a:pt x="19743" y="3082"/>
                    <a:pt x="20749" y="2893"/>
                    <a:pt x="21793" y="2767"/>
                  </a:cubicBezTo>
                  <a:cubicBezTo>
                    <a:pt x="22290" y="2706"/>
                    <a:pt x="22793" y="2674"/>
                    <a:pt x="23298" y="2674"/>
                  </a:cubicBezTo>
                  <a:cubicBezTo>
                    <a:pt x="23827" y="2674"/>
                    <a:pt x="24358" y="2709"/>
                    <a:pt x="24886" y="2780"/>
                  </a:cubicBezTo>
                  <a:cubicBezTo>
                    <a:pt x="24431" y="2724"/>
                    <a:pt x="23977" y="2698"/>
                    <a:pt x="23523" y="2698"/>
                  </a:cubicBezTo>
                  <a:cubicBezTo>
                    <a:pt x="22948" y="2698"/>
                    <a:pt x="22375" y="2740"/>
                    <a:pt x="21805" y="2818"/>
                  </a:cubicBezTo>
                  <a:cubicBezTo>
                    <a:pt x="20774" y="2956"/>
                    <a:pt x="19768" y="3157"/>
                    <a:pt x="18750" y="3333"/>
                  </a:cubicBezTo>
                  <a:cubicBezTo>
                    <a:pt x="16712" y="3710"/>
                    <a:pt x="14638" y="3949"/>
                    <a:pt x="12563" y="4062"/>
                  </a:cubicBezTo>
                  <a:cubicBezTo>
                    <a:pt x="12035" y="4088"/>
                    <a:pt x="11519" y="4100"/>
                    <a:pt x="10991" y="4113"/>
                  </a:cubicBezTo>
                  <a:cubicBezTo>
                    <a:pt x="10849" y="4116"/>
                    <a:pt x="10709" y="4118"/>
                    <a:pt x="10569" y="4118"/>
                  </a:cubicBezTo>
                  <a:cubicBezTo>
                    <a:pt x="10186" y="4118"/>
                    <a:pt x="9809" y="4106"/>
                    <a:pt x="9432" y="4088"/>
                  </a:cubicBezTo>
                  <a:cubicBezTo>
                    <a:pt x="8388" y="4050"/>
                    <a:pt x="7357" y="3974"/>
                    <a:pt x="6351" y="3836"/>
                  </a:cubicBezTo>
                  <a:cubicBezTo>
                    <a:pt x="4402" y="3610"/>
                    <a:pt x="2465" y="3195"/>
                    <a:pt x="579" y="2616"/>
                  </a:cubicBezTo>
                  <a:close/>
                  <a:moveTo>
                    <a:pt x="20475" y="291"/>
                  </a:moveTo>
                  <a:cubicBezTo>
                    <a:pt x="20713" y="291"/>
                    <a:pt x="20837" y="303"/>
                    <a:pt x="20837" y="303"/>
                  </a:cubicBezTo>
                  <a:cubicBezTo>
                    <a:pt x="20259" y="516"/>
                    <a:pt x="19856" y="1057"/>
                    <a:pt x="19818" y="1673"/>
                  </a:cubicBezTo>
                  <a:cubicBezTo>
                    <a:pt x="20491" y="681"/>
                    <a:pt x="21330" y="435"/>
                    <a:pt x="22156" y="435"/>
                  </a:cubicBezTo>
                  <a:cubicBezTo>
                    <a:pt x="22534" y="435"/>
                    <a:pt x="22909" y="486"/>
                    <a:pt x="23264" y="541"/>
                  </a:cubicBezTo>
                  <a:cubicBezTo>
                    <a:pt x="24396" y="718"/>
                    <a:pt x="24974" y="1158"/>
                    <a:pt x="24974" y="1158"/>
                  </a:cubicBezTo>
                  <a:cubicBezTo>
                    <a:pt x="23918" y="1221"/>
                    <a:pt x="22686" y="1698"/>
                    <a:pt x="22686" y="1698"/>
                  </a:cubicBezTo>
                  <a:cubicBezTo>
                    <a:pt x="22686" y="1698"/>
                    <a:pt x="23473" y="1604"/>
                    <a:pt x="24366" y="1604"/>
                  </a:cubicBezTo>
                  <a:cubicBezTo>
                    <a:pt x="25229" y="1604"/>
                    <a:pt x="26189" y="1692"/>
                    <a:pt x="26634" y="2038"/>
                  </a:cubicBezTo>
                  <a:cubicBezTo>
                    <a:pt x="27514" y="2717"/>
                    <a:pt x="28470" y="2893"/>
                    <a:pt x="28495" y="3371"/>
                  </a:cubicBezTo>
                  <a:cubicBezTo>
                    <a:pt x="28495" y="3383"/>
                    <a:pt x="28495" y="3396"/>
                    <a:pt x="28495" y="3409"/>
                  </a:cubicBezTo>
                  <a:cubicBezTo>
                    <a:pt x="28470" y="3924"/>
                    <a:pt x="28093" y="4150"/>
                    <a:pt x="26923" y="4251"/>
                  </a:cubicBezTo>
                  <a:cubicBezTo>
                    <a:pt x="26194" y="4326"/>
                    <a:pt x="25490" y="4528"/>
                    <a:pt x="24823" y="4855"/>
                  </a:cubicBezTo>
                  <a:cubicBezTo>
                    <a:pt x="23577" y="4370"/>
                    <a:pt x="22120" y="4276"/>
                    <a:pt x="21175" y="4276"/>
                  </a:cubicBezTo>
                  <a:cubicBezTo>
                    <a:pt x="20576" y="4276"/>
                    <a:pt x="20183" y="4314"/>
                    <a:pt x="20183" y="4314"/>
                  </a:cubicBezTo>
                  <a:cubicBezTo>
                    <a:pt x="20195" y="4314"/>
                    <a:pt x="20208" y="4314"/>
                    <a:pt x="20220" y="4314"/>
                  </a:cubicBezTo>
                  <a:cubicBezTo>
                    <a:pt x="22083" y="4314"/>
                    <a:pt x="24106" y="5257"/>
                    <a:pt x="24106" y="5257"/>
                  </a:cubicBezTo>
                  <a:cubicBezTo>
                    <a:pt x="24106" y="5257"/>
                    <a:pt x="22937" y="5270"/>
                    <a:pt x="22082" y="5332"/>
                  </a:cubicBezTo>
                  <a:cubicBezTo>
                    <a:pt x="21241" y="5393"/>
                    <a:pt x="19311" y="6341"/>
                    <a:pt x="18106" y="6341"/>
                  </a:cubicBezTo>
                  <a:cubicBezTo>
                    <a:pt x="18068" y="6341"/>
                    <a:pt x="18031" y="6340"/>
                    <a:pt x="17995" y="6338"/>
                  </a:cubicBezTo>
                  <a:cubicBezTo>
                    <a:pt x="16813" y="6276"/>
                    <a:pt x="13255" y="5370"/>
                    <a:pt x="13254" y="5370"/>
                  </a:cubicBezTo>
                  <a:lnTo>
                    <a:pt x="13254" y="5370"/>
                  </a:lnTo>
                  <a:lnTo>
                    <a:pt x="16235" y="6477"/>
                  </a:lnTo>
                  <a:cubicBezTo>
                    <a:pt x="16235" y="6477"/>
                    <a:pt x="15767" y="6544"/>
                    <a:pt x="14900" y="6544"/>
                  </a:cubicBezTo>
                  <a:cubicBezTo>
                    <a:pt x="14013" y="6544"/>
                    <a:pt x="12707" y="6474"/>
                    <a:pt x="11054" y="6188"/>
                  </a:cubicBezTo>
                  <a:cubicBezTo>
                    <a:pt x="8262" y="5710"/>
                    <a:pt x="8174" y="4930"/>
                    <a:pt x="5974" y="3987"/>
                  </a:cubicBezTo>
                  <a:lnTo>
                    <a:pt x="5974" y="3987"/>
                  </a:lnTo>
                  <a:cubicBezTo>
                    <a:pt x="6213" y="4025"/>
                    <a:pt x="6451" y="4050"/>
                    <a:pt x="6703" y="4075"/>
                  </a:cubicBezTo>
                  <a:cubicBezTo>
                    <a:pt x="6942" y="4100"/>
                    <a:pt x="7218" y="4138"/>
                    <a:pt x="7483" y="4150"/>
                  </a:cubicBezTo>
                  <a:lnTo>
                    <a:pt x="8275" y="4226"/>
                  </a:lnTo>
                  <a:cubicBezTo>
                    <a:pt x="8539" y="4238"/>
                    <a:pt x="8815" y="4251"/>
                    <a:pt x="9080" y="4264"/>
                  </a:cubicBezTo>
                  <a:lnTo>
                    <a:pt x="9482" y="4276"/>
                  </a:lnTo>
                  <a:lnTo>
                    <a:pt x="9884" y="4276"/>
                  </a:lnTo>
                  <a:lnTo>
                    <a:pt x="10689" y="4289"/>
                  </a:lnTo>
                  <a:lnTo>
                    <a:pt x="11506" y="4276"/>
                  </a:lnTo>
                  <a:cubicBezTo>
                    <a:pt x="11771" y="4276"/>
                    <a:pt x="12047" y="4264"/>
                    <a:pt x="12311" y="4251"/>
                  </a:cubicBezTo>
                  <a:lnTo>
                    <a:pt x="13116" y="4213"/>
                  </a:lnTo>
                  <a:cubicBezTo>
                    <a:pt x="13393" y="4188"/>
                    <a:pt x="13657" y="4163"/>
                    <a:pt x="13921" y="4150"/>
                  </a:cubicBezTo>
                  <a:lnTo>
                    <a:pt x="14323" y="4113"/>
                  </a:lnTo>
                  <a:lnTo>
                    <a:pt x="14726" y="4075"/>
                  </a:lnTo>
                  <a:cubicBezTo>
                    <a:pt x="14990" y="4037"/>
                    <a:pt x="15266" y="4012"/>
                    <a:pt x="15530" y="3987"/>
                  </a:cubicBezTo>
                  <a:cubicBezTo>
                    <a:pt x="16599" y="3861"/>
                    <a:pt x="17643" y="3685"/>
                    <a:pt x="18687" y="3509"/>
                  </a:cubicBezTo>
                  <a:cubicBezTo>
                    <a:pt x="19730" y="3333"/>
                    <a:pt x="20749" y="3132"/>
                    <a:pt x="21780" y="2994"/>
                  </a:cubicBezTo>
                  <a:cubicBezTo>
                    <a:pt x="22508" y="2904"/>
                    <a:pt x="23235" y="2859"/>
                    <a:pt x="23963" y="2859"/>
                  </a:cubicBezTo>
                  <a:cubicBezTo>
                    <a:pt x="24254" y="2859"/>
                    <a:pt x="24545" y="2866"/>
                    <a:pt x="24836" y="2880"/>
                  </a:cubicBezTo>
                  <a:cubicBezTo>
                    <a:pt x="24849" y="2883"/>
                    <a:pt x="24861" y="2884"/>
                    <a:pt x="24874" y="2884"/>
                  </a:cubicBezTo>
                  <a:cubicBezTo>
                    <a:pt x="24932" y="2884"/>
                    <a:pt x="24983" y="2859"/>
                    <a:pt x="25024" y="2818"/>
                  </a:cubicBezTo>
                  <a:cubicBezTo>
                    <a:pt x="25062" y="2767"/>
                    <a:pt x="25024" y="2704"/>
                    <a:pt x="24936" y="2679"/>
                  </a:cubicBezTo>
                  <a:cubicBezTo>
                    <a:pt x="24408" y="2566"/>
                    <a:pt x="23868" y="2516"/>
                    <a:pt x="23327" y="2516"/>
                  </a:cubicBezTo>
                  <a:cubicBezTo>
                    <a:pt x="22774" y="2516"/>
                    <a:pt x="22220" y="2553"/>
                    <a:pt x="21680" y="2616"/>
                  </a:cubicBezTo>
                  <a:cubicBezTo>
                    <a:pt x="20611" y="2755"/>
                    <a:pt x="19567" y="2943"/>
                    <a:pt x="18536" y="3119"/>
                  </a:cubicBezTo>
                  <a:cubicBezTo>
                    <a:pt x="17505" y="3283"/>
                    <a:pt x="16474" y="3446"/>
                    <a:pt x="15430" y="3559"/>
                  </a:cubicBezTo>
                  <a:cubicBezTo>
                    <a:pt x="14386" y="3673"/>
                    <a:pt x="13342" y="3748"/>
                    <a:pt x="12299" y="3798"/>
                  </a:cubicBezTo>
                  <a:cubicBezTo>
                    <a:pt x="12035" y="3811"/>
                    <a:pt x="11771" y="3811"/>
                    <a:pt x="11506" y="3824"/>
                  </a:cubicBezTo>
                  <a:lnTo>
                    <a:pt x="10727" y="3836"/>
                  </a:lnTo>
                  <a:lnTo>
                    <a:pt x="9935" y="3824"/>
                  </a:lnTo>
                  <a:lnTo>
                    <a:pt x="9545" y="3824"/>
                  </a:lnTo>
                  <a:lnTo>
                    <a:pt x="9155" y="3798"/>
                  </a:lnTo>
                  <a:cubicBezTo>
                    <a:pt x="8124" y="3761"/>
                    <a:pt x="7093" y="3673"/>
                    <a:pt x="6087" y="3547"/>
                  </a:cubicBezTo>
                  <a:cubicBezTo>
                    <a:pt x="5697" y="3497"/>
                    <a:pt x="5295" y="3434"/>
                    <a:pt x="4917" y="3383"/>
                  </a:cubicBezTo>
                  <a:cubicBezTo>
                    <a:pt x="5420" y="3157"/>
                    <a:pt x="6489" y="2679"/>
                    <a:pt x="7156" y="2478"/>
                  </a:cubicBezTo>
                  <a:cubicBezTo>
                    <a:pt x="7952" y="2220"/>
                    <a:pt x="8414" y="2133"/>
                    <a:pt x="8848" y="2133"/>
                  </a:cubicBezTo>
                  <a:cubicBezTo>
                    <a:pt x="9092" y="2133"/>
                    <a:pt x="9327" y="2161"/>
                    <a:pt x="9608" y="2201"/>
                  </a:cubicBezTo>
                  <a:cubicBezTo>
                    <a:pt x="9721" y="2218"/>
                    <a:pt x="9844" y="2225"/>
                    <a:pt x="9971" y="2225"/>
                  </a:cubicBezTo>
                  <a:cubicBezTo>
                    <a:pt x="10705" y="2225"/>
                    <a:pt x="11582" y="1988"/>
                    <a:pt x="11582" y="1988"/>
                  </a:cubicBezTo>
                  <a:lnTo>
                    <a:pt x="11582" y="1988"/>
                  </a:lnTo>
                  <a:cubicBezTo>
                    <a:pt x="10827" y="2453"/>
                    <a:pt x="9985" y="2780"/>
                    <a:pt x="9117" y="2956"/>
                  </a:cubicBezTo>
                  <a:cubicBezTo>
                    <a:pt x="10790" y="2893"/>
                    <a:pt x="12764" y="2038"/>
                    <a:pt x="14021" y="1573"/>
                  </a:cubicBezTo>
                  <a:cubicBezTo>
                    <a:pt x="14851" y="1271"/>
                    <a:pt x="15732" y="1082"/>
                    <a:pt x="16612" y="1019"/>
                  </a:cubicBezTo>
                  <a:lnTo>
                    <a:pt x="16612" y="1019"/>
                  </a:lnTo>
                  <a:cubicBezTo>
                    <a:pt x="16297" y="1673"/>
                    <a:pt x="15266" y="2528"/>
                    <a:pt x="15266" y="2528"/>
                  </a:cubicBezTo>
                  <a:cubicBezTo>
                    <a:pt x="17215" y="1736"/>
                    <a:pt x="17077" y="705"/>
                    <a:pt x="18536" y="466"/>
                  </a:cubicBezTo>
                  <a:cubicBezTo>
                    <a:pt x="19438" y="320"/>
                    <a:pt x="20098" y="291"/>
                    <a:pt x="20475" y="291"/>
                  </a:cubicBezTo>
                  <a:close/>
                  <a:moveTo>
                    <a:pt x="18863" y="1"/>
                  </a:moveTo>
                  <a:lnTo>
                    <a:pt x="18724" y="39"/>
                  </a:lnTo>
                  <a:cubicBezTo>
                    <a:pt x="18636" y="64"/>
                    <a:pt x="18511" y="101"/>
                    <a:pt x="18360" y="152"/>
                  </a:cubicBezTo>
                  <a:cubicBezTo>
                    <a:pt x="18209" y="202"/>
                    <a:pt x="18058" y="277"/>
                    <a:pt x="17882" y="353"/>
                  </a:cubicBezTo>
                  <a:cubicBezTo>
                    <a:pt x="17718" y="428"/>
                    <a:pt x="17568" y="529"/>
                    <a:pt x="17404" y="630"/>
                  </a:cubicBezTo>
                  <a:cubicBezTo>
                    <a:pt x="17241" y="730"/>
                    <a:pt x="17127" y="856"/>
                    <a:pt x="17002" y="956"/>
                  </a:cubicBezTo>
                  <a:lnTo>
                    <a:pt x="16977" y="994"/>
                  </a:lnTo>
                  <a:cubicBezTo>
                    <a:pt x="16964" y="944"/>
                    <a:pt x="16939" y="894"/>
                    <a:pt x="16901" y="868"/>
                  </a:cubicBezTo>
                  <a:cubicBezTo>
                    <a:pt x="16825" y="825"/>
                    <a:pt x="16739" y="791"/>
                    <a:pt x="16652" y="791"/>
                  </a:cubicBezTo>
                  <a:cubicBezTo>
                    <a:pt x="16638" y="791"/>
                    <a:pt x="16625" y="791"/>
                    <a:pt x="16612" y="793"/>
                  </a:cubicBezTo>
                  <a:cubicBezTo>
                    <a:pt x="15669" y="868"/>
                    <a:pt x="14738" y="1070"/>
                    <a:pt x="13858" y="1384"/>
                  </a:cubicBezTo>
                  <a:lnTo>
                    <a:pt x="13342" y="1585"/>
                  </a:lnTo>
                  <a:lnTo>
                    <a:pt x="12965" y="1724"/>
                  </a:lnTo>
                  <a:cubicBezTo>
                    <a:pt x="13154" y="1623"/>
                    <a:pt x="13330" y="1522"/>
                    <a:pt x="13518" y="1434"/>
                  </a:cubicBezTo>
                  <a:cubicBezTo>
                    <a:pt x="13720" y="1321"/>
                    <a:pt x="13933" y="1221"/>
                    <a:pt x="14160" y="1145"/>
                  </a:cubicBezTo>
                  <a:cubicBezTo>
                    <a:pt x="14323" y="1082"/>
                    <a:pt x="14487" y="1032"/>
                    <a:pt x="14663" y="994"/>
                  </a:cubicBezTo>
                  <a:cubicBezTo>
                    <a:pt x="14726" y="969"/>
                    <a:pt x="14776" y="969"/>
                    <a:pt x="14814" y="956"/>
                  </a:cubicBezTo>
                  <a:lnTo>
                    <a:pt x="14864" y="944"/>
                  </a:lnTo>
                  <a:lnTo>
                    <a:pt x="14650" y="944"/>
                  </a:lnTo>
                  <a:cubicBezTo>
                    <a:pt x="14462" y="956"/>
                    <a:pt x="14273" y="982"/>
                    <a:pt x="14084" y="1032"/>
                  </a:cubicBezTo>
                  <a:cubicBezTo>
                    <a:pt x="13833" y="1095"/>
                    <a:pt x="13594" y="1183"/>
                    <a:pt x="13355" y="1271"/>
                  </a:cubicBezTo>
                  <a:cubicBezTo>
                    <a:pt x="13103" y="1384"/>
                    <a:pt x="12852" y="1510"/>
                    <a:pt x="12613" y="1635"/>
                  </a:cubicBezTo>
                  <a:cubicBezTo>
                    <a:pt x="12362" y="1761"/>
                    <a:pt x="12148" y="1900"/>
                    <a:pt x="11934" y="2013"/>
                  </a:cubicBezTo>
                  <a:cubicBezTo>
                    <a:pt x="11947" y="1988"/>
                    <a:pt x="11947" y="1975"/>
                    <a:pt x="11947" y="1950"/>
                  </a:cubicBezTo>
                  <a:cubicBezTo>
                    <a:pt x="11947" y="1912"/>
                    <a:pt x="11921" y="1874"/>
                    <a:pt x="11884" y="1849"/>
                  </a:cubicBezTo>
                  <a:cubicBezTo>
                    <a:pt x="11805" y="1788"/>
                    <a:pt x="11701" y="1757"/>
                    <a:pt x="11598" y="1757"/>
                  </a:cubicBezTo>
                  <a:cubicBezTo>
                    <a:pt x="11554" y="1757"/>
                    <a:pt x="11510" y="1763"/>
                    <a:pt x="11469" y="1774"/>
                  </a:cubicBezTo>
                  <a:cubicBezTo>
                    <a:pt x="11219" y="1847"/>
                    <a:pt x="10557" y="1997"/>
                    <a:pt x="10029" y="1997"/>
                  </a:cubicBezTo>
                  <a:cubicBezTo>
                    <a:pt x="9919" y="1997"/>
                    <a:pt x="9814" y="1990"/>
                    <a:pt x="9721" y="1975"/>
                  </a:cubicBezTo>
                  <a:cubicBezTo>
                    <a:pt x="9408" y="1927"/>
                    <a:pt x="9142" y="1899"/>
                    <a:pt x="8876" y="1899"/>
                  </a:cubicBezTo>
                  <a:cubicBezTo>
                    <a:pt x="8370" y="1899"/>
                    <a:pt x="7862" y="2001"/>
                    <a:pt x="7030" y="2264"/>
                  </a:cubicBezTo>
                  <a:cubicBezTo>
                    <a:pt x="6791" y="2340"/>
                    <a:pt x="6502" y="2453"/>
                    <a:pt x="6200" y="2566"/>
                  </a:cubicBezTo>
                  <a:cubicBezTo>
                    <a:pt x="6301" y="2491"/>
                    <a:pt x="6389" y="2415"/>
                    <a:pt x="6464" y="2340"/>
                  </a:cubicBezTo>
                  <a:cubicBezTo>
                    <a:pt x="6552" y="2252"/>
                    <a:pt x="6615" y="2164"/>
                    <a:pt x="6665" y="2101"/>
                  </a:cubicBezTo>
                  <a:lnTo>
                    <a:pt x="6728" y="2013"/>
                  </a:lnTo>
                  <a:lnTo>
                    <a:pt x="6728" y="2013"/>
                  </a:lnTo>
                  <a:lnTo>
                    <a:pt x="6602" y="2088"/>
                  </a:lnTo>
                  <a:cubicBezTo>
                    <a:pt x="6539" y="2138"/>
                    <a:pt x="6439" y="2201"/>
                    <a:pt x="6313" y="2277"/>
                  </a:cubicBezTo>
                  <a:cubicBezTo>
                    <a:pt x="6175" y="2352"/>
                    <a:pt x="6049" y="2440"/>
                    <a:pt x="5886" y="2528"/>
                  </a:cubicBezTo>
                  <a:cubicBezTo>
                    <a:pt x="5722" y="2616"/>
                    <a:pt x="5559" y="2717"/>
                    <a:pt x="5383" y="2805"/>
                  </a:cubicBezTo>
                  <a:cubicBezTo>
                    <a:pt x="5207" y="2893"/>
                    <a:pt x="5030" y="2981"/>
                    <a:pt x="4854" y="3056"/>
                  </a:cubicBezTo>
                  <a:cubicBezTo>
                    <a:pt x="4678" y="3132"/>
                    <a:pt x="4527" y="3220"/>
                    <a:pt x="4377" y="3270"/>
                  </a:cubicBezTo>
                  <a:cubicBezTo>
                    <a:pt x="3962" y="3195"/>
                    <a:pt x="3534" y="3119"/>
                    <a:pt x="3119" y="3031"/>
                  </a:cubicBezTo>
                  <a:cubicBezTo>
                    <a:pt x="2138" y="2830"/>
                    <a:pt x="1170" y="2616"/>
                    <a:pt x="202" y="2403"/>
                  </a:cubicBezTo>
                  <a:cubicBezTo>
                    <a:pt x="188" y="2399"/>
                    <a:pt x="174" y="2398"/>
                    <a:pt x="159" y="2398"/>
                  </a:cubicBezTo>
                  <a:cubicBezTo>
                    <a:pt x="120" y="2398"/>
                    <a:pt x="78" y="2409"/>
                    <a:pt x="51" y="2428"/>
                  </a:cubicBezTo>
                  <a:cubicBezTo>
                    <a:pt x="1" y="2465"/>
                    <a:pt x="13" y="2516"/>
                    <a:pt x="63" y="2541"/>
                  </a:cubicBezTo>
                  <a:cubicBezTo>
                    <a:pt x="969" y="2931"/>
                    <a:pt x="1899" y="3220"/>
                    <a:pt x="2855" y="3434"/>
                  </a:cubicBezTo>
                  <a:cubicBezTo>
                    <a:pt x="3459" y="3572"/>
                    <a:pt x="4075" y="3685"/>
                    <a:pt x="4704" y="3786"/>
                  </a:cubicBezTo>
                  <a:lnTo>
                    <a:pt x="4817" y="3849"/>
                  </a:lnTo>
                  <a:cubicBezTo>
                    <a:pt x="5018" y="3937"/>
                    <a:pt x="5219" y="4050"/>
                    <a:pt x="5420" y="4176"/>
                  </a:cubicBezTo>
                  <a:cubicBezTo>
                    <a:pt x="5571" y="4276"/>
                    <a:pt x="5735" y="4389"/>
                    <a:pt x="5873" y="4515"/>
                  </a:cubicBezTo>
                  <a:cubicBezTo>
                    <a:pt x="5948" y="4565"/>
                    <a:pt x="5999" y="4616"/>
                    <a:pt x="6049" y="4653"/>
                  </a:cubicBezTo>
                  <a:cubicBezTo>
                    <a:pt x="6099" y="4691"/>
                    <a:pt x="6137" y="4729"/>
                    <a:pt x="6175" y="4779"/>
                  </a:cubicBezTo>
                  <a:lnTo>
                    <a:pt x="6288" y="4880"/>
                  </a:lnTo>
                  <a:lnTo>
                    <a:pt x="6288" y="4880"/>
                  </a:lnTo>
                  <a:lnTo>
                    <a:pt x="6238" y="4754"/>
                  </a:lnTo>
                  <a:cubicBezTo>
                    <a:pt x="6213" y="4704"/>
                    <a:pt x="6187" y="4666"/>
                    <a:pt x="6162" y="4616"/>
                  </a:cubicBezTo>
                  <a:cubicBezTo>
                    <a:pt x="6124" y="4565"/>
                    <a:pt x="6087" y="4503"/>
                    <a:pt x="6049" y="4452"/>
                  </a:cubicBezTo>
                  <a:cubicBezTo>
                    <a:pt x="5999" y="4389"/>
                    <a:pt x="5936" y="4326"/>
                    <a:pt x="5873" y="4264"/>
                  </a:cubicBezTo>
                  <a:lnTo>
                    <a:pt x="5873" y="4264"/>
                  </a:lnTo>
                  <a:cubicBezTo>
                    <a:pt x="5999" y="4352"/>
                    <a:pt x="6124" y="4452"/>
                    <a:pt x="6275" y="4565"/>
                  </a:cubicBezTo>
                  <a:cubicBezTo>
                    <a:pt x="6414" y="4679"/>
                    <a:pt x="6602" y="4804"/>
                    <a:pt x="6778" y="4930"/>
                  </a:cubicBezTo>
                  <a:cubicBezTo>
                    <a:pt x="6942" y="5068"/>
                    <a:pt x="7143" y="5182"/>
                    <a:pt x="7307" y="5295"/>
                  </a:cubicBezTo>
                  <a:cubicBezTo>
                    <a:pt x="7470" y="5408"/>
                    <a:pt x="7633" y="5521"/>
                    <a:pt x="7772" y="5609"/>
                  </a:cubicBezTo>
                  <a:lnTo>
                    <a:pt x="8124" y="5823"/>
                  </a:lnTo>
                  <a:lnTo>
                    <a:pt x="8262" y="5898"/>
                  </a:lnTo>
                  <a:lnTo>
                    <a:pt x="8174" y="5798"/>
                  </a:lnTo>
                  <a:lnTo>
                    <a:pt x="7935" y="5534"/>
                  </a:lnTo>
                  <a:lnTo>
                    <a:pt x="7948" y="5546"/>
                  </a:lnTo>
                  <a:cubicBezTo>
                    <a:pt x="8224" y="5697"/>
                    <a:pt x="8501" y="5861"/>
                    <a:pt x="8778" y="6012"/>
                  </a:cubicBezTo>
                  <a:cubicBezTo>
                    <a:pt x="9029" y="6150"/>
                    <a:pt x="9306" y="6263"/>
                    <a:pt x="9583" y="6364"/>
                  </a:cubicBezTo>
                  <a:cubicBezTo>
                    <a:pt x="9796" y="6426"/>
                    <a:pt x="10010" y="6489"/>
                    <a:pt x="10224" y="6527"/>
                  </a:cubicBezTo>
                  <a:cubicBezTo>
                    <a:pt x="10312" y="6552"/>
                    <a:pt x="10375" y="6552"/>
                    <a:pt x="10425" y="6565"/>
                  </a:cubicBezTo>
                  <a:lnTo>
                    <a:pt x="10488" y="6565"/>
                  </a:lnTo>
                  <a:lnTo>
                    <a:pt x="10425" y="6552"/>
                  </a:lnTo>
                  <a:cubicBezTo>
                    <a:pt x="10387" y="6540"/>
                    <a:pt x="10324" y="6515"/>
                    <a:pt x="10262" y="6489"/>
                  </a:cubicBezTo>
                  <a:cubicBezTo>
                    <a:pt x="10060" y="6426"/>
                    <a:pt x="9872" y="6351"/>
                    <a:pt x="9696" y="6263"/>
                  </a:cubicBezTo>
                  <a:cubicBezTo>
                    <a:pt x="9457" y="6150"/>
                    <a:pt x="9218" y="6024"/>
                    <a:pt x="9004" y="5886"/>
                  </a:cubicBezTo>
                  <a:lnTo>
                    <a:pt x="9004" y="5886"/>
                  </a:lnTo>
                  <a:cubicBezTo>
                    <a:pt x="9633" y="6112"/>
                    <a:pt x="10274" y="6288"/>
                    <a:pt x="10941" y="6389"/>
                  </a:cubicBezTo>
                  <a:cubicBezTo>
                    <a:pt x="12612" y="6681"/>
                    <a:pt x="13940" y="6755"/>
                    <a:pt x="14856" y="6755"/>
                  </a:cubicBezTo>
                  <a:cubicBezTo>
                    <a:pt x="15752" y="6755"/>
                    <a:pt x="16254" y="6684"/>
                    <a:pt x="16297" y="6678"/>
                  </a:cubicBezTo>
                  <a:cubicBezTo>
                    <a:pt x="16411" y="6678"/>
                    <a:pt x="16511" y="6603"/>
                    <a:pt x="16574" y="6502"/>
                  </a:cubicBezTo>
                  <a:cubicBezTo>
                    <a:pt x="16574" y="6489"/>
                    <a:pt x="16574" y="6464"/>
                    <a:pt x="16574" y="6452"/>
                  </a:cubicBezTo>
                  <a:cubicBezTo>
                    <a:pt x="16574" y="6426"/>
                    <a:pt x="16562" y="6401"/>
                    <a:pt x="16549" y="6389"/>
                  </a:cubicBezTo>
                  <a:lnTo>
                    <a:pt x="16549" y="6389"/>
                  </a:lnTo>
                  <a:lnTo>
                    <a:pt x="16800" y="6452"/>
                  </a:lnTo>
                  <a:cubicBezTo>
                    <a:pt x="17090" y="6502"/>
                    <a:pt x="17379" y="6552"/>
                    <a:pt x="17656" y="6590"/>
                  </a:cubicBezTo>
                  <a:cubicBezTo>
                    <a:pt x="17932" y="6628"/>
                    <a:pt x="18196" y="6653"/>
                    <a:pt x="18423" y="6665"/>
                  </a:cubicBezTo>
                  <a:cubicBezTo>
                    <a:pt x="18649" y="6691"/>
                    <a:pt x="18838" y="6691"/>
                    <a:pt x="18976" y="6691"/>
                  </a:cubicBezTo>
                  <a:lnTo>
                    <a:pt x="19190" y="6691"/>
                  </a:lnTo>
                  <a:lnTo>
                    <a:pt x="18989" y="6653"/>
                  </a:lnTo>
                  <a:cubicBezTo>
                    <a:pt x="18875" y="6628"/>
                    <a:pt x="18699" y="6590"/>
                    <a:pt x="18486" y="6552"/>
                  </a:cubicBezTo>
                  <a:lnTo>
                    <a:pt x="18423" y="6540"/>
                  </a:lnTo>
                  <a:cubicBezTo>
                    <a:pt x="19152" y="6464"/>
                    <a:pt x="19982" y="6188"/>
                    <a:pt x="20724" y="5936"/>
                  </a:cubicBezTo>
                  <a:cubicBezTo>
                    <a:pt x="21277" y="5747"/>
                    <a:pt x="21830" y="5559"/>
                    <a:pt x="22120" y="5546"/>
                  </a:cubicBezTo>
                  <a:cubicBezTo>
                    <a:pt x="22950" y="5483"/>
                    <a:pt x="24094" y="5471"/>
                    <a:pt x="24106" y="5471"/>
                  </a:cubicBezTo>
                  <a:cubicBezTo>
                    <a:pt x="24245" y="5471"/>
                    <a:pt x="24371" y="5421"/>
                    <a:pt x="24446" y="5320"/>
                  </a:cubicBezTo>
                  <a:cubicBezTo>
                    <a:pt x="24459" y="5295"/>
                    <a:pt x="24471" y="5270"/>
                    <a:pt x="24471" y="5232"/>
                  </a:cubicBezTo>
                  <a:cubicBezTo>
                    <a:pt x="24459" y="5156"/>
                    <a:pt x="24408" y="5106"/>
                    <a:pt x="24345" y="5081"/>
                  </a:cubicBezTo>
                  <a:cubicBezTo>
                    <a:pt x="23981" y="4918"/>
                    <a:pt x="23616" y="4779"/>
                    <a:pt x="23239" y="4653"/>
                  </a:cubicBezTo>
                  <a:lnTo>
                    <a:pt x="23239" y="4653"/>
                  </a:lnTo>
                  <a:cubicBezTo>
                    <a:pt x="23314" y="4666"/>
                    <a:pt x="23402" y="4679"/>
                    <a:pt x="23478" y="4691"/>
                  </a:cubicBezTo>
                  <a:lnTo>
                    <a:pt x="23541" y="4716"/>
                  </a:lnTo>
                  <a:cubicBezTo>
                    <a:pt x="23704" y="4767"/>
                    <a:pt x="23880" y="4817"/>
                    <a:pt x="24044" y="4867"/>
                  </a:cubicBezTo>
                  <a:cubicBezTo>
                    <a:pt x="24207" y="4918"/>
                    <a:pt x="24383" y="4968"/>
                    <a:pt x="24534" y="5018"/>
                  </a:cubicBezTo>
                  <a:cubicBezTo>
                    <a:pt x="24697" y="5068"/>
                    <a:pt x="24848" y="5094"/>
                    <a:pt x="24974" y="5144"/>
                  </a:cubicBezTo>
                  <a:cubicBezTo>
                    <a:pt x="25100" y="5182"/>
                    <a:pt x="25226" y="5207"/>
                    <a:pt x="25288" y="5219"/>
                  </a:cubicBezTo>
                  <a:lnTo>
                    <a:pt x="25414" y="5257"/>
                  </a:lnTo>
                  <a:lnTo>
                    <a:pt x="25414" y="5257"/>
                  </a:lnTo>
                  <a:lnTo>
                    <a:pt x="25339" y="5194"/>
                  </a:lnTo>
                  <a:cubicBezTo>
                    <a:pt x="25276" y="5156"/>
                    <a:pt x="25188" y="5106"/>
                    <a:pt x="25087" y="5031"/>
                  </a:cubicBezTo>
                  <a:lnTo>
                    <a:pt x="25037" y="5006"/>
                  </a:lnTo>
                  <a:lnTo>
                    <a:pt x="25050" y="5006"/>
                  </a:lnTo>
                  <a:cubicBezTo>
                    <a:pt x="25653" y="4704"/>
                    <a:pt x="26294" y="4515"/>
                    <a:pt x="26961" y="4452"/>
                  </a:cubicBezTo>
                  <a:cubicBezTo>
                    <a:pt x="28269" y="4339"/>
                    <a:pt x="28822" y="4037"/>
                    <a:pt x="28847" y="3396"/>
                  </a:cubicBezTo>
                  <a:cubicBezTo>
                    <a:pt x="28847" y="3371"/>
                    <a:pt x="28847" y="3358"/>
                    <a:pt x="28847" y="3333"/>
                  </a:cubicBezTo>
                  <a:cubicBezTo>
                    <a:pt x="28835" y="2968"/>
                    <a:pt x="28420" y="2755"/>
                    <a:pt x="27929" y="2503"/>
                  </a:cubicBezTo>
                  <a:cubicBezTo>
                    <a:pt x="27577" y="2327"/>
                    <a:pt x="27238" y="2113"/>
                    <a:pt x="26911" y="1887"/>
                  </a:cubicBezTo>
                  <a:cubicBezTo>
                    <a:pt x="26471" y="1535"/>
                    <a:pt x="25641" y="1409"/>
                    <a:pt x="24823" y="1384"/>
                  </a:cubicBezTo>
                  <a:lnTo>
                    <a:pt x="24999" y="1359"/>
                  </a:lnTo>
                  <a:cubicBezTo>
                    <a:pt x="25112" y="1359"/>
                    <a:pt x="25226" y="1309"/>
                    <a:pt x="25301" y="1233"/>
                  </a:cubicBezTo>
                  <a:cubicBezTo>
                    <a:pt x="25326" y="1208"/>
                    <a:pt x="25339" y="1170"/>
                    <a:pt x="25339" y="1133"/>
                  </a:cubicBezTo>
                  <a:cubicBezTo>
                    <a:pt x="25326" y="1082"/>
                    <a:pt x="25301" y="1032"/>
                    <a:pt x="25263" y="1007"/>
                  </a:cubicBezTo>
                  <a:cubicBezTo>
                    <a:pt x="25238" y="994"/>
                    <a:pt x="24597" y="516"/>
                    <a:pt x="23377" y="328"/>
                  </a:cubicBezTo>
                  <a:cubicBezTo>
                    <a:pt x="22995" y="251"/>
                    <a:pt x="22613" y="215"/>
                    <a:pt x="22227" y="215"/>
                  </a:cubicBezTo>
                  <a:cubicBezTo>
                    <a:pt x="22041" y="215"/>
                    <a:pt x="21855" y="223"/>
                    <a:pt x="21667" y="240"/>
                  </a:cubicBezTo>
                  <a:cubicBezTo>
                    <a:pt x="21717" y="215"/>
                    <a:pt x="21768" y="202"/>
                    <a:pt x="21818" y="177"/>
                  </a:cubicBezTo>
                  <a:cubicBezTo>
                    <a:pt x="21918" y="127"/>
                    <a:pt x="22006" y="89"/>
                    <a:pt x="22069" y="64"/>
                  </a:cubicBezTo>
                  <a:lnTo>
                    <a:pt x="22170" y="13"/>
                  </a:lnTo>
                  <a:lnTo>
                    <a:pt x="22170" y="13"/>
                  </a:lnTo>
                  <a:lnTo>
                    <a:pt x="22044" y="26"/>
                  </a:lnTo>
                  <a:cubicBezTo>
                    <a:pt x="21969" y="39"/>
                    <a:pt x="21868" y="51"/>
                    <a:pt x="21730" y="76"/>
                  </a:cubicBezTo>
                  <a:cubicBezTo>
                    <a:pt x="21604" y="101"/>
                    <a:pt x="21466" y="139"/>
                    <a:pt x="21315" y="189"/>
                  </a:cubicBezTo>
                  <a:lnTo>
                    <a:pt x="21189" y="252"/>
                  </a:lnTo>
                  <a:cubicBezTo>
                    <a:pt x="21126" y="152"/>
                    <a:pt x="21026" y="89"/>
                    <a:pt x="20912" y="89"/>
                  </a:cubicBezTo>
                  <a:cubicBezTo>
                    <a:pt x="20898" y="89"/>
                    <a:pt x="20766" y="78"/>
                    <a:pt x="20525" y="78"/>
                  </a:cubicBezTo>
                  <a:cubicBezTo>
                    <a:pt x="20124" y="78"/>
                    <a:pt x="19424" y="108"/>
                    <a:pt x="18473" y="265"/>
                  </a:cubicBezTo>
                  <a:lnTo>
                    <a:pt x="18435" y="265"/>
                  </a:lnTo>
                  <a:lnTo>
                    <a:pt x="18473" y="240"/>
                  </a:lnTo>
                  <a:cubicBezTo>
                    <a:pt x="18586" y="164"/>
                    <a:pt x="18687" y="114"/>
                    <a:pt x="18762" y="64"/>
                  </a:cubicBezTo>
                  <a:lnTo>
                    <a:pt x="188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4757825" y="2117625"/>
              <a:ext cx="110675" cy="39325"/>
            </a:xfrm>
            <a:custGeom>
              <a:avLst/>
              <a:gdLst/>
              <a:ahLst/>
              <a:cxnLst/>
              <a:rect l="l" t="t" r="r" b="b"/>
              <a:pathLst>
                <a:path w="4427" h="1573" extrusionOk="0">
                  <a:moveTo>
                    <a:pt x="0" y="0"/>
                  </a:moveTo>
                  <a:lnTo>
                    <a:pt x="151" y="101"/>
                  </a:lnTo>
                  <a:cubicBezTo>
                    <a:pt x="252" y="164"/>
                    <a:pt x="402" y="239"/>
                    <a:pt x="579" y="340"/>
                  </a:cubicBezTo>
                  <a:cubicBezTo>
                    <a:pt x="767" y="440"/>
                    <a:pt x="993" y="541"/>
                    <a:pt x="1232" y="654"/>
                  </a:cubicBezTo>
                  <a:cubicBezTo>
                    <a:pt x="1471" y="767"/>
                    <a:pt x="1761" y="868"/>
                    <a:pt x="2025" y="969"/>
                  </a:cubicBezTo>
                  <a:cubicBezTo>
                    <a:pt x="2301" y="1069"/>
                    <a:pt x="2603" y="1157"/>
                    <a:pt x="2880" y="1233"/>
                  </a:cubicBezTo>
                  <a:cubicBezTo>
                    <a:pt x="3144" y="1321"/>
                    <a:pt x="3420" y="1384"/>
                    <a:pt x="3647" y="1434"/>
                  </a:cubicBezTo>
                  <a:cubicBezTo>
                    <a:pt x="3873" y="1484"/>
                    <a:pt x="4074" y="1522"/>
                    <a:pt x="4213" y="1547"/>
                  </a:cubicBezTo>
                  <a:lnTo>
                    <a:pt x="4426" y="1572"/>
                  </a:lnTo>
                  <a:lnTo>
                    <a:pt x="4426" y="1572"/>
                  </a:lnTo>
                  <a:lnTo>
                    <a:pt x="4238" y="1497"/>
                  </a:lnTo>
                  <a:cubicBezTo>
                    <a:pt x="4112" y="1459"/>
                    <a:pt x="3949" y="1396"/>
                    <a:pt x="3735" y="1321"/>
                  </a:cubicBezTo>
                  <a:cubicBezTo>
                    <a:pt x="3534" y="1245"/>
                    <a:pt x="3282" y="1170"/>
                    <a:pt x="3031" y="1069"/>
                  </a:cubicBezTo>
                  <a:cubicBezTo>
                    <a:pt x="2767" y="981"/>
                    <a:pt x="2490" y="881"/>
                    <a:pt x="2226" y="780"/>
                  </a:cubicBezTo>
                  <a:cubicBezTo>
                    <a:pt x="1949" y="679"/>
                    <a:pt x="1673" y="591"/>
                    <a:pt x="1408" y="491"/>
                  </a:cubicBezTo>
                  <a:cubicBezTo>
                    <a:pt x="1157" y="403"/>
                    <a:pt x="905" y="315"/>
                    <a:pt x="704" y="239"/>
                  </a:cubicBezTo>
                  <a:cubicBezTo>
                    <a:pt x="490" y="176"/>
                    <a:pt x="314" y="113"/>
                    <a:pt x="189" y="63"/>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a:off x="4867525" y="2109450"/>
              <a:ext cx="178275" cy="16375"/>
            </a:xfrm>
            <a:custGeom>
              <a:avLst/>
              <a:gdLst/>
              <a:ahLst/>
              <a:cxnLst/>
              <a:rect l="l" t="t" r="r" b="b"/>
              <a:pathLst>
                <a:path w="7131" h="655" extrusionOk="0">
                  <a:moveTo>
                    <a:pt x="1" y="0"/>
                  </a:moveTo>
                  <a:lnTo>
                    <a:pt x="277" y="88"/>
                  </a:lnTo>
                  <a:lnTo>
                    <a:pt x="428" y="126"/>
                  </a:lnTo>
                  <a:lnTo>
                    <a:pt x="604" y="176"/>
                  </a:lnTo>
                  <a:cubicBezTo>
                    <a:pt x="743" y="202"/>
                    <a:pt x="881" y="239"/>
                    <a:pt x="1044" y="264"/>
                  </a:cubicBezTo>
                  <a:cubicBezTo>
                    <a:pt x="1371" y="327"/>
                    <a:pt x="1774" y="365"/>
                    <a:pt x="2201" y="403"/>
                  </a:cubicBezTo>
                  <a:cubicBezTo>
                    <a:pt x="2629" y="440"/>
                    <a:pt x="3081" y="440"/>
                    <a:pt x="3547" y="453"/>
                  </a:cubicBezTo>
                  <a:cubicBezTo>
                    <a:pt x="3999" y="466"/>
                    <a:pt x="4452" y="453"/>
                    <a:pt x="4880" y="478"/>
                  </a:cubicBezTo>
                  <a:cubicBezTo>
                    <a:pt x="5295" y="503"/>
                    <a:pt x="5697" y="503"/>
                    <a:pt x="6024" y="528"/>
                  </a:cubicBezTo>
                  <a:cubicBezTo>
                    <a:pt x="6187" y="541"/>
                    <a:pt x="6338" y="554"/>
                    <a:pt x="6477" y="566"/>
                  </a:cubicBezTo>
                  <a:cubicBezTo>
                    <a:pt x="6628" y="579"/>
                    <a:pt x="6728" y="591"/>
                    <a:pt x="6829" y="617"/>
                  </a:cubicBezTo>
                  <a:lnTo>
                    <a:pt x="7131" y="654"/>
                  </a:lnTo>
                  <a:lnTo>
                    <a:pt x="6854" y="566"/>
                  </a:lnTo>
                  <a:cubicBezTo>
                    <a:pt x="6766" y="541"/>
                    <a:pt x="6653" y="516"/>
                    <a:pt x="6514" y="491"/>
                  </a:cubicBezTo>
                  <a:cubicBezTo>
                    <a:pt x="6389" y="466"/>
                    <a:pt x="6238" y="440"/>
                    <a:pt x="6074" y="415"/>
                  </a:cubicBezTo>
                  <a:cubicBezTo>
                    <a:pt x="5735" y="365"/>
                    <a:pt x="5345" y="327"/>
                    <a:pt x="4917" y="290"/>
                  </a:cubicBezTo>
                  <a:cubicBezTo>
                    <a:pt x="4490" y="264"/>
                    <a:pt x="4025" y="252"/>
                    <a:pt x="3572" y="239"/>
                  </a:cubicBezTo>
                  <a:cubicBezTo>
                    <a:pt x="3119" y="227"/>
                    <a:pt x="2667" y="239"/>
                    <a:pt x="2239" y="214"/>
                  </a:cubicBezTo>
                  <a:cubicBezTo>
                    <a:pt x="1824" y="202"/>
                    <a:pt x="1434" y="189"/>
                    <a:pt x="1095" y="151"/>
                  </a:cubicBezTo>
                  <a:cubicBezTo>
                    <a:pt x="931" y="139"/>
                    <a:pt x="780" y="114"/>
                    <a:pt x="642" y="101"/>
                  </a:cubicBezTo>
                  <a:lnTo>
                    <a:pt x="453" y="76"/>
                  </a:lnTo>
                  <a:lnTo>
                    <a:pt x="302" y="5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4"/>
            <p:cNvSpPr/>
            <p:nvPr/>
          </p:nvSpPr>
          <p:spPr>
            <a:xfrm>
              <a:off x="4974100" y="2020350"/>
              <a:ext cx="88375" cy="53900"/>
            </a:xfrm>
            <a:custGeom>
              <a:avLst/>
              <a:gdLst/>
              <a:ahLst/>
              <a:cxnLst/>
              <a:rect l="l" t="t" r="r" b="b"/>
              <a:pathLst>
                <a:path w="3535" h="2156" extrusionOk="0">
                  <a:moveTo>
                    <a:pt x="3209" y="1"/>
                  </a:moveTo>
                  <a:cubicBezTo>
                    <a:pt x="3062" y="1"/>
                    <a:pt x="2914" y="12"/>
                    <a:pt x="2767" y="31"/>
                  </a:cubicBezTo>
                  <a:cubicBezTo>
                    <a:pt x="2478" y="69"/>
                    <a:pt x="2201" y="144"/>
                    <a:pt x="1937" y="257"/>
                  </a:cubicBezTo>
                  <a:cubicBezTo>
                    <a:pt x="1686" y="370"/>
                    <a:pt x="1447" y="521"/>
                    <a:pt x="1233" y="722"/>
                  </a:cubicBezTo>
                  <a:cubicBezTo>
                    <a:pt x="1082" y="898"/>
                    <a:pt x="944" y="1087"/>
                    <a:pt x="818" y="1276"/>
                  </a:cubicBezTo>
                  <a:cubicBezTo>
                    <a:pt x="717" y="1439"/>
                    <a:pt x="604" y="1603"/>
                    <a:pt x="478" y="1754"/>
                  </a:cubicBezTo>
                  <a:cubicBezTo>
                    <a:pt x="390" y="1867"/>
                    <a:pt x="277" y="1967"/>
                    <a:pt x="151" y="2055"/>
                  </a:cubicBezTo>
                  <a:cubicBezTo>
                    <a:pt x="101" y="2093"/>
                    <a:pt x="51" y="2118"/>
                    <a:pt x="1" y="2156"/>
                  </a:cubicBezTo>
                  <a:cubicBezTo>
                    <a:pt x="63" y="2131"/>
                    <a:pt x="139" y="2106"/>
                    <a:pt x="202" y="2081"/>
                  </a:cubicBezTo>
                  <a:cubicBezTo>
                    <a:pt x="353" y="2005"/>
                    <a:pt x="504" y="1917"/>
                    <a:pt x="642" y="1804"/>
                  </a:cubicBezTo>
                  <a:cubicBezTo>
                    <a:pt x="805" y="1666"/>
                    <a:pt x="944" y="1502"/>
                    <a:pt x="1082" y="1326"/>
                  </a:cubicBezTo>
                  <a:cubicBezTo>
                    <a:pt x="1220" y="1150"/>
                    <a:pt x="1359" y="974"/>
                    <a:pt x="1522" y="810"/>
                  </a:cubicBezTo>
                  <a:cubicBezTo>
                    <a:pt x="1686" y="634"/>
                    <a:pt x="1887" y="484"/>
                    <a:pt x="2113" y="383"/>
                  </a:cubicBezTo>
                  <a:cubicBezTo>
                    <a:pt x="2327" y="270"/>
                    <a:pt x="2553" y="182"/>
                    <a:pt x="2805" y="131"/>
                  </a:cubicBezTo>
                  <a:cubicBezTo>
                    <a:pt x="2981" y="81"/>
                    <a:pt x="3169" y="56"/>
                    <a:pt x="3358" y="43"/>
                  </a:cubicBezTo>
                  <a:cubicBezTo>
                    <a:pt x="3433" y="31"/>
                    <a:pt x="3484" y="31"/>
                    <a:pt x="3521" y="31"/>
                  </a:cubicBezTo>
                  <a:lnTo>
                    <a:pt x="3534" y="31"/>
                  </a:lnTo>
                  <a:cubicBezTo>
                    <a:pt x="3496" y="31"/>
                    <a:pt x="3433" y="18"/>
                    <a:pt x="3371" y="6"/>
                  </a:cubicBezTo>
                  <a:cubicBezTo>
                    <a:pt x="3317" y="2"/>
                    <a:pt x="3263" y="1"/>
                    <a:pt x="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
            <p:cNvSpPr/>
            <p:nvPr/>
          </p:nvSpPr>
          <p:spPr>
            <a:xfrm>
              <a:off x="5053325" y="2080200"/>
              <a:ext cx="116350" cy="13250"/>
            </a:xfrm>
            <a:custGeom>
              <a:avLst/>
              <a:gdLst/>
              <a:ahLst/>
              <a:cxnLst/>
              <a:rect l="l" t="t" r="r" b="b"/>
              <a:pathLst>
                <a:path w="4654" h="530" extrusionOk="0">
                  <a:moveTo>
                    <a:pt x="755" y="1"/>
                  </a:moveTo>
                  <a:cubicBezTo>
                    <a:pt x="529" y="1"/>
                    <a:pt x="340" y="13"/>
                    <a:pt x="214" y="26"/>
                  </a:cubicBezTo>
                  <a:lnTo>
                    <a:pt x="0" y="39"/>
                  </a:lnTo>
                  <a:lnTo>
                    <a:pt x="202" y="39"/>
                  </a:lnTo>
                  <a:cubicBezTo>
                    <a:pt x="340" y="39"/>
                    <a:pt x="516" y="51"/>
                    <a:pt x="742" y="51"/>
                  </a:cubicBezTo>
                  <a:cubicBezTo>
                    <a:pt x="981" y="64"/>
                    <a:pt x="1233" y="76"/>
                    <a:pt x="1509" y="101"/>
                  </a:cubicBezTo>
                  <a:cubicBezTo>
                    <a:pt x="1786" y="114"/>
                    <a:pt x="2075" y="139"/>
                    <a:pt x="2364" y="177"/>
                  </a:cubicBezTo>
                  <a:cubicBezTo>
                    <a:pt x="2654" y="202"/>
                    <a:pt x="2943" y="240"/>
                    <a:pt x="3220" y="278"/>
                  </a:cubicBezTo>
                  <a:cubicBezTo>
                    <a:pt x="3484" y="315"/>
                    <a:pt x="3735" y="353"/>
                    <a:pt x="3949" y="391"/>
                  </a:cubicBezTo>
                  <a:cubicBezTo>
                    <a:pt x="4163" y="428"/>
                    <a:pt x="4339" y="466"/>
                    <a:pt x="4464" y="491"/>
                  </a:cubicBezTo>
                  <a:lnTo>
                    <a:pt x="4653" y="529"/>
                  </a:lnTo>
                  <a:lnTo>
                    <a:pt x="4477" y="466"/>
                  </a:lnTo>
                  <a:cubicBezTo>
                    <a:pt x="4351" y="441"/>
                    <a:pt x="4188" y="391"/>
                    <a:pt x="3974" y="340"/>
                  </a:cubicBezTo>
                  <a:cubicBezTo>
                    <a:pt x="3773" y="290"/>
                    <a:pt x="3521" y="240"/>
                    <a:pt x="3257" y="202"/>
                  </a:cubicBezTo>
                  <a:cubicBezTo>
                    <a:pt x="2993" y="152"/>
                    <a:pt x="2704" y="114"/>
                    <a:pt x="2402" y="76"/>
                  </a:cubicBezTo>
                  <a:cubicBezTo>
                    <a:pt x="2113" y="39"/>
                    <a:pt x="1811" y="26"/>
                    <a:pt x="1535" y="13"/>
                  </a:cubicBezTo>
                  <a:cubicBezTo>
                    <a:pt x="1245" y="1"/>
                    <a:pt x="981" y="1"/>
                    <a:pt x="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4"/>
            <p:cNvSpPr/>
            <p:nvPr/>
          </p:nvSpPr>
          <p:spPr>
            <a:xfrm>
              <a:off x="5032575" y="2050350"/>
              <a:ext cx="60075" cy="14175"/>
            </a:xfrm>
            <a:custGeom>
              <a:avLst/>
              <a:gdLst/>
              <a:ahLst/>
              <a:cxnLst/>
              <a:rect l="l" t="t" r="r" b="b"/>
              <a:pathLst>
                <a:path w="2403" h="567" extrusionOk="0">
                  <a:moveTo>
                    <a:pt x="2289" y="0"/>
                  </a:moveTo>
                  <a:cubicBezTo>
                    <a:pt x="2226" y="0"/>
                    <a:pt x="2126" y="0"/>
                    <a:pt x="2000" y="25"/>
                  </a:cubicBezTo>
                  <a:cubicBezTo>
                    <a:pt x="1887" y="38"/>
                    <a:pt x="1736" y="51"/>
                    <a:pt x="1597" y="88"/>
                  </a:cubicBezTo>
                  <a:cubicBezTo>
                    <a:pt x="1447" y="113"/>
                    <a:pt x="1296" y="139"/>
                    <a:pt x="1145" y="176"/>
                  </a:cubicBezTo>
                  <a:cubicBezTo>
                    <a:pt x="981" y="214"/>
                    <a:pt x="843" y="252"/>
                    <a:pt x="705" y="290"/>
                  </a:cubicBezTo>
                  <a:cubicBezTo>
                    <a:pt x="566" y="340"/>
                    <a:pt x="441" y="378"/>
                    <a:pt x="340" y="415"/>
                  </a:cubicBezTo>
                  <a:cubicBezTo>
                    <a:pt x="227" y="466"/>
                    <a:pt x="151" y="503"/>
                    <a:pt x="88" y="528"/>
                  </a:cubicBezTo>
                  <a:lnTo>
                    <a:pt x="0" y="566"/>
                  </a:lnTo>
                  <a:lnTo>
                    <a:pt x="101" y="541"/>
                  </a:lnTo>
                  <a:lnTo>
                    <a:pt x="378" y="478"/>
                  </a:lnTo>
                  <a:cubicBezTo>
                    <a:pt x="491" y="440"/>
                    <a:pt x="617" y="415"/>
                    <a:pt x="755" y="378"/>
                  </a:cubicBezTo>
                  <a:cubicBezTo>
                    <a:pt x="893" y="340"/>
                    <a:pt x="1044" y="315"/>
                    <a:pt x="1195" y="277"/>
                  </a:cubicBezTo>
                  <a:cubicBezTo>
                    <a:pt x="1346" y="239"/>
                    <a:pt x="1497" y="201"/>
                    <a:pt x="1635" y="176"/>
                  </a:cubicBezTo>
                  <a:cubicBezTo>
                    <a:pt x="1773" y="139"/>
                    <a:pt x="1912" y="113"/>
                    <a:pt x="2025" y="88"/>
                  </a:cubicBezTo>
                  <a:lnTo>
                    <a:pt x="2302" y="25"/>
                  </a:lnTo>
                  <a:lnTo>
                    <a:pt x="2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4"/>
            <p:cNvSpPr/>
            <p:nvPr/>
          </p:nvSpPr>
          <p:spPr>
            <a:xfrm>
              <a:off x="4859350" y="2132075"/>
              <a:ext cx="96850" cy="18900"/>
            </a:xfrm>
            <a:custGeom>
              <a:avLst/>
              <a:gdLst/>
              <a:ahLst/>
              <a:cxnLst/>
              <a:rect l="l" t="t" r="r" b="b"/>
              <a:pathLst>
                <a:path w="3874" h="756" extrusionOk="0">
                  <a:moveTo>
                    <a:pt x="1" y="1"/>
                  </a:moveTo>
                  <a:lnTo>
                    <a:pt x="152" y="51"/>
                  </a:lnTo>
                  <a:cubicBezTo>
                    <a:pt x="252" y="76"/>
                    <a:pt x="391" y="126"/>
                    <a:pt x="567" y="164"/>
                  </a:cubicBezTo>
                  <a:cubicBezTo>
                    <a:pt x="743" y="215"/>
                    <a:pt x="944" y="277"/>
                    <a:pt x="1170" y="328"/>
                  </a:cubicBezTo>
                  <a:cubicBezTo>
                    <a:pt x="1397" y="378"/>
                    <a:pt x="1635" y="428"/>
                    <a:pt x="1874" y="479"/>
                  </a:cubicBezTo>
                  <a:cubicBezTo>
                    <a:pt x="2113" y="541"/>
                    <a:pt x="2365" y="567"/>
                    <a:pt x="2591" y="604"/>
                  </a:cubicBezTo>
                  <a:cubicBezTo>
                    <a:pt x="2830" y="642"/>
                    <a:pt x="3044" y="667"/>
                    <a:pt x="3232" y="692"/>
                  </a:cubicBezTo>
                  <a:cubicBezTo>
                    <a:pt x="3421" y="717"/>
                    <a:pt x="3585" y="730"/>
                    <a:pt x="3698" y="743"/>
                  </a:cubicBezTo>
                  <a:lnTo>
                    <a:pt x="3874" y="755"/>
                  </a:lnTo>
                  <a:lnTo>
                    <a:pt x="3698" y="717"/>
                  </a:lnTo>
                  <a:lnTo>
                    <a:pt x="3270" y="642"/>
                  </a:lnTo>
                  <a:lnTo>
                    <a:pt x="2641" y="516"/>
                  </a:lnTo>
                  <a:cubicBezTo>
                    <a:pt x="2415" y="479"/>
                    <a:pt x="2176" y="428"/>
                    <a:pt x="1937" y="378"/>
                  </a:cubicBezTo>
                  <a:cubicBezTo>
                    <a:pt x="1698" y="340"/>
                    <a:pt x="1459" y="277"/>
                    <a:pt x="1220" y="227"/>
                  </a:cubicBezTo>
                  <a:lnTo>
                    <a:pt x="604" y="114"/>
                  </a:lnTo>
                  <a:lnTo>
                    <a:pt x="164" y="26"/>
                  </a:lnTo>
                  <a:lnTo>
                    <a:pt x="1" y="1"/>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4"/>
            <p:cNvSpPr/>
            <p:nvPr/>
          </p:nvSpPr>
          <p:spPr>
            <a:xfrm>
              <a:off x="4669150" y="2104425"/>
              <a:ext cx="110375" cy="39950"/>
            </a:xfrm>
            <a:custGeom>
              <a:avLst/>
              <a:gdLst/>
              <a:ahLst/>
              <a:cxnLst/>
              <a:rect l="l" t="t" r="r" b="b"/>
              <a:pathLst>
                <a:path w="4415" h="1598" extrusionOk="0">
                  <a:moveTo>
                    <a:pt x="1" y="0"/>
                  </a:moveTo>
                  <a:lnTo>
                    <a:pt x="152" y="101"/>
                  </a:lnTo>
                  <a:cubicBezTo>
                    <a:pt x="240" y="176"/>
                    <a:pt x="378" y="264"/>
                    <a:pt x="542" y="365"/>
                  </a:cubicBezTo>
                  <a:cubicBezTo>
                    <a:pt x="718" y="478"/>
                    <a:pt x="932" y="591"/>
                    <a:pt x="1170" y="704"/>
                  </a:cubicBezTo>
                  <a:cubicBezTo>
                    <a:pt x="1422" y="830"/>
                    <a:pt x="1686" y="943"/>
                    <a:pt x="1963" y="1044"/>
                  </a:cubicBezTo>
                  <a:cubicBezTo>
                    <a:pt x="2239" y="1144"/>
                    <a:pt x="2541" y="1245"/>
                    <a:pt x="2818" y="1308"/>
                  </a:cubicBezTo>
                  <a:cubicBezTo>
                    <a:pt x="3107" y="1383"/>
                    <a:pt x="3371" y="1446"/>
                    <a:pt x="3610" y="1484"/>
                  </a:cubicBezTo>
                  <a:cubicBezTo>
                    <a:pt x="3836" y="1534"/>
                    <a:pt x="4050" y="1559"/>
                    <a:pt x="4188" y="1572"/>
                  </a:cubicBezTo>
                  <a:lnTo>
                    <a:pt x="4415" y="1597"/>
                  </a:lnTo>
                  <a:lnTo>
                    <a:pt x="4201" y="1559"/>
                  </a:lnTo>
                  <a:cubicBezTo>
                    <a:pt x="4063" y="1534"/>
                    <a:pt x="3861" y="1484"/>
                    <a:pt x="3635" y="1434"/>
                  </a:cubicBezTo>
                  <a:cubicBezTo>
                    <a:pt x="3409" y="1383"/>
                    <a:pt x="3157" y="1308"/>
                    <a:pt x="2881" y="1232"/>
                  </a:cubicBezTo>
                  <a:cubicBezTo>
                    <a:pt x="2604" y="1157"/>
                    <a:pt x="2327" y="1056"/>
                    <a:pt x="2051" y="956"/>
                  </a:cubicBezTo>
                  <a:cubicBezTo>
                    <a:pt x="1774" y="855"/>
                    <a:pt x="1510" y="742"/>
                    <a:pt x="1258" y="641"/>
                  </a:cubicBezTo>
                  <a:cubicBezTo>
                    <a:pt x="1020" y="541"/>
                    <a:pt x="793" y="428"/>
                    <a:pt x="617" y="327"/>
                  </a:cubicBezTo>
                  <a:cubicBezTo>
                    <a:pt x="441" y="226"/>
                    <a:pt x="278" y="151"/>
                    <a:pt x="177" y="88"/>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4"/>
            <p:cNvSpPr/>
            <p:nvPr/>
          </p:nvSpPr>
          <p:spPr>
            <a:xfrm>
              <a:off x="4649675" y="2067000"/>
              <a:ext cx="53150" cy="17625"/>
            </a:xfrm>
            <a:custGeom>
              <a:avLst/>
              <a:gdLst/>
              <a:ahLst/>
              <a:cxnLst/>
              <a:rect l="l" t="t" r="r" b="b"/>
              <a:pathLst>
                <a:path w="2126" h="705" extrusionOk="0">
                  <a:moveTo>
                    <a:pt x="2125" y="1"/>
                  </a:moveTo>
                  <a:lnTo>
                    <a:pt x="2012" y="13"/>
                  </a:lnTo>
                  <a:cubicBezTo>
                    <a:pt x="1949" y="26"/>
                    <a:pt x="1861" y="26"/>
                    <a:pt x="1748" y="51"/>
                  </a:cubicBezTo>
                  <a:cubicBezTo>
                    <a:pt x="1648" y="76"/>
                    <a:pt x="1522" y="101"/>
                    <a:pt x="1384" y="139"/>
                  </a:cubicBezTo>
                  <a:cubicBezTo>
                    <a:pt x="1258" y="177"/>
                    <a:pt x="1119" y="215"/>
                    <a:pt x="981" y="252"/>
                  </a:cubicBezTo>
                  <a:cubicBezTo>
                    <a:pt x="843" y="303"/>
                    <a:pt x="717" y="353"/>
                    <a:pt x="591" y="403"/>
                  </a:cubicBezTo>
                  <a:cubicBezTo>
                    <a:pt x="478" y="441"/>
                    <a:pt x="365" y="504"/>
                    <a:pt x="277" y="541"/>
                  </a:cubicBezTo>
                  <a:cubicBezTo>
                    <a:pt x="189" y="592"/>
                    <a:pt x="126" y="629"/>
                    <a:pt x="76" y="655"/>
                  </a:cubicBezTo>
                  <a:lnTo>
                    <a:pt x="0" y="705"/>
                  </a:lnTo>
                  <a:lnTo>
                    <a:pt x="0" y="705"/>
                  </a:lnTo>
                  <a:lnTo>
                    <a:pt x="88" y="667"/>
                  </a:lnTo>
                  <a:lnTo>
                    <a:pt x="327" y="592"/>
                  </a:lnTo>
                  <a:lnTo>
                    <a:pt x="667" y="479"/>
                  </a:lnTo>
                  <a:cubicBezTo>
                    <a:pt x="793" y="441"/>
                    <a:pt x="918" y="391"/>
                    <a:pt x="1057" y="353"/>
                  </a:cubicBezTo>
                  <a:cubicBezTo>
                    <a:pt x="1195" y="303"/>
                    <a:pt x="1321" y="265"/>
                    <a:pt x="1446" y="227"/>
                  </a:cubicBezTo>
                  <a:cubicBezTo>
                    <a:pt x="1572" y="177"/>
                    <a:pt x="1685" y="139"/>
                    <a:pt x="1786" y="114"/>
                  </a:cubicBezTo>
                  <a:lnTo>
                    <a:pt x="2025" y="26"/>
                  </a:lnTo>
                  <a:lnTo>
                    <a:pt x="21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4"/>
            <p:cNvSpPr/>
            <p:nvPr/>
          </p:nvSpPr>
          <p:spPr>
            <a:xfrm>
              <a:off x="4735500" y="2045325"/>
              <a:ext cx="130800" cy="40575"/>
            </a:xfrm>
            <a:custGeom>
              <a:avLst/>
              <a:gdLst/>
              <a:ahLst/>
              <a:cxnLst/>
              <a:rect l="l" t="t" r="r" b="b"/>
              <a:pathLst>
                <a:path w="5232" h="1623" extrusionOk="0">
                  <a:moveTo>
                    <a:pt x="5231" y="0"/>
                  </a:moveTo>
                  <a:cubicBezTo>
                    <a:pt x="5231" y="0"/>
                    <a:pt x="5156" y="38"/>
                    <a:pt x="5030" y="101"/>
                  </a:cubicBezTo>
                  <a:cubicBezTo>
                    <a:pt x="4892" y="151"/>
                    <a:pt x="4716" y="239"/>
                    <a:pt x="4477" y="327"/>
                  </a:cubicBezTo>
                  <a:cubicBezTo>
                    <a:pt x="4238" y="415"/>
                    <a:pt x="3961" y="503"/>
                    <a:pt x="3647" y="591"/>
                  </a:cubicBezTo>
                  <a:cubicBezTo>
                    <a:pt x="3345" y="692"/>
                    <a:pt x="3006" y="780"/>
                    <a:pt x="2666" y="868"/>
                  </a:cubicBezTo>
                  <a:cubicBezTo>
                    <a:pt x="2339" y="943"/>
                    <a:pt x="2000" y="1031"/>
                    <a:pt x="1673" y="1107"/>
                  </a:cubicBezTo>
                  <a:cubicBezTo>
                    <a:pt x="1358" y="1195"/>
                    <a:pt x="1069" y="1270"/>
                    <a:pt x="818" y="1346"/>
                  </a:cubicBezTo>
                  <a:cubicBezTo>
                    <a:pt x="566" y="1421"/>
                    <a:pt x="365" y="1484"/>
                    <a:pt x="227" y="1534"/>
                  </a:cubicBezTo>
                  <a:lnTo>
                    <a:pt x="0" y="1622"/>
                  </a:lnTo>
                  <a:lnTo>
                    <a:pt x="239" y="1559"/>
                  </a:lnTo>
                  <a:cubicBezTo>
                    <a:pt x="377" y="1509"/>
                    <a:pt x="591" y="1459"/>
                    <a:pt x="843" y="1396"/>
                  </a:cubicBezTo>
                  <a:cubicBezTo>
                    <a:pt x="1094" y="1333"/>
                    <a:pt x="1396" y="1270"/>
                    <a:pt x="1723" y="1195"/>
                  </a:cubicBezTo>
                  <a:cubicBezTo>
                    <a:pt x="2037" y="1119"/>
                    <a:pt x="2389" y="1044"/>
                    <a:pt x="2729" y="956"/>
                  </a:cubicBezTo>
                  <a:cubicBezTo>
                    <a:pt x="3069" y="880"/>
                    <a:pt x="3408" y="780"/>
                    <a:pt x="3710" y="679"/>
                  </a:cubicBezTo>
                  <a:cubicBezTo>
                    <a:pt x="4024" y="579"/>
                    <a:pt x="4288" y="465"/>
                    <a:pt x="4527" y="377"/>
                  </a:cubicBezTo>
                  <a:cubicBezTo>
                    <a:pt x="4703" y="289"/>
                    <a:pt x="4879" y="201"/>
                    <a:pt x="5043" y="113"/>
                  </a:cubicBezTo>
                  <a:cubicBezTo>
                    <a:pt x="5168" y="38"/>
                    <a:pt x="5231" y="0"/>
                    <a:pt x="5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4"/>
            <p:cNvSpPr/>
            <p:nvPr/>
          </p:nvSpPr>
          <p:spPr>
            <a:xfrm>
              <a:off x="4855900" y="2039650"/>
              <a:ext cx="95600" cy="46550"/>
            </a:xfrm>
            <a:custGeom>
              <a:avLst/>
              <a:gdLst/>
              <a:ahLst/>
              <a:cxnLst/>
              <a:rect l="l" t="t" r="r" b="b"/>
              <a:pathLst>
                <a:path w="3824" h="1862" extrusionOk="0">
                  <a:moveTo>
                    <a:pt x="3823" y="1"/>
                  </a:moveTo>
                  <a:lnTo>
                    <a:pt x="3685" y="101"/>
                  </a:lnTo>
                  <a:cubicBezTo>
                    <a:pt x="3597" y="164"/>
                    <a:pt x="3458" y="240"/>
                    <a:pt x="3295" y="340"/>
                  </a:cubicBezTo>
                  <a:cubicBezTo>
                    <a:pt x="3132" y="441"/>
                    <a:pt x="2943" y="554"/>
                    <a:pt x="2729" y="680"/>
                  </a:cubicBezTo>
                  <a:cubicBezTo>
                    <a:pt x="2528" y="806"/>
                    <a:pt x="2289" y="919"/>
                    <a:pt x="2050" y="1032"/>
                  </a:cubicBezTo>
                  <a:cubicBezTo>
                    <a:pt x="1799" y="1145"/>
                    <a:pt x="1560" y="1271"/>
                    <a:pt x="1321" y="1359"/>
                  </a:cubicBezTo>
                  <a:cubicBezTo>
                    <a:pt x="1082" y="1459"/>
                    <a:pt x="868" y="1560"/>
                    <a:pt x="667" y="1623"/>
                  </a:cubicBezTo>
                  <a:cubicBezTo>
                    <a:pt x="466" y="1698"/>
                    <a:pt x="302" y="1761"/>
                    <a:pt x="176" y="1799"/>
                  </a:cubicBezTo>
                  <a:lnTo>
                    <a:pt x="0" y="1862"/>
                  </a:lnTo>
                  <a:lnTo>
                    <a:pt x="189" y="1812"/>
                  </a:lnTo>
                  <a:cubicBezTo>
                    <a:pt x="315" y="1786"/>
                    <a:pt x="503" y="1736"/>
                    <a:pt x="705" y="1673"/>
                  </a:cubicBezTo>
                  <a:cubicBezTo>
                    <a:pt x="918" y="1610"/>
                    <a:pt x="1157" y="1535"/>
                    <a:pt x="1396" y="1447"/>
                  </a:cubicBezTo>
                  <a:cubicBezTo>
                    <a:pt x="1648" y="1346"/>
                    <a:pt x="1912" y="1233"/>
                    <a:pt x="2151" y="1120"/>
                  </a:cubicBezTo>
                  <a:cubicBezTo>
                    <a:pt x="2390" y="994"/>
                    <a:pt x="2616" y="868"/>
                    <a:pt x="2830" y="743"/>
                  </a:cubicBezTo>
                  <a:cubicBezTo>
                    <a:pt x="3044" y="617"/>
                    <a:pt x="3220" y="491"/>
                    <a:pt x="3370" y="378"/>
                  </a:cubicBezTo>
                  <a:cubicBezTo>
                    <a:pt x="3521" y="277"/>
                    <a:pt x="3635" y="177"/>
                    <a:pt x="3710" y="114"/>
                  </a:cubicBezTo>
                  <a:lnTo>
                    <a:pt x="38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6" name="Google Shape;2146;p14"/>
          <p:cNvGrpSpPr/>
          <p:nvPr/>
        </p:nvGrpSpPr>
        <p:grpSpPr>
          <a:xfrm rot="2066184">
            <a:off x="146552" y="4460879"/>
            <a:ext cx="1133346" cy="574001"/>
            <a:chOff x="6893875" y="2013700"/>
            <a:chExt cx="396325" cy="200725"/>
          </a:xfrm>
        </p:grpSpPr>
        <p:sp>
          <p:nvSpPr>
            <p:cNvPr id="2147" name="Google Shape;2147;p14"/>
            <p:cNvSpPr/>
            <p:nvPr/>
          </p:nvSpPr>
          <p:spPr>
            <a:xfrm>
              <a:off x="6893875" y="2013700"/>
              <a:ext cx="396325" cy="200725"/>
            </a:xfrm>
            <a:custGeom>
              <a:avLst/>
              <a:gdLst/>
              <a:ahLst/>
              <a:cxnLst/>
              <a:rect l="l" t="t" r="r" b="b"/>
              <a:pathLst>
                <a:path w="15853" h="8029" extrusionOk="0">
                  <a:moveTo>
                    <a:pt x="8928" y="0"/>
                  </a:moveTo>
                  <a:cubicBezTo>
                    <a:pt x="8909" y="0"/>
                    <a:pt x="8890" y="0"/>
                    <a:pt x="8872" y="1"/>
                  </a:cubicBezTo>
                  <a:cubicBezTo>
                    <a:pt x="8490" y="8"/>
                    <a:pt x="8117" y="54"/>
                    <a:pt x="7744" y="123"/>
                  </a:cubicBezTo>
                  <a:lnTo>
                    <a:pt x="7385" y="184"/>
                  </a:lnTo>
                  <a:lnTo>
                    <a:pt x="7340" y="191"/>
                  </a:lnTo>
                  <a:cubicBezTo>
                    <a:pt x="7210" y="153"/>
                    <a:pt x="7081" y="130"/>
                    <a:pt x="6943" y="130"/>
                  </a:cubicBezTo>
                  <a:cubicBezTo>
                    <a:pt x="6898" y="130"/>
                    <a:pt x="6852" y="138"/>
                    <a:pt x="6814" y="138"/>
                  </a:cubicBezTo>
                  <a:lnTo>
                    <a:pt x="6753" y="153"/>
                  </a:lnTo>
                  <a:lnTo>
                    <a:pt x="6738" y="153"/>
                  </a:lnTo>
                  <a:cubicBezTo>
                    <a:pt x="6707" y="153"/>
                    <a:pt x="6677" y="161"/>
                    <a:pt x="6654" y="168"/>
                  </a:cubicBezTo>
                  <a:cubicBezTo>
                    <a:pt x="5960" y="351"/>
                    <a:pt x="5427" y="664"/>
                    <a:pt x="4954" y="953"/>
                  </a:cubicBezTo>
                  <a:lnTo>
                    <a:pt x="4947" y="953"/>
                  </a:lnTo>
                  <a:cubicBezTo>
                    <a:pt x="4604" y="1159"/>
                    <a:pt x="4306" y="1342"/>
                    <a:pt x="3994" y="1434"/>
                  </a:cubicBezTo>
                  <a:lnTo>
                    <a:pt x="3841" y="1487"/>
                  </a:lnTo>
                  <a:cubicBezTo>
                    <a:pt x="3659" y="1540"/>
                    <a:pt x="3498" y="1655"/>
                    <a:pt x="3384" y="1807"/>
                  </a:cubicBezTo>
                  <a:cubicBezTo>
                    <a:pt x="2957" y="1982"/>
                    <a:pt x="1121" y="2843"/>
                    <a:pt x="130" y="4795"/>
                  </a:cubicBezTo>
                  <a:cubicBezTo>
                    <a:pt x="38" y="4970"/>
                    <a:pt x="0" y="5176"/>
                    <a:pt x="23" y="5374"/>
                  </a:cubicBezTo>
                  <a:cubicBezTo>
                    <a:pt x="92" y="5999"/>
                    <a:pt x="663" y="6311"/>
                    <a:pt x="1197" y="6555"/>
                  </a:cubicBezTo>
                  <a:cubicBezTo>
                    <a:pt x="1540" y="6715"/>
                    <a:pt x="1890" y="6845"/>
                    <a:pt x="2256" y="6951"/>
                  </a:cubicBezTo>
                  <a:cubicBezTo>
                    <a:pt x="2355" y="7332"/>
                    <a:pt x="2691" y="7622"/>
                    <a:pt x="3087" y="7660"/>
                  </a:cubicBezTo>
                  <a:lnTo>
                    <a:pt x="3377" y="7683"/>
                  </a:lnTo>
                  <a:cubicBezTo>
                    <a:pt x="3552" y="7698"/>
                    <a:pt x="3727" y="7706"/>
                    <a:pt x="3895" y="7706"/>
                  </a:cubicBezTo>
                  <a:cubicBezTo>
                    <a:pt x="3986" y="7706"/>
                    <a:pt x="4078" y="7706"/>
                    <a:pt x="4162" y="7698"/>
                  </a:cubicBezTo>
                  <a:cubicBezTo>
                    <a:pt x="4337" y="7851"/>
                    <a:pt x="4558" y="7935"/>
                    <a:pt x="4794" y="7942"/>
                  </a:cubicBezTo>
                  <a:lnTo>
                    <a:pt x="4863" y="7942"/>
                  </a:lnTo>
                  <a:lnTo>
                    <a:pt x="5107" y="7957"/>
                  </a:lnTo>
                  <a:cubicBezTo>
                    <a:pt x="5450" y="7988"/>
                    <a:pt x="5922" y="8026"/>
                    <a:pt x="6456" y="8026"/>
                  </a:cubicBezTo>
                  <a:cubicBezTo>
                    <a:pt x="6510" y="8027"/>
                    <a:pt x="6564" y="8028"/>
                    <a:pt x="6619" y="8028"/>
                  </a:cubicBezTo>
                  <a:cubicBezTo>
                    <a:pt x="7160" y="8028"/>
                    <a:pt x="7705" y="7959"/>
                    <a:pt x="8231" y="7828"/>
                  </a:cubicBezTo>
                  <a:cubicBezTo>
                    <a:pt x="8361" y="7884"/>
                    <a:pt x="8504" y="7916"/>
                    <a:pt x="8647" y="7916"/>
                  </a:cubicBezTo>
                  <a:cubicBezTo>
                    <a:pt x="8696" y="7916"/>
                    <a:pt x="8746" y="7912"/>
                    <a:pt x="8795" y="7904"/>
                  </a:cubicBezTo>
                  <a:lnTo>
                    <a:pt x="9070" y="7858"/>
                  </a:lnTo>
                  <a:cubicBezTo>
                    <a:pt x="10739" y="7576"/>
                    <a:pt x="11409" y="6723"/>
                    <a:pt x="11752" y="5862"/>
                  </a:cubicBezTo>
                  <a:cubicBezTo>
                    <a:pt x="11912" y="5846"/>
                    <a:pt x="12065" y="5793"/>
                    <a:pt x="12194" y="5701"/>
                  </a:cubicBezTo>
                  <a:cubicBezTo>
                    <a:pt x="12469" y="5511"/>
                    <a:pt x="12682" y="5244"/>
                    <a:pt x="12812" y="4932"/>
                  </a:cubicBezTo>
                  <a:cubicBezTo>
                    <a:pt x="12850" y="4810"/>
                    <a:pt x="12888" y="4695"/>
                    <a:pt x="12903" y="4566"/>
                  </a:cubicBezTo>
                  <a:cubicBezTo>
                    <a:pt x="12987" y="4581"/>
                    <a:pt x="13063" y="4581"/>
                    <a:pt x="13147" y="4589"/>
                  </a:cubicBezTo>
                  <a:cubicBezTo>
                    <a:pt x="13292" y="4589"/>
                    <a:pt x="13444" y="4566"/>
                    <a:pt x="13582" y="4520"/>
                  </a:cubicBezTo>
                  <a:cubicBezTo>
                    <a:pt x="14100" y="4383"/>
                    <a:pt x="14443" y="3903"/>
                    <a:pt x="14405" y="3369"/>
                  </a:cubicBezTo>
                  <a:lnTo>
                    <a:pt x="14405" y="3369"/>
                  </a:lnTo>
                  <a:lnTo>
                    <a:pt x="14481" y="3392"/>
                  </a:lnTo>
                  <a:lnTo>
                    <a:pt x="14511" y="3400"/>
                  </a:lnTo>
                  <a:cubicBezTo>
                    <a:pt x="14594" y="3422"/>
                    <a:pt x="14677" y="3432"/>
                    <a:pt x="14759" y="3432"/>
                  </a:cubicBezTo>
                  <a:cubicBezTo>
                    <a:pt x="15130" y="3432"/>
                    <a:pt x="15474" y="3215"/>
                    <a:pt x="15624" y="2859"/>
                  </a:cubicBezTo>
                  <a:lnTo>
                    <a:pt x="15639" y="2828"/>
                  </a:lnTo>
                  <a:cubicBezTo>
                    <a:pt x="15853" y="2348"/>
                    <a:pt x="15632" y="1784"/>
                    <a:pt x="15152" y="1571"/>
                  </a:cubicBezTo>
                  <a:lnTo>
                    <a:pt x="15136" y="1563"/>
                  </a:lnTo>
                  <a:cubicBezTo>
                    <a:pt x="14763" y="1411"/>
                    <a:pt x="14359" y="1319"/>
                    <a:pt x="13955" y="1281"/>
                  </a:cubicBezTo>
                  <a:cubicBezTo>
                    <a:pt x="13932" y="892"/>
                    <a:pt x="13719" y="534"/>
                    <a:pt x="13383" y="336"/>
                  </a:cubicBezTo>
                  <a:cubicBezTo>
                    <a:pt x="13178" y="206"/>
                    <a:pt x="12949" y="146"/>
                    <a:pt x="12705" y="146"/>
                  </a:cubicBezTo>
                  <a:cubicBezTo>
                    <a:pt x="12499" y="146"/>
                    <a:pt x="12301" y="184"/>
                    <a:pt x="12118" y="267"/>
                  </a:cubicBezTo>
                  <a:cubicBezTo>
                    <a:pt x="11882" y="374"/>
                    <a:pt x="11676" y="542"/>
                    <a:pt x="11524" y="748"/>
                  </a:cubicBezTo>
                  <a:cubicBezTo>
                    <a:pt x="11470" y="694"/>
                    <a:pt x="11417" y="649"/>
                    <a:pt x="11356" y="603"/>
                  </a:cubicBezTo>
                  <a:cubicBezTo>
                    <a:pt x="11211" y="481"/>
                    <a:pt x="11051" y="382"/>
                    <a:pt x="10884" y="306"/>
                  </a:cubicBezTo>
                  <a:cubicBezTo>
                    <a:pt x="10663" y="199"/>
                    <a:pt x="10419" y="146"/>
                    <a:pt x="10175" y="146"/>
                  </a:cubicBezTo>
                  <a:lnTo>
                    <a:pt x="10061" y="146"/>
                  </a:lnTo>
                  <a:cubicBezTo>
                    <a:pt x="9992" y="146"/>
                    <a:pt x="9923" y="161"/>
                    <a:pt x="9862" y="176"/>
                  </a:cubicBezTo>
                  <a:cubicBezTo>
                    <a:pt x="9560" y="61"/>
                    <a:pt x="9244" y="0"/>
                    <a:pt x="8928"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4"/>
            <p:cNvSpPr/>
            <p:nvPr/>
          </p:nvSpPr>
          <p:spPr>
            <a:xfrm>
              <a:off x="7120800" y="2080775"/>
              <a:ext cx="62125" cy="101950"/>
            </a:xfrm>
            <a:custGeom>
              <a:avLst/>
              <a:gdLst/>
              <a:ahLst/>
              <a:cxnLst/>
              <a:rect l="l" t="t" r="r" b="b"/>
              <a:pathLst>
                <a:path w="2485" h="4078" extrusionOk="0">
                  <a:moveTo>
                    <a:pt x="2454" y="0"/>
                  </a:moveTo>
                  <a:lnTo>
                    <a:pt x="2332" y="39"/>
                  </a:lnTo>
                  <a:cubicBezTo>
                    <a:pt x="1951" y="427"/>
                    <a:pt x="1852" y="915"/>
                    <a:pt x="1769" y="1388"/>
                  </a:cubicBezTo>
                  <a:cubicBezTo>
                    <a:pt x="1738" y="1654"/>
                    <a:pt x="1669" y="1913"/>
                    <a:pt x="1578" y="2165"/>
                  </a:cubicBezTo>
                  <a:cubicBezTo>
                    <a:pt x="1433" y="2561"/>
                    <a:pt x="1220" y="2927"/>
                    <a:pt x="953" y="3247"/>
                  </a:cubicBezTo>
                  <a:cubicBezTo>
                    <a:pt x="755" y="3461"/>
                    <a:pt x="534" y="3659"/>
                    <a:pt x="298" y="3826"/>
                  </a:cubicBezTo>
                  <a:lnTo>
                    <a:pt x="160" y="3941"/>
                  </a:lnTo>
                  <a:lnTo>
                    <a:pt x="122" y="3971"/>
                  </a:lnTo>
                  <a:lnTo>
                    <a:pt x="115" y="3971"/>
                  </a:lnTo>
                  <a:cubicBezTo>
                    <a:pt x="77" y="4009"/>
                    <a:pt x="38" y="4047"/>
                    <a:pt x="0" y="4078"/>
                  </a:cubicBezTo>
                  <a:cubicBezTo>
                    <a:pt x="1448" y="3765"/>
                    <a:pt x="1685" y="2881"/>
                    <a:pt x="1929" y="1944"/>
                  </a:cubicBezTo>
                  <a:lnTo>
                    <a:pt x="1936" y="1929"/>
                  </a:lnTo>
                  <a:cubicBezTo>
                    <a:pt x="1967" y="1799"/>
                    <a:pt x="1997" y="1677"/>
                    <a:pt x="2028" y="1548"/>
                  </a:cubicBezTo>
                  <a:cubicBezTo>
                    <a:pt x="2111" y="1151"/>
                    <a:pt x="2226" y="770"/>
                    <a:pt x="2386" y="404"/>
                  </a:cubicBezTo>
                  <a:cubicBezTo>
                    <a:pt x="2401" y="366"/>
                    <a:pt x="2416" y="336"/>
                    <a:pt x="2432" y="298"/>
                  </a:cubicBezTo>
                  <a:cubicBezTo>
                    <a:pt x="2477" y="206"/>
                    <a:pt x="2485" y="100"/>
                    <a:pt x="24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
            <p:cNvSpPr/>
            <p:nvPr/>
          </p:nvSpPr>
          <p:spPr>
            <a:xfrm>
              <a:off x="7133950" y="2082875"/>
              <a:ext cx="42125" cy="87100"/>
            </a:xfrm>
            <a:custGeom>
              <a:avLst/>
              <a:gdLst/>
              <a:ahLst/>
              <a:cxnLst/>
              <a:rect l="l" t="t" r="r" b="b"/>
              <a:pathLst>
                <a:path w="1685" h="3484" extrusionOk="0">
                  <a:moveTo>
                    <a:pt x="1685" y="0"/>
                  </a:moveTo>
                  <a:cubicBezTo>
                    <a:pt x="1547" y="38"/>
                    <a:pt x="1418" y="84"/>
                    <a:pt x="1288" y="130"/>
                  </a:cubicBezTo>
                  <a:cubicBezTo>
                    <a:pt x="1128" y="320"/>
                    <a:pt x="1075" y="549"/>
                    <a:pt x="1021" y="770"/>
                  </a:cubicBezTo>
                  <a:lnTo>
                    <a:pt x="1006" y="854"/>
                  </a:lnTo>
                  <a:cubicBezTo>
                    <a:pt x="983" y="953"/>
                    <a:pt x="961" y="1060"/>
                    <a:pt x="938" y="1159"/>
                  </a:cubicBezTo>
                  <a:cubicBezTo>
                    <a:pt x="892" y="1395"/>
                    <a:pt x="839" y="1624"/>
                    <a:pt x="762" y="1852"/>
                  </a:cubicBezTo>
                  <a:cubicBezTo>
                    <a:pt x="732" y="1944"/>
                    <a:pt x="701" y="2035"/>
                    <a:pt x="671" y="2127"/>
                  </a:cubicBezTo>
                  <a:cubicBezTo>
                    <a:pt x="518" y="2592"/>
                    <a:pt x="358" y="3072"/>
                    <a:pt x="0" y="3483"/>
                  </a:cubicBezTo>
                  <a:cubicBezTo>
                    <a:pt x="130" y="3377"/>
                    <a:pt x="252" y="3262"/>
                    <a:pt x="358" y="3140"/>
                  </a:cubicBezTo>
                  <a:cubicBezTo>
                    <a:pt x="625" y="2820"/>
                    <a:pt x="839" y="2454"/>
                    <a:pt x="991" y="2073"/>
                  </a:cubicBezTo>
                  <a:cubicBezTo>
                    <a:pt x="1075" y="1814"/>
                    <a:pt x="1143" y="1555"/>
                    <a:pt x="1182" y="1296"/>
                  </a:cubicBezTo>
                  <a:cubicBezTo>
                    <a:pt x="1258" y="846"/>
                    <a:pt x="1342" y="381"/>
                    <a:pt x="1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4"/>
            <p:cNvSpPr/>
            <p:nvPr/>
          </p:nvSpPr>
          <p:spPr>
            <a:xfrm>
              <a:off x="6990650" y="2119075"/>
              <a:ext cx="75475" cy="58900"/>
            </a:xfrm>
            <a:custGeom>
              <a:avLst/>
              <a:gdLst/>
              <a:ahLst/>
              <a:cxnLst/>
              <a:rect l="l" t="t" r="r" b="b"/>
              <a:pathLst>
                <a:path w="3019" h="2356" extrusionOk="0">
                  <a:moveTo>
                    <a:pt x="3019" y="0"/>
                  </a:moveTo>
                  <a:cubicBezTo>
                    <a:pt x="2752" y="69"/>
                    <a:pt x="2486" y="138"/>
                    <a:pt x="2219" y="206"/>
                  </a:cubicBezTo>
                  <a:cubicBezTo>
                    <a:pt x="1883" y="389"/>
                    <a:pt x="1594" y="663"/>
                    <a:pt x="1396" y="991"/>
                  </a:cubicBezTo>
                  <a:cubicBezTo>
                    <a:pt x="1281" y="1166"/>
                    <a:pt x="1190" y="1357"/>
                    <a:pt x="1060" y="1532"/>
                  </a:cubicBezTo>
                  <a:cubicBezTo>
                    <a:pt x="999" y="1616"/>
                    <a:pt x="923" y="1692"/>
                    <a:pt x="839" y="1753"/>
                  </a:cubicBezTo>
                  <a:cubicBezTo>
                    <a:pt x="801" y="1784"/>
                    <a:pt x="755" y="1807"/>
                    <a:pt x="710" y="1829"/>
                  </a:cubicBezTo>
                  <a:lnTo>
                    <a:pt x="679" y="1883"/>
                  </a:lnTo>
                  <a:cubicBezTo>
                    <a:pt x="565" y="2050"/>
                    <a:pt x="359" y="2195"/>
                    <a:pt x="1" y="2355"/>
                  </a:cubicBezTo>
                  <a:cubicBezTo>
                    <a:pt x="85" y="2332"/>
                    <a:pt x="176" y="2310"/>
                    <a:pt x="268" y="2287"/>
                  </a:cubicBezTo>
                  <a:cubicBezTo>
                    <a:pt x="390" y="2256"/>
                    <a:pt x="512" y="2226"/>
                    <a:pt x="626" y="2195"/>
                  </a:cubicBezTo>
                  <a:cubicBezTo>
                    <a:pt x="938" y="2096"/>
                    <a:pt x="1220" y="1929"/>
                    <a:pt x="1464" y="1708"/>
                  </a:cubicBezTo>
                  <a:cubicBezTo>
                    <a:pt x="1678" y="1502"/>
                    <a:pt x="1868" y="1265"/>
                    <a:pt x="2028" y="1014"/>
                  </a:cubicBezTo>
                  <a:cubicBezTo>
                    <a:pt x="2219" y="740"/>
                    <a:pt x="2409" y="450"/>
                    <a:pt x="2699" y="221"/>
                  </a:cubicBezTo>
                  <a:cubicBezTo>
                    <a:pt x="2783" y="153"/>
                    <a:pt x="2897" y="77"/>
                    <a:pt x="3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4"/>
            <p:cNvSpPr/>
            <p:nvPr/>
          </p:nvSpPr>
          <p:spPr>
            <a:xfrm>
              <a:off x="6987050" y="2114500"/>
              <a:ext cx="94525" cy="65450"/>
            </a:xfrm>
            <a:custGeom>
              <a:avLst/>
              <a:gdLst/>
              <a:ahLst/>
              <a:cxnLst/>
              <a:rect l="l" t="t" r="r" b="b"/>
              <a:pathLst>
                <a:path w="3781" h="2618" extrusionOk="0">
                  <a:moveTo>
                    <a:pt x="3773" y="0"/>
                  </a:moveTo>
                  <a:lnTo>
                    <a:pt x="3773" y="0"/>
                  </a:lnTo>
                  <a:cubicBezTo>
                    <a:pt x="3605" y="54"/>
                    <a:pt x="3430" y="107"/>
                    <a:pt x="3254" y="153"/>
                  </a:cubicBezTo>
                  <a:cubicBezTo>
                    <a:pt x="3125" y="237"/>
                    <a:pt x="2995" y="328"/>
                    <a:pt x="2866" y="427"/>
                  </a:cubicBezTo>
                  <a:cubicBezTo>
                    <a:pt x="2576" y="648"/>
                    <a:pt x="2386" y="930"/>
                    <a:pt x="2203" y="1205"/>
                  </a:cubicBezTo>
                  <a:cubicBezTo>
                    <a:pt x="2043" y="1464"/>
                    <a:pt x="1845" y="1700"/>
                    <a:pt x="1631" y="1913"/>
                  </a:cubicBezTo>
                  <a:cubicBezTo>
                    <a:pt x="1387" y="2134"/>
                    <a:pt x="1090" y="2302"/>
                    <a:pt x="778" y="2401"/>
                  </a:cubicBezTo>
                  <a:cubicBezTo>
                    <a:pt x="663" y="2439"/>
                    <a:pt x="541" y="2462"/>
                    <a:pt x="419" y="2493"/>
                  </a:cubicBezTo>
                  <a:cubicBezTo>
                    <a:pt x="282" y="2523"/>
                    <a:pt x="137" y="2561"/>
                    <a:pt x="0" y="2615"/>
                  </a:cubicBezTo>
                  <a:cubicBezTo>
                    <a:pt x="57" y="2617"/>
                    <a:pt x="111" y="2618"/>
                    <a:pt x="165" y="2618"/>
                  </a:cubicBezTo>
                  <a:cubicBezTo>
                    <a:pt x="1363" y="2618"/>
                    <a:pt x="1771" y="2057"/>
                    <a:pt x="2165" y="1509"/>
                  </a:cubicBezTo>
                  <a:cubicBezTo>
                    <a:pt x="2271" y="1365"/>
                    <a:pt x="2386" y="1220"/>
                    <a:pt x="2500" y="1083"/>
                  </a:cubicBezTo>
                  <a:lnTo>
                    <a:pt x="2591" y="991"/>
                  </a:lnTo>
                  <a:lnTo>
                    <a:pt x="2607" y="1106"/>
                  </a:lnTo>
                  <a:cubicBezTo>
                    <a:pt x="2675" y="1548"/>
                    <a:pt x="2447" y="1936"/>
                    <a:pt x="2104" y="2256"/>
                  </a:cubicBezTo>
                  <a:cubicBezTo>
                    <a:pt x="2149" y="2218"/>
                    <a:pt x="2195" y="2188"/>
                    <a:pt x="2233" y="2150"/>
                  </a:cubicBezTo>
                  <a:cubicBezTo>
                    <a:pt x="2538" y="1891"/>
                    <a:pt x="2797" y="1586"/>
                    <a:pt x="3003" y="1243"/>
                  </a:cubicBezTo>
                  <a:cubicBezTo>
                    <a:pt x="3232" y="877"/>
                    <a:pt x="3415" y="488"/>
                    <a:pt x="3704" y="160"/>
                  </a:cubicBezTo>
                  <a:cubicBezTo>
                    <a:pt x="3712" y="145"/>
                    <a:pt x="3719" y="130"/>
                    <a:pt x="3735" y="115"/>
                  </a:cubicBezTo>
                  <a:cubicBezTo>
                    <a:pt x="3750" y="84"/>
                    <a:pt x="3780" y="39"/>
                    <a:pt x="3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4"/>
            <p:cNvSpPr/>
            <p:nvPr/>
          </p:nvSpPr>
          <p:spPr>
            <a:xfrm>
              <a:off x="7023425" y="2103075"/>
              <a:ext cx="93400" cy="81000"/>
            </a:xfrm>
            <a:custGeom>
              <a:avLst/>
              <a:gdLst/>
              <a:ahLst/>
              <a:cxnLst/>
              <a:rect l="l" t="t" r="r" b="b"/>
              <a:pathLst>
                <a:path w="3736" h="3240" extrusionOk="0">
                  <a:moveTo>
                    <a:pt x="3735" y="0"/>
                  </a:moveTo>
                  <a:lnTo>
                    <a:pt x="3735" y="0"/>
                  </a:lnTo>
                  <a:cubicBezTo>
                    <a:pt x="3354" y="130"/>
                    <a:pt x="2966" y="259"/>
                    <a:pt x="2577" y="381"/>
                  </a:cubicBezTo>
                  <a:cubicBezTo>
                    <a:pt x="2051" y="800"/>
                    <a:pt x="1845" y="1380"/>
                    <a:pt x="1495" y="1898"/>
                  </a:cubicBezTo>
                  <a:cubicBezTo>
                    <a:pt x="1274" y="2210"/>
                    <a:pt x="1014" y="2492"/>
                    <a:pt x="717" y="2729"/>
                  </a:cubicBezTo>
                  <a:cubicBezTo>
                    <a:pt x="572" y="2851"/>
                    <a:pt x="420" y="2957"/>
                    <a:pt x="268" y="3072"/>
                  </a:cubicBezTo>
                  <a:cubicBezTo>
                    <a:pt x="184" y="3133"/>
                    <a:pt x="92" y="3186"/>
                    <a:pt x="1" y="3239"/>
                  </a:cubicBezTo>
                  <a:cubicBezTo>
                    <a:pt x="24" y="3232"/>
                    <a:pt x="47" y="3224"/>
                    <a:pt x="62" y="3216"/>
                  </a:cubicBezTo>
                  <a:cubicBezTo>
                    <a:pt x="222" y="3171"/>
                    <a:pt x="367" y="3102"/>
                    <a:pt x="511" y="3041"/>
                  </a:cubicBezTo>
                  <a:cubicBezTo>
                    <a:pt x="572" y="3011"/>
                    <a:pt x="641" y="2980"/>
                    <a:pt x="710" y="2950"/>
                  </a:cubicBezTo>
                  <a:cubicBezTo>
                    <a:pt x="1213" y="2744"/>
                    <a:pt x="1533" y="2530"/>
                    <a:pt x="1815" y="2233"/>
                  </a:cubicBezTo>
                  <a:cubicBezTo>
                    <a:pt x="1998" y="2020"/>
                    <a:pt x="2158" y="1791"/>
                    <a:pt x="2287" y="1547"/>
                  </a:cubicBezTo>
                  <a:cubicBezTo>
                    <a:pt x="2363" y="1410"/>
                    <a:pt x="2440" y="1273"/>
                    <a:pt x="2531" y="1151"/>
                  </a:cubicBezTo>
                  <a:cubicBezTo>
                    <a:pt x="2767" y="808"/>
                    <a:pt x="3065" y="511"/>
                    <a:pt x="3400" y="259"/>
                  </a:cubicBezTo>
                  <a:lnTo>
                    <a:pt x="3438" y="236"/>
                  </a:lnTo>
                  <a:cubicBezTo>
                    <a:pt x="3530" y="160"/>
                    <a:pt x="3629" y="84"/>
                    <a:pt x="3720" y="15"/>
                  </a:cubicBezTo>
                  <a:lnTo>
                    <a:pt x="3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
            <p:cNvSpPr/>
            <p:nvPr/>
          </p:nvSpPr>
          <p:spPr>
            <a:xfrm>
              <a:off x="7022675" y="2106675"/>
              <a:ext cx="90900" cy="78475"/>
            </a:xfrm>
            <a:custGeom>
              <a:avLst/>
              <a:gdLst/>
              <a:ahLst/>
              <a:cxnLst/>
              <a:rect l="l" t="t" r="r" b="b"/>
              <a:pathLst>
                <a:path w="3636" h="3139" extrusionOk="0">
                  <a:moveTo>
                    <a:pt x="3636" y="1"/>
                  </a:moveTo>
                  <a:lnTo>
                    <a:pt x="3499" y="108"/>
                  </a:lnTo>
                  <a:lnTo>
                    <a:pt x="3460" y="138"/>
                  </a:lnTo>
                  <a:cubicBezTo>
                    <a:pt x="3125" y="382"/>
                    <a:pt x="2835" y="679"/>
                    <a:pt x="2592" y="1015"/>
                  </a:cubicBezTo>
                  <a:cubicBezTo>
                    <a:pt x="2508" y="1137"/>
                    <a:pt x="2432" y="1274"/>
                    <a:pt x="2355" y="1411"/>
                  </a:cubicBezTo>
                  <a:cubicBezTo>
                    <a:pt x="2218" y="1655"/>
                    <a:pt x="2058" y="1891"/>
                    <a:pt x="1875" y="2104"/>
                  </a:cubicBezTo>
                  <a:cubicBezTo>
                    <a:pt x="1593" y="2409"/>
                    <a:pt x="1265" y="2615"/>
                    <a:pt x="755" y="2828"/>
                  </a:cubicBezTo>
                  <a:lnTo>
                    <a:pt x="557" y="2920"/>
                  </a:lnTo>
                  <a:cubicBezTo>
                    <a:pt x="412" y="2981"/>
                    <a:pt x="267" y="3049"/>
                    <a:pt x="107" y="3095"/>
                  </a:cubicBezTo>
                  <a:cubicBezTo>
                    <a:pt x="84" y="3110"/>
                    <a:pt x="38" y="3118"/>
                    <a:pt x="0" y="3126"/>
                  </a:cubicBezTo>
                  <a:cubicBezTo>
                    <a:pt x="66" y="3134"/>
                    <a:pt x="133" y="3138"/>
                    <a:pt x="200" y="3138"/>
                  </a:cubicBezTo>
                  <a:cubicBezTo>
                    <a:pt x="619" y="3138"/>
                    <a:pt x="1065" y="2988"/>
                    <a:pt x="1426" y="2844"/>
                  </a:cubicBezTo>
                  <a:cubicBezTo>
                    <a:pt x="1982" y="2623"/>
                    <a:pt x="2249" y="2211"/>
                    <a:pt x="2508" y="1784"/>
                  </a:cubicBezTo>
                  <a:cubicBezTo>
                    <a:pt x="2744" y="1396"/>
                    <a:pt x="2927" y="992"/>
                    <a:pt x="3148" y="595"/>
                  </a:cubicBezTo>
                  <a:cubicBezTo>
                    <a:pt x="3285" y="374"/>
                    <a:pt x="3445" y="176"/>
                    <a:pt x="3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4"/>
            <p:cNvSpPr/>
            <p:nvPr/>
          </p:nvSpPr>
          <p:spPr>
            <a:xfrm>
              <a:off x="7133000" y="2088400"/>
              <a:ext cx="28225" cy="80625"/>
            </a:xfrm>
            <a:custGeom>
              <a:avLst/>
              <a:gdLst/>
              <a:ahLst/>
              <a:cxnLst/>
              <a:rect l="l" t="t" r="r" b="b"/>
              <a:pathLst>
                <a:path w="1129" h="3225" extrusionOk="0">
                  <a:moveTo>
                    <a:pt x="1120" y="0"/>
                  </a:moveTo>
                  <a:cubicBezTo>
                    <a:pt x="633" y="374"/>
                    <a:pt x="602" y="938"/>
                    <a:pt x="564" y="1532"/>
                  </a:cubicBezTo>
                  <a:cubicBezTo>
                    <a:pt x="564" y="1608"/>
                    <a:pt x="556" y="1692"/>
                    <a:pt x="556" y="1768"/>
                  </a:cubicBezTo>
                  <a:cubicBezTo>
                    <a:pt x="488" y="2294"/>
                    <a:pt x="305" y="2790"/>
                    <a:pt x="0" y="3224"/>
                  </a:cubicBezTo>
                  <a:cubicBezTo>
                    <a:pt x="343" y="2828"/>
                    <a:pt x="496" y="2355"/>
                    <a:pt x="648" y="1898"/>
                  </a:cubicBezTo>
                  <a:cubicBezTo>
                    <a:pt x="678" y="1799"/>
                    <a:pt x="709" y="1707"/>
                    <a:pt x="739" y="1616"/>
                  </a:cubicBezTo>
                  <a:cubicBezTo>
                    <a:pt x="816" y="1395"/>
                    <a:pt x="869" y="1166"/>
                    <a:pt x="915" y="930"/>
                  </a:cubicBezTo>
                  <a:cubicBezTo>
                    <a:pt x="938" y="831"/>
                    <a:pt x="960" y="724"/>
                    <a:pt x="983" y="625"/>
                  </a:cubicBezTo>
                  <a:lnTo>
                    <a:pt x="1006" y="541"/>
                  </a:lnTo>
                  <a:cubicBezTo>
                    <a:pt x="1029" y="419"/>
                    <a:pt x="1059" y="305"/>
                    <a:pt x="1098" y="191"/>
                  </a:cubicBezTo>
                  <a:cubicBezTo>
                    <a:pt x="1120" y="122"/>
                    <a:pt x="1128" y="61"/>
                    <a:pt x="1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
            <p:cNvSpPr/>
            <p:nvPr/>
          </p:nvSpPr>
          <p:spPr>
            <a:xfrm>
              <a:off x="6935775" y="2101575"/>
              <a:ext cx="106725" cy="23675"/>
            </a:xfrm>
            <a:custGeom>
              <a:avLst/>
              <a:gdLst/>
              <a:ahLst/>
              <a:cxnLst/>
              <a:rect l="l" t="t" r="r" b="b"/>
              <a:pathLst>
                <a:path w="4269" h="947" extrusionOk="0">
                  <a:moveTo>
                    <a:pt x="1557" y="0"/>
                  </a:moveTo>
                  <a:cubicBezTo>
                    <a:pt x="1423" y="0"/>
                    <a:pt x="1290" y="18"/>
                    <a:pt x="1159" y="53"/>
                  </a:cubicBezTo>
                  <a:cubicBezTo>
                    <a:pt x="984" y="98"/>
                    <a:pt x="824" y="182"/>
                    <a:pt x="649" y="220"/>
                  </a:cubicBezTo>
                  <a:cubicBezTo>
                    <a:pt x="413" y="426"/>
                    <a:pt x="199" y="647"/>
                    <a:pt x="1" y="883"/>
                  </a:cubicBezTo>
                  <a:cubicBezTo>
                    <a:pt x="70" y="883"/>
                    <a:pt x="131" y="883"/>
                    <a:pt x="192" y="868"/>
                  </a:cubicBezTo>
                  <a:cubicBezTo>
                    <a:pt x="283" y="853"/>
                    <a:pt x="374" y="822"/>
                    <a:pt x="466" y="807"/>
                  </a:cubicBezTo>
                  <a:cubicBezTo>
                    <a:pt x="737" y="725"/>
                    <a:pt x="1015" y="685"/>
                    <a:pt x="1295" y="685"/>
                  </a:cubicBezTo>
                  <a:cubicBezTo>
                    <a:pt x="1455" y="685"/>
                    <a:pt x="1616" y="698"/>
                    <a:pt x="1777" y="723"/>
                  </a:cubicBezTo>
                  <a:cubicBezTo>
                    <a:pt x="2219" y="792"/>
                    <a:pt x="2661" y="914"/>
                    <a:pt x="3118" y="944"/>
                  </a:cubicBezTo>
                  <a:cubicBezTo>
                    <a:pt x="3156" y="946"/>
                    <a:pt x="3194" y="946"/>
                    <a:pt x="3231" y="946"/>
                  </a:cubicBezTo>
                  <a:cubicBezTo>
                    <a:pt x="3412" y="946"/>
                    <a:pt x="3589" y="931"/>
                    <a:pt x="3766" y="906"/>
                  </a:cubicBezTo>
                  <a:cubicBezTo>
                    <a:pt x="3888" y="891"/>
                    <a:pt x="4025" y="876"/>
                    <a:pt x="4147" y="860"/>
                  </a:cubicBezTo>
                  <a:lnTo>
                    <a:pt x="4269" y="822"/>
                  </a:lnTo>
                  <a:cubicBezTo>
                    <a:pt x="4246" y="807"/>
                    <a:pt x="4223" y="799"/>
                    <a:pt x="4200" y="792"/>
                  </a:cubicBezTo>
                  <a:cubicBezTo>
                    <a:pt x="4162" y="777"/>
                    <a:pt x="4132" y="769"/>
                    <a:pt x="4101" y="754"/>
                  </a:cubicBezTo>
                  <a:lnTo>
                    <a:pt x="3972" y="731"/>
                  </a:lnTo>
                  <a:cubicBezTo>
                    <a:pt x="3636" y="655"/>
                    <a:pt x="3309" y="548"/>
                    <a:pt x="3004" y="395"/>
                  </a:cubicBezTo>
                  <a:cubicBezTo>
                    <a:pt x="2638" y="220"/>
                    <a:pt x="2249" y="98"/>
                    <a:pt x="1861" y="30"/>
                  </a:cubicBezTo>
                  <a:cubicBezTo>
                    <a:pt x="1759" y="10"/>
                    <a:pt x="1658" y="0"/>
                    <a:pt x="1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
            <p:cNvSpPr/>
            <p:nvPr/>
          </p:nvSpPr>
          <p:spPr>
            <a:xfrm>
              <a:off x="6968375" y="2125925"/>
              <a:ext cx="70900" cy="41025"/>
            </a:xfrm>
            <a:custGeom>
              <a:avLst/>
              <a:gdLst/>
              <a:ahLst/>
              <a:cxnLst/>
              <a:rect l="l" t="t" r="r" b="b"/>
              <a:pathLst>
                <a:path w="2836" h="1641" extrusionOk="0">
                  <a:moveTo>
                    <a:pt x="2835" y="1"/>
                  </a:moveTo>
                  <a:lnTo>
                    <a:pt x="2584" y="54"/>
                  </a:lnTo>
                  <a:cubicBezTo>
                    <a:pt x="2576" y="54"/>
                    <a:pt x="2569" y="62"/>
                    <a:pt x="2569" y="62"/>
                  </a:cubicBezTo>
                  <a:cubicBezTo>
                    <a:pt x="1944" y="252"/>
                    <a:pt x="1585" y="717"/>
                    <a:pt x="1143" y="1083"/>
                  </a:cubicBezTo>
                  <a:cubicBezTo>
                    <a:pt x="816" y="1350"/>
                    <a:pt x="419" y="1510"/>
                    <a:pt x="0" y="1548"/>
                  </a:cubicBezTo>
                  <a:cubicBezTo>
                    <a:pt x="262" y="1602"/>
                    <a:pt x="545" y="1640"/>
                    <a:pt x="819" y="1640"/>
                  </a:cubicBezTo>
                  <a:cubicBezTo>
                    <a:pt x="1048" y="1640"/>
                    <a:pt x="1270" y="1614"/>
                    <a:pt x="1471" y="1548"/>
                  </a:cubicBezTo>
                  <a:cubicBezTo>
                    <a:pt x="1555" y="1517"/>
                    <a:pt x="1639" y="1472"/>
                    <a:pt x="1715" y="1418"/>
                  </a:cubicBezTo>
                  <a:cubicBezTo>
                    <a:pt x="1814" y="1334"/>
                    <a:pt x="1898" y="1235"/>
                    <a:pt x="1959" y="1129"/>
                  </a:cubicBezTo>
                  <a:cubicBezTo>
                    <a:pt x="2081" y="953"/>
                    <a:pt x="2172" y="770"/>
                    <a:pt x="2287" y="595"/>
                  </a:cubicBezTo>
                  <a:cubicBezTo>
                    <a:pt x="2424" y="397"/>
                    <a:pt x="2584" y="222"/>
                    <a:pt x="2774" y="85"/>
                  </a:cubicBezTo>
                  <a:lnTo>
                    <a:pt x="2797" y="62"/>
                  </a:lnTo>
                  <a:lnTo>
                    <a:pt x="2813" y="31"/>
                  </a:lnTo>
                  <a:cubicBezTo>
                    <a:pt x="2820" y="24"/>
                    <a:pt x="2828" y="8"/>
                    <a:pt x="28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4"/>
            <p:cNvSpPr/>
            <p:nvPr/>
          </p:nvSpPr>
          <p:spPr>
            <a:xfrm>
              <a:off x="6921700" y="2120125"/>
              <a:ext cx="109575" cy="43200"/>
            </a:xfrm>
            <a:custGeom>
              <a:avLst/>
              <a:gdLst/>
              <a:ahLst/>
              <a:cxnLst/>
              <a:rect l="l" t="t" r="r" b="b"/>
              <a:pathLst>
                <a:path w="4383" h="1728" extrusionOk="0">
                  <a:moveTo>
                    <a:pt x="1831" y="1"/>
                  </a:moveTo>
                  <a:cubicBezTo>
                    <a:pt x="1688" y="1"/>
                    <a:pt x="1545" y="9"/>
                    <a:pt x="1402" y="27"/>
                  </a:cubicBezTo>
                  <a:cubicBezTo>
                    <a:pt x="1021" y="80"/>
                    <a:pt x="663" y="225"/>
                    <a:pt x="343" y="438"/>
                  </a:cubicBezTo>
                  <a:cubicBezTo>
                    <a:pt x="221" y="614"/>
                    <a:pt x="99" y="804"/>
                    <a:pt x="0" y="1010"/>
                  </a:cubicBezTo>
                  <a:cubicBezTo>
                    <a:pt x="30" y="1063"/>
                    <a:pt x="358" y="1277"/>
                    <a:pt x="915" y="1490"/>
                  </a:cubicBezTo>
                  <a:cubicBezTo>
                    <a:pt x="1151" y="1582"/>
                    <a:pt x="1387" y="1658"/>
                    <a:pt x="1631" y="1719"/>
                  </a:cubicBezTo>
                  <a:cubicBezTo>
                    <a:pt x="1683" y="1725"/>
                    <a:pt x="1736" y="1728"/>
                    <a:pt x="1787" y="1728"/>
                  </a:cubicBezTo>
                  <a:cubicBezTo>
                    <a:pt x="2330" y="1728"/>
                    <a:pt x="2830" y="1415"/>
                    <a:pt x="3170" y="1102"/>
                  </a:cubicBezTo>
                  <a:cubicBezTo>
                    <a:pt x="3475" y="827"/>
                    <a:pt x="3757" y="530"/>
                    <a:pt x="4154" y="347"/>
                  </a:cubicBezTo>
                  <a:lnTo>
                    <a:pt x="4154" y="347"/>
                  </a:lnTo>
                  <a:cubicBezTo>
                    <a:pt x="3834" y="408"/>
                    <a:pt x="3513" y="469"/>
                    <a:pt x="3186" y="515"/>
                  </a:cubicBezTo>
                  <a:cubicBezTo>
                    <a:pt x="3590" y="423"/>
                    <a:pt x="3986" y="317"/>
                    <a:pt x="4382" y="210"/>
                  </a:cubicBezTo>
                  <a:lnTo>
                    <a:pt x="4382" y="210"/>
                  </a:lnTo>
                  <a:cubicBezTo>
                    <a:pt x="4222" y="233"/>
                    <a:pt x="4055" y="248"/>
                    <a:pt x="3895" y="256"/>
                  </a:cubicBezTo>
                  <a:cubicBezTo>
                    <a:pt x="3864" y="257"/>
                    <a:pt x="3833" y="257"/>
                    <a:pt x="3803" y="257"/>
                  </a:cubicBezTo>
                  <a:cubicBezTo>
                    <a:pt x="3422" y="257"/>
                    <a:pt x="3043" y="173"/>
                    <a:pt x="2683" y="96"/>
                  </a:cubicBezTo>
                  <a:cubicBezTo>
                    <a:pt x="2403" y="35"/>
                    <a:pt x="2117" y="1"/>
                    <a:pt x="1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4"/>
            <p:cNvSpPr/>
            <p:nvPr/>
          </p:nvSpPr>
          <p:spPr>
            <a:xfrm>
              <a:off x="7034300" y="2104400"/>
              <a:ext cx="85375" cy="83425"/>
            </a:xfrm>
            <a:custGeom>
              <a:avLst/>
              <a:gdLst/>
              <a:ahLst/>
              <a:cxnLst/>
              <a:rect l="l" t="t" r="r" b="b"/>
              <a:pathLst>
                <a:path w="3415" h="3337" extrusionOk="0">
                  <a:moveTo>
                    <a:pt x="3415" y="0"/>
                  </a:moveTo>
                  <a:lnTo>
                    <a:pt x="3331" y="69"/>
                  </a:lnTo>
                  <a:cubicBezTo>
                    <a:pt x="3247" y="153"/>
                    <a:pt x="3163" y="237"/>
                    <a:pt x="3079" y="321"/>
                  </a:cubicBezTo>
                  <a:cubicBezTo>
                    <a:pt x="2896" y="534"/>
                    <a:pt x="2752" y="763"/>
                    <a:pt x="2637" y="1014"/>
                  </a:cubicBezTo>
                  <a:cubicBezTo>
                    <a:pt x="2409" y="1479"/>
                    <a:pt x="2149" y="1929"/>
                    <a:pt x="1860" y="2348"/>
                  </a:cubicBezTo>
                  <a:cubicBezTo>
                    <a:pt x="1616" y="2698"/>
                    <a:pt x="1303" y="2912"/>
                    <a:pt x="846" y="3080"/>
                  </a:cubicBezTo>
                  <a:cubicBezTo>
                    <a:pt x="572" y="3186"/>
                    <a:pt x="290" y="3262"/>
                    <a:pt x="0" y="3301"/>
                  </a:cubicBezTo>
                  <a:cubicBezTo>
                    <a:pt x="281" y="3324"/>
                    <a:pt x="565" y="3336"/>
                    <a:pt x="849" y="3336"/>
                  </a:cubicBezTo>
                  <a:cubicBezTo>
                    <a:pt x="1019" y="3336"/>
                    <a:pt x="1188" y="3332"/>
                    <a:pt x="1357" y="3323"/>
                  </a:cubicBezTo>
                  <a:cubicBezTo>
                    <a:pt x="1921" y="3041"/>
                    <a:pt x="2348" y="2538"/>
                    <a:pt x="2523" y="1929"/>
                  </a:cubicBezTo>
                  <a:cubicBezTo>
                    <a:pt x="2538" y="1875"/>
                    <a:pt x="2553" y="1814"/>
                    <a:pt x="2569" y="1753"/>
                  </a:cubicBezTo>
                  <a:cubicBezTo>
                    <a:pt x="2721" y="1159"/>
                    <a:pt x="2904" y="458"/>
                    <a:pt x="3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
            <p:cNvSpPr/>
            <p:nvPr/>
          </p:nvSpPr>
          <p:spPr>
            <a:xfrm>
              <a:off x="7099450" y="2045900"/>
              <a:ext cx="64800" cy="37200"/>
            </a:xfrm>
            <a:custGeom>
              <a:avLst/>
              <a:gdLst/>
              <a:ahLst/>
              <a:cxnLst/>
              <a:rect l="l" t="t" r="r" b="b"/>
              <a:pathLst>
                <a:path w="2592" h="1488" extrusionOk="0">
                  <a:moveTo>
                    <a:pt x="1" y="1"/>
                  </a:moveTo>
                  <a:cubicBezTo>
                    <a:pt x="397" y="161"/>
                    <a:pt x="755" y="412"/>
                    <a:pt x="1045" y="732"/>
                  </a:cubicBezTo>
                  <a:lnTo>
                    <a:pt x="1091" y="793"/>
                  </a:lnTo>
                  <a:cubicBezTo>
                    <a:pt x="1327" y="1052"/>
                    <a:pt x="1655" y="1411"/>
                    <a:pt x="2051" y="1479"/>
                  </a:cubicBezTo>
                  <a:cubicBezTo>
                    <a:pt x="2097" y="1485"/>
                    <a:pt x="2142" y="1488"/>
                    <a:pt x="2188" y="1488"/>
                  </a:cubicBezTo>
                  <a:cubicBezTo>
                    <a:pt x="2325" y="1488"/>
                    <a:pt x="2461" y="1462"/>
                    <a:pt x="2592" y="1411"/>
                  </a:cubicBezTo>
                  <a:cubicBezTo>
                    <a:pt x="2455" y="1342"/>
                    <a:pt x="2325" y="1258"/>
                    <a:pt x="2219" y="1152"/>
                  </a:cubicBezTo>
                  <a:cubicBezTo>
                    <a:pt x="2180" y="1121"/>
                    <a:pt x="2142" y="1083"/>
                    <a:pt x="2104" y="1060"/>
                  </a:cubicBezTo>
                  <a:cubicBezTo>
                    <a:pt x="1975" y="961"/>
                    <a:pt x="1860" y="854"/>
                    <a:pt x="1746" y="748"/>
                  </a:cubicBezTo>
                  <a:cubicBezTo>
                    <a:pt x="1639" y="641"/>
                    <a:pt x="1548" y="557"/>
                    <a:pt x="1441" y="473"/>
                  </a:cubicBezTo>
                  <a:cubicBezTo>
                    <a:pt x="1197" y="267"/>
                    <a:pt x="915" y="123"/>
                    <a:pt x="610" y="46"/>
                  </a:cubicBezTo>
                  <a:cubicBezTo>
                    <a:pt x="496" y="24"/>
                    <a:pt x="389" y="16"/>
                    <a:pt x="283" y="16"/>
                  </a:cubicBezTo>
                  <a:cubicBezTo>
                    <a:pt x="184" y="16"/>
                    <a:pt x="92"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
            <p:cNvSpPr/>
            <p:nvPr/>
          </p:nvSpPr>
          <p:spPr>
            <a:xfrm>
              <a:off x="7057150" y="2043425"/>
              <a:ext cx="85775" cy="47650"/>
            </a:xfrm>
            <a:custGeom>
              <a:avLst/>
              <a:gdLst/>
              <a:ahLst/>
              <a:cxnLst/>
              <a:rect l="l" t="t" r="r" b="b"/>
              <a:pathLst>
                <a:path w="3431" h="1906" extrusionOk="0">
                  <a:moveTo>
                    <a:pt x="412" y="1"/>
                  </a:moveTo>
                  <a:cubicBezTo>
                    <a:pt x="275" y="39"/>
                    <a:pt x="130" y="84"/>
                    <a:pt x="1" y="145"/>
                  </a:cubicBezTo>
                  <a:cubicBezTo>
                    <a:pt x="16" y="153"/>
                    <a:pt x="31" y="168"/>
                    <a:pt x="54" y="176"/>
                  </a:cubicBezTo>
                  <a:cubicBezTo>
                    <a:pt x="85" y="199"/>
                    <a:pt x="115" y="222"/>
                    <a:pt x="146" y="245"/>
                  </a:cubicBezTo>
                  <a:cubicBezTo>
                    <a:pt x="214" y="298"/>
                    <a:pt x="275" y="344"/>
                    <a:pt x="336" y="397"/>
                  </a:cubicBezTo>
                  <a:cubicBezTo>
                    <a:pt x="458" y="488"/>
                    <a:pt x="580" y="595"/>
                    <a:pt x="710" y="694"/>
                  </a:cubicBezTo>
                  <a:cubicBezTo>
                    <a:pt x="961" y="892"/>
                    <a:pt x="1220" y="1075"/>
                    <a:pt x="1495" y="1243"/>
                  </a:cubicBezTo>
                  <a:cubicBezTo>
                    <a:pt x="1777" y="1418"/>
                    <a:pt x="2074" y="1571"/>
                    <a:pt x="2379" y="1693"/>
                  </a:cubicBezTo>
                  <a:cubicBezTo>
                    <a:pt x="2638" y="1792"/>
                    <a:pt x="2897" y="1860"/>
                    <a:pt x="3171" y="1906"/>
                  </a:cubicBezTo>
                  <a:lnTo>
                    <a:pt x="3430" y="1815"/>
                  </a:lnTo>
                  <a:cubicBezTo>
                    <a:pt x="2684" y="1639"/>
                    <a:pt x="1022" y="466"/>
                    <a:pt x="603" y="62"/>
                  </a:cubicBezTo>
                  <a:cubicBezTo>
                    <a:pt x="550" y="23"/>
                    <a:pt x="481" y="8"/>
                    <a:pt x="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4"/>
            <p:cNvSpPr/>
            <p:nvPr/>
          </p:nvSpPr>
          <p:spPr>
            <a:xfrm>
              <a:off x="7093175" y="2040200"/>
              <a:ext cx="77575" cy="40400"/>
            </a:xfrm>
            <a:custGeom>
              <a:avLst/>
              <a:gdLst/>
              <a:ahLst/>
              <a:cxnLst/>
              <a:rect l="l" t="t" r="r" b="b"/>
              <a:pathLst>
                <a:path w="3103" h="1616" extrusionOk="0">
                  <a:moveTo>
                    <a:pt x="902" y="0"/>
                  </a:moveTo>
                  <a:cubicBezTo>
                    <a:pt x="615" y="0"/>
                    <a:pt x="306" y="52"/>
                    <a:pt x="0" y="107"/>
                  </a:cubicBezTo>
                  <a:cubicBezTo>
                    <a:pt x="122" y="175"/>
                    <a:pt x="328" y="183"/>
                    <a:pt x="534" y="198"/>
                  </a:cubicBezTo>
                  <a:cubicBezTo>
                    <a:pt x="648" y="198"/>
                    <a:pt x="762" y="206"/>
                    <a:pt x="877" y="221"/>
                  </a:cubicBezTo>
                  <a:cubicBezTo>
                    <a:pt x="1189" y="297"/>
                    <a:pt x="1486" y="450"/>
                    <a:pt x="1730" y="663"/>
                  </a:cubicBezTo>
                  <a:cubicBezTo>
                    <a:pt x="1845" y="755"/>
                    <a:pt x="1944" y="846"/>
                    <a:pt x="2050" y="938"/>
                  </a:cubicBezTo>
                  <a:cubicBezTo>
                    <a:pt x="2149" y="1029"/>
                    <a:pt x="2271" y="1151"/>
                    <a:pt x="2393" y="1250"/>
                  </a:cubicBezTo>
                  <a:cubicBezTo>
                    <a:pt x="2439" y="1280"/>
                    <a:pt x="2477" y="1311"/>
                    <a:pt x="2515" y="1349"/>
                  </a:cubicBezTo>
                  <a:cubicBezTo>
                    <a:pt x="2630" y="1463"/>
                    <a:pt x="2774" y="1555"/>
                    <a:pt x="2927" y="1616"/>
                  </a:cubicBezTo>
                  <a:lnTo>
                    <a:pt x="2934" y="1616"/>
                  </a:lnTo>
                  <a:cubicBezTo>
                    <a:pt x="2988" y="1601"/>
                    <a:pt x="3041" y="1585"/>
                    <a:pt x="3102" y="1570"/>
                  </a:cubicBezTo>
                  <a:cubicBezTo>
                    <a:pt x="3095" y="1555"/>
                    <a:pt x="3087" y="1540"/>
                    <a:pt x="3072" y="1532"/>
                  </a:cubicBezTo>
                  <a:cubicBezTo>
                    <a:pt x="3049" y="1509"/>
                    <a:pt x="3026" y="1486"/>
                    <a:pt x="2995" y="1463"/>
                  </a:cubicBezTo>
                  <a:cubicBezTo>
                    <a:pt x="2492" y="1212"/>
                    <a:pt x="2180" y="823"/>
                    <a:pt x="1875" y="419"/>
                  </a:cubicBezTo>
                  <a:cubicBezTo>
                    <a:pt x="1642" y="98"/>
                    <a:pt x="1294" y="0"/>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4"/>
            <p:cNvSpPr/>
            <p:nvPr/>
          </p:nvSpPr>
          <p:spPr>
            <a:xfrm>
              <a:off x="7071250" y="2099625"/>
              <a:ext cx="56800" cy="86925"/>
            </a:xfrm>
            <a:custGeom>
              <a:avLst/>
              <a:gdLst/>
              <a:ahLst/>
              <a:cxnLst/>
              <a:rect l="l" t="t" r="r" b="b"/>
              <a:pathLst>
                <a:path w="2272" h="3477" extrusionOk="0">
                  <a:moveTo>
                    <a:pt x="2249" y="1"/>
                  </a:moveTo>
                  <a:cubicBezTo>
                    <a:pt x="1525" y="420"/>
                    <a:pt x="1296" y="1258"/>
                    <a:pt x="1121" y="1952"/>
                  </a:cubicBezTo>
                  <a:cubicBezTo>
                    <a:pt x="1106" y="2013"/>
                    <a:pt x="1091" y="2066"/>
                    <a:pt x="1075" y="2127"/>
                  </a:cubicBezTo>
                  <a:cubicBezTo>
                    <a:pt x="908" y="2699"/>
                    <a:pt x="519" y="3187"/>
                    <a:pt x="1" y="3476"/>
                  </a:cubicBezTo>
                  <a:cubicBezTo>
                    <a:pt x="191" y="3461"/>
                    <a:pt x="336" y="3316"/>
                    <a:pt x="450" y="3202"/>
                  </a:cubicBezTo>
                  <a:cubicBezTo>
                    <a:pt x="572" y="3095"/>
                    <a:pt x="679" y="2966"/>
                    <a:pt x="793" y="2851"/>
                  </a:cubicBezTo>
                  <a:cubicBezTo>
                    <a:pt x="1114" y="2524"/>
                    <a:pt x="1350" y="2120"/>
                    <a:pt x="1495" y="1678"/>
                  </a:cubicBezTo>
                  <a:cubicBezTo>
                    <a:pt x="1617" y="1281"/>
                    <a:pt x="1731" y="885"/>
                    <a:pt x="1982" y="519"/>
                  </a:cubicBezTo>
                  <a:lnTo>
                    <a:pt x="2036" y="443"/>
                  </a:lnTo>
                  <a:cubicBezTo>
                    <a:pt x="2036" y="435"/>
                    <a:pt x="2036" y="435"/>
                    <a:pt x="2036" y="435"/>
                  </a:cubicBezTo>
                  <a:cubicBezTo>
                    <a:pt x="2081" y="374"/>
                    <a:pt x="2120" y="313"/>
                    <a:pt x="2165" y="252"/>
                  </a:cubicBezTo>
                  <a:lnTo>
                    <a:pt x="2180" y="237"/>
                  </a:lnTo>
                  <a:cubicBezTo>
                    <a:pt x="2196" y="207"/>
                    <a:pt x="2272" y="54"/>
                    <a:pt x="2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
            <p:cNvSpPr/>
            <p:nvPr/>
          </p:nvSpPr>
          <p:spPr>
            <a:xfrm>
              <a:off x="7075825" y="2095625"/>
              <a:ext cx="62325" cy="91100"/>
            </a:xfrm>
            <a:custGeom>
              <a:avLst/>
              <a:gdLst/>
              <a:ahLst/>
              <a:cxnLst/>
              <a:rect l="l" t="t" r="r" b="b"/>
              <a:pathLst>
                <a:path w="2493" h="3644" extrusionOk="0">
                  <a:moveTo>
                    <a:pt x="2493" y="1"/>
                  </a:moveTo>
                  <a:lnTo>
                    <a:pt x="2447" y="16"/>
                  </a:lnTo>
                  <a:cubicBezTo>
                    <a:pt x="2165" y="252"/>
                    <a:pt x="1929" y="534"/>
                    <a:pt x="1754" y="862"/>
                  </a:cubicBezTo>
                  <a:cubicBezTo>
                    <a:pt x="1525" y="1258"/>
                    <a:pt x="1449" y="1700"/>
                    <a:pt x="1273" y="2112"/>
                  </a:cubicBezTo>
                  <a:cubicBezTo>
                    <a:pt x="1106" y="2485"/>
                    <a:pt x="870" y="2836"/>
                    <a:pt x="580" y="3126"/>
                  </a:cubicBezTo>
                  <a:cubicBezTo>
                    <a:pt x="435" y="3286"/>
                    <a:pt x="245" y="3537"/>
                    <a:pt x="1" y="3644"/>
                  </a:cubicBezTo>
                  <a:cubicBezTo>
                    <a:pt x="763" y="3552"/>
                    <a:pt x="1464" y="3316"/>
                    <a:pt x="1731" y="2752"/>
                  </a:cubicBezTo>
                  <a:cubicBezTo>
                    <a:pt x="1898" y="2394"/>
                    <a:pt x="1944" y="1975"/>
                    <a:pt x="1990" y="1579"/>
                  </a:cubicBezTo>
                  <a:cubicBezTo>
                    <a:pt x="2051" y="1030"/>
                    <a:pt x="2119" y="466"/>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
            <p:cNvSpPr/>
            <p:nvPr/>
          </p:nvSpPr>
          <p:spPr>
            <a:xfrm>
              <a:off x="7046300" y="2047050"/>
              <a:ext cx="89375" cy="50525"/>
            </a:xfrm>
            <a:custGeom>
              <a:avLst/>
              <a:gdLst/>
              <a:ahLst/>
              <a:cxnLst/>
              <a:rect l="l" t="t" r="r" b="b"/>
              <a:pathLst>
                <a:path w="3575" h="2021" extrusionOk="0">
                  <a:moveTo>
                    <a:pt x="420" y="0"/>
                  </a:moveTo>
                  <a:cubicBezTo>
                    <a:pt x="275" y="54"/>
                    <a:pt x="138" y="122"/>
                    <a:pt x="0" y="199"/>
                  </a:cubicBezTo>
                  <a:lnTo>
                    <a:pt x="16" y="199"/>
                  </a:lnTo>
                  <a:cubicBezTo>
                    <a:pt x="54" y="199"/>
                    <a:pt x="99" y="206"/>
                    <a:pt x="138" y="221"/>
                  </a:cubicBezTo>
                  <a:cubicBezTo>
                    <a:pt x="214" y="244"/>
                    <a:pt x="290" y="275"/>
                    <a:pt x="366" y="313"/>
                  </a:cubicBezTo>
                  <a:cubicBezTo>
                    <a:pt x="503" y="389"/>
                    <a:pt x="625" y="473"/>
                    <a:pt x="747" y="572"/>
                  </a:cubicBezTo>
                  <a:cubicBezTo>
                    <a:pt x="984" y="763"/>
                    <a:pt x="1197" y="976"/>
                    <a:pt x="1433" y="1159"/>
                  </a:cubicBezTo>
                  <a:cubicBezTo>
                    <a:pt x="1677" y="1349"/>
                    <a:pt x="1929" y="1517"/>
                    <a:pt x="2195" y="1677"/>
                  </a:cubicBezTo>
                  <a:cubicBezTo>
                    <a:pt x="2325" y="1761"/>
                    <a:pt x="2462" y="1837"/>
                    <a:pt x="2607" y="1906"/>
                  </a:cubicBezTo>
                  <a:cubicBezTo>
                    <a:pt x="2675" y="1936"/>
                    <a:pt x="2752" y="1974"/>
                    <a:pt x="2820" y="2005"/>
                  </a:cubicBezTo>
                  <a:lnTo>
                    <a:pt x="2851" y="2020"/>
                  </a:lnTo>
                  <a:lnTo>
                    <a:pt x="3354" y="1845"/>
                  </a:lnTo>
                  <a:lnTo>
                    <a:pt x="3575" y="1769"/>
                  </a:lnTo>
                  <a:cubicBezTo>
                    <a:pt x="3476" y="1761"/>
                    <a:pt x="3384" y="1746"/>
                    <a:pt x="3285" y="1723"/>
                  </a:cubicBezTo>
                  <a:cubicBezTo>
                    <a:pt x="3118" y="1685"/>
                    <a:pt x="2950" y="1639"/>
                    <a:pt x="2790" y="1586"/>
                  </a:cubicBezTo>
                  <a:cubicBezTo>
                    <a:pt x="2470" y="1464"/>
                    <a:pt x="2165" y="1319"/>
                    <a:pt x="1883" y="1144"/>
                  </a:cubicBezTo>
                  <a:cubicBezTo>
                    <a:pt x="1608" y="968"/>
                    <a:pt x="1349" y="778"/>
                    <a:pt x="1098" y="572"/>
                  </a:cubicBezTo>
                  <a:cubicBezTo>
                    <a:pt x="984" y="465"/>
                    <a:pt x="862" y="366"/>
                    <a:pt x="747" y="260"/>
                  </a:cubicBezTo>
                  <a:cubicBezTo>
                    <a:pt x="686" y="206"/>
                    <a:pt x="625" y="160"/>
                    <a:pt x="564" y="107"/>
                  </a:cubicBezTo>
                  <a:cubicBezTo>
                    <a:pt x="542" y="84"/>
                    <a:pt x="511" y="54"/>
                    <a:pt x="473" y="31"/>
                  </a:cubicBezTo>
                  <a:cubicBezTo>
                    <a:pt x="458" y="23"/>
                    <a:pt x="442" y="8"/>
                    <a:pt x="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
            <p:cNvSpPr/>
            <p:nvPr/>
          </p:nvSpPr>
          <p:spPr>
            <a:xfrm>
              <a:off x="6959600" y="2086950"/>
              <a:ext cx="92625" cy="33850"/>
            </a:xfrm>
            <a:custGeom>
              <a:avLst/>
              <a:gdLst/>
              <a:ahLst/>
              <a:cxnLst/>
              <a:rect l="l" t="t" r="r" b="b"/>
              <a:pathLst>
                <a:path w="3705" h="1354" extrusionOk="0">
                  <a:moveTo>
                    <a:pt x="976" y="0"/>
                  </a:moveTo>
                  <a:cubicBezTo>
                    <a:pt x="938" y="0"/>
                    <a:pt x="900" y="2"/>
                    <a:pt x="862" y="5"/>
                  </a:cubicBezTo>
                  <a:cubicBezTo>
                    <a:pt x="565" y="165"/>
                    <a:pt x="275" y="348"/>
                    <a:pt x="1" y="554"/>
                  </a:cubicBezTo>
                  <a:cubicBezTo>
                    <a:pt x="39" y="561"/>
                    <a:pt x="77" y="569"/>
                    <a:pt x="115" y="577"/>
                  </a:cubicBezTo>
                  <a:cubicBezTo>
                    <a:pt x="168" y="577"/>
                    <a:pt x="222" y="569"/>
                    <a:pt x="275" y="561"/>
                  </a:cubicBezTo>
                  <a:cubicBezTo>
                    <a:pt x="378" y="544"/>
                    <a:pt x="481" y="536"/>
                    <a:pt x="584" y="536"/>
                  </a:cubicBezTo>
                  <a:cubicBezTo>
                    <a:pt x="618" y="536"/>
                    <a:pt x="652" y="537"/>
                    <a:pt x="687" y="538"/>
                  </a:cubicBezTo>
                  <a:cubicBezTo>
                    <a:pt x="1068" y="569"/>
                    <a:pt x="1441" y="660"/>
                    <a:pt x="1792" y="813"/>
                  </a:cubicBezTo>
                  <a:cubicBezTo>
                    <a:pt x="2158" y="950"/>
                    <a:pt x="2478" y="1148"/>
                    <a:pt x="2866" y="1232"/>
                  </a:cubicBezTo>
                  <a:cubicBezTo>
                    <a:pt x="3080" y="1293"/>
                    <a:pt x="3285" y="1331"/>
                    <a:pt x="3506" y="1354"/>
                  </a:cubicBezTo>
                  <a:lnTo>
                    <a:pt x="3705" y="1293"/>
                  </a:lnTo>
                  <a:cubicBezTo>
                    <a:pt x="3689" y="1278"/>
                    <a:pt x="3667" y="1262"/>
                    <a:pt x="3644" y="1255"/>
                  </a:cubicBezTo>
                  <a:lnTo>
                    <a:pt x="3606" y="1240"/>
                  </a:lnTo>
                  <a:cubicBezTo>
                    <a:pt x="3240" y="1171"/>
                    <a:pt x="2897" y="1026"/>
                    <a:pt x="2584" y="820"/>
                  </a:cubicBezTo>
                  <a:cubicBezTo>
                    <a:pt x="2356" y="668"/>
                    <a:pt x="2142" y="493"/>
                    <a:pt x="1921" y="333"/>
                  </a:cubicBezTo>
                  <a:cubicBezTo>
                    <a:pt x="1921" y="333"/>
                    <a:pt x="1914" y="333"/>
                    <a:pt x="1914" y="325"/>
                  </a:cubicBezTo>
                  <a:cubicBezTo>
                    <a:pt x="1883" y="302"/>
                    <a:pt x="1845" y="279"/>
                    <a:pt x="1807" y="256"/>
                  </a:cubicBezTo>
                  <a:cubicBezTo>
                    <a:pt x="1776" y="234"/>
                    <a:pt x="1754" y="226"/>
                    <a:pt x="1738" y="211"/>
                  </a:cubicBezTo>
                  <a:cubicBezTo>
                    <a:pt x="1639" y="157"/>
                    <a:pt x="1540" y="119"/>
                    <a:pt x="1433" y="89"/>
                  </a:cubicBezTo>
                  <a:cubicBezTo>
                    <a:pt x="1292" y="27"/>
                    <a:pt x="1136" y="0"/>
                    <a:pt x="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4"/>
            <p:cNvSpPr/>
            <p:nvPr/>
          </p:nvSpPr>
          <p:spPr>
            <a:xfrm>
              <a:off x="6988375" y="2082525"/>
              <a:ext cx="79675" cy="35225"/>
            </a:xfrm>
            <a:custGeom>
              <a:avLst/>
              <a:gdLst/>
              <a:ahLst/>
              <a:cxnLst/>
              <a:rect l="l" t="t" r="r" b="b"/>
              <a:pathLst>
                <a:path w="3187" h="1409" extrusionOk="0">
                  <a:moveTo>
                    <a:pt x="295" y="0"/>
                  </a:moveTo>
                  <a:cubicBezTo>
                    <a:pt x="219" y="0"/>
                    <a:pt x="146" y="5"/>
                    <a:pt x="77" y="14"/>
                  </a:cubicBezTo>
                  <a:lnTo>
                    <a:pt x="0" y="45"/>
                  </a:lnTo>
                  <a:cubicBezTo>
                    <a:pt x="183" y="90"/>
                    <a:pt x="366" y="167"/>
                    <a:pt x="526" y="273"/>
                  </a:cubicBezTo>
                  <a:cubicBezTo>
                    <a:pt x="770" y="418"/>
                    <a:pt x="999" y="586"/>
                    <a:pt x="1220" y="769"/>
                  </a:cubicBezTo>
                  <a:cubicBezTo>
                    <a:pt x="1654" y="1089"/>
                    <a:pt x="2157" y="1371"/>
                    <a:pt x="2767" y="1409"/>
                  </a:cubicBezTo>
                  <a:lnTo>
                    <a:pt x="3133" y="1295"/>
                  </a:lnTo>
                  <a:lnTo>
                    <a:pt x="3186" y="1279"/>
                  </a:lnTo>
                  <a:cubicBezTo>
                    <a:pt x="2935" y="1150"/>
                    <a:pt x="2714" y="982"/>
                    <a:pt x="2523" y="776"/>
                  </a:cubicBezTo>
                  <a:lnTo>
                    <a:pt x="2447" y="731"/>
                  </a:lnTo>
                  <a:cubicBezTo>
                    <a:pt x="1550" y="242"/>
                    <a:pt x="841"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4"/>
            <p:cNvSpPr/>
            <p:nvPr/>
          </p:nvSpPr>
          <p:spPr>
            <a:xfrm>
              <a:off x="7021325" y="2059250"/>
              <a:ext cx="84450" cy="46500"/>
            </a:xfrm>
            <a:custGeom>
              <a:avLst/>
              <a:gdLst/>
              <a:ahLst/>
              <a:cxnLst/>
              <a:rect l="l" t="t" r="r" b="b"/>
              <a:pathLst>
                <a:path w="3378" h="1860" extrusionOk="0">
                  <a:moveTo>
                    <a:pt x="489" y="0"/>
                  </a:moveTo>
                  <a:lnTo>
                    <a:pt x="435" y="31"/>
                  </a:lnTo>
                  <a:cubicBezTo>
                    <a:pt x="291" y="115"/>
                    <a:pt x="146" y="198"/>
                    <a:pt x="1" y="282"/>
                  </a:cubicBezTo>
                  <a:cubicBezTo>
                    <a:pt x="138" y="297"/>
                    <a:pt x="291" y="282"/>
                    <a:pt x="428" y="305"/>
                  </a:cubicBezTo>
                  <a:cubicBezTo>
                    <a:pt x="588" y="320"/>
                    <a:pt x="740" y="366"/>
                    <a:pt x="885" y="435"/>
                  </a:cubicBezTo>
                  <a:cubicBezTo>
                    <a:pt x="1159" y="549"/>
                    <a:pt x="1419" y="709"/>
                    <a:pt x="1640" y="915"/>
                  </a:cubicBezTo>
                  <a:cubicBezTo>
                    <a:pt x="1693" y="961"/>
                    <a:pt x="1746" y="1006"/>
                    <a:pt x="1800" y="1052"/>
                  </a:cubicBezTo>
                  <a:cubicBezTo>
                    <a:pt x="1845" y="1105"/>
                    <a:pt x="1899" y="1159"/>
                    <a:pt x="1937" y="1212"/>
                  </a:cubicBezTo>
                  <a:cubicBezTo>
                    <a:pt x="2021" y="1319"/>
                    <a:pt x="2112" y="1425"/>
                    <a:pt x="2211" y="1524"/>
                  </a:cubicBezTo>
                  <a:cubicBezTo>
                    <a:pt x="2318" y="1624"/>
                    <a:pt x="2440" y="1700"/>
                    <a:pt x="2569" y="1761"/>
                  </a:cubicBezTo>
                  <a:cubicBezTo>
                    <a:pt x="2676" y="1806"/>
                    <a:pt x="2798" y="1845"/>
                    <a:pt x="2912" y="1860"/>
                  </a:cubicBezTo>
                  <a:lnTo>
                    <a:pt x="3377" y="1700"/>
                  </a:lnTo>
                  <a:cubicBezTo>
                    <a:pt x="3339" y="1662"/>
                    <a:pt x="3293" y="1639"/>
                    <a:pt x="3240" y="1631"/>
                  </a:cubicBezTo>
                  <a:cubicBezTo>
                    <a:pt x="3141" y="1593"/>
                    <a:pt x="3042" y="1547"/>
                    <a:pt x="2950" y="1502"/>
                  </a:cubicBezTo>
                  <a:cubicBezTo>
                    <a:pt x="2874" y="1471"/>
                    <a:pt x="2806" y="1433"/>
                    <a:pt x="2737" y="1403"/>
                  </a:cubicBezTo>
                  <a:cubicBezTo>
                    <a:pt x="2600" y="1334"/>
                    <a:pt x="2470" y="1250"/>
                    <a:pt x="2341" y="1166"/>
                  </a:cubicBezTo>
                  <a:cubicBezTo>
                    <a:pt x="2211" y="1082"/>
                    <a:pt x="2089" y="1006"/>
                    <a:pt x="1967" y="915"/>
                  </a:cubicBezTo>
                  <a:cubicBezTo>
                    <a:pt x="1731" y="732"/>
                    <a:pt x="1510" y="541"/>
                    <a:pt x="1274" y="366"/>
                  </a:cubicBezTo>
                  <a:cubicBezTo>
                    <a:pt x="1152" y="275"/>
                    <a:pt x="1022" y="191"/>
                    <a:pt x="893" y="122"/>
                  </a:cubicBezTo>
                  <a:cubicBezTo>
                    <a:pt x="763" y="61"/>
                    <a:pt x="634" y="15"/>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
            <p:cNvSpPr/>
            <p:nvPr/>
          </p:nvSpPr>
          <p:spPr>
            <a:xfrm>
              <a:off x="7005150" y="2073525"/>
              <a:ext cx="74125" cy="40625"/>
            </a:xfrm>
            <a:custGeom>
              <a:avLst/>
              <a:gdLst/>
              <a:ahLst/>
              <a:cxnLst/>
              <a:rect l="l" t="t" r="r" b="b"/>
              <a:pathLst>
                <a:path w="2965" h="1625" extrusionOk="0">
                  <a:moveTo>
                    <a:pt x="46" y="1"/>
                  </a:moveTo>
                  <a:lnTo>
                    <a:pt x="0" y="16"/>
                  </a:lnTo>
                  <a:cubicBezTo>
                    <a:pt x="183" y="92"/>
                    <a:pt x="374" y="153"/>
                    <a:pt x="572" y="207"/>
                  </a:cubicBezTo>
                  <a:cubicBezTo>
                    <a:pt x="1136" y="374"/>
                    <a:pt x="1723" y="542"/>
                    <a:pt x="1867" y="1045"/>
                  </a:cubicBezTo>
                  <a:lnTo>
                    <a:pt x="1890" y="1136"/>
                  </a:lnTo>
                  <a:cubicBezTo>
                    <a:pt x="2081" y="1335"/>
                    <a:pt x="2302" y="1502"/>
                    <a:pt x="2553" y="1624"/>
                  </a:cubicBezTo>
                  <a:lnTo>
                    <a:pt x="2965" y="1487"/>
                  </a:lnTo>
                  <a:cubicBezTo>
                    <a:pt x="2858" y="1456"/>
                    <a:pt x="2759" y="1411"/>
                    <a:pt x="2660" y="1365"/>
                  </a:cubicBezTo>
                  <a:cubicBezTo>
                    <a:pt x="2523" y="1296"/>
                    <a:pt x="2401" y="1205"/>
                    <a:pt x="2302" y="1098"/>
                  </a:cubicBezTo>
                  <a:cubicBezTo>
                    <a:pt x="2096" y="885"/>
                    <a:pt x="2005" y="626"/>
                    <a:pt x="1784" y="450"/>
                  </a:cubicBezTo>
                  <a:cubicBezTo>
                    <a:pt x="1669" y="359"/>
                    <a:pt x="1540" y="283"/>
                    <a:pt x="1395" y="237"/>
                  </a:cubicBezTo>
                  <a:cubicBezTo>
                    <a:pt x="1242" y="184"/>
                    <a:pt x="1090" y="146"/>
                    <a:pt x="938" y="123"/>
                  </a:cubicBezTo>
                  <a:cubicBezTo>
                    <a:pt x="778" y="100"/>
                    <a:pt x="610" y="77"/>
                    <a:pt x="450" y="62"/>
                  </a:cubicBezTo>
                  <a:cubicBezTo>
                    <a:pt x="313" y="47"/>
                    <a:pt x="183" y="24"/>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
            <p:cNvSpPr/>
            <p:nvPr/>
          </p:nvSpPr>
          <p:spPr>
            <a:xfrm>
              <a:off x="7006675" y="2066475"/>
              <a:ext cx="87100" cy="44225"/>
            </a:xfrm>
            <a:custGeom>
              <a:avLst/>
              <a:gdLst/>
              <a:ahLst/>
              <a:cxnLst/>
              <a:rect l="l" t="t" r="r" b="b"/>
              <a:pathLst>
                <a:path w="3484" h="1769" extrusionOk="0">
                  <a:moveTo>
                    <a:pt x="579" y="1"/>
                  </a:moveTo>
                  <a:cubicBezTo>
                    <a:pt x="396" y="108"/>
                    <a:pt x="198" y="199"/>
                    <a:pt x="0" y="275"/>
                  </a:cubicBezTo>
                  <a:cubicBezTo>
                    <a:pt x="130" y="298"/>
                    <a:pt x="259" y="306"/>
                    <a:pt x="396" y="321"/>
                  </a:cubicBezTo>
                  <a:cubicBezTo>
                    <a:pt x="557" y="329"/>
                    <a:pt x="724" y="344"/>
                    <a:pt x="884" y="367"/>
                  </a:cubicBezTo>
                  <a:cubicBezTo>
                    <a:pt x="1044" y="382"/>
                    <a:pt x="1204" y="420"/>
                    <a:pt x="1364" y="473"/>
                  </a:cubicBezTo>
                  <a:cubicBezTo>
                    <a:pt x="1509" y="519"/>
                    <a:pt x="1646" y="595"/>
                    <a:pt x="1768" y="694"/>
                  </a:cubicBezTo>
                  <a:cubicBezTo>
                    <a:pt x="1875" y="786"/>
                    <a:pt x="1966" y="900"/>
                    <a:pt x="2043" y="1022"/>
                  </a:cubicBezTo>
                  <a:cubicBezTo>
                    <a:pt x="2111" y="1136"/>
                    <a:pt x="2195" y="1251"/>
                    <a:pt x="2279" y="1357"/>
                  </a:cubicBezTo>
                  <a:cubicBezTo>
                    <a:pt x="2454" y="1540"/>
                    <a:pt x="2675" y="1685"/>
                    <a:pt x="2919" y="1769"/>
                  </a:cubicBezTo>
                  <a:cubicBezTo>
                    <a:pt x="3110" y="1700"/>
                    <a:pt x="3293" y="1639"/>
                    <a:pt x="3483" y="1578"/>
                  </a:cubicBezTo>
                  <a:cubicBezTo>
                    <a:pt x="3361" y="1563"/>
                    <a:pt x="3247" y="1540"/>
                    <a:pt x="3140" y="1495"/>
                  </a:cubicBezTo>
                  <a:cubicBezTo>
                    <a:pt x="3003" y="1441"/>
                    <a:pt x="2873" y="1357"/>
                    <a:pt x="2759" y="1258"/>
                  </a:cubicBezTo>
                  <a:cubicBezTo>
                    <a:pt x="2652" y="1167"/>
                    <a:pt x="2561" y="1060"/>
                    <a:pt x="2469" y="953"/>
                  </a:cubicBezTo>
                  <a:cubicBezTo>
                    <a:pt x="2431" y="900"/>
                    <a:pt x="2386" y="847"/>
                    <a:pt x="2332" y="801"/>
                  </a:cubicBezTo>
                  <a:cubicBezTo>
                    <a:pt x="2279" y="755"/>
                    <a:pt x="2226" y="710"/>
                    <a:pt x="2172" y="664"/>
                  </a:cubicBezTo>
                  <a:cubicBezTo>
                    <a:pt x="1959" y="466"/>
                    <a:pt x="1715" y="306"/>
                    <a:pt x="1448" y="184"/>
                  </a:cubicBezTo>
                  <a:cubicBezTo>
                    <a:pt x="1311" y="115"/>
                    <a:pt x="1159" y="69"/>
                    <a:pt x="1006" y="47"/>
                  </a:cubicBezTo>
                  <a:cubicBezTo>
                    <a:pt x="930" y="31"/>
                    <a:pt x="846" y="31"/>
                    <a:pt x="770" y="24"/>
                  </a:cubicBezTo>
                  <a:cubicBezTo>
                    <a:pt x="709" y="24"/>
                    <a:pt x="640" y="16"/>
                    <a:pt x="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
            <p:cNvSpPr/>
            <p:nvPr/>
          </p:nvSpPr>
          <p:spPr>
            <a:xfrm>
              <a:off x="7033725" y="2052200"/>
              <a:ext cx="83475" cy="47850"/>
            </a:xfrm>
            <a:custGeom>
              <a:avLst/>
              <a:gdLst/>
              <a:ahLst/>
              <a:cxnLst/>
              <a:rect l="l" t="t" r="r" b="b"/>
              <a:pathLst>
                <a:path w="3339" h="1914" extrusionOk="0">
                  <a:moveTo>
                    <a:pt x="488" y="0"/>
                  </a:moveTo>
                  <a:cubicBezTo>
                    <a:pt x="320" y="92"/>
                    <a:pt x="160" y="183"/>
                    <a:pt x="0" y="282"/>
                  </a:cubicBezTo>
                  <a:cubicBezTo>
                    <a:pt x="138" y="290"/>
                    <a:pt x="275" y="328"/>
                    <a:pt x="412" y="389"/>
                  </a:cubicBezTo>
                  <a:cubicBezTo>
                    <a:pt x="549" y="450"/>
                    <a:pt x="686" y="526"/>
                    <a:pt x="816" y="618"/>
                  </a:cubicBezTo>
                  <a:cubicBezTo>
                    <a:pt x="1060" y="785"/>
                    <a:pt x="1281" y="983"/>
                    <a:pt x="1517" y="1159"/>
                  </a:cubicBezTo>
                  <a:cubicBezTo>
                    <a:pt x="1761" y="1342"/>
                    <a:pt x="2012" y="1502"/>
                    <a:pt x="2272" y="1654"/>
                  </a:cubicBezTo>
                  <a:cubicBezTo>
                    <a:pt x="2340" y="1692"/>
                    <a:pt x="2409" y="1723"/>
                    <a:pt x="2477" y="1761"/>
                  </a:cubicBezTo>
                  <a:cubicBezTo>
                    <a:pt x="2500" y="1768"/>
                    <a:pt x="2531" y="1784"/>
                    <a:pt x="2561" y="1791"/>
                  </a:cubicBezTo>
                  <a:cubicBezTo>
                    <a:pt x="2607" y="1806"/>
                    <a:pt x="2653" y="1822"/>
                    <a:pt x="2698" y="1829"/>
                  </a:cubicBezTo>
                  <a:lnTo>
                    <a:pt x="2797" y="1860"/>
                  </a:lnTo>
                  <a:cubicBezTo>
                    <a:pt x="2896" y="1883"/>
                    <a:pt x="2988" y="1898"/>
                    <a:pt x="3087" y="1913"/>
                  </a:cubicBezTo>
                  <a:lnTo>
                    <a:pt x="3339" y="1829"/>
                  </a:lnTo>
                  <a:lnTo>
                    <a:pt x="3316" y="1822"/>
                  </a:lnTo>
                  <a:cubicBezTo>
                    <a:pt x="3239" y="1791"/>
                    <a:pt x="3163" y="1761"/>
                    <a:pt x="3087" y="1723"/>
                  </a:cubicBezTo>
                  <a:cubicBezTo>
                    <a:pt x="2942" y="1662"/>
                    <a:pt x="2797" y="1585"/>
                    <a:pt x="2660" y="1502"/>
                  </a:cubicBezTo>
                  <a:cubicBezTo>
                    <a:pt x="2393" y="1349"/>
                    <a:pt x="2134" y="1182"/>
                    <a:pt x="1883" y="991"/>
                  </a:cubicBezTo>
                  <a:cubicBezTo>
                    <a:pt x="1647" y="800"/>
                    <a:pt x="1433" y="595"/>
                    <a:pt x="1212" y="397"/>
                  </a:cubicBezTo>
                  <a:cubicBezTo>
                    <a:pt x="1098" y="297"/>
                    <a:pt x="976" y="206"/>
                    <a:pt x="846" y="130"/>
                  </a:cubicBezTo>
                  <a:cubicBezTo>
                    <a:pt x="778" y="84"/>
                    <a:pt x="709" y="54"/>
                    <a:pt x="633" y="23"/>
                  </a:cubicBezTo>
                  <a:cubicBezTo>
                    <a:pt x="595" y="15"/>
                    <a:pt x="557"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4"/>
            <p:cNvSpPr/>
            <p:nvPr/>
          </p:nvSpPr>
          <p:spPr>
            <a:xfrm>
              <a:off x="6918250" y="2037325"/>
              <a:ext cx="344900" cy="152650"/>
            </a:xfrm>
            <a:custGeom>
              <a:avLst/>
              <a:gdLst/>
              <a:ahLst/>
              <a:cxnLst/>
              <a:rect l="l" t="t" r="r" b="b"/>
              <a:pathLst>
                <a:path w="13796" h="6106" extrusionOk="0">
                  <a:moveTo>
                    <a:pt x="7904" y="130"/>
                  </a:moveTo>
                  <a:cubicBezTo>
                    <a:pt x="8354" y="130"/>
                    <a:pt x="8659" y="260"/>
                    <a:pt x="8864" y="542"/>
                  </a:cubicBezTo>
                  <a:cubicBezTo>
                    <a:pt x="9154" y="931"/>
                    <a:pt x="9482" y="1334"/>
                    <a:pt x="9992" y="1586"/>
                  </a:cubicBezTo>
                  <a:cubicBezTo>
                    <a:pt x="10015" y="1609"/>
                    <a:pt x="10046" y="1632"/>
                    <a:pt x="10069" y="1655"/>
                  </a:cubicBezTo>
                  <a:cubicBezTo>
                    <a:pt x="10069" y="1655"/>
                    <a:pt x="10076" y="1662"/>
                    <a:pt x="10076" y="1670"/>
                  </a:cubicBezTo>
                  <a:lnTo>
                    <a:pt x="9931" y="1708"/>
                  </a:lnTo>
                  <a:cubicBezTo>
                    <a:pt x="9787" y="1647"/>
                    <a:pt x="9649" y="1563"/>
                    <a:pt x="9535" y="1449"/>
                  </a:cubicBezTo>
                  <a:cubicBezTo>
                    <a:pt x="9489" y="1411"/>
                    <a:pt x="9451" y="1380"/>
                    <a:pt x="9413" y="1350"/>
                  </a:cubicBezTo>
                  <a:cubicBezTo>
                    <a:pt x="9291" y="1251"/>
                    <a:pt x="9177" y="1144"/>
                    <a:pt x="9063" y="1045"/>
                  </a:cubicBezTo>
                  <a:cubicBezTo>
                    <a:pt x="8971" y="953"/>
                    <a:pt x="8864" y="862"/>
                    <a:pt x="8750" y="771"/>
                  </a:cubicBezTo>
                  <a:cubicBezTo>
                    <a:pt x="8499" y="557"/>
                    <a:pt x="8201" y="405"/>
                    <a:pt x="7881" y="321"/>
                  </a:cubicBezTo>
                  <a:cubicBezTo>
                    <a:pt x="7767" y="306"/>
                    <a:pt x="7653" y="290"/>
                    <a:pt x="7538" y="290"/>
                  </a:cubicBezTo>
                  <a:cubicBezTo>
                    <a:pt x="7518" y="291"/>
                    <a:pt x="7498" y="292"/>
                    <a:pt x="7477" y="292"/>
                  </a:cubicBezTo>
                  <a:cubicBezTo>
                    <a:pt x="7338" y="292"/>
                    <a:pt x="7199" y="269"/>
                    <a:pt x="7066" y="229"/>
                  </a:cubicBezTo>
                  <a:cubicBezTo>
                    <a:pt x="7340" y="176"/>
                    <a:pt x="7622" y="146"/>
                    <a:pt x="7904" y="130"/>
                  </a:cubicBezTo>
                  <a:close/>
                  <a:moveTo>
                    <a:pt x="7355" y="367"/>
                  </a:moveTo>
                  <a:cubicBezTo>
                    <a:pt x="7416" y="374"/>
                    <a:pt x="7477" y="374"/>
                    <a:pt x="7531" y="374"/>
                  </a:cubicBezTo>
                  <a:lnTo>
                    <a:pt x="7531" y="382"/>
                  </a:lnTo>
                  <a:cubicBezTo>
                    <a:pt x="7637" y="382"/>
                    <a:pt x="7744" y="389"/>
                    <a:pt x="7851" y="405"/>
                  </a:cubicBezTo>
                  <a:cubicBezTo>
                    <a:pt x="8156" y="481"/>
                    <a:pt x="8438" y="626"/>
                    <a:pt x="8674" y="824"/>
                  </a:cubicBezTo>
                  <a:cubicBezTo>
                    <a:pt x="8781" y="915"/>
                    <a:pt x="8880" y="1007"/>
                    <a:pt x="8979" y="1098"/>
                  </a:cubicBezTo>
                  <a:lnTo>
                    <a:pt x="8986" y="1106"/>
                  </a:lnTo>
                  <a:cubicBezTo>
                    <a:pt x="9093" y="1205"/>
                    <a:pt x="9207" y="1312"/>
                    <a:pt x="9337" y="1411"/>
                  </a:cubicBezTo>
                  <a:cubicBezTo>
                    <a:pt x="9375" y="1441"/>
                    <a:pt x="9421" y="1479"/>
                    <a:pt x="9451" y="1510"/>
                  </a:cubicBezTo>
                  <a:cubicBezTo>
                    <a:pt x="9550" y="1601"/>
                    <a:pt x="9665" y="1685"/>
                    <a:pt x="9787" y="1746"/>
                  </a:cubicBezTo>
                  <a:cubicBezTo>
                    <a:pt x="9665" y="1784"/>
                    <a:pt x="9543" y="1807"/>
                    <a:pt x="9421" y="1815"/>
                  </a:cubicBezTo>
                  <a:cubicBezTo>
                    <a:pt x="9383" y="1815"/>
                    <a:pt x="9345" y="1807"/>
                    <a:pt x="9307" y="1799"/>
                  </a:cubicBezTo>
                  <a:cubicBezTo>
                    <a:pt x="8910" y="1731"/>
                    <a:pt x="8590" y="1373"/>
                    <a:pt x="8354" y="1113"/>
                  </a:cubicBezTo>
                  <a:lnTo>
                    <a:pt x="8308" y="1060"/>
                  </a:lnTo>
                  <a:cubicBezTo>
                    <a:pt x="8041" y="763"/>
                    <a:pt x="7721" y="527"/>
                    <a:pt x="7355" y="367"/>
                  </a:cubicBezTo>
                  <a:close/>
                  <a:moveTo>
                    <a:pt x="5984" y="267"/>
                  </a:moveTo>
                  <a:cubicBezTo>
                    <a:pt x="6045" y="275"/>
                    <a:pt x="6098" y="290"/>
                    <a:pt x="6151" y="321"/>
                  </a:cubicBezTo>
                  <a:cubicBezTo>
                    <a:pt x="6548" y="664"/>
                    <a:pt x="6967" y="976"/>
                    <a:pt x="7401" y="1251"/>
                  </a:cubicBezTo>
                  <a:cubicBezTo>
                    <a:pt x="7782" y="1502"/>
                    <a:pt x="8476" y="1929"/>
                    <a:pt x="8925" y="2066"/>
                  </a:cubicBezTo>
                  <a:lnTo>
                    <a:pt x="8720" y="2135"/>
                  </a:lnTo>
                  <a:cubicBezTo>
                    <a:pt x="8453" y="2089"/>
                    <a:pt x="8186" y="2020"/>
                    <a:pt x="7935" y="1921"/>
                  </a:cubicBezTo>
                  <a:cubicBezTo>
                    <a:pt x="7630" y="1799"/>
                    <a:pt x="7333" y="1655"/>
                    <a:pt x="7051" y="1479"/>
                  </a:cubicBezTo>
                  <a:cubicBezTo>
                    <a:pt x="6784" y="1304"/>
                    <a:pt x="6517" y="1121"/>
                    <a:pt x="6273" y="923"/>
                  </a:cubicBezTo>
                  <a:cubicBezTo>
                    <a:pt x="6159" y="839"/>
                    <a:pt x="6045" y="740"/>
                    <a:pt x="5930" y="656"/>
                  </a:cubicBezTo>
                  <a:lnTo>
                    <a:pt x="5877" y="610"/>
                  </a:lnTo>
                  <a:cubicBezTo>
                    <a:pt x="5824" y="557"/>
                    <a:pt x="5770" y="519"/>
                    <a:pt x="5717" y="473"/>
                  </a:cubicBezTo>
                  <a:lnTo>
                    <a:pt x="5717" y="481"/>
                  </a:lnTo>
                  <a:cubicBezTo>
                    <a:pt x="5686" y="450"/>
                    <a:pt x="5656" y="428"/>
                    <a:pt x="5625" y="405"/>
                  </a:cubicBezTo>
                  <a:lnTo>
                    <a:pt x="5610" y="397"/>
                  </a:lnTo>
                  <a:lnTo>
                    <a:pt x="5603" y="389"/>
                  </a:lnTo>
                  <a:cubicBezTo>
                    <a:pt x="5724" y="344"/>
                    <a:pt x="5846" y="298"/>
                    <a:pt x="5976" y="267"/>
                  </a:cubicBezTo>
                  <a:close/>
                  <a:moveTo>
                    <a:pt x="5542" y="420"/>
                  </a:moveTo>
                  <a:lnTo>
                    <a:pt x="5572" y="435"/>
                  </a:lnTo>
                  <a:lnTo>
                    <a:pt x="5580" y="443"/>
                  </a:lnTo>
                  <a:cubicBezTo>
                    <a:pt x="5618" y="473"/>
                    <a:pt x="5648" y="504"/>
                    <a:pt x="5679" y="519"/>
                  </a:cubicBezTo>
                  <a:cubicBezTo>
                    <a:pt x="5732" y="565"/>
                    <a:pt x="5793" y="618"/>
                    <a:pt x="5846" y="671"/>
                  </a:cubicBezTo>
                  <a:cubicBezTo>
                    <a:pt x="5961" y="763"/>
                    <a:pt x="6083" y="877"/>
                    <a:pt x="6205" y="976"/>
                  </a:cubicBezTo>
                  <a:cubicBezTo>
                    <a:pt x="6456" y="1182"/>
                    <a:pt x="6715" y="1380"/>
                    <a:pt x="6990" y="1548"/>
                  </a:cubicBezTo>
                  <a:cubicBezTo>
                    <a:pt x="7279" y="1731"/>
                    <a:pt x="7584" y="1876"/>
                    <a:pt x="7904" y="1998"/>
                  </a:cubicBezTo>
                  <a:cubicBezTo>
                    <a:pt x="8064" y="2051"/>
                    <a:pt x="8240" y="2104"/>
                    <a:pt x="8407" y="2135"/>
                  </a:cubicBezTo>
                  <a:cubicBezTo>
                    <a:pt x="8476" y="2150"/>
                    <a:pt x="8544" y="2165"/>
                    <a:pt x="8613" y="2173"/>
                  </a:cubicBezTo>
                  <a:lnTo>
                    <a:pt x="8468" y="2226"/>
                  </a:lnTo>
                  <a:lnTo>
                    <a:pt x="7980" y="2394"/>
                  </a:lnTo>
                  <a:lnTo>
                    <a:pt x="7958" y="2386"/>
                  </a:lnTo>
                  <a:cubicBezTo>
                    <a:pt x="7889" y="2356"/>
                    <a:pt x="7820" y="2318"/>
                    <a:pt x="7737" y="2280"/>
                  </a:cubicBezTo>
                  <a:cubicBezTo>
                    <a:pt x="7615" y="2219"/>
                    <a:pt x="7493" y="2150"/>
                    <a:pt x="7371" y="2081"/>
                  </a:cubicBezTo>
                  <a:lnTo>
                    <a:pt x="7333" y="2051"/>
                  </a:lnTo>
                  <a:cubicBezTo>
                    <a:pt x="7066" y="1898"/>
                    <a:pt x="6814" y="1723"/>
                    <a:pt x="6570" y="1540"/>
                  </a:cubicBezTo>
                  <a:cubicBezTo>
                    <a:pt x="6433" y="1426"/>
                    <a:pt x="6296" y="1312"/>
                    <a:pt x="6174" y="1197"/>
                  </a:cubicBezTo>
                  <a:cubicBezTo>
                    <a:pt x="6075" y="1121"/>
                    <a:pt x="5984" y="1037"/>
                    <a:pt x="5885" y="953"/>
                  </a:cubicBezTo>
                  <a:cubicBezTo>
                    <a:pt x="5763" y="854"/>
                    <a:pt x="5633" y="771"/>
                    <a:pt x="5496" y="694"/>
                  </a:cubicBezTo>
                  <a:cubicBezTo>
                    <a:pt x="5427" y="656"/>
                    <a:pt x="5351" y="618"/>
                    <a:pt x="5267" y="595"/>
                  </a:cubicBezTo>
                  <a:cubicBezTo>
                    <a:pt x="5244" y="588"/>
                    <a:pt x="5214" y="580"/>
                    <a:pt x="5191" y="580"/>
                  </a:cubicBezTo>
                  <a:cubicBezTo>
                    <a:pt x="5313" y="519"/>
                    <a:pt x="5427" y="466"/>
                    <a:pt x="5542" y="420"/>
                  </a:cubicBezTo>
                  <a:close/>
                  <a:moveTo>
                    <a:pt x="5138" y="618"/>
                  </a:moveTo>
                  <a:cubicBezTo>
                    <a:pt x="5176" y="626"/>
                    <a:pt x="5214" y="633"/>
                    <a:pt x="5252" y="649"/>
                  </a:cubicBezTo>
                  <a:cubicBezTo>
                    <a:pt x="5328" y="671"/>
                    <a:pt x="5397" y="702"/>
                    <a:pt x="5465" y="748"/>
                  </a:cubicBezTo>
                  <a:cubicBezTo>
                    <a:pt x="5595" y="824"/>
                    <a:pt x="5717" y="915"/>
                    <a:pt x="5824" y="1014"/>
                  </a:cubicBezTo>
                  <a:cubicBezTo>
                    <a:pt x="5892" y="1068"/>
                    <a:pt x="5961" y="1136"/>
                    <a:pt x="6037" y="1197"/>
                  </a:cubicBezTo>
                  <a:cubicBezTo>
                    <a:pt x="6182" y="1334"/>
                    <a:pt x="6334" y="1472"/>
                    <a:pt x="6502" y="1601"/>
                  </a:cubicBezTo>
                  <a:cubicBezTo>
                    <a:pt x="6746" y="1792"/>
                    <a:pt x="7005" y="1967"/>
                    <a:pt x="7279" y="2119"/>
                  </a:cubicBezTo>
                  <a:lnTo>
                    <a:pt x="7317" y="2135"/>
                  </a:lnTo>
                  <a:cubicBezTo>
                    <a:pt x="7439" y="2211"/>
                    <a:pt x="7569" y="2280"/>
                    <a:pt x="7706" y="2333"/>
                  </a:cubicBezTo>
                  <a:lnTo>
                    <a:pt x="7904" y="2417"/>
                  </a:lnTo>
                  <a:lnTo>
                    <a:pt x="7828" y="2447"/>
                  </a:lnTo>
                  <a:lnTo>
                    <a:pt x="7706" y="2485"/>
                  </a:lnTo>
                  <a:lnTo>
                    <a:pt x="7676" y="2485"/>
                  </a:lnTo>
                  <a:cubicBezTo>
                    <a:pt x="7599" y="2470"/>
                    <a:pt x="7515" y="2455"/>
                    <a:pt x="7432" y="2440"/>
                  </a:cubicBezTo>
                  <a:lnTo>
                    <a:pt x="7325" y="2409"/>
                  </a:lnTo>
                  <a:cubicBezTo>
                    <a:pt x="7287" y="2401"/>
                    <a:pt x="7249" y="2386"/>
                    <a:pt x="7203" y="2379"/>
                  </a:cubicBezTo>
                  <a:lnTo>
                    <a:pt x="7195" y="2379"/>
                  </a:lnTo>
                  <a:cubicBezTo>
                    <a:pt x="7157" y="2363"/>
                    <a:pt x="7134" y="2356"/>
                    <a:pt x="7112" y="2341"/>
                  </a:cubicBezTo>
                  <a:cubicBezTo>
                    <a:pt x="7043" y="2310"/>
                    <a:pt x="6974" y="2280"/>
                    <a:pt x="6906" y="2241"/>
                  </a:cubicBezTo>
                  <a:cubicBezTo>
                    <a:pt x="6647" y="2089"/>
                    <a:pt x="6395" y="1929"/>
                    <a:pt x="6151" y="1746"/>
                  </a:cubicBezTo>
                  <a:cubicBezTo>
                    <a:pt x="6060" y="1677"/>
                    <a:pt x="5968" y="1601"/>
                    <a:pt x="5885" y="1533"/>
                  </a:cubicBezTo>
                  <a:cubicBezTo>
                    <a:pt x="5747" y="1426"/>
                    <a:pt x="5595" y="1312"/>
                    <a:pt x="5450" y="1205"/>
                  </a:cubicBezTo>
                  <a:cubicBezTo>
                    <a:pt x="5321" y="1113"/>
                    <a:pt x="5183" y="1037"/>
                    <a:pt x="5046" y="969"/>
                  </a:cubicBezTo>
                  <a:cubicBezTo>
                    <a:pt x="4932" y="915"/>
                    <a:pt x="4810" y="885"/>
                    <a:pt x="4680" y="870"/>
                  </a:cubicBezTo>
                  <a:cubicBezTo>
                    <a:pt x="4802" y="793"/>
                    <a:pt x="4962" y="702"/>
                    <a:pt x="5122" y="618"/>
                  </a:cubicBezTo>
                  <a:close/>
                  <a:moveTo>
                    <a:pt x="4619" y="892"/>
                  </a:moveTo>
                  <a:cubicBezTo>
                    <a:pt x="4757" y="915"/>
                    <a:pt x="4886" y="953"/>
                    <a:pt x="5000" y="1022"/>
                  </a:cubicBezTo>
                  <a:cubicBezTo>
                    <a:pt x="5138" y="1091"/>
                    <a:pt x="5267" y="1167"/>
                    <a:pt x="5382" y="1258"/>
                  </a:cubicBezTo>
                  <a:cubicBezTo>
                    <a:pt x="5526" y="1357"/>
                    <a:pt x="5664" y="1472"/>
                    <a:pt x="5793" y="1578"/>
                  </a:cubicBezTo>
                  <a:cubicBezTo>
                    <a:pt x="5885" y="1647"/>
                    <a:pt x="5976" y="1731"/>
                    <a:pt x="6075" y="1807"/>
                  </a:cubicBezTo>
                  <a:cubicBezTo>
                    <a:pt x="6174" y="1883"/>
                    <a:pt x="6296" y="1959"/>
                    <a:pt x="6403" y="2028"/>
                  </a:cubicBezTo>
                  <a:lnTo>
                    <a:pt x="6456" y="2066"/>
                  </a:lnTo>
                  <a:cubicBezTo>
                    <a:pt x="6586" y="2150"/>
                    <a:pt x="6715" y="2226"/>
                    <a:pt x="6852" y="2295"/>
                  </a:cubicBezTo>
                  <a:cubicBezTo>
                    <a:pt x="6929" y="2333"/>
                    <a:pt x="6997" y="2371"/>
                    <a:pt x="7073" y="2401"/>
                  </a:cubicBezTo>
                  <a:lnTo>
                    <a:pt x="7119" y="2424"/>
                  </a:lnTo>
                  <a:cubicBezTo>
                    <a:pt x="7195" y="2462"/>
                    <a:pt x="7279" y="2501"/>
                    <a:pt x="7363" y="2531"/>
                  </a:cubicBezTo>
                  <a:cubicBezTo>
                    <a:pt x="7401" y="2539"/>
                    <a:pt x="7432" y="2554"/>
                    <a:pt x="7462" y="2569"/>
                  </a:cubicBezTo>
                  <a:lnTo>
                    <a:pt x="7386" y="2600"/>
                  </a:lnTo>
                  <a:lnTo>
                    <a:pt x="7035" y="2722"/>
                  </a:lnTo>
                  <a:cubicBezTo>
                    <a:pt x="6921" y="2699"/>
                    <a:pt x="6814" y="2668"/>
                    <a:pt x="6708" y="2623"/>
                  </a:cubicBezTo>
                  <a:cubicBezTo>
                    <a:pt x="6578" y="2562"/>
                    <a:pt x="6456" y="2485"/>
                    <a:pt x="6349" y="2386"/>
                  </a:cubicBezTo>
                  <a:cubicBezTo>
                    <a:pt x="6258" y="2287"/>
                    <a:pt x="6167" y="2188"/>
                    <a:pt x="6083" y="2081"/>
                  </a:cubicBezTo>
                  <a:lnTo>
                    <a:pt x="6060" y="2059"/>
                  </a:lnTo>
                  <a:cubicBezTo>
                    <a:pt x="6022" y="2005"/>
                    <a:pt x="5984" y="1959"/>
                    <a:pt x="5938" y="1921"/>
                  </a:cubicBezTo>
                  <a:cubicBezTo>
                    <a:pt x="5892" y="1876"/>
                    <a:pt x="5831" y="1822"/>
                    <a:pt x="5778" y="1777"/>
                  </a:cubicBezTo>
                  <a:cubicBezTo>
                    <a:pt x="5557" y="1571"/>
                    <a:pt x="5298" y="1411"/>
                    <a:pt x="5023" y="1289"/>
                  </a:cubicBezTo>
                  <a:cubicBezTo>
                    <a:pt x="4879" y="1228"/>
                    <a:pt x="4718" y="1182"/>
                    <a:pt x="4558" y="1159"/>
                  </a:cubicBezTo>
                  <a:cubicBezTo>
                    <a:pt x="4490" y="1152"/>
                    <a:pt x="4421" y="1152"/>
                    <a:pt x="4353" y="1152"/>
                  </a:cubicBezTo>
                  <a:cubicBezTo>
                    <a:pt x="4299" y="1152"/>
                    <a:pt x="4246" y="1152"/>
                    <a:pt x="4193" y="1144"/>
                  </a:cubicBezTo>
                  <a:cubicBezTo>
                    <a:pt x="4315" y="1075"/>
                    <a:pt x="4436" y="1007"/>
                    <a:pt x="4574" y="923"/>
                  </a:cubicBezTo>
                  <a:lnTo>
                    <a:pt x="4619" y="892"/>
                  </a:lnTo>
                  <a:close/>
                  <a:moveTo>
                    <a:pt x="4132" y="1182"/>
                  </a:moveTo>
                  <a:cubicBezTo>
                    <a:pt x="4185" y="1197"/>
                    <a:pt x="4246" y="1205"/>
                    <a:pt x="4307" y="1205"/>
                  </a:cubicBezTo>
                  <a:lnTo>
                    <a:pt x="4345" y="1205"/>
                  </a:lnTo>
                  <a:cubicBezTo>
                    <a:pt x="4414" y="1205"/>
                    <a:pt x="4482" y="1213"/>
                    <a:pt x="4543" y="1228"/>
                  </a:cubicBezTo>
                  <a:cubicBezTo>
                    <a:pt x="4696" y="1251"/>
                    <a:pt x="4840" y="1296"/>
                    <a:pt x="4978" y="1365"/>
                  </a:cubicBezTo>
                  <a:cubicBezTo>
                    <a:pt x="5244" y="1479"/>
                    <a:pt x="5488" y="1639"/>
                    <a:pt x="5702" y="1838"/>
                  </a:cubicBezTo>
                  <a:cubicBezTo>
                    <a:pt x="5755" y="1883"/>
                    <a:pt x="5808" y="1937"/>
                    <a:pt x="5862" y="1982"/>
                  </a:cubicBezTo>
                  <a:cubicBezTo>
                    <a:pt x="5907" y="2013"/>
                    <a:pt x="5945" y="2059"/>
                    <a:pt x="5976" y="2104"/>
                  </a:cubicBezTo>
                  <a:lnTo>
                    <a:pt x="5999" y="2135"/>
                  </a:lnTo>
                  <a:cubicBezTo>
                    <a:pt x="6083" y="2241"/>
                    <a:pt x="6182" y="2348"/>
                    <a:pt x="6281" y="2440"/>
                  </a:cubicBezTo>
                  <a:cubicBezTo>
                    <a:pt x="6395" y="2546"/>
                    <a:pt x="6532" y="2623"/>
                    <a:pt x="6670" y="2683"/>
                  </a:cubicBezTo>
                  <a:cubicBezTo>
                    <a:pt x="6761" y="2714"/>
                    <a:pt x="6845" y="2737"/>
                    <a:pt x="6936" y="2752"/>
                  </a:cubicBezTo>
                  <a:lnTo>
                    <a:pt x="6464" y="2912"/>
                  </a:lnTo>
                  <a:cubicBezTo>
                    <a:pt x="6227" y="2836"/>
                    <a:pt x="6014" y="2691"/>
                    <a:pt x="5839" y="2508"/>
                  </a:cubicBezTo>
                  <a:cubicBezTo>
                    <a:pt x="5763" y="2417"/>
                    <a:pt x="5686" y="2310"/>
                    <a:pt x="5625" y="2211"/>
                  </a:cubicBezTo>
                  <a:lnTo>
                    <a:pt x="5603" y="2180"/>
                  </a:lnTo>
                  <a:cubicBezTo>
                    <a:pt x="5534" y="2059"/>
                    <a:pt x="5435" y="1944"/>
                    <a:pt x="5328" y="1845"/>
                  </a:cubicBezTo>
                  <a:cubicBezTo>
                    <a:pt x="5206" y="1746"/>
                    <a:pt x="5069" y="1670"/>
                    <a:pt x="4917" y="1624"/>
                  </a:cubicBezTo>
                  <a:cubicBezTo>
                    <a:pt x="4757" y="1571"/>
                    <a:pt x="4597" y="1533"/>
                    <a:pt x="4429" y="1510"/>
                  </a:cubicBezTo>
                  <a:cubicBezTo>
                    <a:pt x="4299" y="1495"/>
                    <a:pt x="4170" y="1487"/>
                    <a:pt x="4048" y="1472"/>
                  </a:cubicBezTo>
                  <a:lnTo>
                    <a:pt x="3941" y="1464"/>
                  </a:lnTo>
                  <a:cubicBezTo>
                    <a:pt x="3819" y="1456"/>
                    <a:pt x="3712" y="1441"/>
                    <a:pt x="3613" y="1434"/>
                  </a:cubicBezTo>
                  <a:cubicBezTo>
                    <a:pt x="3796" y="1357"/>
                    <a:pt x="3964" y="1281"/>
                    <a:pt x="4132" y="1182"/>
                  </a:cubicBezTo>
                  <a:close/>
                  <a:moveTo>
                    <a:pt x="3530" y="1464"/>
                  </a:moveTo>
                  <a:cubicBezTo>
                    <a:pt x="3667" y="1495"/>
                    <a:pt x="3804" y="1510"/>
                    <a:pt x="3926" y="1525"/>
                  </a:cubicBezTo>
                  <a:lnTo>
                    <a:pt x="4025" y="1540"/>
                  </a:lnTo>
                  <a:cubicBezTo>
                    <a:pt x="4154" y="1556"/>
                    <a:pt x="4284" y="1571"/>
                    <a:pt x="4406" y="1594"/>
                  </a:cubicBezTo>
                  <a:cubicBezTo>
                    <a:pt x="4566" y="1609"/>
                    <a:pt x="4718" y="1647"/>
                    <a:pt x="4863" y="1700"/>
                  </a:cubicBezTo>
                  <a:cubicBezTo>
                    <a:pt x="5008" y="1746"/>
                    <a:pt x="5130" y="1822"/>
                    <a:pt x="5244" y="1914"/>
                  </a:cubicBezTo>
                  <a:cubicBezTo>
                    <a:pt x="5359" y="2013"/>
                    <a:pt x="5458" y="2127"/>
                    <a:pt x="5534" y="2264"/>
                  </a:cubicBezTo>
                  <a:lnTo>
                    <a:pt x="5542" y="2264"/>
                  </a:lnTo>
                  <a:cubicBezTo>
                    <a:pt x="5610" y="2363"/>
                    <a:pt x="5686" y="2462"/>
                    <a:pt x="5770" y="2554"/>
                  </a:cubicBezTo>
                  <a:cubicBezTo>
                    <a:pt x="5869" y="2668"/>
                    <a:pt x="5991" y="2760"/>
                    <a:pt x="6128" y="2828"/>
                  </a:cubicBezTo>
                  <a:cubicBezTo>
                    <a:pt x="6212" y="2874"/>
                    <a:pt x="6296" y="2904"/>
                    <a:pt x="6388" y="2935"/>
                  </a:cubicBezTo>
                  <a:lnTo>
                    <a:pt x="6037" y="3049"/>
                  </a:lnTo>
                  <a:cubicBezTo>
                    <a:pt x="5793" y="2935"/>
                    <a:pt x="5572" y="2767"/>
                    <a:pt x="5389" y="2569"/>
                  </a:cubicBezTo>
                  <a:lnTo>
                    <a:pt x="5366" y="2485"/>
                  </a:lnTo>
                  <a:cubicBezTo>
                    <a:pt x="5214" y="1975"/>
                    <a:pt x="4619" y="1799"/>
                    <a:pt x="4055" y="1632"/>
                  </a:cubicBezTo>
                  <a:cubicBezTo>
                    <a:pt x="3865" y="1578"/>
                    <a:pt x="3690" y="1533"/>
                    <a:pt x="3530" y="1464"/>
                  </a:cubicBezTo>
                  <a:close/>
                  <a:moveTo>
                    <a:pt x="3103" y="1830"/>
                  </a:moveTo>
                  <a:cubicBezTo>
                    <a:pt x="3644" y="1830"/>
                    <a:pt x="4345" y="2074"/>
                    <a:pt x="5237" y="2562"/>
                  </a:cubicBezTo>
                  <a:lnTo>
                    <a:pt x="5313" y="2607"/>
                  </a:lnTo>
                  <a:cubicBezTo>
                    <a:pt x="5496" y="2798"/>
                    <a:pt x="5709" y="2965"/>
                    <a:pt x="5938" y="3087"/>
                  </a:cubicBezTo>
                  <a:lnTo>
                    <a:pt x="5930" y="3087"/>
                  </a:lnTo>
                  <a:lnTo>
                    <a:pt x="5572" y="3202"/>
                  </a:lnTo>
                  <a:cubicBezTo>
                    <a:pt x="5061" y="3164"/>
                    <a:pt x="4574" y="2965"/>
                    <a:pt x="4040" y="2562"/>
                  </a:cubicBezTo>
                  <a:lnTo>
                    <a:pt x="3903" y="2455"/>
                  </a:lnTo>
                  <a:cubicBezTo>
                    <a:pt x="3728" y="2310"/>
                    <a:pt x="3545" y="2180"/>
                    <a:pt x="3347" y="2066"/>
                  </a:cubicBezTo>
                  <a:cubicBezTo>
                    <a:pt x="3202" y="1975"/>
                    <a:pt x="3042" y="1906"/>
                    <a:pt x="2874" y="1853"/>
                  </a:cubicBezTo>
                  <a:lnTo>
                    <a:pt x="2889" y="1845"/>
                  </a:lnTo>
                  <a:cubicBezTo>
                    <a:pt x="2958" y="1838"/>
                    <a:pt x="3034" y="1830"/>
                    <a:pt x="3103" y="1830"/>
                  </a:cubicBezTo>
                  <a:close/>
                  <a:moveTo>
                    <a:pt x="2620" y="2002"/>
                  </a:moveTo>
                  <a:cubicBezTo>
                    <a:pt x="2631" y="2002"/>
                    <a:pt x="2642" y="2003"/>
                    <a:pt x="2653" y="2005"/>
                  </a:cubicBezTo>
                  <a:cubicBezTo>
                    <a:pt x="2805" y="2005"/>
                    <a:pt x="2950" y="2028"/>
                    <a:pt x="3095" y="2089"/>
                  </a:cubicBezTo>
                  <a:lnTo>
                    <a:pt x="3171" y="2112"/>
                  </a:lnTo>
                  <a:cubicBezTo>
                    <a:pt x="3248" y="2135"/>
                    <a:pt x="3316" y="2165"/>
                    <a:pt x="3385" y="2211"/>
                  </a:cubicBezTo>
                  <a:cubicBezTo>
                    <a:pt x="3408" y="2219"/>
                    <a:pt x="3430" y="2234"/>
                    <a:pt x="3453" y="2249"/>
                  </a:cubicBezTo>
                  <a:lnTo>
                    <a:pt x="3461" y="2249"/>
                  </a:lnTo>
                  <a:cubicBezTo>
                    <a:pt x="3491" y="2272"/>
                    <a:pt x="3530" y="2295"/>
                    <a:pt x="3560" y="2325"/>
                  </a:cubicBezTo>
                  <a:cubicBezTo>
                    <a:pt x="3568" y="2325"/>
                    <a:pt x="3575" y="2333"/>
                    <a:pt x="3575" y="2333"/>
                  </a:cubicBezTo>
                  <a:cubicBezTo>
                    <a:pt x="3659" y="2386"/>
                    <a:pt x="3735" y="2447"/>
                    <a:pt x="3804" y="2501"/>
                  </a:cubicBezTo>
                  <a:cubicBezTo>
                    <a:pt x="3941" y="2607"/>
                    <a:pt x="4086" y="2722"/>
                    <a:pt x="4238" y="2821"/>
                  </a:cubicBezTo>
                  <a:cubicBezTo>
                    <a:pt x="4543" y="3026"/>
                    <a:pt x="4894" y="3171"/>
                    <a:pt x="5252" y="3240"/>
                  </a:cubicBezTo>
                  <a:lnTo>
                    <a:pt x="5260" y="3247"/>
                  </a:lnTo>
                  <a:lnTo>
                    <a:pt x="5290" y="3255"/>
                  </a:lnTo>
                  <a:lnTo>
                    <a:pt x="5321" y="3270"/>
                  </a:lnTo>
                  <a:lnTo>
                    <a:pt x="5160" y="3324"/>
                  </a:lnTo>
                  <a:cubicBezTo>
                    <a:pt x="4985" y="3301"/>
                    <a:pt x="4818" y="3270"/>
                    <a:pt x="4650" y="3225"/>
                  </a:cubicBezTo>
                  <a:lnTo>
                    <a:pt x="4635" y="3225"/>
                  </a:lnTo>
                  <a:lnTo>
                    <a:pt x="4536" y="3202"/>
                  </a:lnTo>
                  <a:cubicBezTo>
                    <a:pt x="4284" y="3133"/>
                    <a:pt x="4048" y="3049"/>
                    <a:pt x="3819" y="2935"/>
                  </a:cubicBezTo>
                  <a:cubicBezTo>
                    <a:pt x="3705" y="2882"/>
                    <a:pt x="3583" y="2828"/>
                    <a:pt x="3461" y="2775"/>
                  </a:cubicBezTo>
                  <a:cubicBezTo>
                    <a:pt x="3110" y="2623"/>
                    <a:pt x="2729" y="2531"/>
                    <a:pt x="2348" y="2501"/>
                  </a:cubicBezTo>
                  <a:lnTo>
                    <a:pt x="2242" y="2501"/>
                  </a:lnTo>
                  <a:cubicBezTo>
                    <a:pt x="2135" y="2501"/>
                    <a:pt x="2036" y="2508"/>
                    <a:pt x="1929" y="2531"/>
                  </a:cubicBezTo>
                  <a:cubicBezTo>
                    <a:pt x="1899" y="2539"/>
                    <a:pt x="1860" y="2539"/>
                    <a:pt x="1830" y="2539"/>
                  </a:cubicBezTo>
                  <a:lnTo>
                    <a:pt x="1777" y="2539"/>
                  </a:lnTo>
                  <a:cubicBezTo>
                    <a:pt x="1754" y="2539"/>
                    <a:pt x="1731" y="2531"/>
                    <a:pt x="1708" y="2531"/>
                  </a:cubicBezTo>
                  <a:cubicBezTo>
                    <a:pt x="1975" y="2333"/>
                    <a:pt x="2249" y="2158"/>
                    <a:pt x="2539" y="2013"/>
                  </a:cubicBezTo>
                  <a:cubicBezTo>
                    <a:pt x="2566" y="2007"/>
                    <a:pt x="2593" y="2002"/>
                    <a:pt x="2620" y="2002"/>
                  </a:cubicBezTo>
                  <a:close/>
                  <a:moveTo>
                    <a:pt x="2249" y="2592"/>
                  </a:moveTo>
                  <a:cubicBezTo>
                    <a:pt x="2356" y="2592"/>
                    <a:pt x="2455" y="2600"/>
                    <a:pt x="2554" y="2615"/>
                  </a:cubicBezTo>
                  <a:cubicBezTo>
                    <a:pt x="2950" y="2683"/>
                    <a:pt x="3339" y="2805"/>
                    <a:pt x="3697" y="2981"/>
                  </a:cubicBezTo>
                  <a:cubicBezTo>
                    <a:pt x="4010" y="3133"/>
                    <a:pt x="4337" y="3247"/>
                    <a:pt x="4673" y="3316"/>
                  </a:cubicBezTo>
                  <a:lnTo>
                    <a:pt x="4764" y="3339"/>
                  </a:lnTo>
                  <a:lnTo>
                    <a:pt x="4802" y="3347"/>
                  </a:lnTo>
                  <a:cubicBezTo>
                    <a:pt x="4840" y="3354"/>
                    <a:pt x="4871" y="3369"/>
                    <a:pt x="4901" y="3377"/>
                  </a:cubicBezTo>
                  <a:lnTo>
                    <a:pt x="4917" y="3385"/>
                  </a:lnTo>
                  <a:lnTo>
                    <a:pt x="4924" y="3385"/>
                  </a:lnTo>
                  <a:lnTo>
                    <a:pt x="4856" y="3408"/>
                  </a:lnTo>
                  <a:cubicBezTo>
                    <a:pt x="4772" y="3415"/>
                    <a:pt x="4688" y="3430"/>
                    <a:pt x="4612" y="3438"/>
                  </a:cubicBezTo>
                  <a:lnTo>
                    <a:pt x="4475" y="3453"/>
                  </a:lnTo>
                  <a:cubicBezTo>
                    <a:pt x="4299" y="3476"/>
                    <a:pt x="4132" y="3491"/>
                    <a:pt x="3956" y="3499"/>
                  </a:cubicBezTo>
                  <a:lnTo>
                    <a:pt x="3827" y="3499"/>
                  </a:lnTo>
                  <a:cubicBezTo>
                    <a:pt x="3537" y="3468"/>
                    <a:pt x="3240" y="3423"/>
                    <a:pt x="2950" y="3362"/>
                  </a:cubicBezTo>
                  <a:cubicBezTo>
                    <a:pt x="2798" y="3331"/>
                    <a:pt x="2645" y="3301"/>
                    <a:pt x="2493" y="3278"/>
                  </a:cubicBezTo>
                  <a:cubicBezTo>
                    <a:pt x="2333" y="3250"/>
                    <a:pt x="2172" y="3237"/>
                    <a:pt x="2012" y="3237"/>
                  </a:cubicBezTo>
                  <a:cubicBezTo>
                    <a:pt x="1729" y="3237"/>
                    <a:pt x="1447" y="3279"/>
                    <a:pt x="1175" y="3362"/>
                  </a:cubicBezTo>
                  <a:cubicBezTo>
                    <a:pt x="1136" y="3369"/>
                    <a:pt x="1091" y="3377"/>
                    <a:pt x="1053" y="3392"/>
                  </a:cubicBezTo>
                  <a:cubicBezTo>
                    <a:pt x="1007" y="3400"/>
                    <a:pt x="953" y="3415"/>
                    <a:pt x="900" y="3423"/>
                  </a:cubicBezTo>
                  <a:cubicBezTo>
                    <a:pt x="854" y="3430"/>
                    <a:pt x="809" y="3438"/>
                    <a:pt x="755" y="3438"/>
                  </a:cubicBezTo>
                  <a:cubicBezTo>
                    <a:pt x="938" y="3217"/>
                    <a:pt x="1144" y="3004"/>
                    <a:pt x="1365" y="2805"/>
                  </a:cubicBezTo>
                  <a:cubicBezTo>
                    <a:pt x="1464" y="2783"/>
                    <a:pt x="1556" y="2752"/>
                    <a:pt x="1647" y="2722"/>
                  </a:cubicBezTo>
                  <a:cubicBezTo>
                    <a:pt x="1723" y="2691"/>
                    <a:pt x="1799" y="2661"/>
                    <a:pt x="1876" y="2638"/>
                  </a:cubicBezTo>
                  <a:cubicBezTo>
                    <a:pt x="1998" y="2607"/>
                    <a:pt x="2120" y="2592"/>
                    <a:pt x="2249" y="2592"/>
                  </a:cubicBezTo>
                  <a:close/>
                  <a:moveTo>
                    <a:pt x="9695" y="2074"/>
                  </a:moveTo>
                  <a:cubicBezTo>
                    <a:pt x="9695" y="2104"/>
                    <a:pt x="9688" y="2142"/>
                    <a:pt x="9680" y="2180"/>
                  </a:cubicBezTo>
                  <a:cubicBezTo>
                    <a:pt x="9680" y="2196"/>
                    <a:pt x="9672" y="2211"/>
                    <a:pt x="9672" y="2219"/>
                  </a:cubicBezTo>
                  <a:cubicBezTo>
                    <a:pt x="9627" y="2341"/>
                    <a:pt x="9596" y="2455"/>
                    <a:pt x="9573" y="2577"/>
                  </a:cubicBezTo>
                  <a:lnTo>
                    <a:pt x="9566" y="2600"/>
                  </a:lnTo>
                  <a:lnTo>
                    <a:pt x="9550" y="2668"/>
                  </a:lnTo>
                  <a:cubicBezTo>
                    <a:pt x="9528" y="2767"/>
                    <a:pt x="9505" y="2874"/>
                    <a:pt x="9482" y="2973"/>
                  </a:cubicBezTo>
                  <a:cubicBezTo>
                    <a:pt x="9436" y="3202"/>
                    <a:pt x="9383" y="3430"/>
                    <a:pt x="9307" y="3651"/>
                  </a:cubicBezTo>
                  <a:cubicBezTo>
                    <a:pt x="9276" y="3743"/>
                    <a:pt x="9246" y="3834"/>
                    <a:pt x="9223" y="3918"/>
                  </a:cubicBezTo>
                  <a:lnTo>
                    <a:pt x="9223" y="3933"/>
                  </a:lnTo>
                  <a:cubicBezTo>
                    <a:pt x="9131" y="4238"/>
                    <a:pt x="9017" y="4535"/>
                    <a:pt x="8872" y="4817"/>
                  </a:cubicBezTo>
                  <a:cubicBezTo>
                    <a:pt x="9032" y="4505"/>
                    <a:pt x="9124" y="4162"/>
                    <a:pt x="9162" y="3811"/>
                  </a:cubicBezTo>
                  <a:cubicBezTo>
                    <a:pt x="9162" y="3743"/>
                    <a:pt x="9177" y="3674"/>
                    <a:pt x="9177" y="3613"/>
                  </a:cubicBezTo>
                  <a:lnTo>
                    <a:pt x="9177" y="3575"/>
                  </a:lnTo>
                  <a:cubicBezTo>
                    <a:pt x="9207" y="2988"/>
                    <a:pt x="9238" y="2440"/>
                    <a:pt x="9695" y="2074"/>
                  </a:cubicBezTo>
                  <a:close/>
                  <a:moveTo>
                    <a:pt x="1952" y="3331"/>
                  </a:moveTo>
                  <a:cubicBezTo>
                    <a:pt x="2242" y="3331"/>
                    <a:pt x="2531" y="3362"/>
                    <a:pt x="2813" y="3423"/>
                  </a:cubicBezTo>
                  <a:lnTo>
                    <a:pt x="2950" y="3453"/>
                  </a:lnTo>
                  <a:cubicBezTo>
                    <a:pt x="3270" y="3529"/>
                    <a:pt x="3598" y="3575"/>
                    <a:pt x="3933" y="3583"/>
                  </a:cubicBezTo>
                  <a:lnTo>
                    <a:pt x="4025" y="3583"/>
                  </a:lnTo>
                  <a:cubicBezTo>
                    <a:pt x="4109" y="3583"/>
                    <a:pt x="4185" y="3575"/>
                    <a:pt x="4269" y="3568"/>
                  </a:cubicBezTo>
                  <a:lnTo>
                    <a:pt x="4269" y="3568"/>
                  </a:lnTo>
                  <a:cubicBezTo>
                    <a:pt x="3933" y="3659"/>
                    <a:pt x="3621" y="3735"/>
                    <a:pt x="3316" y="3811"/>
                  </a:cubicBezTo>
                  <a:lnTo>
                    <a:pt x="3331" y="3850"/>
                  </a:lnTo>
                  <a:cubicBezTo>
                    <a:pt x="3598" y="3811"/>
                    <a:pt x="3872" y="3758"/>
                    <a:pt x="4162" y="3705"/>
                  </a:cubicBezTo>
                  <a:lnTo>
                    <a:pt x="4162" y="3705"/>
                  </a:lnTo>
                  <a:cubicBezTo>
                    <a:pt x="3895" y="3865"/>
                    <a:pt x="3644" y="4063"/>
                    <a:pt x="3423" y="4284"/>
                  </a:cubicBezTo>
                  <a:lnTo>
                    <a:pt x="3301" y="4398"/>
                  </a:lnTo>
                  <a:cubicBezTo>
                    <a:pt x="3042" y="4635"/>
                    <a:pt x="2523" y="5023"/>
                    <a:pt x="1921" y="5023"/>
                  </a:cubicBezTo>
                  <a:cubicBezTo>
                    <a:pt x="1868" y="5023"/>
                    <a:pt x="1822" y="5023"/>
                    <a:pt x="1777" y="5016"/>
                  </a:cubicBezTo>
                  <a:cubicBezTo>
                    <a:pt x="1533" y="4955"/>
                    <a:pt x="1296" y="4878"/>
                    <a:pt x="1060" y="4787"/>
                  </a:cubicBezTo>
                  <a:cubicBezTo>
                    <a:pt x="489" y="4566"/>
                    <a:pt x="207" y="4375"/>
                    <a:pt x="161" y="4322"/>
                  </a:cubicBezTo>
                  <a:cubicBezTo>
                    <a:pt x="260" y="4124"/>
                    <a:pt x="374" y="3941"/>
                    <a:pt x="496" y="3758"/>
                  </a:cubicBezTo>
                  <a:cubicBezTo>
                    <a:pt x="809" y="3552"/>
                    <a:pt x="1167" y="3415"/>
                    <a:pt x="1540" y="3362"/>
                  </a:cubicBezTo>
                  <a:cubicBezTo>
                    <a:pt x="1678" y="3339"/>
                    <a:pt x="1815" y="3331"/>
                    <a:pt x="1952" y="3331"/>
                  </a:cubicBezTo>
                  <a:close/>
                  <a:moveTo>
                    <a:pt x="10252" y="1860"/>
                  </a:moveTo>
                  <a:cubicBezTo>
                    <a:pt x="9947" y="2234"/>
                    <a:pt x="9863" y="2683"/>
                    <a:pt x="9787" y="3110"/>
                  </a:cubicBezTo>
                  <a:cubicBezTo>
                    <a:pt x="9749" y="3377"/>
                    <a:pt x="9688" y="3636"/>
                    <a:pt x="9596" y="3888"/>
                  </a:cubicBezTo>
                  <a:cubicBezTo>
                    <a:pt x="9451" y="4269"/>
                    <a:pt x="9238" y="4627"/>
                    <a:pt x="8979" y="4947"/>
                  </a:cubicBezTo>
                  <a:cubicBezTo>
                    <a:pt x="8918" y="5016"/>
                    <a:pt x="8857" y="5084"/>
                    <a:pt x="8788" y="5145"/>
                  </a:cubicBezTo>
                  <a:cubicBezTo>
                    <a:pt x="9055" y="4772"/>
                    <a:pt x="9192" y="4360"/>
                    <a:pt x="9322" y="3956"/>
                  </a:cubicBezTo>
                  <a:lnTo>
                    <a:pt x="9329" y="3918"/>
                  </a:lnTo>
                  <a:cubicBezTo>
                    <a:pt x="9360" y="3834"/>
                    <a:pt x="9383" y="3758"/>
                    <a:pt x="9413" y="3674"/>
                  </a:cubicBezTo>
                  <a:cubicBezTo>
                    <a:pt x="9482" y="3453"/>
                    <a:pt x="9543" y="3225"/>
                    <a:pt x="9589" y="2988"/>
                  </a:cubicBezTo>
                  <a:lnTo>
                    <a:pt x="9596" y="2958"/>
                  </a:lnTo>
                  <a:cubicBezTo>
                    <a:pt x="9611" y="2866"/>
                    <a:pt x="9634" y="2775"/>
                    <a:pt x="9657" y="2683"/>
                  </a:cubicBezTo>
                  <a:lnTo>
                    <a:pt x="9672" y="2592"/>
                  </a:lnTo>
                  <a:cubicBezTo>
                    <a:pt x="9726" y="2379"/>
                    <a:pt x="9779" y="2150"/>
                    <a:pt x="9931" y="1967"/>
                  </a:cubicBezTo>
                  <a:cubicBezTo>
                    <a:pt x="10031" y="1929"/>
                    <a:pt x="10137" y="1898"/>
                    <a:pt x="10252" y="1860"/>
                  </a:cubicBezTo>
                  <a:close/>
                  <a:moveTo>
                    <a:pt x="4810" y="3568"/>
                  </a:moveTo>
                  <a:lnTo>
                    <a:pt x="4810" y="3575"/>
                  </a:lnTo>
                  <a:lnTo>
                    <a:pt x="4802" y="3590"/>
                  </a:lnTo>
                  <a:lnTo>
                    <a:pt x="4779" y="3613"/>
                  </a:lnTo>
                  <a:cubicBezTo>
                    <a:pt x="4589" y="3758"/>
                    <a:pt x="4421" y="3933"/>
                    <a:pt x="4284" y="4132"/>
                  </a:cubicBezTo>
                  <a:cubicBezTo>
                    <a:pt x="4223" y="4223"/>
                    <a:pt x="4170" y="4314"/>
                    <a:pt x="4116" y="4406"/>
                  </a:cubicBezTo>
                  <a:cubicBezTo>
                    <a:pt x="4071" y="4490"/>
                    <a:pt x="4025" y="4581"/>
                    <a:pt x="3964" y="4665"/>
                  </a:cubicBezTo>
                  <a:cubicBezTo>
                    <a:pt x="3895" y="4772"/>
                    <a:pt x="3812" y="4863"/>
                    <a:pt x="3720" y="4947"/>
                  </a:cubicBezTo>
                  <a:cubicBezTo>
                    <a:pt x="3651" y="4993"/>
                    <a:pt x="3583" y="5031"/>
                    <a:pt x="3507" y="5061"/>
                  </a:cubicBezTo>
                  <a:lnTo>
                    <a:pt x="3484" y="5077"/>
                  </a:lnTo>
                  <a:cubicBezTo>
                    <a:pt x="3278" y="5138"/>
                    <a:pt x="3065" y="5168"/>
                    <a:pt x="2851" y="5168"/>
                  </a:cubicBezTo>
                  <a:cubicBezTo>
                    <a:pt x="2607" y="5160"/>
                    <a:pt x="2371" y="5138"/>
                    <a:pt x="2142" y="5092"/>
                  </a:cubicBezTo>
                  <a:cubicBezTo>
                    <a:pt x="2516" y="5031"/>
                    <a:pt x="2866" y="4878"/>
                    <a:pt x="3164" y="4642"/>
                  </a:cubicBezTo>
                  <a:lnTo>
                    <a:pt x="3171" y="4642"/>
                  </a:lnTo>
                  <a:cubicBezTo>
                    <a:pt x="3286" y="4543"/>
                    <a:pt x="3392" y="4452"/>
                    <a:pt x="3499" y="4345"/>
                  </a:cubicBezTo>
                  <a:cubicBezTo>
                    <a:pt x="3812" y="4063"/>
                    <a:pt x="4124" y="3766"/>
                    <a:pt x="4589" y="3621"/>
                  </a:cubicBezTo>
                  <a:cubicBezTo>
                    <a:pt x="4589" y="3621"/>
                    <a:pt x="4597" y="3621"/>
                    <a:pt x="4604" y="3613"/>
                  </a:cubicBezTo>
                  <a:lnTo>
                    <a:pt x="4810" y="3568"/>
                  </a:lnTo>
                  <a:close/>
                  <a:moveTo>
                    <a:pt x="5808" y="3324"/>
                  </a:moveTo>
                  <a:cubicBezTo>
                    <a:pt x="5717" y="3385"/>
                    <a:pt x="5641" y="3446"/>
                    <a:pt x="5587" y="3484"/>
                  </a:cubicBezTo>
                  <a:cubicBezTo>
                    <a:pt x="5290" y="3712"/>
                    <a:pt x="5100" y="4002"/>
                    <a:pt x="4909" y="4276"/>
                  </a:cubicBezTo>
                  <a:cubicBezTo>
                    <a:pt x="4749" y="4528"/>
                    <a:pt x="4558" y="4764"/>
                    <a:pt x="4345" y="4970"/>
                  </a:cubicBezTo>
                  <a:cubicBezTo>
                    <a:pt x="4109" y="5191"/>
                    <a:pt x="3827" y="5351"/>
                    <a:pt x="3514" y="5450"/>
                  </a:cubicBezTo>
                  <a:cubicBezTo>
                    <a:pt x="3408" y="5488"/>
                    <a:pt x="3278" y="5511"/>
                    <a:pt x="3171" y="5541"/>
                  </a:cubicBezTo>
                  <a:lnTo>
                    <a:pt x="3095" y="5564"/>
                  </a:lnTo>
                  <a:cubicBezTo>
                    <a:pt x="3293" y="5473"/>
                    <a:pt x="3461" y="5336"/>
                    <a:pt x="3590" y="5160"/>
                  </a:cubicBezTo>
                  <a:lnTo>
                    <a:pt x="3598" y="5160"/>
                  </a:lnTo>
                  <a:lnTo>
                    <a:pt x="3629" y="5115"/>
                  </a:lnTo>
                  <a:cubicBezTo>
                    <a:pt x="3674" y="5092"/>
                    <a:pt x="3712" y="5069"/>
                    <a:pt x="3751" y="5038"/>
                  </a:cubicBezTo>
                  <a:cubicBezTo>
                    <a:pt x="3834" y="4978"/>
                    <a:pt x="3918" y="4894"/>
                    <a:pt x="3979" y="4810"/>
                  </a:cubicBezTo>
                  <a:cubicBezTo>
                    <a:pt x="4055" y="4703"/>
                    <a:pt x="4124" y="4596"/>
                    <a:pt x="4185" y="4482"/>
                  </a:cubicBezTo>
                  <a:cubicBezTo>
                    <a:pt x="4223" y="4414"/>
                    <a:pt x="4269" y="4345"/>
                    <a:pt x="4307" y="4276"/>
                  </a:cubicBezTo>
                  <a:cubicBezTo>
                    <a:pt x="4513" y="3949"/>
                    <a:pt x="4795" y="3682"/>
                    <a:pt x="5130" y="3499"/>
                  </a:cubicBezTo>
                  <a:cubicBezTo>
                    <a:pt x="5351" y="3446"/>
                    <a:pt x="5580" y="3385"/>
                    <a:pt x="5808" y="3324"/>
                  </a:cubicBezTo>
                  <a:close/>
                  <a:moveTo>
                    <a:pt x="6509" y="3118"/>
                  </a:moveTo>
                  <a:cubicBezTo>
                    <a:pt x="6509" y="3141"/>
                    <a:pt x="6494" y="3156"/>
                    <a:pt x="6487" y="3179"/>
                  </a:cubicBezTo>
                  <a:lnTo>
                    <a:pt x="6471" y="3194"/>
                  </a:lnTo>
                  <a:cubicBezTo>
                    <a:pt x="6464" y="3209"/>
                    <a:pt x="6456" y="3225"/>
                    <a:pt x="6449" y="3232"/>
                  </a:cubicBezTo>
                  <a:cubicBezTo>
                    <a:pt x="6258" y="3468"/>
                    <a:pt x="6083" y="3728"/>
                    <a:pt x="5938" y="3994"/>
                  </a:cubicBezTo>
                  <a:lnTo>
                    <a:pt x="5938" y="4002"/>
                  </a:lnTo>
                  <a:cubicBezTo>
                    <a:pt x="5885" y="4109"/>
                    <a:pt x="5816" y="4215"/>
                    <a:pt x="5747" y="4322"/>
                  </a:cubicBezTo>
                  <a:cubicBezTo>
                    <a:pt x="5572" y="4619"/>
                    <a:pt x="5351" y="4886"/>
                    <a:pt x="5100" y="5122"/>
                  </a:cubicBezTo>
                  <a:cubicBezTo>
                    <a:pt x="5343" y="4817"/>
                    <a:pt x="5442" y="4505"/>
                    <a:pt x="5389" y="4185"/>
                  </a:cubicBezTo>
                  <a:lnTo>
                    <a:pt x="5366" y="4032"/>
                  </a:lnTo>
                  <a:lnTo>
                    <a:pt x="5252" y="4162"/>
                  </a:lnTo>
                  <a:cubicBezTo>
                    <a:pt x="5130" y="4299"/>
                    <a:pt x="5023" y="4436"/>
                    <a:pt x="4917" y="4589"/>
                  </a:cubicBezTo>
                  <a:cubicBezTo>
                    <a:pt x="4528" y="5130"/>
                    <a:pt x="4124" y="5686"/>
                    <a:pt x="2943" y="5686"/>
                  </a:cubicBezTo>
                  <a:lnTo>
                    <a:pt x="2866" y="5686"/>
                  </a:lnTo>
                  <a:cubicBezTo>
                    <a:pt x="2973" y="5648"/>
                    <a:pt x="3080" y="5625"/>
                    <a:pt x="3194" y="5602"/>
                  </a:cubicBezTo>
                  <a:cubicBezTo>
                    <a:pt x="3308" y="5572"/>
                    <a:pt x="3423" y="5541"/>
                    <a:pt x="3537" y="5503"/>
                  </a:cubicBezTo>
                  <a:lnTo>
                    <a:pt x="3545" y="5503"/>
                  </a:lnTo>
                  <a:cubicBezTo>
                    <a:pt x="3865" y="5404"/>
                    <a:pt x="4154" y="5237"/>
                    <a:pt x="4398" y="5016"/>
                  </a:cubicBezTo>
                  <a:cubicBezTo>
                    <a:pt x="4619" y="4802"/>
                    <a:pt x="4810" y="4566"/>
                    <a:pt x="4970" y="4307"/>
                  </a:cubicBezTo>
                  <a:cubicBezTo>
                    <a:pt x="5160" y="4032"/>
                    <a:pt x="5351" y="3750"/>
                    <a:pt x="5641" y="3529"/>
                  </a:cubicBezTo>
                  <a:cubicBezTo>
                    <a:pt x="5763" y="3430"/>
                    <a:pt x="5892" y="3339"/>
                    <a:pt x="6029" y="3263"/>
                  </a:cubicBezTo>
                  <a:cubicBezTo>
                    <a:pt x="6182" y="3217"/>
                    <a:pt x="6349" y="3164"/>
                    <a:pt x="6509" y="3118"/>
                  </a:cubicBezTo>
                  <a:close/>
                  <a:moveTo>
                    <a:pt x="7858" y="2683"/>
                  </a:moveTo>
                  <a:cubicBezTo>
                    <a:pt x="7790" y="2737"/>
                    <a:pt x="7721" y="2790"/>
                    <a:pt x="7645" y="2844"/>
                  </a:cubicBezTo>
                  <a:lnTo>
                    <a:pt x="7607" y="2882"/>
                  </a:lnTo>
                  <a:cubicBezTo>
                    <a:pt x="7264" y="3126"/>
                    <a:pt x="6967" y="3430"/>
                    <a:pt x="6730" y="3766"/>
                  </a:cubicBezTo>
                  <a:cubicBezTo>
                    <a:pt x="6639" y="3895"/>
                    <a:pt x="6563" y="4032"/>
                    <a:pt x="6487" y="4162"/>
                  </a:cubicBezTo>
                  <a:cubicBezTo>
                    <a:pt x="6357" y="4406"/>
                    <a:pt x="6197" y="4635"/>
                    <a:pt x="6022" y="4848"/>
                  </a:cubicBezTo>
                  <a:cubicBezTo>
                    <a:pt x="5740" y="5145"/>
                    <a:pt x="5420" y="5351"/>
                    <a:pt x="4917" y="5564"/>
                  </a:cubicBezTo>
                  <a:lnTo>
                    <a:pt x="4741" y="5641"/>
                  </a:lnTo>
                  <a:lnTo>
                    <a:pt x="4711" y="5656"/>
                  </a:lnTo>
                  <a:cubicBezTo>
                    <a:pt x="4612" y="5702"/>
                    <a:pt x="4497" y="5747"/>
                    <a:pt x="4391" y="5793"/>
                  </a:cubicBezTo>
                  <a:cubicBezTo>
                    <a:pt x="4429" y="5763"/>
                    <a:pt x="4467" y="5732"/>
                    <a:pt x="4497" y="5709"/>
                  </a:cubicBezTo>
                  <a:lnTo>
                    <a:pt x="4597" y="5641"/>
                  </a:lnTo>
                  <a:cubicBezTo>
                    <a:pt x="4711" y="5557"/>
                    <a:pt x="4833" y="5465"/>
                    <a:pt x="4947" y="5374"/>
                  </a:cubicBezTo>
                  <a:cubicBezTo>
                    <a:pt x="5244" y="5138"/>
                    <a:pt x="5503" y="4848"/>
                    <a:pt x="5724" y="4535"/>
                  </a:cubicBezTo>
                  <a:cubicBezTo>
                    <a:pt x="5839" y="4375"/>
                    <a:pt x="5930" y="4208"/>
                    <a:pt x="6022" y="4048"/>
                  </a:cubicBezTo>
                  <a:cubicBezTo>
                    <a:pt x="6227" y="3689"/>
                    <a:pt x="6441" y="3316"/>
                    <a:pt x="6799" y="3026"/>
                  </a:cubicBezTo>
                  <a:cubicBezTo>
                    <a:pt x="7127" y="2927"/>
                    <a:pt x="7470" y="2813"/>
                    <a:pt x="7858" y="2683"/>
                  </a:cubicBezTo>
                  <a:close/>
                  <a:moveTo>
                    <a:pt x="10534" y="1784"/>
                  </a:moveTo>
                  <a:lnTo>
                    <a:pt x="10534" y="1784"/>
                  </a:lnTo>
                  <a:cubicBezTo>
                    <a:pt x="10556" y="1868"/>
                    <a:pt x="10549" y="1959"/>
                    <a:pt x="10511" y="2043"/>
                  </a:cubicBezTo>
                  <a:lnTo>
                    <a:pt x="10511" y="2036"/>
                  </a:lnTo>
                  <a:cubicBezTo>
                    <a:pt x="10495" y="2074"/>
                    <a:pt x="10473" y="2104"/>
                    <a:pt x="10457" y="2142"/>
                  </a:cubicBezTo>
                  <a:cubicBezTo>
                    <a:pt x="10305" y="2508"/>
                    <a:pt x="10183" y="2889"/>
                    <a:pt x="10107" y="3286"/>
                  </a:cubicBezTo>
                  <a:cubicBezTo>
                    <a:pt x="10076" y="3415"/>
                    <a:pt x="10046" y="3537"/>
                    <a:pt x="10008" y="3667"/>
                  </a:cubicBezTo>
                  <a:lnTo>
                    <a:pt x="10008" y="3682"/>
                  </a:lnTo>
                  <a:cubicBezTo>
                    <a:pt x="9764" y="4596"/>
                    <a:pt x="9535" y="5465"/>
                    <a:pt x="8163" y="5793"/>
                  </a:cubicBezTo>
                  <a:lnTo>
                    <a:pt x="8224" y="5732"/>
                  </a:lnTo>
                  <a:lnTo>
                    <a:pt x="8270" y="5694"/>
                  </a:lnTo>
                  <a:lnTo>
                    <a:pt x="8407" y="5587"/>
                  </a:lnTo>
                  <a:lnTo>
                    <a:pt x="8415" y="5587"/>
                  </a:lnTo>
                  <a:cubicBezTo>
                    <a:pt x="8651" y="5420"/>
                    <a:pt x="8864" y="5221"/>
                    <a:pt x="9063" y="5008"/>
                  </a:cubicBezTo>
                  <a:cubicBezTo>
                    <a:pt x="9329" y="4680"/>
                    <a:pt x="9543" y="4314"/>
                    <a:pt x="9695" y="3926"/>
                  </a:cubicBezTo>
                  <a:cubicBezTo>
                    <a:pt x="9787" y="3667"/>
                    <a:pt x="9848" y="3408"/>
                    <a:pt x="9886" y="3141"/>
                  </a:cubicBezTo>
                  <a:lnTo>
                    <a:pt x="9886" y="3133"/>
                  </a:lnTo>
                  <a:cubicBezTo>
                    <a:pt x="9970" y="2668"/>
                    <a:pt x="10053" y="2180"/>
                    <a:pt x="10434" y="1807"/>
                  </a:cubicBezTo>
                  <a:lnTo>
                    <a:pt x="10534" y="1784"/>
                  </a:lnTo>
                  <a:close/>
                  <a:moveTo>
                    <a:pt x="7615" y="2950"/>
                  </a:moveTo>
                  <a:lnTo>
                    <a:pt x="7615" y="2950"/>
                  </a:lnTo>
                  <a:cubicBezTo>
                    <a:pt x="7493" y="3072"/>
                    <a:pt x="7394" y="3209"/>
                    <a:pt x="7302" y="3362"/>
                  </a:cubicBezTo>
                  <a:cubicBezTo>
                    <a:pt x="7211" y="3522"/>
                    <a:pt x="7127" y="3689"/>
                    <a:pt x="7043" y="3857"/>
                  </a:cubicBezTo>
                  <a:lnTo>
                    <a:pt x="7043" y="3865"/>
                  </a:lnTo>
                  <a:cubicBezTo>
                    <a:pt x="6921" y="4093"/>
                    <a:pt x="6799" y="4330"/>
                    <a:pt x="6662" y="4551"/>
                  </a:cubicBezTo>
                  <a:cubicBezTo>
                    <a:pt x="6410" y="4962"/>
                    <a:pt x="6151" y="5381"/>
                    <a:pt x="5587" y="5602"/>
                  </a:cubicBezTo>
                  <a:cubicBezTo>
                    <a:pt x="5237" y="5740"/>
                    <a:pt x="4779" y="5892"/>
                    <a:pt x="4353" y="5892"/>
                  </a:cubicBezTo>
                  <a:lnTo>
                    <a:pt x="4284" y="5892"/>
                  </a:lnTo>
                  <a:cubicBezTo>
                    <a:pt x="4452" y="5839"/>
                    <a:pt x="4597" y="5770"/>
                    <a:pt x="4741" y="5709"/>
                  </a:cubicBezTo>
                  <a:lnTo>
                    <a:pt x="4749" y="5709"/>
                  </a:lnTo>
                  <a:lnTo>
                    <a:pt x="4939" y="5625"/>
                  </a:lnTo>
                  <a:cubicBezTo>
                    <a:pt x="5450" y="5412"/>
                    <a:pt x="5778" y="5199"/>
                    <a:pt x="6067" y="4894"/>
                  </a:cubicBezTo>
                  <a:cubicBezTo>
                    <a:pt x="6250" y="4680"/>
                    <a:pt x="6410" y="4444"/>
                    <a:pt x="6540" y="4200"/>
                  </a:cubicBezTo>
                  <a:cubicBezTo>
                    <a:pt x="6616" y="4071"/>
                    <a:pt x="6692" y="3933"/>
                    <a:pt x="6784" y="3804"/>
                  </a:cubicBezTo>
                  <a:cubicBezTo>
                    <a:pt x="7012" y="3476"/>
                    <a:pt x="7294" y="3186"/>
                    <a:pt x="7615" y="2950"/>
                  </a:cubicBezTo>
                  <a:close/>
                  <a:moveTo>
                    <a:pt x="8361" y="2516"/>
                  </a:moveTo>
                  <a:lnTo>
                    <a:pt x="8361" y="2516"/>
                  </a:lnTo>
                  <a:cubicBezTo>
                    <a:pt x="8354" y="2592"/>
                    <a:pt x="8323" y="2661"/>
                    <a:pt x="8285" y="2722"/>
                  </a:cubicBezTo>
                  <a:lnTo>
                    <a:pt x="8278" y="2729"/>
                  </a:lnTo>
                  <a:cubicBezTo>
                    <a:pt x="8240" y="2783"/>
                    <a:pt x="8194" y="2844"/>
                    <a:pt x="8148" y="2912"/>
                  </a:cubicBezTo>
                  <a:cubicBezTo>
                    <a:pt x="8140" y="2912"/>
                    <a:pt x="8133" y="2920"/>
                    <a:pt x="8133" y="2927"/>
                  </a:cubicBezTo>
                  <a:lnTo>
                    <a:pt x="8087" y="3004"/>
                  </a:lnTo>
                  <a:cubicBezTo>
                    <a:pt x="7858" y="3339"/>
                    <a:pt x="7737" y="3712"/>
                    <a:pt x="7622" y="4078"/>
                  </a:cubicBezTo>
                  <a:lnTo>
                    <a:pt x="7592" y="4170"/>
                  </a:lnTo>
                  <a:cubicBezTo>
                    <a:pt x="7455" y="4604"/>
                    <a:pt x="7218" y="5008"/>
                    <a:pt x="6898" y="5336"/>
                  </a:cubicBezTo>
                  <a:cubicBezTo>
                    <a:pt x="6852" y="5381"/>
                    <a:pt x="6807" y="5427"/>
                    <a:pt x="6761" y="5481"/>
                  </a:cubicBezTo>
                  <a:cubicBezTo>
                    <a:pt x="6700" y="5549"/>
                    <a:pt x="6631" y="5618"/>
                    <a:pt x="6563" y="5686"/>
                  </a:cubicBezTo>
                  <a:lnTo>
                    <a:pt x="6555" y="5694"/>
                  </a:lnTo>
                  <a:cubicBezTo>
                    <a:pt x="6464" y="5785"/>
                    <a:pt x="6357" y="5862"/>
                    <a:pt x="6235" y="5923"/>
                  </a:cubicBezTo>
                  <a:cubicBezTo>
                    <a:pt x="6479" y="5770"/>
                    <a:pt x="6685" y="5580"/>
                    <a:pt x="6852" y="5359"/>
                  </a:cubicBezTo>
                  <a:cubicBezTo>
                    <a:pt x="7020" y="5138"/>
                    <a:pt x="7142" y="4886"/>
                    <a:pt x="7218" y="4619"/>
                  </a:cubicBezTo>
                  <a:cubicBezTo>
                    <a:pt x="7234" y="4574"/>
                    <a:pt x="7249" y="4513"/>
                    <a:pt x="7264" y="4444"/>
                  </a:cubicBezTo>
                  <a:cubicBezTo>
                    <a:pt x="7439" y="3773"/>
                    <a:pt x="7660" y="2943"/>
                    <a:pt x="8361" y="2516"/>
                  </a:cubicBezTo>
                  <a:close/>
                  <a:moveTo>
                    <a:pt x="8727" y="2394"/>
                  </a:moveTo>
                  <a:lnTo>
                    <a:pt x="8727" y="2394"/>
                  </a:lnTo>
                  <a:cubicBezTo>
                    <a:pt x="8392" y="2844"/>
                    <a:pt x="8331" y="3385"/>
                    <a:pt x="8270" y="3911"/>
                  </a:cubicBezTo>
                  <a:cubicBezTo>
                    <a:pt x="8232" y="4307"/>
                    <a:pt x="8186" y="4718"/>
                    <a:pt x="8019" y="5077"/>
                  </a:cubicBezTo>
                  <a:cubicBezTo>
                    <a:pt x="7797" y="5541"/>
                    <a:pt x="7256" y="5831"/>
                    <a:pt x="6410" y="5945"/>
                  </a:cubicBezTo>
                  <a:cubicBezTo>
                    <a:pt x="6563" y="5839"/>
                    <a:pt x="6692" y="5709"/>
                    <a:pt x="6814" y="5564"/>
                  </a:cubicBezTo>
                  <a:cubicBezTo>
                    <a:pt x="6845" y="5526"/>
                    <a:pt x="6868" y="5503"/>
                    <a:pt x="6898" y="5473"/>
                  </a:cubicBezTo>
                  <a:cubicBezTo>
                    <a:pt x="7188" y="5176"/>
                    <a:pt x="7424" y="4825"/>
                    <a:pt x="7592" y="4444"/>
                  </a:cubicBezTo>
                  <a:cubicBezTo>
                    <a:pt x="7660" y="4284"/>
                    <a:pt x="7714" y="4116"/>
                    <a:pt x="7767" y="3956"/>
                  </a:cubicBezTo>
                  <a:cubicBezTo>
                    <a:pt x="7843" y="3689"/>
                    <a:pt x="7942" y="3438"/>
                    <a:pt x="8072" y="3202"/>
                  </a:cubicBezTo>
                  <a:cubicBezTo>
                    <a:pt x="8240" y="2889"/>
                    <a:pt x="8461" y="2615"/>
                    <a:pt x="8727" y="2394"/>
                  </a:cubicBezTo>
                  <a:close/>
                  <a:moveTo>
                    <a:pt x="7759" y="3004"/>
                  </a:moveTo>
                  <a:cubicBezTo>
                    <a:pt x="7455" y="3430"/>
                    <a:pt x="7317" y="3964"/>
                    <a:pt x="7195" y="4429"/>
                  </a:cubicBezTo>
                  <a:lnTo>
                    <a:pt x="7150" y="4612"/>
                  </a:lnTo>
                  <a:cubicBezTo>
                    <a:pt x="6974" y="5206"/>
                    <a:pt x="6555" y="5709"/>
                    <a:pt x="5991" y="5984"/>
                  </a:cubicBezTo>
                  <a:cubicBezTo>
                    <a:pt x="5831" y="5991"/>
                    <a:pt x="5664" y="5999"/>
                    <a:pt x="5488" y="5999"/>
                  </a:cubicBezTo>
                  <a:cubicBezTo>
                    <a:pt x="5275" y="5999"/>
                    <a:pt x="5054" y="5991"/>
                    <a:pt x="4810" y="5976"/>
                  </a:cubicBezTo>
                  <a:cubicBezTo>
                    <a:pt x="5046" y="5930"/>
                    <a:pt x="5275" y="5862"/>
                    <a:pt x="5496" y="5778"/>
                  </a:cubicBezTo>
                  <a:cubicBezTo>
                    <a:pt x="5976" y="5610"/>
                    <a:pt x="6273" y="5389"/>
                    <a:pt x="6525" y="5046"/>
                  </a:cubicBezTo>
                  <a:cubicBezTo>
                    <a:pt x="6814" y="4619"/>
                    <a:pt x="7073" y="4177"/>
                    <a:pt x="7302" y="3712"/>
                  </a:cubicBezTo>
                  <a:cubicBezTo>
                    <a:pt x="7409" y="3461"/>
                    <a:pt x="7561" y="3225"/>
                    <a:pt x="7744" y="3019"/>
                  </a:cubicBezTo>
                  <a:lnTo>
                    <a:pt x="7759" y="3004"/>
                  </a:lnTo>
                  <a:close/>
                  <a:moveTo>
                    <a:pt x="7904" y="1"/>
                  </a:moveTo>
                  <a:cubicBezTo>
                    <a:pt x="7576" y="8"/>
                    <a:pt x="7256" y="46"/>
                    <a:pt x="6936" y="115"/>
                  </a:cubicBezTo>
                  <a:lnTo>
                    <a:pt x="6578" y="176"/>
                  </a:lnTo>
                  <a:lnTo>
                    <a:pt x="6776" y="260"/>
                  </a:lnTo>
                  <a:cubicBezTo>
                    <a:pt x="7462" y="549"/>
                    <a:pt x="7797" y="717"/>
                    <a:pt x="8186" y="1144"/>
                  </a:cubicBezTo>
                  <a:lnTo>
                    <a:pt x="8232" y="1197"/>
                  </a:lnTo>
                  <a:cubicBezTo>
                    <a:pt x="8483" y="1472"/>
                    <a:pt x="8819" y="1845"/>
                    <a:pt x="9268" y="1929"/>
                  </a:cubicBezTo>
                  <a:lnTo>
                    <a:pt x="9299" y="1937"/>
                  </a:lnTo>
                  <a:lnTo>
                    <a:pt x="9192" y="1967"/>
                  </a:lnTo>
                  <a:lnTo>
                    <a:pt x="9185" y="1967"/>
                  </a:lnTo>
                  <a:cubicBezTo>
                    <a:pt x="9177" y="1971"/>
                    <a:pt x="9171" y="1973"/>
                    <a:pt x="9166" y="1973"/>
                  </a:cubicBezTo>
                  <a:cubicBezTo>
                    <a:pt x="9160" y="1973"/>
                    <a:pt x="9154" y="1971"/>
                    <a:pt x="9146" y="1967"/>
                  </a:cubicBezTo>
                  <a:cubicBezTo>
                    <a:pt x="8659" y="1967"/>
                    <a:pt x="6769" y="717"/>
                    <a:pt x="6258" y="222"/>
                  </a:cubicBezTo>
                  <a:cubicBezTo>
                    <a:pt x="6174" y="161"/>
                    <a:pt x="6083" y="130"/>
                    <a:pt x="5984" y="123"/>
                  </a:cubicBezTo>
                  <a:lnTo>
                    <a:pt x="5938" y="123"/>
                  </a:lnTo>
                  <a:cubicBezTo>
                    <a:pt x="5374" y="275"/>
                    <a:pt x="4917" y="549"/>
                    <a:pt x="4482" y="809"/>
                  </a:cubicBezTo>
                  <a:cubicBezTo>
                    <a:pt x="4101" y="1037"/>
                    <a:pt x="3735" y="1251"/>
                    <a:pt x="3324" y="1380"/>
                  </a:cubicBezTo>
                  <a:lnTo>
                    <a:pt x="3171" y="1426"/>
                  </a:lnTo>
                  <a:lnTo>
                    <a:pt x="3308" y="1495"/>
                  </a:lnTo>
                  <a:cubicBezTo>
                    <a:pt x="3530" y="1594"/>
                    <a:pt x="3758" y="1670"/>
                    <a:pt x="3994" y="1738"/>
                  </a:cubicBezTo>
                  <a:cubicBezTo>
                    <a:pt x="4444" y="1868"/>
                    <a:pt x="4917" y="2005"/>
                    <a:pt x="5122" y="2318"/>
                  </a:cubicBezTo>
                  <a:cubicBezTo>
                    <a:pt x="4299" y="1883"/>
                    <a:pt x="3644" y="1677"/>
                    <a:pt x="3103" y="1677"/>
                  </a:cubicBezTo>
                  <a:cubicBezTo>
                    <a:pt x="3019" y="1677"/>
                    <a:pt x="2935" y="1685"/>
                    <a:pt x="2851" y="1693"/>
                  </a:cubicBezTo>
                  <a:lnTo>
                    <a:pt x="2836" y="1693"/>
                  </a:lnTo>
                  <a:cubicBezTo>
                    <a:pt x="2813" y="1700"/>
                    <a:pt x="953" y="2409"/>
                    <a:pt x="8" y="4261"/>
                  </a:cubicBezTo>
                  <a:cubicBezTo>
                    <a:pt x="1" y="4276"/>
                    <a:pt x="1" y="4284"/>
                    <a:pt x="1" y="4299"/>
                  </a:cubicBezTo>
                  <a:cubicBezTo>
                    <a:pt x="16" y="4429"/>
                    <a:pt x="443" y="4635"/>
                    <a:pt x="626" y="4726"/>
                  </a:cubicBezTo>
                  <a:cubicBezTo>
                    <a:pt x="1373" y="5061"/>
                    <a:pt x="2203" y="5267"/>
                    <a:pt x="2844" y="5267"/>
                  </a:cubicBezTo>
                  <a:cubicBezTo>
                    <a:pt x="3004" y="5267"/>
                    <a:pt x="3164" y="5260"/>
                    <a:pt x="3316" y="5229"/>
                  </a:cubicBezTo>
                  <a:lnTo>
                    <a:pt x="3316" y="5229"/>
                  </a:lnTo>
                  <a:cubicBezTo>
                    <a:pt x="3156" y="5359"/>
                    <a:pt x="2897" y="5488"/>
                    <a:pt x="2478" y="5648"/>
                  </a:cubicBezTo>
                  <a:lnTo>
                    <a:pt x="2211" y="5740"/>
                  </a:lnTo>
                  <a:lnTo>
                    <a:pt x="2501" y="5770"/>
                  </a:lnTo>
                  <a:cubicBezTo>
                    <a:pt x="2645" y="5778"/>
                    <a:pt x="2798" y="5785"/>
                    <a:pt x="2927" y="5785"/>
                  </a:cubicBezTo>
                  <a:cubicBezTo>
                    <a:pt x="4208" y="5785"/>
                    <a:pt x="4657" y="5168"/>
                    <a:pt x="5046" y="4627"/>
                  </a:cubicBezTo>
                  <a:lnTo>
                    <a:pt x="5054" y="4619"/>
                  </a:lnTo>
                  <a:cubicBezTo>
                    <a:pt x="5115" y="4535"/>
                    <a:pt x="5176" y="4452"/>
                    <a:pt x="5244" y="4368"/>
                  </a:cubicBezTo>
                  <a:lnTo>
                    <a:pt x="5244" y="4368"/>
                  </a:lnTo>
                  <a:cubicBezTo>
                    <a:pt x="5206" y="5046"/>
                    <a:pt x="4429" y="5572"/>
                    <a:pt x="3781" y="5900"/>
                  </a:cubicBezTo>
                  <a:lnTo>
                    <a:pt x="3758" y="5907"/>
                  </a:lnTo>
                  <a:lnTo>
                    <a:pt x="3834" y="6022"/>
                  </a:lnTo>
                  <a:lnTo>
                    <a:pt x="3865" y="6022"/>
                  </a:lnTo>
                  <a:cubicBezTo>
                    <a:pt x="3926" y="6022"/>
                    <a:pt x="4055" y="6029"/>
                    <a:pt x="4223" y="6045"/>
                  </a:cubicBezTo>
                  <a:cubicBezTo>
                    <a:pt x="4551" y="6067"/>
                    <a:pt x="5000" y="6105"/>
                    <a:pt x="5488" y="6105"/>
                  </a:cubicBezTo>
                  <a:cubicBezTo>
                    <a:pt x="6952" y="6105"/>
                    <a:pt x="7858" y="5770"/>
                    <a:pt x="8171" y="5099"/>
                  </a:cubicBezTo>
                  <a:cubicBezTo>
                    <a:pt x="8346" y="4726"/>
                    <a:pt x="8392" y="4307"/>
                    <a:pt x="8438" y="3895"/>
                  </a:cubicBezTo>
                  <a:cubicBezTo>
                    <a:pt x="8506" y="3316"/>
                    <a:pt x="8575" y="2714"/>
                    <a:pt x="9032" y="2257"/>
                  </a:cubicBezTo>
                  <a:lnTo>
                    <a:pt x="9436" y="2112"/>
                  </a:lnTo>
                  <a:lnTo>
                    <a:pt x="9436" y="2112"/>
                  </a:lnTo>
                  <a:cubicBezTo>
                    <a:pt x="9086" y="2508"/>
                    <a:pt x="9055" y="3042"/>
                    <a:pt x="9032" y="3552"/>
                  </a:cubicBezTo>
                  <a:lnTo>
                    <a:pt x="9032" y="3560"/>
                  </a:lnTo>
                  <a:cubicBezTo>
                    <a:pt x="9032" y="3644"/>
                    <a:pt x="9017" y="3712"/>
                    <a:pt x="9017" y="3789"/>
                  </a:cubicBezTo>
                  <a:cubicBezTo>
                    <a:pt x="8925" y="4604"/>
                    <a:pt x="8506" y="5343"/>
                    <a:pt x="7866" y="5854"/>
                  </a:cubicBezTo>
                  <a:lnTo>
                    <a:pt x="7668" y="6006"/>
                  </a:lnTo>
                  <a:lnTo>
                    <a:pt x="7668" y="6006"/>
                  </a:lnTo>
                  <a:lnTo>
                    <a:pt x="7935" y="5961"/>
                  </a:lnTo>
                  <a:cubicBezTo>
                    <a:pt x="9642" y="5671"/>
                    <a:pt x="9893" y="4711"/>
                    <a:pt x="10160" y="3705"/>
                  </a:cubicBezTo>
                  <a:lnTo>
                    <a:pt x="10168" y="3682"/>
                  </a:lnTo>
                  <a:cubicBezTo>
                    <a:pt x="10198" y="3560"/>
                    <a:pt x="10229" y="3430"/>
                    <a:pt x="10259" y="3301"/>
                  </a:cubicBezTo>
                  <a:cubicBezTo>
                    <a:pt x="10343" y="2920"/>
                    <a:pt x="10457" y="2539"/>
                    <a:pt x="10610" y="2180"/>
                  </a:cubicBezTo>
                  <a:cubicBezTo>
                    <a:pt x="10625" y="2142"/>
                    <a:pt x="10648" y="2104"/>
                    <a:pt x="10663" y="2066"/>
                  </a:cubicBezTo>
                  <a:lnTo>
                    <a:pt x="10671" y="2059"/>
                  </a:lnTo>
                  <a:cubicBezTo>
                    <a:pt x="10732" y="1937"/>
                    <a:pt x="10793" y="1815"/>
                    <a:pt x="10785" y="1723"/>
                  </a:cubicBezTo>
                  <a:cubicBezTo>
                    <a:pt x="10785" y="1716"/>
                    <a:pt x="10785" y="1708"/>
                    <a:pt x="10777" y="1700"/>
                  </a:cubicBezTo>
                  <a:cubicBezTo>
                    <a:pt x="10922" y="1655"/>
                    <a:pt x="11029" y="1624"/>
                    <a:pt x="11136" y="1601"/>
                  </a:cubicBezTo>
                  <a:cubicBezTo>
                    <a:pt x="11242" y="1578"/>
                    <a:pt x="11319" y="1556"/>
                    <a:pt x="11410" y="1533"/>
                  </a:cubicBezTo>
                  <a:lnTo>
                    <a:pt x="11410" y="1533"/>
                  </a:lnTo>
                  <a:cubicBezTo>
                    <a:pt x="11303" y="1594"/>
                    <a:pt x="11204" y="1662"/>
                    <a:pt x="11113" y="1746"/>
                  </a:cubicBezTo>
                  <a:cubicBezTo>
                    <a:pt x="10998" y="1838"/>
                    <a:pt x="10907" y="1959"/>
                    <a:pt x="10838" y="2089"/>
                  </a:cubicBezTo>
                  <a:cubicBezTo>
                    <a:pt x="10785" y="2219"/>
                    <a:pt x="10755" y="2356"/>
                    <a:pt x="10770" y="2501"/>
                  </a:cubicBezTo>
                  <a:cubicBezTo>
                    <a:pt x="10785" y="2638"/>
                    <a:pt x="10808" y="2775"/>
                    <a:pt x="10846" y="2912"/>
                  </a:cubicBezTo>
                  <a:cubicBezTo>
                    <a:pt x="10869" y="3026"/>
                    <a:pt x="10892" y="3133"/>
                    <a:pt x="10907" y="3247"/>
                  </a:cubicBezTo>
                  <a:cubicBezTo>
                    <a:pt x="10930" y="3369"/>
                    <a:pt x="10922" y="3499"/>
                    <a:pt x="10884" y="3613"/>
                  </a:cubicBezTo>
                  <a:cubicBezTo>
                    <a:pt x="10846" y="3743"/>
                    <a:pt x="10762" y="3850"/>
                    <a:pt x="10656" y="3933"/>
                  </a:cubicBezTo>
                  <a:lnTo>
                    <a:pt x="10678" y="3956"/>
                  </a:lnTo>
                  <a:cubicBezTo>
                    <a:pt x="10800" y="3880"/>
                    <a:pt x="10892" y="3766"/>
                    <a:pt x="10953" y="3629"/>
                  </a:cubicBezTo>
                  <a:cubicBezTo>
                    <a:pt x="10998" y="3507"/>
                    <a:pt x="11014" y="3377"/>
                    <a:pt x="11006" y="3240"/>
                  </a:cubicBezTo>
                  <a:cubicBezTo>
                    <a:pt x="10998" y="3126"/>
                    <a:pt x="10983" y="3004"/>
                    <a:pt x="10968" y="2889"/>
                  </a:cubicBezTo>
                  <a:cubicBezTo>
                    <a:pt x="10937" y="2760"/>
                    <a:pt x="10930" y="2623"/>
                    <a:pt x="10930" y="2493"/>
                  </a:cubicBezTo>
                  <a:cubicBezTo>
                    <a:pt x="10937" y="2371"/>
                    <a:pt x="10983" y="2257"/>
                    <a:pt x="11044" y="2158"/>
                  </a:cubicBezTo>
                  <a:cubicBezTo>
                    <a:pt x="11105" y="2043"/>
                    <a:pt x="11181" y="1937"/>
                    <a:pt x="11265" y="1845"/>
                  </a:cubicBezTo>
                  <a:cubicBezTo>
                    <a:pt x="11425" y="1670"/>
                    <a:pt x="11631" y="1533"/>
                    <a:pt x="11852" y="1449"/>
                  </a:cubicBezTo>
                  <a:lnTo>
                    <a:pt x="11905" y="1441"/>
                  </a:lnTo>
                  <a:lnTo>
                    <a:pt x="11905" y="1441"/>
                  </a:lnTo>
                  <a:cubicBezTo>
                    <a:pt x="11867" y="1464"/>
                    <a:pt x="11822" y="1487"/>
                    <a:pt x="11783" y="1510"/>
                  </a:cubicBezTo>
                  <a:cubicBezTo>
                    <a:pt x="11669" y="1578"/>
                    <a:pt x="11585" y="1677"/>
                    <a:pt x="11524" y="1799"/>
                  </a:cubicBezTo>
                  <a:cubicBezTo>
                    <a:pt x="11471" y="1906"/>
                    <a:pt x="11448" y="2020"/>
                    <a:pt x="11456" y="2135"/>
                  </a:cubicBezTo>
                  <a:cubicBezTo>
                    <a:pt x="11456" y="2257"/>
                    <a:pt x="11509" y="2371"/>
                    <a:pt x="11601" y="2455"/>
                  </a:cubicBezTo>
                  <a:cubicBezTo>
                    <a:pt x="11692" y="2546"/>
                    <a:pt x="11806" y="2615"/>
                    <a:pt x="11936" y="2645"/>
                  </a:cubicBezTo>
                  <a:cubicBezTo>
                    <a:pt x="12012" y="2668"/>
                    <a:pt x="12096" y="2683"/>
                    <a:pt x="12180" y="2683"/>
                  </a:cubicBezTo>
                  <a:cubicBezTo>
                    <a:pt x="12233" y="2683"/>
                    <a:pt x="12286" y="2676"/>
                    <a:pt x="12347" y="2661"/>
                  </a:cubicBezTo>
                  <a:cubicBezTo>
                    <a:pt x="12416" y="2645"/>
                    <a:pt x="12469" y="2592"/>
                    <a:pt x="12485" y="2523"/>
                  </a:cubicBezTo>
                  <a:cubicBezTo>
                    <a:pt x="12485" y="2462"/>
                    <a:pt x="12469" y="2409"/>
                    <a:pt x="12431" y="2363"/>
                  </a:cubicBezTo>
                  <a:lnTo>
                    <a:pt x="12393" y="2379"/>
                  </a:lnTo>
                  <a:cubicBezTo>
                    <a:pt x="12424" y="2424"/>
                    <a:pt x="12439" y="2470"/>
                    <a:pt x="12431" y="2516"/>
                  </a:cubicBezTo>
                  <a:cubicBezTo>
                    <a:pt x="12416" y="2562"/>
                    <a:pt x="12378" y="2600"/>
                    <a:pt x="12325" y="2607"/>
                  </a:cubicBezTo>
                  <a:cubicBezTo>
                    <a:pt x="12294" y="2615"/>
                    <a:pt x="12256" y="2623"/>
                    <a:pt x="12218" y="2623"/>
                  </a:cubicBezTo>
                  <a:cubicBezTo>
                    <a:pt x="12134" y="2615"/>
                    <a:pt x="12050" y="2600"/>
                    <a:pt x="11974" y="2569"/>
                  </a:cubicBezTo>
                  <a:cubicBezTo>
                    <a:pt x="11867" y="2539"/>
                    <a:pt x="11776" y="2478"/>
                    <a:pt x="11700" y="2394"/>
                  </a:cubicBezTo>
                  <a:cubicBezTo>
                    <a:pt x="11639" y="2325"/>
                    <a:pt x="11608" y="2234"/>
                    <a:pt x="11616" y="2142"/>
                  </a:cubicBezTo>
                  <a:cubicBezTo>
                    <a:pt x="11623" y="2043"/>
                    <a:pt x="11669" y="1952"/>
                    <a:pt x="11730" y="1876"/>
                  </a:cubicBezTo>
                  <a:cubicBezTo>
                    <a:pt x="11898" y="1647"/>
                    <a:pt x="12142" y="1472"/>
                    <a:pt x="12416" y="1388"/>
                  </a:cubicBezTo>
                  <a:lnTo>
                    <a:pt x="12462" y="1388"/>
                  </a:lnTo>
                  <a:cubicBezTo>
                    <a:pt x="12553" y="1380"/>
                    <a:pt x="12637" y="1380"/>
                    <a:pt x="12729" y="1380"/>
                  </a:cubicBezTo>
                  <a:cubicBezTo>
                    <a:pt x="12866" y="1380"/>
                    <a:pt x="12995" y="1388"/>
                    <a:pt x="13132" y="1403"/>
                  </a:cubicBezTo>
                  <a:cubicBezTo>
                    <a:pt x="13353" y="1426"/>
                    <a:pt x="13567" y="1472"/>
                    <a:pt x="13780" y="1533"/>
                  </a:cubicBezTo>
                  <a:lnTo>
                    <a:pt x="13796" y="1495"/>
                  </a:lnTo>
                  <a:lnTo>
                    <a:pt x="13796" y="1487"/>
                  </a:lnTo>
                  <a:cubicBezTo>
                    <a:pt x="13388" y="1327"/>
                    <a:pt x="12953" y="1250"/>
                    <a:pt x="12516" y="1250"/>
                  </a:cubicBezTo>
                  <a:cubicBezTo>
                    <a:pt x="12496" y="1250"/>
                    <a:pt x="12475" y="1250"/>
                    <a:pt x="12454" y="1251"/>
                  </a:cubicBezTo>
                  <a:cubicBezTo>
                    <a:pt x="12218" y="1251"/>
                    <a:pt x="11982" y="1266"/>
                    <a:pt x="11745" y="1304"/>
                  </a:cubicBezTo>
                  <a:lnTo>
                    <a:pt x="11662" y="1228"/>
                  </a:lnTo>
                  <a:cubicBezTo>
                    <a:pt x="11631" y="1197"/>
                    <a:pt x="11601" y="1167"/>
                    <a:pt x="11570" y="1136"/>
                  </a:cubicBezTo>
                  <a:cubicBezTo>
                    <a:pt x="11517" y="1075"/>
                    <a:pt x="11479" y="999"/>
                    <a:pt x="11448" y="923"/>
                  </a:cubicBezTo>
                  <a:cubicBezTo>
                    <a:pt x="11418" y="847"/>
                    <a:pt x="11402" y="771"/>
                    <a:pt x="11395" y="687"/>
                  </a:cubicBezTo>
                  <a:cubicBezTo>
                    <a:pt x="11387" y="610"/>
                    <a:pt x="11395" y="534"/>
                    <a:pt x="11433" y="458"/>
                  </a:cubicBezTo>
                  <a:cubicBezTo>
                    <a:pt x="11471" y="382"/>
                    <a:pt x="11532" y="321"/>
                    <a:pt x="11608" y="283"/>
                  </a:cubicBezTo>
                  <a:cubicBezTo>
                    <a:pt x="11654" y="252"/>
                    <a:pt x="11707" y="245"/>
                    <a:pt x="11761" y="245"/>
                  </a:cubicBezTo>
                  <a:cubicBezTo>
                    <a:pt x="11791" y="245"/>
                    <a:pt x="11829" y="252"/>
                    <a:pt x="11860" y="267"/>
                  </a:cubicBezTo>
                  <a:cubicBezTo>
                    <a:pt x="11936" y="298"/>
                    <a:pt x="11966" y="382"/>
                    <a:pt x="11944" y="458"/>
                  </a:cubicBezTo>
                  <a:cubicBezTo>
                    <a:pt x="11921" y="542"/>
                    <a:pt x="11875" y="618"/>
                    <a:pt x="11814" y="679"/>
                  </a:cubicBezTo>
                  <a:lnTo>
                    <a:pt x="11844" y="710"/>
                  </a:lnTo>
                  <a:cubicBezTo>
                    <a:pt x="11921" y="649"/>
                    <a:pt x="11982" y="565"/>
                    <a:pt x="12020" y="473"/>
                  </a:cubicBezTo>
                  <a:cubicBezTo>
                    <a:pt x="12065" y="367"/>
                    <a:pt x="12020" y="245"/>
                    <a:pt x="11928" y="191"/>
                  </a:cubicBezTo>
                  <a:cubicBezTo>
                    <a:pt x="11867" y="161"/>
                    <a:pt x="11806" y="146"/>
                    <a:pt x="11738" y="146"/>
                  </a:cubicBezTo>
                  <a:cubicBezTo>
                    <a:pt x="11677" y="146"/>
                    <a:pt x="11608" y="161"/>
                    <a:pt x="11547" y="184"/>
                  </a:cubicBezTo>
                  <a:cubicBezTo>
                    <a:pt x="11448" y="229"/>
                    <a:pt x="11357" y="306"/>
                    <a:pt x="11296" y="405"/>
                  </a:cubicBezTo>
                  <a:cubicBezTo>
                    <a:pt x="11242" y="489"/>
                    <a:pt x="11212" y="588"/>
                    <a:pt x="11212" y="687"/>
                  </a:cubicBezTo>
                  <a:cubicBezTo>
                    <a:pt x="11212" y="786"/>
                    <a:pt x="11227" y="877"/>
                    <a:pt x="11265" y="969"/>
                  </a:cubicBezTo>
                  <a:cubicBezTo>
                    <a:pt x="11303" y="1068"/>
                    <a:pt x="11364" y="1159"/>
                    <a:pt x="11441" y="1220"/>
                  </a:cubicBezTo>
                  <a:cubicBezTo>
                    <a:pt x="11486" y="1258"/>
                    <a:pt x="11540" y="1281"/>
                    <a:pt x="11593" y="1304"/>
                  </a:cubicBezTo>
                  <a:lnTo>
                    <a:pt x="11616" y="1319"/>
                  </a:lnTo>
                  <a:cubicBezTo>
                    <a:pt x="11486" y="1334"/>
                    <a:pt x="11349" y="1357"/>
                    <a:pt x="11212" y="1388"/>
                  </a:cubicBezTo>
                  <a:cubicBezTo>
                    <a:pt x="11044" y="1350"/>
                    <a:pt x="10892" y="1281"/>
                    <a:pt x="10747" y="1190"/>
                  </a:cubicBezTo>
                  <a:lnTo>
                    <a:pt x="10648" y="1113"/>
                  </a:lnTo>
                  <a:cubicBezTo>
                    <a:pt x="10511" y="1022"/>
                    <a:pt x="10381" y="923"/>
                    <a:pt x="10259" y="816"/>
                  </a:cubicBezTo>
                  <a:cubicBezTo>
                    <a:pt x="10213" y="771"/>
                    <a:pt x="10160" y="725"/>
                    <a:pt x="10114" y="679"/>
                  </a:cubicBezTo>
                  <a:cubicBezTo>
                    <a:pt x="10015" y="588"/>
                    <a:pt x="9909" y="481"/>
                    <a:pt x="9794" y="389"/>
                  </a:cubicBezTo>
                  <a:cubicBezTo>
                    <a:pt x="9710" y="321"/>
                    <a:pt x="9619" y="260"/>
                    <a:pt x="9520" y="207"/>
                  </a:cubicBezTo>
                  <a:cubicBezTo>
                    <a:pt x="9420" y="160"/>
                    <a:pt x="9314" y="137"/>
                    <a:pt x="9207" y="137"/>
                  </a:cubicBezTo>
                  <a:cubicBezTo>
                    <a:pt x="9192" y="137"/>
                    <a:pt x="9177" y="137"/>
                    <a:pt x="9162" y="138"/>
                  </a:cubicBezTo>
                  <a:lnTo>
                    <a:pt x="9162" y="176"/>
                  </a:lnTo>
                  <a:lnTo>
                    <a:pt x="9177" y="176"/>
                  </a:lnTo>
                  <a:cubicBezTo>
                    <a:pt x="9284" y="176"/>
                    <a:pt x="9390" y="207"/>
                    <a:pt x="9482" y="260"/>
                  </a:cubicBezTo>
                  <a:cubicBezTo>
                    <a:pt x="9566" y="313"/>
                    <a:pt x="9649" y="374"/>
                    <a:pt x="9726" y="450"/>
                  </a:cubicBezTo>
                  <a:cubicBezTo>
                    <a:pt x="9825" y="549"/>
                    <a:pt x="9916" y="656"/>
                    <a:pt x="10008" y="763"/>
                  </a:cubicBezTo>
                  <a:cubicBezTo>
                    <a:pt x="10053" y="809"/>
                    <a:pt x="10092" y="854"/>
                    <a:pt x="10130" y="900"/>
                  </a:cubicBezTo>
                  <a:lnTo>
                    <a:pt x="10198" y="969"/>
                  </a:lnTo>
                  <a:cubicBezTo>
                    <a:pt x="10305" y="1121"/>
                    <a:pt x="10450" y="1243"/>
                    <a:pt x="10610" y="1334"/>
                  </a:cubicBezTo>
                  <a:cubicBezTo>
                    <a:pt x="10709" y="1388"/>
                    <a:pt x="10823" y="1426"/>
                    <a:pt x="10930" y="1449"/>
                  </a:cubicBezTo>
                  <a:cubicBezTo>
                    <a:pt x="10739" y="1495"/>
                    <a:pt x="10549" y="1548"/>
                    <a:pt x="10358" y="1601"/>
                  </a:cubicBezTo>
                  <a:cubicBezTo>
                    <a:pt x="9710" y="1373"/>
                    <a:pt x="9345" y="938"/>
                    <a:pt x="9002" y="466"/>
                  </a:cubicBezTo>
                  <a:cubicBezTo>
                    <a:pt x="8765" y="153"/>
                    <a:pt x="8415" y="1"/>
                    <a:pt x="79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2" name="Google Shape;2172;p14"/>
          <p:cNvSpPr txBox="1">
            <a:spLocks noGrp="1"/>
          </p:cNvSpPr>
          <p:nvPr>
            <p:ph type="title" hasCustomPrompt="1"/>
          </p:nvPr>
        </p:nvSpPr>
        <p:spPr>
          <a:xfrm>
            <a:off x="4950000" y="1472679"/>
            <a:ext cx="3130200" cy="4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r>
              <a:t>xx%</a:t>
            </a:r>
          </a:p>
        </p:txBody>
      </p:sp>
      <p:sp>
        <p:nvSpPr>
          <p:cNvPr id="2173" name="Google Shape;2173;p14"/>
          <p:cNvSpPr txBox="1">
            <a:spLocks noGrp="1"/>
          </p:cNvSpPr>
          <p:nvPr>
            <p:ph type="subTitle" idx="1"/>
          </p:nvPr>
        </p:nvSpPr>
        <p:spPr>
          <a:xfrm>
            <a:off x="4950000" y="1958654"/>
            <a:ext cx="3130200" cy="5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174" name="Google Shape;2174;p14"/>
          <p:cNvSpPr txBox="1">
            <a:spLocks noGrp="1"/>
          </p:cNvSpPr>
          <p:nvPr>
            <p:ph type="title" idx="2" hasCustomPrompt="1"/>
          </p:nvPr>
        </p:nvSpPr>
        <p:spPr>
          <a:xfrm>
            <a:off x="4950000" y="3624879"/>
            <a:ext cx="3130200" cy="4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r>
              <a:t>xx%</a:t>
            </a:r>
          </a:p>
        </p:txBody>
      </p:sp>
      <p:sp>
        <p:nvSpPr>
          <p:cNvPr id="2175" name="Google Shape;2175;p14"/>
          <p:cNvSpPr txBox="1">
            <a:spLocks noGrp="1"/>
          </p:cNvSpPr>
          <p:nvPr>
            <p:ph type="subTitle" idx="3"/>
          </p:nvPr>
        </p:nvSpPr>
        <p:spPr>
          <a:xfrm>
            <a:off x="4950000" y="4110279"/>
            <a:ext cx="3130200" cy="5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176" name="Google Shape;2176;p14"/>
          <p:cNvSpPr txBox="1">
            <a:spLocks noGrp="1"/>
          </p:cNvSpPr>
          <p:nvPr>
            <p:ph type="title" idx="4" hasCustomPrompt="1"/>
          </p:nvPr>
        </p:nvSpPr>
        <p:spPr>
          <a:xfrm>
            <a:off x="1063800" y="1472679"/>
            <a:ext cx="3130200" cy="4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r>
              <a:t>xx%</a:t>
            </a:r>
          </a:p>
        </p:txBody>
      </p:sp>
      <p:sp>
        <p:nvSpPr>
          <p:cNvPr id="2177" name="Google Shape;2177;p14"/>
          <p:cNvSpPr txBox="1">
            <a:spLocks noGrp="1"/>
          </p:cNvSpPr>
          <p:nvPr>
            <p:ph type="subTitle" idx="5"/>
          </p:nvPr>
        </p:nvSpPr>
        <p:spPr>
          <a:xfrm>
            <a:off x="1063800" y="1958654"/>
            <a:ext cx="3130200" cy="5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2178" name="Google Shape;2178;p14"/>
          <p:cNvSpPr txBox="1">
            <a:spLocks noGrp="1"/>
          </p:cNvSpPr>
          <p:nvPr>
            <p:ph type="title" idx="6" hasCustomPrompt="1"/>
          </p:nvPr>
        </p:nvSpPr>
        <p:spPr>
          <a:xfrm>
            <a:off x="1063800" y="3624879"/>
            <a:ext cx="3130200" cy="48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r>
              <a:t>xx%</a:t>
            </a:r>
          </a:p>
        </p:txBody>
      </p:sp>
      <p:sp>
        <p:nvSpPr>
          <p:cNvPr id="2179" name="Google Shape;2179;p14"/>
          <p:cNvSpPr txBox="1">
            <a:spLocks noGrp="1"/>
          </p:cNvSpPr>
          <p:nvPr>
            <p:ph type="subTitle" idx="7"/>
          </p:nvPr>
        </p:nvSpPr>
        <p:spPr>
          <a:xfrm>
            <a:off x="1063800" y="4110279"/>
            <a:ext cx="3130200" cy="5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IM Fell English SC"/>
              <a:buNone/>
              <a:defRPr sz="3500">
                <a:solidFill>
                  <a:schemeClr val="dk1"/>
                </a:solidFill>
                <a:latin typeface="IM Fell English SC"/>
                <a:ea typeface="IM Fell English SC"/>
                <a:cs typeface="IM Fell English SC"/>
                <a:sym typeface="IM Fell English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Fira Sans Condensed"/>
              <a:buChar char="●"/>
              <a:defRPr sz="1800">
                <a:solidFill>
                  <a:schemeClr val="dk1"/>
                </a:solidFill>
                <a:latin typeface="Fira Sans Condensed"/>
                <a:ea typeface="Fira Sans Condensed"/>
                <a:cs typeface="Fira Sans Condensed"/>
                <a:sym typeface="Fira Sans Condensed"/>
              </a:defRPr>
            </a:lvl1pPr>
            <a:lvl2pPr marL="914400" lvl="1"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2pPr>
            <a:lvl3pPr marL="1371600" lvl="2"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3pPr>
            <a:lvl4pPr marL="1828800" lvl="3"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4pPr>
            <a:lvl5pPr marL="2286000" lvl="4"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5pPr>
            <a:lvl6pPr marL="2743200" lvl="5"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6pPr>
            <a:lvl7pPr marL="3200400" lvl="6"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7pPr>
            <a:lvl8pPr marL="3657600" lvl="7"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8pPr>
            <a:lvl9pPr marL="4114800" lvl="8" indent="-317500">
              <a:lnSpc>
                <a:spcPct val="115000"/>
              </a:lnSpc>
              <a:spcBef>
                <a:spcPts val="0"/>
              </a:spcBef>
              <a:spcAft>
                <a:spcPts val="0"/>
              </a:spcAft>
              <a:buClr>
                <a:schemeClr val="dk1"/>
              </a:buClr>
              <a:buSzPts val="1400"/>
              <a:buFont typeface="Fira Sans Condensed"/>
              <a:buChar char="■"/>
              <a:defRPr>
                <a:solidFill>
                  <a:schemeClr val="dk1"/>
                </a:solidFill>
                <a:latin typeface="Fira Sans Condensed"/>
                <a:ea typeface="Fira Sans Condensed"/>
                <a:cs typeface="Fira Sans Condensed"/>
                <a:sym typeface="Fira Sans Condense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8" r:id="rId7"/>
    <p:sldLayoutId id="2147483659" r:id="rId8"/>
    <p:sldLayoutId id="2147483660" r:id="rId9"/>
    <p:sldLayoutId id="2147483666" r:id="rId10"/>
    <p:sldLayoutId id="2147483671" r:id="rId11"/>
    <p:sldLayoutId id="2147483672" r:id="rId12"/>
    <p:sldLayoutId id="2147483674" r:id="rId13"/>
    <p:sldLayoutId id="2147483675" r:id="rId14"/>
    <p:sldLayoutId id="2147483676" r:id="rId15"/>
    <p:sldLayoutId id="2147483680" r:id="rId16"/>
  </p:sldLayoutIdLst>
  <p:transition spd="med">
    <p:pull/>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svg"/><Relationship Id="rId7"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diagramData" Target="../diagrams/data2.xml"/><Relationship Id="rId5" Type="http://schemas.openxmlformats.org/officeDocument/2006/relationships/image" Target="../media/image12.svg"/><Relationship Id="rId10" Type="http://schemas.microsoft.com/office/2007/relationships/diagramDrawing" Target="../diagrams/drawing2.xml"/><Relationship Id="rId4" Type="http://schemas.openxmlformats.org/officeDocument/2006/relationships/image" Target="../media/image11.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93"/>
        <p:cNvGrpSpPr/>
        <p:nvPr/>
      </p:nvGrpSpPr>
      <p:grpSpPr>
        <a:xfrm>
          <a:off x="0" y="0"/>
          <a:ext cx="0" cy="0"/>
          <a:chOff x="0" y="0"/>
          <a:chExt cx="0" cy="0"/>
        </a:xfrm>
      </p:grpSpPr>
      <p:sp>
        <p:nvSpPr>
          <p:cNvPr id="4894" name="Google Shape;4894;p34"/>
          <p:cNvSpPr txBox="1">
            <a:spLocks noGrp="1"/>
          </p:cNvSpPr>
          <p:nvPr>
            <p:ph type="ctrTitle"/>
          </p:nvPr>
        </p:nvSpPr>
        <p:spPr>
          <a:xfrm>
            <a:off x="1031359" y="534285"/>
            <a:ext cx="7251405" cy="1499191"/>
          </a:xfrm>
          <a:prstGeom prst="rect">
            <a:avLst/>
          </a:prstGeom>
        </p:spPr>
        <p:txBody>
          <a:bodyPr spcFirstLastPara="1" wrap="square" lIns="91425" tIns="91425" rIns="91425" bIns="91425" anchor="b" anchorCtr="0">
            <a:noAutofit/>
          </a:bodyPr>
          <a:lstStyle/>
          <a:p>
            <a:pPr>
              <a:lnSpc>
                <a:spcPct val="150000"/>
              </a:lnSpc>
            </a:pPr>
            <a:r>
              <a:rPr lang="en-US" sz="1800" b="1" dirty="0">
                <a:solidFill>
                  <a:schemeClr val="accent2">
                    <a:lumMod val="50000"/>
                  </a:schemeClr>
                </a:solidFill>
                <a:latin typeface="Times New Roman" panose="02020603050405020304" pitchFamily="18" charset="0"/>
                <a:cs typeface="Times New Roman" panose="02020603050405020304" pitchFamily="18" charset="0"/>
              </a:rPr>
              <a:t>BÁO CÁO</a:t>
            </a:r>
            <a:br>
              <a:rPr lang="en-US" sz="1800" dirty="0">
                <a:solidFill>
                  <a:schemeClr val="accent2">
                    <a:lumMod val="50000"/>
                  </a:schemeClr>
                </a:solidFill>
                <a:latin typeface="Times New Roman" panose="02020603050405020304" pitchFamily="18" charset="0"/>
                <a:cs typeface="Times New Roman" panose="02020603050405020304" pitchFamily="18" charset="0"/>
              </a:rPr>
            </a:br>
            <a:r>
              <a:rPr lang="en-US" sz="1800" b="1" dirty="0">
                <a:solidFill>
                  <a:schemeClr val="accent2">
                    <a:lumMod val="50000"/>
                  </a:schemeClr>
                </a:solidFill>
                <a:latin typeface="Times New Roman" panose="02020603050405020304" pitchFamily="18" charset="0"/>
                <a:cs typeface="Times New Roman" panose="02020603050405020304" pitchFamily="18" charset="0"/>
              </a:rPr>
              <a:t>BIỆN PHÁP NÂNG CAO CHẤT LƯỢNG CÔNG TÁC GIẢNG DẠY </a:t>
            </a:r>
            <a:br>
              <a:rPr lang="en-US" sz="1800" dirty="0">
                <a:solidFill>
                  <a:schemeClr val="accent2">
                    <a:lumMod val="50000"/>
                  </a:schemeClr>
                </a:solidFill>
                <a:latin typeface="Times New Roman" panose="02020603050405020304" pitchFamily="18" charset="0"/>
                <a:cs typeface="Times New Roman" panose="02020603050405020304" pitchFamily="18" charset="0"/>
              </a:rPr>
            </a:br>
            <a:endParaRPr sz="1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895" name="Google Shape;4895;p34"/>
          <p:cNvSpPr txBox="1">
            <a:spLocks noGrp="1"/>
          </p:cNvSpPr>
          <p:nvPr>
            <p:ph type="subTitle" idx="1"/>
          </p:nvPr>
        </p:nvSpPr>
        <p:spPr>
          <a:xfrm>
            <a:off x="1470098" y="3709869"/>
            <a:ext cx="7506587"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600" b="1" dirty="0">
                <a:solidFill>
                  <a:schemeClr val="accent2">
                    <a:lumMod val="50000"/>
                  </a:schemeClr>
                </a:solidFill>
                <a:latin typeface="Times New Roman" panose="02020603050405020304" pitchFamily="18" charset="0"/>
                <a:cs typeface="Times New Roman" panose="02020603050405020304" pitchFamily="18" charset="0"/>
              </a:rPr>
              <a:t>Giáo viên: Dương Mai Trang</a:t>
            </a:r>
          </a:p>
          <a:p>
            <a:pPr marL="0" lvl="0" indent="0" algn="l"/>
            <a:r>
              <a:rPr lang="vi-VN" sz="1600" b="1" dirty="0">
                <a:solidFill>
                  <a:schemeClr val="accent2">
                    <a:lumMod val="50000"/>
                  </a:schemeClr>
                </a:solidFill>
                <a:latin typeface="Times New Roman" panose="02020603050405020304" pitchFamily="18" charset="0"/>
                <a:cs typeface="Times New Roman" panose="02020603050405020304" pitchFamily="18" charset="0"/>
              </a:rPr>
              <a:t>Đơn vị công tác: </a:t>
            </a:r>
            <a:r>
              <a:rPr lang="en-US" sz="1600" b="1" dirty="0">
                <a:solidFill>
                  <a:schemeClr val="accent2">
                    <a:lumMod val="50000"/>
                  </a:schemeClr>
                </a:solidFill>
                <a:latin typeface="Times New Roman" panose="02020603050405020304" pitchFamily="18" charset="0"/>
                <a:cs typeface="Times New Roman" panose="02020603050405020304" pitchFamily="18" charset="0"/>
              </a:rPr>
              <a:t>Trường THCS Hương Sơn, </a:t>
            </a:r>
            <a:r>
              <a:rPr lang="en-US" sz="1600" b="1" dirty="0" err="1">
                <a:solidFill>
                  <a:schemeClr val="accent2">
                    <a:lumMod val="50000"/>
                  </a:schemeClr>
                </a:solidFill>
                <a:latin typeface="Times New Roman" panose="02020603050405020304" pitchFamily="18" charset="0"/>
                <a:cs typeface="Times New Roman" panose="02020603050405020304" pitchFamily="18" charset="0"/>
              </a:rPr>
              <a:t>xã</a:t>
            </a:r>
            <a:r>
              <a:rPr lang="en-US" sz="1600" b="1" dirty="0">
                <a:solidFill>
                  <a:schemeClr val="accent2">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2">
                    <a:lumMod val="50000"/>
                  </a:schemeClr>
                </a:solidFill>
                <a:latin typeface="Times New Roman" panose="02020603050405020304" pitchFamily="18" charset="0"/>
                <a:cs typeface="Times New Roman" panose="02020603050405020304" pitchFamily="18" charset="0"/>
              </a:rPr>
              <a:t>Phú</a:t>
            </a:r>
            <a:r>
              <a:rPr lang="en-US" sz="1600" b="1" dirty="0">
                <a:solidFill>
                  <a:schemeClr val="accent2">
                    <a:lumMod val="50000"/>
                  </a:schemeClr>
                </a:solidFill>
                <a:latin typeface="Times New Roman" panose="02020603050405020304" pitchFamily="18" charset="0"/>
                <a:cs typeface="Times New Roman" panose="02020603050405020304" pitchFamily="18" charset="0"/>
              </a:rPr>
              <a:t> Bình, </a:t>
            </a:r>
            <a:r>
              <a:rPr lang="en-US" sz="1600" b="1" dirty="0" err="1">
                <a:solidFill>
                  <a:schemeClr val="accent2">
                    <a:lumMod val="50000"/>
                  </a:schemeClr>
                </a:solidFill>
                <a:latin typeface="Times New Roman" panose="02020603050405020304" pitchFamily="18" charset="0"/>
                <a:cs typeface="Times New Roman" panose="02020603050405020304" pitchFamily="18" charset="0"/>
              </a:rPr>
              <a:t>tỉnh</a:t>
            </a:r>
            <a:r>
              <a:rPr lang="en-US" sz="1600" b="1" dirty="0">
                <a:solidFill>
                  <a:schemeClr val="accent2">
                    <a:lumMod val="50000"/>
                  </a:schemeClr>
                </a:solidFill>
                <a:latin typeface="Times New Roman" panose="02020603050405020304" pitchFamily="18" charset="0"/>
                <a:cs typeface="Times New Roman" panose="02020603050405020304" pitchFamily="18" charset="0"/>
              </a:rPr>
              <a:t> Thái Nguyên</a:t>
            </a:r>
            <a:endParaRPr sz="16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912" name="Google Shape;4912;p34"/>
          <p:cNvGrpSpPr/>
          <p:nvPr/>
        </p:nvGrpSpPr>
        <p:grpSpPr>
          <a:xfrm>
            <a:off x="510363" y="85061"/>
            <a:ext cx="8335925" cy="4973378"/>
            <a:chOff x="1156055" y="298750"/>
            <a:chExt cx="6831890" cy="4546001"/>
          </a:xfrm>
        </p:grpSpPr>
        <p:grpSp>
          <p:nvGrpSpPr>
            <p:cNvPr id="4913" name="Google Shape;4913;p34"/>
            <p:cNvGrpSpPr/>
            <p:nvPr/>
          </p:nvGrpSpPr>
          <p:grpSpPr>
            <a:xfrm>
              <a:off x="1156055" y="510392"/>
              <a:ext cx="198576" cy="4114917"/>
              <a:chOff x="9353514" y="751142"/>
              <a:chExt cx="198576" cy="4114917"/>
            </a:xfrm>
          </p:grpSpPr>
          <p:sp>
            <p:nvSpPr>
              <p:cNvPr id="4914" name="Google Shape;4914;p34"/>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4"/>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4"/>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4"/>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4"/>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4"/>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4"/>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4"/>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4"/>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4"/>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4"/>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4"/>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4"/>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4"/>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4"/>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4"/>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4"/>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4"/>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4"/>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4"/>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4"/>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4"/>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4"/>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4"/>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4"/>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4"/>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4"/>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4"/>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4"/>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4"/>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4"/>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4"/>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4"/>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4"/>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4"/>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4"/>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4"/>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4"/>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4"/>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4"/>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4"/>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4"/>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4"/>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4"/>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4"/>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4"/>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4"/>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4"/>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4"/>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4"/>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4"/>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4"/>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4"/>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4"/>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4"/>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4"/>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4"/>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4"/>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4"/>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4"/>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4"/>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4"/>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6" name="Google Shape;4976;p34"/>
            <p:cNvGrpSpPr/>
            <p:nvPr/>
          </p:nvGrpSpPr>
          <p:grpSpPr>
            <a:xfrm>
              <a:off x="1354426" y="4646076"/>
              <a:ext cx="6435094" cy="198675"/>
              <a:chOff x="9562474" y="4886827"/>
              <a:chExt cx="4127971" cy="198675"/>
            </a:xfrm>
          </p:grpSpPr>
          <p:sp>
            <p:nvSpPr>
              <p:cNvPr id="4977" name="Google Shape;4977;p34"/>
              <p:cNvSpPr/>
              <p:nvPr/>
            </p:nvSpPr>
            <p:spPr>
              <a:xfrm>
                <a:off x="9583340" y="5025086"/>
                <a:ext cx="4086238" cy="10581"/>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4"/>
              <p:cNvSpPr/>
              <p:nvPr/>
            </p:nvSpPr>
            <p:spPr>
              <a:xfrm>
                <a:off x="9604305"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4"/>
              <p:cNvSpPr/>
              <p:nvPr/>
            </p:nvSpPr>
            <p:spPr>
              <a:xfrm>
                <a:off x="9677387"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4"/>
              <p:cNvSpPr/>
              <p:nvPr/>
            </p:nvSpPr>
            <p:spPr>
              <a:xfrm>
                <a:off x="9740085"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4"/>
              <p:cNvSpPr/>
              <p:nvPr/>
            </p:nvSpPr>
            <p:spPr>
              <a:xfrm>
                <a:off x="9802881"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4"/>
              <p:cNvSpPr/>
              <p:nvPr/>
            </p:nvSpPr>
            <p:spPr>
              <a:xfrm>
                <a:off x="9875963"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4"/>
              <p:cNvSpPr/>
              <p:nvPr/>
            </p:nvSpPr>
            <p:spPr>
              <a:xfrm>
                <a:off x="9938661"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4"/>
              <p:cNvSpPr/>
              <p:nvPr/>
            </p:nvSpPr>
            <p:spPr>
              <a:xfrm>
                <a:off x="10011841"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4"/>
              <p:cNvSpPr/>
              <p:nvPr/>
            </p:nvSpPr>
            <p:spPr>
              <a:xfrm>
                <a:off x="10074539"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4"/>
              <p:cNvSpPr/>
              <p:nvPr/>
            </p:nvSpPr>
            <p:spPr>
              <a:xfrm>
                <a:off x="10147720"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4"/>
              <p:cNvSpPr/>
              <p:nvPr/>
            </p:nvSpPr>
            <p:spPr>
              <a:xfrm>
                <a:off x="10210417"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4"/>
              <p:cNvSpPr/>
              <p:nvPr/>
            </p:nvSpPr>
            <p:spPr>
              <a:xfrm>
                <a:off x="10283499"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4"/>
              <p:cNvSpPr/>
              <p:nvPr/>
            </p:nvSpPr>
            <p:spPr>
              <a:xfrm>
                <a:off x="10346296"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4"/>
              <p:cNvSpPr/>
              <p:nvPr/>
            </p:nvSpPr>
            <p:spPr>
              <a:xfrm>
                <a:off x="10419377"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4"/>
              <p:cNvSpPr/>
              <p:nvPr/>
            </p:nvSpPr>
            <p:spPr>
              <a:xfrm>
                <a:off x="10482075"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4"/>
              <p:cNvSpPr/>
              <p:nvPr/>
            </p:nvSpPr>
            <p:spPr>
              <a:xfrm>
                <a:off x="10555256"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4"/>
              <p:cNvSpPr/>
              <p:nvPr/>
            </p:nvSpPr>
            <p:spPr>
              <a:xfrm>
                <a:off x="10617953"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4"/>
              <p:cNvSpPr/>
              <p:nvPr/>
            </p:nvSpPr>
            <p:spPr>
              <a:xfrm>
                <a:off x="10691134"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4"/>
              <p:cNvSpPr/>
              <p:nvPr/>
            </p:nvSpPr>
            <p:spPr>
              <a:xfrm>
                <a:off x="10753832"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4"/>
              <p:cNvSpPr/>
              <p:nvPr/>
            </p:nvSpPr>
            <p:spPr>
              <a:xfrm>
                <a:off x="10826913"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4"/>
              <p:cNvSpPr/>
              <p:nvPr/>
            </p:nvSpPr>
            <p:spPr>
              <a:xfrm>
                <a:off x="10889710"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4"/>
              <p:cNvSpPr/>
              <p:nvPr/>
            </p:nvSpPr>
            <p:spPr>
              <a:xfrm>
                <a:off x="1096279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4"/>
              <p:cNvSpPr/>
              <p:nvPr/>
            </p:nvSpPr>
            <p:spPr>
              <a:xfrm>
                <a:off x="11025489"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4"/>
              <p:cNvSpPr/>
              <p:nvPr/>
            </p:nvSpPr>
            <p:spPr>
              <a:xfrm>
                <a:off x="11098670"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4"/>
              <p:cNvSpPr/>
              <p:nvPr/>
            </p:nvSpPr>
            <p:spPr>
              <a:xfrm>
                <a:off x="11161368"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4"/>
              <p:cNvSpPr/>
              <p:nvPr/>
            </p:nvSpPr>
            <p:spPr>
              <a:xfrm>
                <a:off x="11234548"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4"/>
              <p:cNvSpPr/>
              <p:nvPr/>
            </p:nvSpPr>
            <p:spPr>
              <a:xfrm>
                <a:off x="11297246"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4"/>
              <p:cNvSpPr/>
              <p:nvPr/>
            </p:nvSpPr>
            <p:spPr>
              <a:xfrm>
                <a:off x="11370327"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4"/>
              <p:cNvSpPr/>
              <p:nvPr/>
            </p:nvSpPr>
            <p:spPr>
              <a:xfrm>
                <a:off x="11433124"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4"/>
              <p:cNvSpPr/>
              <p:nvPr/>
            </p:nvSpPr>
            <p:spPr>
              <a:xfrm>
                <a:off x="11506206"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4"/>
              <p:cNvSpPr/>
              <p:nvPr/>
            </p:nvSpPr>
            <p:spPr>
              <a:xfrm>
                <a:off x="11568904"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4"/>
              <p:cNvSpPr/>
              <p:nvPr/>
            </p:nvSpPr>
            <p:spPr>
              <a:xfrm>
                <a:off x="11642084"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4"/>
              <p:cNvSpPr/>
              <p:nvPr/>
            </p:nvSpPr>
            <p:spPr>
              <a:xfrm>
                <a:off x="1170478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4"/>
              <p:cNvSpPr/>
              <p:nvPr/>
            </p:nvSpPr>
            <p:spPr>
              <a:xfrm>
                <a:off x="11777962"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4"/>
              <p:cNvSpPr/>
              <p:nvPr/>
            </p:nvSpPr>
            <p:spPr>
              <a:xfrm>
                <a:off x="11840660"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4"/>
              <p:cNvSpPr/>
              <p:nvPr/>
            </p:nvSpPr>
            <p:spPr>
              <a:xfrm>
                <a:off x="1191374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4"/>
              <p:cNvSpPr/>
              <p:nvPr/>
            </p:nvSpPr>
            <p:spPr>
              <a:xfrm>
                <a:off x="11976539"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4"/>
              <p:cNvSpPr/>
              <p:nvPr/>
            </p:nvSpPr>
            <p:spPr>
              <a:xfrm>
                <a:off x="12049620"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4"/>
              <p:cNvSpPr/>
              <p:nvPr/>
            </p:nvSpPr>
            <p:spPr>
              <a:xfrm>
                <a:off x="12112318"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4"/>
              <p:cNvSpPr/>
              <p:nvPr/>
            </p:nvSpPr>
            <p:spPr>
              <a:xfrm>
                <a:off x="12185498"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4"/>
              <p:cNvSpPr/>
              <p:nvPr/>
            </p:nvSpPr>
            <p:spPr>
              <a:xfrm>
                <a:off x="12248196"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4"/>
              <p:cNvSpPr/>
              <p:nvPr/>
            </p:nvSpPr>
            <p:spPr>
              <a:xfrm>
                <a:off x="12321377"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4"/>
              <p:cNvSpPr/>
              <p:nvPr/>
            </p:nvSpPr>
            <p:spPr>
              <a:xfrm>
                <a:off x="12384075"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4"/>
              <p:cNvSpPr/>
              <p:nvPr/>
            </p:nvSpPr>
            <p:spPr>
              <a:xfrm>
                <a:off x="12457156"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4"/>
              <p:cNvSpPr/>
              <p:nvPr/>
            </p:nvSpPr>
            <p:spPr>
              <a:xfrm>
                <a:off x="12519953"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4"/>
              <p:cNvSpPr/>
              <p:nvPr/>
            </p:nvSpPr>
            <p:spPr>
              <a:xfrm>
                <a:off x="12593034"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4"/>
              <p:cNvSpPr/>
              <p:nvPr/>
            </p:nvSpPr>
            <p:spPr>
              <a:xfrm>
                <a:off x="1265573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4"/>
              <p:cNvSpPr/>
              <p:nvPr/>
            </p:nvSpPr>
            <p:spPr>
              <a:xfrm>
                <a:off x="12728913"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4"/>
              <p:cNvSpPr/>
              <p:nvPr/>
            </p:nvSpPr>
            <p:spPr>
              <a:xfrm>
                <a:off x="12791611"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4"/>
              <p:cNvSpPr/>
              <p:nvPr/>
            </p:nvSpPr>
            <p:spPr>
              <a:xfrm>
                <a:off x="12864791"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4"/>
              <p:cNvSpPr/>
              <p:nvPr/>
            </p:nvSpPr>
            <p:spPr>
              <a:xfrm>
                <a:off x="12927489"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4"/>
              <p:cNvSpPr/>
              <p:nvPr/>
            </p:nvSpPr>
            <p:spPr>
              <a:xfrm>
                <a:off x="13000570"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4"/>
              <p:cNvSpPr/>
              <p:nvPr/>
            </p:nvSpPr>
            <p:spPr>
              <a:xfrm>
                <a:off x="13073751" y="4949525"/>
                <a:ext cx="52413" cy="83762"/>
              </a:xfrm>
              <a:custGeom>
                <a:avLst/>
                <a:gdLst/>
                <a:ahLst/>
                <a:cxnLst/>
                <a:rect l="l" t="t" r="r" b="b"/>
                <a:pathLst>
                  <a:path w="530" h="847" extrusionOk="0">
                    <a:moveTo>
                      <a:pt x="1" y="846"/>
                    </a:moveTo>
                    <a:lnTo>
                      <a:pt x="1" y="846"/>
                    </a:lnTo>
                    <a:lnTo>
                      <a:pt x="529" y="1"/>
                    </a:lnTo>
                    <a:lnTo>
                      <a:pt x="529"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4"/>
              <p:cNvSpPr/>
              <p:nvPr/>
            </p:nvSpPr>
            <p:spPr>
              <a:xfrm>
                <a:off x="13136449"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4"/>
              <p:cNvSpPr/>
              <p:nvPr/>
            </p:nvSpPr>
            <p:spPr>
              <a:xfrm>
                <a:off x="13199147"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4"/>
              <p:cNvSpPr/>
              <p:nvPr/>
            </p:nvSpPr>
            <p:spPr>
              <a:xfrm>
                <a:off x="13272327"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4"/>
              <p:cNvSpPr/>
              <p:nvPr/>
            </p:nvSpPr>
            <p:spPr>
              <a:xfrm>
                <a:off x="13335025"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4"/>
              <p:cNvSpPr/>
              <p:nvPr/>
            </p:nvSpPr>
            <p:spPr>
              <a:xfrm>
                <a:off x="13408205"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4"/>
              <p:cNvSpPr/>
              <p:nvPr/>
            </p:nvSpPr>
            <p:spPr>
              <a:xfrm>
                <a:off x="13470903"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4"/>
              <p:cNvSpPr/>
              <p:nvPr/>
            </p:nvSpPr>
            <p:spPr>
              <a:xfrm>
                <a:off x="13543985"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4"/>
              <p:cNvSpPr/>
              <p:nvPr/>
            </p:nvSpPr>
            <p:spPr>
              <a:xfrm>
                <a:off x="13606781"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4"/>
              <p:cNvSpPr/>
              <p:nvPr/>
            </p:nvSpPr>
            <p:spPr>
              <a:xfrm>
                <a:off x="9562474" y="4886827"/>
                <a:ext cx="4127971" cy="31448"/>
              </a:xfrm>
              <a:custGeom>
                <a:avLst/>
                <a:gdLst/>
                <a:ahLst/>
                <a:cxnLst/>
                <a:rect l="l" t="t" r="r" b="b"/>
                <a:pathLst>
                  <a:path w="41742" h="318" extrusionOk="0">
                    <a:moveTo>
                      <a:pt x="212" y="1"/>
                    </a:moveTo>
                    <a:cubicBezTo>
                      <a:pt x="1" y="1"/>
                      <a:pt x="1" y="318"/>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4"/>
              <p:cNvSpPr/>
              <p:nvPr/>
            </p:nvSpPr>
            <p:spPr>
              <a:xfrm>
                <a:off x="9562474" y="5064537"/>
                <a:ext cx="4127971"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0" name="Google Shape;5040;p34"/>
            <p:cNvSpPr/>
            <p:nvPr/>
          </p:nvSpPr>
          <p:spPr>
            <a:xfrm>
              <a:off x="7847119"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solidFill>
              <a:schemeClr val="lt2"/>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4"/>
            <p:cNvSpPr/>
            <p:nvPr/>
          </p:nvSpPr>
          <p:spPr>
            <a:xfrm>
              <a:off x="12085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2" name="Google Shape;5042;p34"/>
            <p:cNvGrpSpPr/>
            <p:nvPr/>
          </p:nvGrpSpPr>
          <p:grpSpPr>
            <a:xfrm>
              <a:off x="1354510" y="298750"/>
              <a:ext cx="6435094" cy="198675"/>
              <a:chOff x="9562474" y="539512"/>
              <a:chExt cx="4127971" cy="198675"/>
            </a:xfrm>
          </p:grpSpPr>
          <p:sp>
            <p:nvSpPr>
              <p:cNvPr id="5043" name="Google Shape;5043;p34"/>
              <p:cNvSpPr/>
              <p:nvPr/>
            </p:nvSpPr>
            <p:spPr>
              <a:xfrm>
                <a:off x="9583340" y="680153"/>
                <a:ext cx="4086238" cy="10581"/>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4"/>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4"/>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4"/>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4"/>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4"/>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4"/>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4"/>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4"/>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4"/>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4"/>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4"/>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4"/>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4"/>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4"/>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4"/>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4"/>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4"/>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4"/>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4"/>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4"/>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4"/>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4"/>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4"/>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4"/>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4"/>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4"/>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4"/>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34"/>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34"/>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4"/>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4"/>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4"/>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4"/>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4"/>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4"/>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4"/>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4"/>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4"/>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4"/>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4"/>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4"/>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4"/>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4"/>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4"/>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4"/>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4"/>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4"/>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4"/>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4"/>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4"/>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4"/>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4"/>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4"/>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4"/>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4"/>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4"/>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4"/>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4"/>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4"/>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4"/>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4"/>
              <p:cNvSpPr/>
              <p:nvPr/>
            </p:nvSpPr>
            <p:spPr>
              <a:xfrm>
                <a:off x="9562474" y="539512"/>
                <a:ext cx="4127971"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4"/>
              <p:cNvSpPr/>
              <p:nvPr/>
            </p:nvSpPr>
            <p:spPr>
              <a:xfrm>
                <a:off x="9562474" y="717222"/>
                <a:ext cx="4127971"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6" name="Google Shape;5106;p34"/>
            <p:cNvSpPr/>
            <p:nvPr/>
          </p:nvSpPr>
          <p:spPr>
            <a:xfrm>
              <a:off x="7848602"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solidFill>
              <a:schemeClr val="lt2"/>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4"/>
            <p:cNvSpPr/>
            <p:nvPr/>
          </p:nvSpPr>
          <p:spPr>
            <a:xfrm>
              <a:off x="12099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8" name="Google Shape;5108;p34"/>
            <p:cNvGrpSpPr/>
            <p:nvPr/>
          </p:nvGrpSpPr>
          <p:grpSpPr>
            <a:xfrm>
              <a:off x="7789369" y="510392"/>
              <a:ext cx="198576" cy="4114917"/>
              <a:chOff x="13700828" y="751142"/>
              <a:chExt cx="198576" cy="4114917"/>
            </a:xfrm>
          </p:grpSpPr>
          <p:sp>
            <p:nvSpPr>
              <p:cNvPr id="5109" name="Google Shape;5109;p34"/>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4"/>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4"/>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4"/>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4"/>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4"/>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4"/>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4"/>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4"/>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4"/>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4"/>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4"/>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4"/>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4"/>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4"/>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4"/>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4"/>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4"/>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4"/>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4"/>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4"/>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4"/>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4"/>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4"/>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4"/>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4"/>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4"/>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4"/>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4"/>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4"/>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4"/>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4"/>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4"/>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4"/>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4"/>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4"/>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4"/>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4"/>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4"/>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4"/>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4"/>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4"/>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4"/>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4"/>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4"/>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4"/>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4"/>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4"/>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4"/>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4"/>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4"/>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4"/>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4"/>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4"/>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4"/>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4"/>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4"/>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4"/>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4"/>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4"/>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4"/>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4"/>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solidFill>
                  <a:srgbClr val="C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37" name="Google Shape;5337;p34"/>
          <p:cNvGrpSpPr/>
          <p:nvPr/>
        </p:nvGrpSpPr>
        <p:grpSpPr>
          <a:xfrm>
            <a:off x="152657" y="4119369"/>
            <a:ext cx="843547" cy="1024131"/>
            <a:chOff x="1612250" y="304925"/>
            <a:chExt cx="4356750" cy="5102475"/>
          </a:xfrm>
        </p:grpSpPr>
        <p:sp>
          <p:nvSpPr>
            <p:cNvPr id="5338" name="Google Shape;5338;p34"/>
            <p:cNvSpPr/>
            <p:nvPr/>
          </p:nvSpPr>
          <p:spPr>
            <a:xfrm>
              <a:off x="1763275" y="437250"/>
              <a:ext cx="4069400" cy="4836500"/>
            </a:xfrm>
            <a:custGeom>
              <a:avLst/>
              <a:gdLst/>
              <a:ahLst/>
              <a:cxnLst/>
              <a:rect l="l" t="t" r="r" b="b"/>
              <a:pathLst>
                <a:path w="162776" h="193460" extrusionOk="0">
                  <a:moveTo>
                    <a:pt x="96436" y="0"/>
                  </a:moveTo>
                  <a:cubicBezTo>
                    <a:pt x="94191" y="0"/>
                    <a:pt x="92854" y="1764"/>
                    <a:pt x="91892" y="3101"/>
                  </a:cubicBezTo>
                  <a:cubicBezTo>
                    <a:pt x="91411" y="3795"/>
                    <a:pt x="90876" y="4490"/>
                    <a:pt x="90288" y="5078"/>
                  </a:cubicBezTo>
                  <a:cubicBezTo>
                    <a:pt x="89326" y="5987"/>
                    <a:pt x="88631" y="7163"/>
                    <a:pt x="88257" y="8393"/>
                  </a:cubicBezTo>
                  <a:cubicBezTo>
                    <a:pt x="87936" y="8553"/>
                    <a:pt x="87616" y="8767"/>
                    <a:pt x="87348" y="9034"/>
                  </a:cubicBezTo>
                  <a:cubicBezTo>
                    <a:pt x="85852" y="10638"/>
                    <a:pt x="84729" y="12616"/>
                    <a:pt x="84141" y="14808"/>
                  </a:cubicBezTo>
                  <a:cubicBezTo>
                    <a:pt x="84034" y="15289"/>
                    <a:pt x="83820" y="15930"/>
                    <a:pt x="83660" y="16625"/>
                  </a:cubicBezTo>
                  <a:cubicBezTo>
                    <a:pt x="83179" y="17106"/>
                    <a:pt x="82858" y="17748"/>
                    <a:pt x="82804" y="18443"/>
                  </a:cubicBezTo>
                  <a:lnTo>
                    <a:pt x="82804" y="18763"/>
                  </a:lnTo>
                  <a:lnTo>
                    <a:pt x="82804" y="18924"/>
                  </a:lnTo>
                  <a:lnTo>
                    <a:pt x="82804" y="19939"/>
                  </a:lnTo>
                  <a:lnTo>
                    <a:pt x="82804" y="20046"/>
                  </a:lnTo>
                  <a:cubicBezTo>
                    <a:pt x="82804" y="20207"/>
                    <a:pt x="82858" y="20367"/>
                    <a:pt x="82858" y="20581"/>
                  </a:cubicBezTo>
                  <a:cubicBezTo>
                    <a:pt x="82751" y="20848"/>
                    <a:pt x="82644" y="21115"/>
                    <a:pt x="82591" y="21383"/>
                  </a:cubicBezTo>
                  <a:cubicBezTo>
                    <a:pt x="82323" y="22826"/>
                    <a:pt x="82163" y="24269"/>
                    <a:pt x="82163" y="25713"/>
                  </a:cubicBezTo>
                  <a:cubicBezTo>
                    <a:pt x="81735" y="26247"/>
                    <a:pt x="81522" y="26942"/>
                    <a:pt x="81628" y="27584"/>
                  </a:cubicBezTo>
                  <a:cubicBezTo>
                    <a:pt x="81628" y="27584"/>
                    <a:pt x="81682" y="28065"/>
                    <a:pt x="81682" y="28118"/>
                  </a:cubicBezTo>
                  <a:cubicBezTo>
                    <a:pt x="81735" y="28386"/>
                    <a:pt x="81789" y="28813"/>
                    <a:pt x="81896" y="29294"/>
                  </a:cubicBezTo>
                  <a:lnTo>
                    <a:pt x="81896" y="29348"/>
                  </a:lnTo>
                  <a:cubicBezTo>
                    <a:pt x="82003" y="29829"/>
                    <a:pt x="82163" y="30363"/>
                    <a:pt x="82323" y="30898"/>
                  </a:cubicBezTo>
                  <a:lnTo>
                    <a:pt x="82377" y="31005"/>
                  </a:lnTo>
                  <a:cubicBezTo>
                    <a:pt x="82537" y="31539"/>
                    <a:pt x="82751" y="32074"/>
                    <a:pt x="83018" y="32662"/>
                  </a:cubicBezTo>
                  <a:lnTo>
                    <a:pt x="83072" y="32769"/>
                  </a:lnTo>
                  <a:cubicBezTo>
                    <a:pt x="83018" y="33036"/>
                    <a:pt x="82965" y="33304"/>
                    <a:pt x="82965" y="33571"/>
                  </a:cubicBezTo>
                  <a:cubicBezTo>
                    <a:pt x="82911" y="34800"/>
                    <a:pt x="82911" y="36083"/>
                    <a:pt x="83018" y="37313"/>
                  </a:cubicBezTo>
                  <a:cubicBezTo>
                    <a:pt x="82858" y="37580"/>
                    <a:pt x="82804" y="37847"/>
                    <a:pt x="82751" y="38115"/>
                  </a:cubicBezTo>
                  <a:lnTo>
                    <a:pt x="82751" y="38382"/>
                  </a:lnTo>
                  <a:cubicBezTo>
                    <a:pt x="82751" y="38542"/>
                    <a:pt x="82751" y="38703"/>
                    <a:pt x="82751" y="38863"/>
                  </a:cubicBezTo>
                  <a:cubicBezTo>
                    <a:pt x="82698" y="39558"/>
                    <a:pt x="82698" y="40199"/>
                    <a:pt x="82804" y="40841"/>
                  </a:cubicBezTo>
                  <a:cubicBezTo>
                    <a:pt x="82911" y="41643"/>
                    <a:pt x="83072" y="42445"/>
                    <a:pt x="83286" y="43246"/>
                  </a:cubicBezTo>
                  <a:lnTo>
                    <a:pt x="83286" y="43300"/>
                  </a:lnTo>
                  <a:cubicBezTo>
                    <a:pt x="83499" y="44102"/>
                    <a:pt x="83767" y="44957"/>
                    <a:pt x="84034" y="45652"/>
                  </a:cubicBezTo>
                  <a:lnTo>
                    <a:pt x="84194" y="45973"/>
                  </a:lnTo>
                  <a:cubicBezTo>
                    <a:pt x="83874" y="46668"/>
                    <a:pt x="83767" y="47470"/>
                    <a:pt x="83874" y="48218"/>
                  </a:cubicBezTo>
                  <a:cubicBezTo>
                    <a:pt x="84034" y="49394"/>
                    <a:pt x="84034" y="50623"/>
                    <a:pt x="83874" y="51800"/>
                  </a:cubicBezTo>
                  <a:cubicBezTo>
                    <a:pt x="83179" y="54045"/>
                    <a:pt x="83018" y="56504"/>
                    <a:pt x="83446" y="58802"/>
                  </a:cubicBezTo>
                  <a:cubicBezTo>
                    <a:pt x="82804" y="59604"/>
                    <a:pt x="82698" y="60673"/>
                    <a:pt x="83072" y="61582"/>
                  </a:cubicBezTo>
                  <a:lnTo>
                    <a:pt x="83232" y="61903"/>
                  </a:lnTo>
                  <a:lnTo>
                    <a:pt x="83286" y="62063"/>
                  </a:lnTo>
                  <a:cubicBezTo>
                    <a:pt x="83339" y="62170"/>
                    <a:pt x="83393" y="62277"/>
                    <a:pt x="83446" y="62437"/>
                  </a:cubicBezTo>
                  <a:cubicBezTo>
                    <a:pt x="82751" y="62544"/>
                    <a:pt x="82323" y="62651"/>
                    <a:pt x="82270" y="62651"/>
                  </a:cubicBezTo>
                  <a:cubicBezTo>
                    <a:pt x="80559" y="63025"/>
                    <a:pt x="79330" y="64576"/>
                    <a:pt x="79330" y="66340"/>
                  </a:cubicBezTo>
                  <a:lnTo>
                    <a:pt x="79330" y="69013"/>
                  </a:lnTo>
                  <a:cubicBezTo>
                    <a:pt x="79009" y="69387"/>
                    <a:pt x="78795" y="69814"/>
                    <a:pt x="78635" y="70242"/>
                  </a:cubicBezTo>
                  <a:lnTo>
                    <a:pt x="78100" y="70402"/>
                  </a:lnTo>
                  <a:cubicBezTo>
                    <a:pt x="75000" y="71525"/>
                    <a:pt x="73129" y="74037"/>
                    <a:pt x="73129" y="77085"/>
                  </a:cubicBezTo>
                  <a:lnTo>
                    <a:pt x="73129" y="85103"/>
                  </a:lnTo>
                  <a:lnTo>
                    <a:pt x="34480" y="87348"/>
                  </a:lnTo>
                  <a:cubicBezTo>
                    <a:pt x="33197" y="87402"/>
                    <a:pt x="32128" y="88150"/>
                    <a:pt x="31540" y="89273"/>
                  </a:cubicBezTo>
                  <a:cubicBezTo>
                    <a:pt x="30898" y="90502"/>
                    <a:pt x="30952" y="91999"/>
                    <a:pt x="31700" y="93175"/>
                  </a:cubicBezTo>
                  <a:cubicBezTo>
                    <a:pt x="32502" y="94404"/>
                    <a:pt x="33838" y="95153"/>
                    <a:pt x="35335" y="95153"/>
                  </a:cubicBezTo>
                  <a:cubicBezTo>
                    <a:pt x="35495" y="96169"/>
                    <a:pt x="35495" y="97238"/>
                    <a:pt x="35335" y="98253"/>
                  </a:cubicBezTo>
                  <a:cubicBezTo>
                    <a:pt x="35068" y="98307"/>
                    <a:pt x="34854" y="98307"/>
                    <a:pt x="34587" y="98360"/>
                  </a:cubicBezTo>
                  <a:lnTo>
                    <a:pt x="27370" y="98841"/>
                  </a:lnTo>
                  <a:cubicBezTo>
                    <a:pt x="26889" y="98895"/>
                    <a:pt x="26408" y="99002"/>
                    <a:pt x="25927" y="99216"/>
                  </a:cubicBezTo>
                  <a:cubicBezTo>
                    <a:pt x="22345" y="101033"/>
                    <a:pt x="19940" y="105470"/>
                    <a:pt x="19940" y="110602"/>
                  </a:cubicBezTo>
                  <a:cubicBezTo>
                    <a:pt x="19886" y="112526"/>
                    <a:pt x="20260" y="114397"/>
                    <a:pt x="20955" y="116215"/>
                  </a:cubicBezTo>
                  <a:lnTo>
                    <a:pt x="14647" y="116642"/>
                  </a:lnTo>
                  <a:cubicBezTo>
                    <a:pt x="14059" y="116696"/>
                    <a:pt x="13471" y="116856"/>
                    <a:pt x="12937" y="117177"/>
                  </a:cubicBezTo>
                  <a:cubicBezTo>
                    <a:pt x="9355" y="119262"/>
                    <a:pt x="7110" y="124287"/>
                    <a:pt x="7163" y="130274"/>
                  </a:cubicBezTo>
                  <a:cubicBezTo>
                    <a:pt x="7110" y="133481"/>
                    <a:pt x="7965" y="136689"/>
                    <a:pt x="9569" y="139468"/>
                  </a:cubicBezTo>
                  <a:lnTo>
                    <a:pt x="4170" y="140003"/>
                  </a:lnTo>
                  <a:cubicBezTo>
                    <a:pt x="2459" y="140163"/>
                    <a:pt x="1016" y="141393"/>
                    <a:pt x="535" y="143050"/>
                  </a:cubicBezTo>
                  <a:cubicBezTo>
                    <a:pt x="0" y="144814"/>
                    <a:pt x="267" y="146739"/>
                    <a:pt x="1337" y="148289"/>
                  </a:cubicBezTo>
                  <a:cubicBezTo>
                    <a:pt x="2372" y="149635"/>
                    <a:pt x="3959" y="150430"/>
                    <a:pt x="5613" y="150430"/>
                  </a:cubicBezTo>
                  <a:cubicBezTo>
                    <a:pt x="5666" y="150430"/>
                    <a:pt x="5720" y="150429"/>
                    <a:pt x="5774" y="150427"/>
                  </a:cubicBezTo>
                  <a:lnTo>
                    <a:pt x="5774" y="150427"/>
                  </a:lnTo>
                  <a:cubicBezTo>
                    <a:pt x="6575" y="155666"/>
                    <a:pt x="6522" y="161011"/>
                    <a:pt x="5720" y="166250"/>
                  </a:cubicBezTo>
                  <a:cubicBezTo>
                    <a:pt x="4063" y="166464"/>
                    <a:pt x="2566" y="167319"/>
                    <a:pt x="1497" y="168602"/>
                  </a:cubicBezTo>
                  <a:cubicBezTo>
                    <a:pt x="374" y="170099"/>
                    <a:pt x="0" y="171970"/>
                    <a:pt x="481" y="173734"/>
                  </a:cubicBezTo>
                  <a:cubicBezTo>
                    <a:pt x="802" y="175071"/>
                    <a:pt x="1764" y="176193"/>
                    <a:pt x="3047" y="176674"/>
                  </a:cubicBezTo>
                  <a:cubicBezTo>
                    <a:pt x="4384" y="177209"/>
                    <a:pt x="35121" y="188809"/>
                    <a:pt x="59551" y="193406"/>
                  </a:cubicBezTo>
                  <a:cubicBezTo>
                    <a:pt x="59765" y="193406"/>
                    <a:pt x="60032" y="193460"/>
                    <a:pt x="60299" y="193460"/>
                  </a:cubicBezTo>
                  <a:lnTo>
                    <a:pt x="60460" y="193406"/>
                  </a:lnTo>
                  <a:lnTo>
                    <a:pt x="61048" y="193406"/>
                  </a:lnTo>
                  <a:cubicBezTo>
                    <a:pt x="64309" y="192765"/>
                    <a:pt x="141233" y="178385"/>
                    <a:pt x="151496" y="176033"/>
                  </a:cubicBezTo>
                  <a:cubicBezTo>
                    <a:pt x="158499" y="174376"/>
                    <a:pt x="162722" y="166304"/>
                    <a:pt x="162776" y="154276"/>
                  </a:cubicBezTo>
                  <a:cubicBezTo>
                    <a:pt x="162776" y="151870"/>
                    <a:pt x="162562" y="139896"/>
                    <a:pt x="156682" y="135299"/>
                  </a:cubicBezTo>
                  <a:cubicBezTo>
                    <a:pt x="156040" y="134764"/>
                    <a:pt x="155238" y="134497"/>
                    <a:pt x="154383" y="134443"/>
                  </a:cubicBezTo>
                  <a:lnTo>
                    <a:pt x="144119" y="133695"/>
                  </a:lnTo>
                  <a:cubicBezTo>
                    <a:pt x="143531" y="133481"/>
                    <a:pt x="142943" y="133321"/>
                    <a:pt x="142409" y="133214"/>
                  </a:cubicBezTo>
                  <a:cubicBezTo>
                    <a:pt x="141981" y="130969"/>
                    <a:pt x="141981" y="128617"/>
                    <a:pt x="142409" y="126318"/>
                  </a:cubicBezTo>
                  <a:cubicBezTo>
                    <a:pt x="144066" y="126318"/>
                    <a:pt x="145616" y="125516"/>
                    <a:pt x="146578" y="124126"/>
                  </a:cubicBezTo>
                  <a:cubicBezTo>
                    <a:pt x="146952" y="123538"/>
                    <a:pt x="147166" y="122897"/>
                    <a:pt x="147273" y="122202"/>
                  </a:cubicBezTo>
                  <a:cubicBezTo>
                    <a:pt x="152084" y="121133"/>
                    <a:pt x="155078" y="120384"/>
                    <a:pt x="155078" y="120384"/>
                  </a:cubicBezTo>
                  <a:cubicBezTo>
                    <a:pt x="156254" y="120064"/>
                    <a:pt x="157216" y="119262"/>
                    <a:pt x="157697" y="118139"/>
                  </a:cubicBezTo>
                  <a:cubicBezTo>
                    <a:pt x="158285" y="116749"/>
                    <a:pt x="158178" y="115199"/>
                    <a:pt x="157323" y="113916"/>
                  </a:cubicBezTo>
                  <a:cubicBezTo>
                    <a:pt x="156361" y="112580"/>
                    <a:pt x="154811" y="111778"/>
                    <a:pt x="153153" y="111724"/>
                  </a:cubicBezTo>
                  <a:cubicBezTo>
                    <a:pt x="152940" y="110228"/>
                    <a:pt x="152993" y="108731"/>
                    <a:pt x="153260" y="107234"/>
                  </a:cubicBezTo>
                  <a:lnTo>
                    <a:pt x="153367" y="107234"/>
                  </a:lnTo>
                  <a:cubicBezTo>
                    <a:pt x="153418" y="107236"/>
                    <a:pt x="153468" y="107236"/>
                    <a:pt x="153519" y="107236"/>
                  </a:cubicBezTo>
                  <a:cubicBezTo>
                    <a:pt x="155172" y="107236"/>
                    <a:pt x="156710" y="106390"/>
                    <a:pt x="157644" y="104989"/>
                  </a:cubicBezTo>
                  <a:cubicBezTo>
                    <a:pt x="158392" y="103706"/>
                    <a:pt x="158499" y="102049"/>
                    <a:pt x="157804" y="100712"/>
                  </a:cubicBezTo>
                  <a:cubicBezTo>
                    <a:pt x="157163" y="99376"/>
                    <a:pt x="155880" y="98574"/>
                    <a:pt x="154490" y="98521"/>
                  </a:cubicBezTo>
                  <a:lnTo>
                    <a:pt x="147059" y="98307"/>
                  </a:lnTo>
                  <a:cubicBezTo>
                    <a:pt x="147380" y="97238"/>
                    <a:pt x="147487" y="96169"/>
                    <a:pt x="147540" y="95046"/>
                  </a:cubicBezTo>
                  <a:cubicBezTo>
                    <a:pt x="147540" y="91037"/>
                    <a:pt x="145883" y="87509"/>
                    <a:pt x="143157" y="85798"/>
                  </a:cubicBezTo>
                  <a:cubicBezTo>
                    <a:pt x="143050" y="85744"/>
                    <a:pt x="142943" y="85691"/>
                    <a:pt x="142836" y="85638"/>
                  </a:cubicBezTo>
                  <a:cubicBezTo>
                    <a:pt x="142676" y="85531"/>
                    <a:pt x="142462" y="85424"/>
                    <a:pt x="142302" y="85370"/>
                  </a:cubicBezTo>
                  <a:cubicBezTo>
                    <a:pt x="141874" y="85156"/>
                    <a:pt x="141446" y="85050"/>
                    <a:pt x="140965" y="85050"/>
                  </a:cubicBezTo>
                  <a:lnTo>
                    <a:pt x="105042" y="83606"/>
                  </a:lnTo>
                  <a:lnTo>
                    <a:pt x="105042" y="77191"/>
                  </a:lnTo>
                  <a:cubicBezTo>
                    <a:pt x="105042" y="73877"/>
                    <a:pt x="103011" y="71365"/>
                    <a:pt x="99536" y="70296"/>
                  </a:cubicBezTo>
                  <a:cubicBezTo>
                    <a:pt x="99376" y="69868"/>
                    <a:pt x="99109" y="69440"/>
                    <a:pt x="98841" y="69119"/>
                  </a:cubicBezTo>
                  <a:lnTo>
                    <a:pt x="98841" y="66447"/>
                  </a:lnTo>
                  <a:cubicBezTo>
                    <a:pt x="98841" y="64843"/>
                    <a:pt x="97826" y="63400"/>
                    <a:pt x="96382" y="62865"/>
                  </a:cubicBezTo>
                  <a:lnTo>
                    <a:pt x="96596" y="62598"/>
                  </a:lnTo>
                  <a:cubicBezTo>
                    <a:pt x="96970" y="62224"/>
                    <a:pt x="97291" y="61849"/>
                    <a:pt x="97559" y="61582"/>
                  </a:cubicBezTo>
                  <a:lnTo>
                    <a:pt x="97665" y="61475"/>
                  </a:lnTo>
                  <a:lnTo>
                    <a:pt x="98307" y="60673"/>
                  </a:lnTo>
                  <a:lnTo>
                    <a:pt x="98628" y="60299"/>
                  </a:lnTo>
                  <a:cubicBezTo>
                    <a:pt x="98948" y="59871"/>
                    <a:pt x="99162" y="59337"/>
                    <a:pt x="99216" y="58802"/>
                  </a:cubicBezTo>
                  <a:cubicBezTo>
                    <a:pt x="99697" y="58107"/>
                    <a:pt x="100124" y="57359"/>
                    <a:pt x="100552" y="56611"/>
                  </a:cubicBezTo>
                  <a:lnTo>
                    <a:pt x="100606" y="56557"/>
                  </a:lnTo>
                  <a:cubicBezTo>
                    <a:pt x="100873" y="55916"/>
                    <a:pt x="101194" y="55274"/>
                    <a:pt x="101407" y="54633"/>
                  </a:cubicBezTo>
                  <a:cubicBezTo>
                    <a:pt x="101461" y="54419"/>
                    <a:pt x="101514" y="54205"/>
                    <a:pt x="101568" y="54045"/>
                  </a:cubicBezTo>
                  <a:lnTo>
                    <a:pt x="101621" y="53831"/>
                  </a:lnTo>
                  <a:cubicBezTo>
                    <a:pt x="101835" y="53189"/>
                    <a:pt x="101782" y="52548"/>
                    <a:pt x="101461" y="51960"/>
                  </a:cubicBezTo>
                  <a:cubicBezTo>
                    <a:pt x="104027" y="43621"/>
                    <a:pt x="104027" y="38328"/>
                    <a:pt x="104027" y="37740"/>
                  </a:cubicBezTo>
                  <a:cubicBezTo>
                    <a:pt x="103973" y="37259"/>
                    <a:pt x="103920" y="36725"/>
                    <a:pt x="103706" y="36297"/>
                  </a:cubicBezTo>
                  <a:cubicBezTo>
                    <a:pt x="103866" y="35763"/>
                    <a:pt x="103973" y="35281"/>
                    <a:pt x="104134" y="34854"/>
                  </a:cubicBezTo>
                  <a:lnTo>
                    <a:pt x="104134" y="34800"/>
                  </a:lnTo>
                  <a:cubicBezTo>
                    <a:pt x="104294" y="34052"/>
                    <a:pt x="104508" y="33250"/>
                    <a:pt x="104615" y="32662"/>
                  </a:cubicBezTo>
                  <a:cubicBezTo>
                    <a:pt x="104775" y="32021"/>
                    <a:pt x="104829" y="31486"/>
                    <a:pt x="104882" y="31112"/>
                  </a:cubicBezTo>
                  <a:cubicBezTo>
                    <a:pt x="104882" y="31058"/>
                    <a:pt x="104989" y="30470"/>
                    <a:pt x="104989" y="30470"/>
                  </a:cubicBezTo>
                  <a:cubicBezTo>
                    <a:pt x="105096" y="29508"/>
                    <a:pt x="104722" y="28599"/>
                    <a:pt x="103973" y="28011"/>
                  </a:cubicBezTo>
                  <a:cubicBezTo>
                    <a:pt x="103813" y="27049"/>
                    <a:pt x="103653" y="26033"/>
                    <a:pt x="103439" y="25125"/>
                  </a:cubicBezTo>
                  <a:cubicBezTo>
                    <a:pt x="103225" y="24056"/>
                    <a:pt x="103065" y="22986"/>
                    <a:pt x="102904" y="21917"/>
                  </a:cubicBezTo>
                  <a:cubicBezTo>
                    <a:pt x="103011" y="19939"/>
                    <a:pt x="103332" y="17267"/>
                    <a:pt x="103385" y="16785"/>
                  </a:cubicBezTo>
                  <a:cubicBezTo>
                    <a:pt x="103492" y="15930"/>
                    <a:pt x="103332" y="15075"/>
                    <a:pt x="102904" y="14326"/>
                  </a:cubicBezTo>
                  <a:lnTo>
                    <a:pt x="102958" y="14113"/>
                  </a:lnTo>
                  <a:lnTo>
                    <a:pt x="103118" y="13792"/>
                  </a:lnTo>
                  <a:cubicBezTo>
                    <a:pt x="103546" y="12616"/>
                    <a:pt x="103118" y="11279"/>
                    <a:pt x="102049" y="10638"/>
                  </a:cubicBezTo>
                  <a:cubicBezTo>
                    <a:pt x="101995" y="10531"/>
                    <a:pt x="101889" y="10478"/>
                    <a:pt x="101782" y="10424"/>
                  </a:cubicBezTo>
                  <a:cubicBezTo>
                    <a:pt x="101675" y="9783"/>
                    <a:pt x="101621" y="9088"/>
                    <a:pt x="101675" y="8446"/>
                  </a:cubicBezTo>
                  <a:cubicBezTo>
                    <a:pt x="101728" y="6468"/>
                    <a:pt x="101942" y="1283"/>
                    <a:pt x="97452" y="160"/>
                  </a:cubicBezTo>
                  <a:cubicBezTo>
                    <a:pt x="97291" y="107"/>
                    <a:pt x="97184" y="107"/>
                    <a:pt x="97024" y="53"/>
                  </a:cubicBezTo>
                  <a:cubicBezTo>
                    <a:pt x="96810" y="53"/>
                    <a:pt x="96650" y="0"/>
                    <a:pt x="96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4"/>
            <p:cNvSpPr/>
            <p:nvPr/>
          </p:nvSpPr>
          <p:spPr>
            <a:xfrm>
              <a:off x="1612250" y="304925"/>
              <a:ext cx="4356750" cy="5102475"/>
            </a:xfrm>
            <a:custGeom>
              <a:avLst/>
              <a:gdLst/>
              <a:ahLst/>
              <a:cxnLst/>
              <a:rect l="l" t="t" r="r" b="b"/>
              <a:pathLst>
                <a:path w="174270" h="204099" extrusionOk="0">
                  <a:moveTo>
                    <a:pt x="102530" y="1"/>
                  </a:moveTo>
                  <a:cubicBezTo>
                    <a:pt x="97559" y="1"/>
                    <a:pt x="94886" y="3689"/>
                    <a:pt x="93710" y="5293"/>
                  </a:cubicBezTo>
                  <a:cubicBezTo>
                    <a:pt x="93443" y="5721"/>
                    <a:pt x="93122" y="6095"/>
                    <a:pt x="92748" y="6469"/>
                  </a:cubicBezTo>
                  <a:cubicBezTo>
                    <a:pt x="91625" y="7538"/>
                    <a:pt x="90663" y="8821"/>
                    <a:pt x="90022" y="10265"/>
                  </a:cubicBezTo>
                  <a:lnTo>
                    <a:pt x="89754" y="10478"/>
                  </a:lnTo>
                  <a:cubicBezTo>
                    <a:pt x="87509" y="12724"/>
                    <a:pt x="85905" y="15557"/>
                    <a:pt x="85104" y="18604"/>
                  </a:cubicBezTo>
                  <a:cubicBezTo>
                    <a:pt x="84997" y="18871"/>
                    <a:pt x="84890" y="19192"/>
                    <a:pt x="84836" y="19566"/>
                  </a:cubicBezTo>
                  <a:cubicBezTo>
                    <a:pt x="84034" y="20689"/>
                    <a:pt x="83607" y="22078"/>
                    <a:pt x="83500" y="23468"/>
                  </a:cubicBezTo>
                  <a:lnTo>
                    <a:pt x="83500" y="23789"/>
                  </a:lnTo>
                  <a:lnTo>
                    <a:pt x="83500" y="24217"/>
                  </a:lnTo>
                  <a:lnTo>
                    <a:pt x="83500" y="25232"/>
                  </a:lnTo>
                  <a:cubicBezTo>
                    <a:pt x="83500" y="25339"/>
                    <a:pt x="83446" y="25446"/>
                    <a:pt x="83446" y="25553"/>
                  </a:cubicBezTo>
                  <a:cubicBezTo>
                    <a:pt x="83179" y="26890"/>
                    <a:pt x="83019" y="28226"/>
                    <a:pt x="82965" y="29562"/>
                  </a:cubicBezTo>
                  <a:cubicBezTo>
                    <a:pt x="82431" y="30792"/>
                    <a:pt x="82217" y="32182"/>
                    <a:pt x="82377" y="33465"/>
                  </a:cubicBezTo>
                  <a:lnTo>
                    <a:pt x="82431" y="33892"/>
                  </a:lnTo>
                  <a:cubicBezTo>
                    <a:pt x="82484" y="33999"/>
                    <a:pt x="82484" y="34160"/>
                    <a:pt x="82484" y="34267"/>
                  </a:cubicBezTo>
                  <a:cubicBezTo>
                    <a:pt x="82538" y="34587"/>
                    <a:pt x="82591" y="35068"/>
                    <a:pt x="82751" y="35656"/>
                  </a:cubicBezTo>
                  <a:lnTo>
                    <a:pt x="82805" y="35924"/>
                  </a:lnTo>
                  <a:cubicBezTo>
                    <a:pt x="82912" y="36512"/>
                    <a:pt x="83126" y="37153"/>
                    <a:pt x="83339" y="37848"/>
                  </a:cubicBezTo>
                  <a:cubicBezTo>
                    <a:pt x="83339" y="37955"/>
                    <a:pt x="83393" y="38062"/>
                    <a:pt x="83446" y="38169"/>
                  </a:cubicBezTo>
                  <a:cubicBezTo>
                    <a:pt x="83500" y="38383"/>
                    <a:pt x="83607" y="38650"/>
                    <a:pt x="83714" y="38864"/>
                  </a:cubicBezTo>
                  <a:cubicBezTo>
                    <a:pt x="83714" y="39452"/>
                    <a:pt x="83660" y="40574"/>
                    <a:pt x="83714" y="41964"/>
                  </a:cubicBezTo>
                  <a:cubicBezTo>
                    <a:pt x="83660" y="42232"/>
                    <a:pt x="83607" y="42552"/>
                    <a:pt x="83553" y="42820"/>
                  </a:cubicBezTo>
                  <a:lnTo>
                    <a:pt x="83553" y="43087"/>
                  </a:lnTo>
                  <a:cubicBezTo>
                    <a:pt x="83553" y="43301"/>
                    <a:pt x="83500" y="43621"/>
                    <a:pt x="83500" y="43942"/>
                  </a:cubicBezTo>
                  <a:cubicBezTo>
                    <a:pt x="83446" y="44851"/>
                    <a:pt x="83500" y="45760"/>
                    <a:pt x="83553" y="46668"/>
                  </a:cubicBezTo>
                  <a:lnTo>
                    <a:pt x="83553" y="46882"/>
                  </a:lnTo>
                  <a:cubicBezTo>
                    <a:pt x="83714" y="47898"/>
                    <a:pt x="83927" y="48967"/>
                    <a:pt x="84195" y="49983"/>
                  </a:cubicBezTo>
                  <a:lnTo>
                    <a:pt x="84248" y="50143"/>
                  </a:lnTo>
                  <a:cubicBezTo>
                    <a:pt x="84409" y="50678"/>
                    <a:pt x="84516" y="51159"/>
                    <a:pt x="84729" y="51640"/>
                  </a:cubicBezTo>
                  <a:cubicBezTo>
                    <a:pt x="84569" y="52549"/>
                    <a:pt x="84569" y="53457"/>
                    <a:pt x="84729" y="54313"/>
                  </a:cubicBezTo>
                  <a:cubicBezTo>
                    <a:pt x="84783" y="54901"/>
                    <a:pt x="84783" y="55435"/>
                    <a:pt x="84783" y="56023"/>
                  </a:cubicBezTo>
                  <a:cubicBezTo>
                    <a:pt x="84088" y="58375"/>
                    <a:pt x="83821" y="60834"/>
                    <a:pt x="84088" y="63240"/>
                  </a:cubicBezTo>
                  <a:cubicBezTo>
                    <a:pt x="83927" y="63614"/>
                    <a:pt x="83821" y="63988"/>
                    <a:pt x="83767" y="64363"/>
                  </a:cubicBezTo>
                  <a:cubicBezTo>
                    <a:pt x="81468" y="66127"/>
                    <a:pt x="80079" y="68853"/>
                    <a:pt x="80132" y="71740"/>
                  </a:cubicBezTo>
                  <a:lnTo>
                    <a:pt x="80132" y="71847"/>
                  </a:lnTo>
                  <a:cubicBezTo>
                    <a:pt x="76230" y="73985"/>
                    <a:pt x="73878" y="78048"/>
                    <a:pt x="73878" y="82484"/>
                  </a:cubicBezTo>
                  <a:lnTo>
                    <a:pt x="73878" y="85425"/>
                  </a:lnTo>
                  <a:lnTo>
                    <a:pt x="40307" y="87349"/>
                  </a:lnTo>
                  <a:cubicBezTo>
                    <a:pt x="37153" y="87509"/>
                    <a:pt x="34320" y="89380"/>
                    <a:pt x="32876" y="92214"/>
                  </a:cubicBezTo>
                  <a:cubicBezTo>
                    <a:pt x="31861" y="94298"/>
                    <a:pt x="31593" y="96704"/>
                    <a:pt x="32235" y="99003"/>
                  </a:cubicBezTo>
                  <a:cubicBezTo>
                    <a:pt x="31326" y="99109"/>
                    <a:pt x="30471" y="99377"/>
                    <a:pt x="29722" y="99804"/>
                  </a:cubicBezTo>
                  <a:cubicBezTo>
                    <a:pt x="24270" y="102424"/>
                    <a:pt x="20688" y="108785"/>
                    <a:pt x="20635" y="115895"/>
                  </a:cubicBezTo>
                  <a:lnTo>
                    <a:pt x="20635" y="116643"/>
                  </a:lnTo>
                  <a:lnTo>
                    <a:pt x="20314" y="116643"/>
                  </a:lnTo>
                  <a:cubicBezTo>
                    <a:pt x="18871" y="116750"/>
                    <a:pt x="17534" y="117178"/>
                    <a:pt x="16305" y="117873"/>
                  </a:cubicBezTo>
                  <a:cubicBezTo>
                    <a:pt x="11013" y="120920"/>
                    <a:pt x="7805" y="127709"/>
                    <a:pt x="7859" y="135620"/>
                  </a:cubicBezTo>
                  <a:cubicBezTo>
                    <a:pt x="7859" y="137171"/>
                    <a:pt x="8019" y="138721"/>
                    <a:pt x="8286" y="140271"/>
                  </a:cubicBezTo>
                  <a:cubicBezTo>
                    <a:pt x="4972" y="141073"/>
                    <a:pt x="2353" y="143585"/>
                    <a:pt x="1444" y="146846"/>
                  </a:cubicBezTo>
                  <a:cubicBezTo>
                    <a:pt x="375" y="150267"/>
                    <a:pt x="1016" y="153956"/>
                    <a:pt x="3101" y="156843"/>
                  </a:cubicBezTo>
                  <a:cubicBezTo>
                    <a:pt x="4117" y="158126"/>
                    <a:pt x="5400" y="159195"/>
                    <a:pt x="6897" y="159943"/>
                  </a:cubicBezTo>
                  <a:cubicBezTo>
                    <a:pt x="7057" y="162509"/>
                    <a:pt x="7057" y="165075"/>
                    <a:pt x="6897" y="167641"/>
                  </a:cubicBezTo>
                  <a:cubicBezTo>
                    <a:pt x="2299" y="170046"/>
                    <a:pt x="1" y="175285"/>
                    <a:pt x="1337" y="180310"/>
                  </a:cubicBezTo>
                  <a:cubicBezTo>
                    <a:pt x="2085" y="183357"/>
                    <a:pt x="4277" y="185870"/>
                    <a:pt x="7217" y="186992"/>
                  </a:cubicBezTo>
                  <a:cubicBezTo>
                    <a:pt x="8554" y="187473"/>
                    <a:pt x="39719" y="199234"/>
                    <a:pt x="64576" y="203938"/>
                  </a:cubicBezTo>
                  <a:cubicBezTo>
                    <a:pt x="65164" y="204045"/>
                    <a:pt x="65752" y="204098"/>
                    <a:pt x="66340" y="204098"/>
                  </a:cubicBezTo>
                  <a:lnTo>
                    <a:pt x="66768" y="204098"/>
                  </a:lnTo>
                  <a:cubicBezTo>
                    <a:pt x="67035" y="204098"/>
                    <a:pt x="67356" y="204045"/>
                    <a:pt x="67677" y="203991"/>
                  </a:cubicBezTo>
                  <a:lnTo>
                    <a:pt x="68158" y="203938"/>
                  </a:lnTo>
                  <a:cubicBezTo>
                    <a:pt x="71472" y="203350"/>
                    <a:pt x="148450" y="188917"/>
                    <a:pt x="158820" y="186511"/>
                  </a:cubicBezTo>
                  <a:cubicBezTo>
                    <a:pt x="168389" y="184319"/>
                    <a:pt x="174162" y="174216"/>
                    <a:pt x="174216" y="159569"/>
                  </a:cubicBezTo>
                  <a:cubicBezTo>
                    <a:pt x="174269" y="154544"/>
                    <a:pt x="173521" y="142195"/>
                    <a:pt x="166144" y="136369"/>
                  </a:cubicBezTo>
                  <a:cubicBezTo>
                    <a:pt x="164647" y="135193"/>
                    <a:pt x="162776" y="134498"/>
                    <a:pt x="160905" y="134391"/>
                  </a:cubicBezTo>
                  <a:lnTo>
                    <a:pt x="155666" y="134017"/>
                  </a:lnTo>
                  <a:cubicBezTo>
                    <a:pt x="156147" y="133536"/>
                    <a:pt x="156628" y="132947"/>
                    <a:pt x="157056" y="132306"/>
                  </a:cubicBezTo>
                  <a:lnTo>
                    <a:pt x="157163" y="132092"/>
                  </a:lnTo>
                  <a:cubicBezTo>
                    <a:pt x="160370" y="131344"/>
                    <a:pt x="162402" y="130863"/>
                    <a:pt x="162402" y="130863"/>
                  </a:cubicBezTo>
                  <a:cubicBezTo>
                    <a:pt x="165182" y="130168"/>
                    <a:pt x="167480" y="128190"/>
                    <a:pt x="168603" y="125517"/>
                  </a:cubicBezTo>
                  <a:cubicBezTo>
                    <a:pt x="169886" y="122470"/>
                    <a:pt x="169565" y="118995"/>
                    <a:pt x="167801" y="116269"/>
                  </a:cubicBezTo>
                  <a:cubicBezTo>
                    <a:pt x="167480" y="115788"/>
                    <a:pt x="167106" y="115360"/>
                    <a:pt x="166732" y="114933"/>
                  </a:cubicBezTo>
                  <a:cubicBezTo>
                    <a:pt x="169672" y="111992"/>
                    <a:pt x="170474" y="107449"/>
                    <a:pt x="168603" y="103653"/>
                  </a:cubicBezTo>
                  <a:cubicBezTo>
                    <a:pt x="167106" y="100553"/>
                    <a:pt x="164059" y="98575"/>
                    <a:pt x="160638" y="98468"/>
                  </a:cubicBezTo>
                  <a:lnTo>
                    <a:pt x="158767" y="98414"/>
                  </a:lnTo>
                  <a:cubicBezTo>
                    <a:pt x="158339" y="93443"/>
                    <a:pt x="155880" y="89060"/>
                    <a:pt x="152085" y="86654"/>
                  </a:cubicBezTo>
                  <a:cubicBezTo>
                    <a:pt x="151871" y="86494"/>
                    <a:pt x="151604" y="86333"/>
                    <a:pt x="151336" y="86173"/>
                  </a:cubicBezTo>
                  <a:cubicBezTo>
                    <a:pt x="151069" y="86066"/>
                    <a:pt x="150802" y="85906"/>
                    <a:pt x="150534" y="85799"/>
                  </a:cubicBezTo>
                  <a:cubicBezTo>
                    <a:pt x="149519" y="85318"/>
                    <a:pt x="148343" y="85050"/>
                    <a:pt x="147220" y="84997"/>
                  </a:cubicBezTo>
                  <a:lnTo>
                    <a:pt x="116429" y="83767"/>
                  </a:lnTo>
                  <a:lnTo>
                    <a:pt x="116429" y="82484"/>
                  </a:lnTo>
                  <a:cubicBezTo>
                    <a:pt x="116483" y="78048"/>
                    <a:pt x="114077" y="73931"/>
                    <a:pt x="110175" y="71793"/>
                  </a:cubicBezTo>
                  <a:lnTo>
                    <a:pt x="110175" y="71740"/>
                  </a:lnTo>
                  <a:cubicBezTo>
                    <a:pt x="110175" y="70457"/>
                    <a:pt x="109961" y="69227"/>
                    <a:pt x="109426" y="68105"/>
                  </a:cubicBezTo>
                  <a:cubicBezTo>
                    <a:pt x="109800" y="67517"/>
                    <a:pt x="110068" y="66929"/>
                    <a:pt x="110282" y="66234"/>
                  </a:cubicBezTo>
                  <a:cubicBezTo>
                    <a:pt x="110656" y="65646"/>
                    <a:pt x="111030" y="65004"/>
                    <a:pt x="111351" y="64416"/>
                  </a:cubicBezTo>
                  <a:lnTo>
                    <a:pt x="111458" y="64202"/>
                  </a:lnTo>
                  <a:cubicBezTo>
                    <a:pt x="111885" y="63400"/>
                    <a:pt x="112206" y="62545"/>
                    <a:pt x="112527" y="61636"/>
                  </a:cubicBezTo>
                  <a:cubicBezTo>
                    <a:pt x="112634" y="61316"/>
                    <a:pt x="112741" y="61048"/>
                    <a:pt x="112794" y="60728"/>
                  </a:cubicBezTo>
                  <a:lnTo>
                    <a:pt x="112848" y="60567"/>
                  </a:lnTo>
                  <a:cubicBezTo>
                    <a:pt x="113168" y="59552"/>
                    <a:pt x="113222" y="58482"/>
                    <a:pt x="113115" y="57413"/>
                  </a:cubicBezTo>
                  <a:cubicBezTo>
                    <a:pt x="115413" y="49288"/>
                    <a:pt x="115413" y="43996"/>
                    <a:pt x="115413" y="42980"/>
                  </a:cubicBezTo>
                  <a:cubicBezTo>
                    <a:pt x="115413" y="42552"/>
                    <a:pt x="115360" y="42125"/>
                    <a:pt x="115307" y="41697"/>
                  </a:cubicBezTo>
                  <a:lnTo>
                    <a:pt x="115413" y="41376"/>
                  </a:lnTo>
                  <a:cubicBezTo>
                    <a:pt x="115627" y="40574"/>
                    <a:pt x="115788" y="39773"/>
                    <a:pt x="115948" y="39131"/>
                  </a:cubicBezTo>
                  <a:lnTo>
                    <a:pt x="116001" y="38917"/>
                  </a:lnTo>
                  <a:cubicBezTo>
                    <a:pt x="116108" y="38276"/>
                    <a:pt x="116215" y="37688"/>
                    <a:pt x="116269" y="37260"/>
                  </a:cubicBezTo>
                  <a:cubicBezTo>
                    <a:pt x="116322" y="37207"/>
                    <a:pt x="116322" y="37100"/>
                    <a:pt x="116322" y="37046"/>
                  </a:cubicBezTo>
                  <a:lnTo>
                    <a:pt x="116376" y="36458"/>
                  </a:lnTo>
                  <a:cubicBezTo>
                    <a:pt x="116643" y="34534"/>
                    <a:pt x="116162" y="32609"/>
                    <a:pt x="115093" y="30952"/>
                  </a:cubicBezTo>
                  <a:cubicBezTo>
                    <a:pt x="114986" y="30418"/>
                    <a:pt x="114879" y="29883"/>
                    <a:pt x="114772" y="29402"/>
                  </a:cubicBezTo>
                  <a:cubicBezTo>
                    <a:pt x="114665" y="28761"/>
                    <a:pt x="114451" y="27691"/>
                    <a:pt x="114398" y="27157"/>
                  </a:cubicBezTo>
                  <a:cubicBezTo>
                    <a:pt x="114451" y="25767"/>
                    <a:pt x="114665" y="23949"/>
                    <a:pt x="114772" y="22720"/>
                  </a:cubicBezTo>
                  <a:cubicBezTo>
                    <a:pt x="114932" y="21651"/>
                    <a:pt x="114879" y="20528"/>
                    <a:pt x="114612" y="19459"/>
                  </a:cubicBezTo>
                  <a:cubicBezTo>
                    <a:pt x="114986" y="17321"/>
                    <a:pt x="114451" y="15076"/>
                    <a:pt x="113115" y="13365"/>
                  </a:cubicBezTo>
                  <a:cubicBezTo>
                    <a:pt x="113275" y="3903"/>
                    <a:pt x="108090" y="1123"/>
                    <a:pt x="104882" y="322"/>
                  </a:cubicBezTo>
                  <a:cubicBezTo>
                    <a:pt x="104562" y="215"/>
                    <a:pt x="104241" y="161"/>
                    <a:pt x="103867" y="108"/>
                  </a:cubicBezTo>
                  <a:cubicBezTo>
                    <a:pt x="103439" y="54"/>
                    <a:pt x="103011" y="1"/>
                    <a:pt x="102530" y="1"/>
                  </a:cubicBezTo>
                  <a:close/>
                </a:path>
              </a:pathLst>
            </a:custGeom>
            <a:solidFill>
              <a:schemeClr val="lt1"/>
            </a:solidFill>
            <a:ln>
              <a:noFill/>
            </a:ln>
            <a:effectLst>
              <a:outerShdw blurRad="42863" dist="9525"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4"/>
            <p:cNvSpPr/>
            <p:nvPr/>
          </p:nvSpPr>
          <p:spPr>
            <a:xfrm>
              <a:off x="1831425" y="502525"/>
              <a:ext cx="3935775" cy="4704075"/>
            </a:xfrm>
            <a:custGeom>
              <a:avLst/>
              <a:gdLst/>
              <a:ahLst/>
              <a:cxnLst/>
              <a:rect l="l" t="t" r="r" b="b"/>
              <a:pathLst>
                <a:path w="157431" h="188163" extrusionOk="0">
                  <a:moveTo>
                    <a:pt x="93717" y="0"/>
                  </a:moveTo>
                  <a:cubicBezTo>
                    <a:pt x="92778" y="0"/>
                    <a:pt x="92065" y="924"/>
                    <a:pt x="91304" y="2040"/>
                  </a:cubicBezTo>
                  <a:cubicBezTo>
                    <a:pt x="90716" y="2895"/>
                    <a:pt x="90021" y="3643"/>
                    <a:pt x="89273" y="4392"/>
                  </a:cubicBezTo>
                  <a:cubicBezTo>
                    <a:pt x="88204" y="5354"/>
                    <a:pt x="87562" y="7492"/>
                    <a:pt x="87242" y="9631"/>
                  </a:cubicBezTo>
                  <a:lnTo>
                    <a:pt x="87242" y="9149"/>
                  </a:lnTo>
                  <a:cubicBezTo>
                    <a:pt x="87242" y="8829"/>
                    <a:pt x="87188" y="8508"/>
                    <a:pt x="86974" y="8294"/>
                  </a:cubicBezTo>
                  <a:cubicBezTo>
                    <a:pt x="86921" y="8187"/>
                    <a:pt x="86814" y="8187"/>
                    <a:pt x="86707" y="8134"/>
                  </a:cubicBezTo>
                  <a:cubicBezTo>
                    <a:pt x="86600" y="8134"/>
                    <a:pt x="86440" y="8187"/>
                    <a:pt x="86386" y="8294"/>
                  </a:cubicBezTo>
                  <a:cubicBezTo>
                    <a:pt x="85157" y="9577"/>
                    <a:pt x="84302" y="11181"/>
                    <a:pt x="83874" y="12891"/>
                  </a:cubicBezTo>
                  <a:cubicBezTo>
                    <a:pt x="83393" y="14335"/>
                    <a:pt x="83126" y="15832"/>
                    <a:pt x="83072" y="17382"/>
                  </a:cubicBezTo>
                  <a:cubicBezTo>
                    <a:pt x="83019" y="17221"/>
                    <a:pt x="82965" y="17061"/>
                    <a:pt x="82965" y="16954"/>
                  </a:cubicBezTo>
                  <a:cubicBezTo>
                    <a:pt x="82858" y="16633"/>
                    <a:pt x="82751" y="16420"/>
                    <a:pt x="82698" y="16206"/>
                  </a:cubicBezTo>
                  <a:lnTo>
                    <a:pt x="82644" y="15938"/>
                  </a:lnTo>
                  <a:lnTo>
                    <a:pt x="82644" y="16259"/>
                  </a:lnTo>
                  <a:lnTo>
                    <a:pt x="82644" y="17115"/>
                  </a:lnTo>
                  <a:cubicBezTo>
                    <a:pt x="82644" y="17435"/>
                    <a:pt x="82698" y="17863"/>
                    <a:pt x="82805" y="18291"/>
                  </a:cubicBezTo>
                  <a:cubicBezTo>
                    <a:pt x="82805" y="18397"/>
                    <a:pt x="82858" y="18504"/>
                    <a:pt x="82912" y="18665"/>
                  </a:cubicBezTo>
                  <a:cubicBezTo>
                    <a:pt x="82644" y="18665"/>
                    <a:pt x="82484" y="18932"/>
                    <a:pt x="82377" y="19306"/>
                  </a:cubicBezTo>
                  <a:cubicBezTo>
                    <a:pt x="82003" y="21445"/>
                    <a:pt x="81896" y="23636"/>
                    <a:pt x="82003" y="25828"/>
                  </a:cubicBezTo>
                  <a:cubicBezTo>
                    <a:pt x="81843" y="25507"/>
                    <a:pt x="81682" y="25186"/>
                    <a:pt x="81629" y="24973"/>
                  </a:cubicBezTo>
                  <a:lnTo>
                    <a:pt x="81468" y="24652"/>
                  </a:lnTo>
                  <a:lnTo>
                    <a:pt x="81522" y="25080"/>
                  </a:lnTo>
                  <a:cubicBezTo>
                    <a:pt x="81522" y="25293"/>
                    <a:pt x="81575" y="25668"/>
                    <a:pt x="81682" y="26095"/>
                  </a:cubicBezTo>
                  <a:cubicBezTo>
                    <a:pt x="81789" y="26523"/>
                    <a:pt x="81896" y="26951"/>
                    <a:pt x="82056" y="27432"/>
                  </a:cubicBezTo>
                  <a:cubicBezTo>
                    <a:pt x="82217" y="27859"/>
                    <a:pt x="82431" y="28394"/>
                    <a:pt x="82644" y="28875"/>
                  </a:cubicBezTo>
                  <a:cubicBezTo>
                    <a:pt x="82912" y="29303"/>
                    <a:pt x="83179" y="29730"/>
                    <a:pt x="83393" y="30104"/>
                  </a:cubicBezTo>
                  <a:lnTo>
                    <a:pt x="83500" y="30158"/>
                  </a:lnTo>
                  <a:cubicBezTo>
                    <a:pt x="83339" y="30158"/>
                    <a:pt x="83232" y="30211"/>
                    <a:pt x="83126" y="30318"/>
                  </a:cubicBezTo>
                  <a:cubicBezTo>
                    <a:pt x="82965" y="30479"/>
                    <a:pt x="82858" y="30746"/>
                    <a:pt x="82858" y="31013"/>
                  </a:cubicBezTo>
                  <a:cubicBezTo>
                    <a:pt x="82698" y="33579"/>
                    <a:pt x="82912" y="36145"/>
                    <a:pt x="83500" y="38658"/>
                  </a:cubicBezTo>
                  <a:cubicBezTo>
                    <a:pt x="83607" y="39085"/>
                    <a:pt x="83714" y="39566"/>
                    <a:pt x="83820" y="40101"/>
                  </a:cubicBezTo>
                  <a:lnTo>
                    <a:pt x="84088" y="41170"/>
                  </a:lnTo>
                  <a:cubicBezTo>
                    <a:pt x="83874" y="40635"/>
                    <a:pt x="83660" y="40101"/>
                    <a:pt x="83500" y="39566"/>
                  </a:cubicBezTo>
                  <a:cubicBezTo>
                    <a:pt x="83286" y="38925"/>
                    <a:pt x="83072" y="38337"/>
                    <a:pt x="82965" y="37695"/>
                  </a:cubicBezTo>
                  <a:cubicBezTo>
                    <a:pt x="82858" y="37268"/>
                    <a:pt x="82751" y="36787"/>
                    <a:pt x="82698" y="36305"/>
                  </a:cubicBezTo>
                  <a:cubicBezTo>
                    <a:pt x="82698" y="36145"/>
                    <a:pt x="82644" y="35985"/>
                    <a:pt x="82644" y="35878"/>
                  </a:cubicBezTo>
                  <a:cubicBezTo>
                    <a:pt x="82644" y="35985"/>
                    <a:pt x="82644" y="36145"/>
                    <a:pt x="82644" y="36305"/>
                  </a:cubicBezTo>
                  <a:cubicBezTo>
                    <a:pt x="82591" y="36840"/>
                    <a:pt x="82591" y="37321"/>
                    <a:pt x="82644" y="37856"/>
                  </a:cubicBezTo>
                  <a:cubicBezTo>
                    <a:pt x="82751" y="38551"/>
                    <a:pt x="82912" y="39246"/>
                    <a:pt x="83072" y="39941"/>
                  </a:cubicBezTo>
                  <a:cubicBezTo>
                    <a:pt x="83286" y="40635"/>
                    <a:pt x="83553" y="41384"/>
                    <a:pt x="83820" y="42079"/>
                  </a:cubicBezTo>
                  <a:cubicBezTo>
                    <a:pt x="84034" y="42774"/>
                    <a:pt x="84355" y="43415"/>
                    <a:pt x="84569" y="44110"/>
                  </a:cubicBezTo>
                  <a:cubicBezTo>
                    <a:pt x="84515" y="44057"/>
                    <a:pt x="84462" y="44057"/>
                    <a:pt x="84408" y="44003"/>
                  </a:cubicBezTo>
                  <a:cubicBezTo>
                    <a:pt x="84302" y="44003"/>
                    <a:pt x="84195" y="44057"/>
                    <a:pt x="84088" y="44110"/>
                  </a:cubicBezTo>
                  <a:cubicBezTo>
                    <a:pt x="83820" y="44377"/>
                    <a:pt x="83714" y="44805"/>
                    <a:pt x="83767" y="45179"/>
                  </a:cubicBezTo>
                  <a:cubicBezTo>
                    <a:pt x="83874" y="46035"/>
                    <a:pt x="84141" y="48547"/>
                    <a:pt x="83714" y="49883"/>
                  </a:cubicBezTo>
                  <a:cubicBezTo>
                    <a:pt x="83072" y="52236"/>
                    <a:pt x="82912" y="53625"/>
                    <a:pt x="83607" y="57207"/>
                  </a:cubicBezTo>
                  <a:cubicBezTo>
                    <a:pt x="83714" y="57848"/>
                    <a:pt x="83874" y="58704"/>
                    <a:pt x="84088" y="59559"/>
                  </a:cubicBezTo>
                  <a:cubicBezTo>
                    <a:pt x="83927" y="59238"/>
                    <a:pt x="83767" y="58971"/>
                    <a:pt x="83607" y="58757"/>
                  </a:cubicBezTo>
                  <a:cubicBezTo>
                    <a:pt x="83446" y="58490"/>
                    <a:pt x="83179" y="58223"/>
                    <a:pt x="83019" y="58062"/>
                  </a:cubicBezTo>
                  <a:lnTo>
                    <a:pt x="82805" y="57848"/>
                  </a:lnTo>
                  <a:lnTo>
                    <a:pt x="82965" y="58223"/>
                  </a:lnTo>
                  <a:cubicBezTo>
                    <a:pt x="83072" y="58383"/>
                    <a:pt x="83179" y="58704"/>
                    <a:pt x="83339" y="59078"/>
                  </a:cubicBezTo>
                  <a:cubicBezTo>
                    <a:pt x="83500" y="59452"/>
                    <a:pt x="83714" y="59880"/>
                    <a:pt x="83874" y="60361"/>
                  </a:cubicBezTo>
                  <a:cubicBezTo>
                    <a:pt x="84088" y="60842"/>
                    <a:pt x="84302" y="61323"/>
                    <a:pt x="84462" y="61804"/>
                  </a:cubicBezTo>
                  <a:lnTo>
                    <a:pt x="84515" y="62072"/>
                  </a:lnTo>
                  <a:cubicBezTo>
                    <a:pt x="83072" y="62125"/>
                    <a:pt x="81575" y="62285"/>
                    <a:pt x="80132" y="62606"/>
                  </a:cubicBezTo>
                  <a:cubicBezTo>
                    <a:pt x="79651" y="62713"/>
                    <a:pt x="79277" y="63194"/>
                    <a:pt x="79277" y="63675"/>
                  </a:cubicBezTo>
                  <a:lnTo>
                    <a:pt x="79277" y="67631"/>
                  </a:lnTo>
                  <a:cubicBezTo>
                    <a:pt x="78635" y="67952"/>
                    <a:pt x="78261" y="68647"/>
                    <a:pt x="78261" y="69395"/>
                  </a:cubicBezTo>
                  <a:lnTo>
                    <a:pt x="78261" y="69930"/>
                  </a:lnTo>
                  <a:cubicBezTo>
                    <a:pt x="77566" y="69983"/>
                    <a:pt x="76925" y="70144"/>
                    <a:pt x="76283" y="70357"/>
                  </a:cubicBezTo>
                  <a:cubicBezTo>
                    <a:pt x="74198" y="71106"/>
                    <a:pt x="73022" y="72603"/>
                    <a:pt x="73022" y="74527"/>
                  </a:cubicBezTo>
                  <a:lnTo>
                    <a:pt x="73022" y="85058"/>
                  </a:lnTo>
                  <a:lnTo>
                    <a:pt x="31914" y="87410"/>
                  </a:lnTo>
                  <a:cubicBezTo>
                    <a:pt x="31593" y="87463"/>
                    <a:pt x="31380" y="87624"/>
                    <a:pt x="31219" y="87891"/>
                  </a:cubicBezTo>
                  <a:cubicBezTo>
                    <a:pt x="31005" y="88319"/>
                    <a:pt x="31005" y="88800"/>
                    <a:pt x="31273" y="89228"/>
                  </a:cubicBezTo>
                  <a:cubicBezTo>
                    <a:pt x="31615" y="89668"/>
                    <a:pt x="32137" y="89929"/>
                    <a:pt x="32715" y="89929"/>
                  </a:cubicBezTo>
                  <a:cubicBezTo>
                    <a:pt x="32768" y="89929"/>
                    <a:pt x="32822" y="89927"/>
                    <a:pt x="32876" y="89922"/>
                  </a:cubicBezTo>
                  <a:cubicBezTo>
                    <a:pt x="33464" y="89922"/>
                    <a:pt x="34106" y="89869"/>
                    <a:pt x="34747" y="89816"/>
                  </a:cubicBezTo>
                  <a:lnTo>
                    <a:pt x="34747" y="89816"/>
                  </a:lnTo>
                  <a:cubicBezTo>
                    <a:pt x="35603" y="92542"/>
                    <a:pt x="35603" y="95535"/>
                    <a:pt x="34694" y="98262"/>
                  </a:cubicBezTo>
                  <a:lnTo>
                    <a:pt x="34266" y="98262"/>
                  </a:lnTo>
                  <a:cubicBezTo>
                    <a:pt x="34153" y="98252"/>
                    <a:pt x="34039" y="98248"/>
                    <a:pt x="33925" y="98248"/>
                  </a:cubicBezTo>
                  <a:cubicBezTo>
                    <a:pt x="33397" y="98248"/>
                    <a:pt x="32870" y="98344"/>
                    <a:pt x="32342" y="98476"/>
                  </a:cubicBezTo>
                  <a:lnTo>
                    <a:pt x="24804" y="98957"/>
                  </a:lnTo>
                  <a:cubicBezTo>
                    <a:pt x="24697" y="98957"/>
                    <a:pt x="24537" y="99010"/>
                    <a:pt x="24377" y="99064"/>
                  </a:cubicBezTo>
                  <a:cubicBezTo>
                    <a:pt x="21704" y="100400"/>
                    <a:pt x="19886" y="103982"/>
                    <a:pt x="19886" y="108044"/>
                  </a:cubicBezTo>
                  <a:cubicBezTo>
                    <a:pt x="19886" y="110771"/>
                    <a:pt x="20742" y="113925"/>
                    <a:pt x="23040" y="115956"/>
                  </a:cubicBezTo>
                  <a:lnTo>
                    <a:pt x="12082" y="116704"/>
                  </a:lnTo>
                  <a:cubicBezTo>
                    <a:pt x="11921" y="116758"/>
                    <a:pt x="11707" y="116811"/>
                    <a:pt x="11547" y="116918"/>
                  </a:cubicBezTo>
                  <a:cubicBezTo>
                    <a:pt x="8821" y="118468"/>
                    <a:pt x="7057" y="122691"/>
                    <a:pt x="7057" y="127663"/>
                  </a:cubicBezTo>
                  <a:cubicBezTo>
                    <a:pt x="7057" y="131993"/>
                    <a:pt x="8714" y="137178"/>
                    <a:pt x="12990" y="138996"/>
                  </a:cubicBezTo>
                  <a:lnTo>
                    <a:pt x="1658" y="140118"/>
                  </a:lnTo>
                  <a:cubicBezTo>
                    <a:pt x="1016" y="140172"/>
                    <a:pt x="482" y="140599"/>
                    <a:pt x="321" y="141187"/>
                  </a:cubicBezTo>
                  <a:cubicBezTo>
                    <a:pt x="0" y="142203"/>
                    <a:pt x="161" y="143272"/>
                    <a:pt x="695" y="144128"/>
                  </a:cubicBezTo>
                  <a:cubicBezTo>
                    <a:pt x="1247" y="144829"/>
                    <a:pt x="2032" y="145202"/>
                    <a:pt x="2877" y="145202"/>
                  </a:cubicBezTo>
                  <a:cubicBezTo>
                    <a:pt x="2934" y="145202"/>
                    <a:pt x="2991" y="145200"/>
                    <a:pt x="3048" y="145197"/>
                  </a:cubicBezTo>
                  <a:cubicBezTo>
                    <a:pt x="3796" y="145197"/>
                    <a:pt x="4544" y="145143"/>
                    <a:pt x="5239" y="145036"/>
                  </a:cubicBezTo>
                  <a:lnTo>
                    <a:pt x="5239" y="145036"/>
                  </a:lnTo>
                  <a:cubicBezTo>
                    <a:pt x="5881" y="148404"/>
                    <a:pt x="7164" y="157278"/>
                    <a:pt x="5186" y="166205"/>
                  </a:cubicBezTo>
                  <a:lnTo>
                    <a:pt x="5025" y="166205"/>
                  </a:lnTo>
                  <a:cubicBezTo>
                    <a:pt x="3048" y="166205"/>
                    <a:pt x="1604" y="166740"/>
                    <a:pt x="802" y="167702"/>
                  </a:cubicBezTo>
                  <a:cubicBezTo>
                    <a:pt x="214" y="168557"/>
                    <a:pt x="54" y="169573"/>
                    <a:pt x="375" y="170535"/>
                  </a:cubicBezTo>
                  <a:cubicBezTo>
                    <a:pt x="482" y="171016"/>
                    <a:pt x="856" y="171390"/>
                    <a:pt x="1337" y="171604"/>
                  </a:cubicBezTo>
                  <a:cubicBezTo>
                    <a:pt x="1604" y="171711"/>
                    <a:pt x="32930" y="183578"/>
                    <a:pt x="57306" y="188122"/>
                  </a:cubicBezTo>
                  <a:cubicBezTo>
                    <a:pt x="57359" y="188149"/>
                    <a:pt x="57413" y="188162"/>
                    <a:pt x="57466" y="188162"/>
                  </a:cubicBezTo>
                  <a:cubicBezTo>
                    <a:pt x="57520" y="188162"/>
                    <a:pt x="57573" y="188149"/>
                    <a:pt x="57627" y="188122"/>
                  </a:cubicBezTo>
                  <a:lnTo>
                    <a:pt x="57841" y="188122"/>
                  </a:lnTo>
                  <a:cubicBezTo>
                    <a:pt x="61155" y="187534"/>
                    <a:pt x="138025" y="173154"/>
                    <a:pt x="148182" y="170749"/>
                  </a:cubicBezTo>
                  <a:cubicBezTo>
                    <a:pt x="154918" y="169199"/>
                    <a:pt x="157377" y="159844"/>
                    <a:pt x="157377" y="151611"/>
                  </a:cubicBezTo>
                  <a:cubicBezTo>
                    <a:pt x="157430" y="145731"/>
                    <a:pt x="156094" y="137766"/>
                    <a:pt x="152352" y="134773"/>
                  </a:cubicBezTo>
                  <a:cubicBezTo>
                    <a:pt x="152085" y="134612"/>
                    <a:pt x="151817" y="134505"/>
                    <a:pt x="151497" y="134452"/>
                  </a:cubicBezTo>
                  <a:lnTo>
                    <a:pt x="140698" y="133703"/>
                  </a:lnTo>
                  <a:cubicBezTo>
                    <a:pt x="139948" y="133328"/>
                    <a:pt x="139116" y="133159"/>
                    <a:pt x="138274" y="133159"/>
                  </a:cubicBezTo>
                  <a:cubicBezTo>
                    <a:pt x="138155" y="133159"/>
                    <a:pt x="138037" y="133162"/>
                    <a:pt x="137919" y="133169"/>
                  </a:cubicBezTo>
                  <a:lnTo>
                    <a:pt x="137437" y="133169"/>
                  </a:lnTo>
                  <a:cubicBezTo>
                    <a:pt x="135887" y="128091"/>
                    <a:pt x="136849" y="123066"/>
                    <a:pt x="137384" y="120981"/>
                  </a:cubicBezTo>
                  <a:cubicBezTo>
                    <a:pt x="137812" y="120981"/>
                    <a:pt x="138400" y="121034"/>
                    <a:pt x="138988" y="121034"/>
                  </a:cubicBezTo>
                  <a:lnTo>
                    <a:pt x="139362" y="121034"/>
                  </a:lnTo>
                  <a:cubicBezTo>
                    <a:pt x="139412" y="121038"/>
                    <a:pt x="139463" y="121039"/>
                    <a:pt x="139513" y="121039"/>
                  </a:cubicBezTo>
                  <a:cubicBezTo>
                    <a:pt x="140263" y="121039"/>
                    <a:pt x="140996" y="120670"/>
                    <a:pt x="141447" y="120019"/>
                  </a:cubicBezTo>
                  <a:cubicBezTo>
                    <a:pt x="141821" y="119431"/>
                    <a:pt x="141874" y="118629"/>
                    <a:pt x="141607" y="117987"/>
                  </a:cubicBezTo>
                  <a:cubicBezTo>
                    <a:pt x="141554" y="117827"/>
                    <a:pt x="141447" y="117666"/>
                    <a:pt x="141340" y="117560"/>
                  </a:cubicBezTo>
                  <a:cubicBezTo>
                    <a:pt x="147434" y="116170"/>
                    <a:pt x="151497" y="115154"/>
                    <a:pt x="151603" y="115154"/>
                  </a:cubicBezTo>
                  <a:cubicBezTo>
                    <a:pt x="151924" y="115047"/>
                    <a:pt x="152245" y="114833"/>
                    <a:pt x="152405" y="114459"/>
                  </a:cubicBezTo>
                  <a:cubicBezTo>
                    <a:pt x="152619" y="113925"/>
                    <a:pt x="152566" y="113283"/>
                    <a:pt x="152245" y="112802"/>
                  </a:cubicBezTo>
                  <a:cubicBezTo>
                    <a:pt x="151764" y="112054"/>
                    <a:pt x="150695" y="111679"/>
                    <a:pt x="148931" y="111679"/>
                  </a:cubicBezTo>
                  <a:lnTo>
                    <a:pt x="148236" y="111679"/>
                  </a:lnTo>
                  <a:cubicBezTo>
                    <a:pt x="146846" y="107617"/>
                    <a:pt x="147808" y="103554"/>
                    <a:pt x="148343" y="101897"/>
                  </a:cubicBezTo>
                  <a:cubicBezTo>
                    <a:pt x="148824" y="101897"/>
                    <a:pt x="149358" y="101950"/>
                    <a:pt x="150000" y="101950"/>
                  </a:cubicBezTo>
                  <a:lnTo>
                    <a:pt x="150481" y="101950"/>
                  </a:lnTo>
                  <a:cubicBezTo>
                    <a:pt x="150532" y="101954"/>
                    <a:pt x="150582" y="101955"/>
                    <a:pt x="150633" y="101955"/>
                  </a:cubicBezTo>
                  <a:cubicBezTo>
                    <a:pt x="151383" y="101955"/>
                    <a:pt x="152112" y="101589"/>
                    <a:pt x="152512" y="100988"/>
                  </a:cubicBezTo>
                  <a:cubicBezTo>
                    <a:pt x="152833" y="100453"/>
                    <a:pt x="152886" y="99758"/>
                    <a:pt x="152619" y="99224"/>
                  </a:cubicBezTo>
                  <a:cubicBezTo>
                    <a:pt x="152405" y="98850"/>
                    <a:pt x="152031" y="98582"/>
                    <a:pt x="151603" y="98529"/>
                  </a:cubicBezTo>
                  <a:lnTo>
                    <a:pt x="140057" y="98208"/>
                  </a:lnTo>
                  <a:cubicBezTo>
                    <a:pt x="141340" y="96551"/>
                    <a:pt x="142035" y="94520"/>
                    <a:pt x="142035" y="92381"/>
                  </a:cubicBezTo>
                  <a:cubicBezTo>
                    <a:pt x="142035" y="89281"/>
                    <a:pt x="140805" y="86555"/>
                    <a:pt x="138827" y="85379"/>
                  </a:cubicBezTo>
                  <a:cubicBezTo>
                    <a:pt x="138667" y="85325"/>
                    <a:pt x="138560" y="85218"/>
                    <a:pt x="138400" y="85165"/>
                  </a:cubicBezTo>
                  <a:cubicBezTo>
                    <a:pt x="138293" y="85111"/>
                    <a:pt x="138186" y="85111"/>
                    <a:pt x="138079" y="85111"/>
                  </a:cubicBezTo>
                  <a:lnTo>
                    <a:pt x="99911" y="83561"/>
                  </a:lnTo>
                  <a:lnTo>
                    <a:pt x="99644" y="83561"/>
                  </a:lnTo>
                  <a:lnTo>
                    <a:pt x="99644" y="74527"/>
                  </a:lnTo>
                  <a:cubicBezTo>
                    <a:pt x="99644" y="71373"/>
                    <a:pt x="96704" y="70197"/>
                    <a:pt x="94405" y="69930"/>
                  </a:cubicBezTo>
                  <a:lnTo>
                    <a:pt x="94405" y="69395"/>
                  </a:lnTo>
                  <a:cubicBezTo>
                    <a:pt x="94405" y="68647"/>
                    <a:pt x="94031" y="67952"/>
                    <a:pt x="93389" y="67631"/>
                  </a:cubicBezTo>
                  <a:lnTo>
                    <a:pt x="93389" y="63782"/>
                  </a:lnTo>
                  <a:cubicBezTo>
                    <a:pt x="93389" y="63301"/>
                    <a:pt x="93015" y="62820"/>
                    <a:pt x="92534" y="62713"/>
                  </a:cubicBezTo>
                  <a:cubicBezTo>
                    <a:pt x="91251" y="62446"/>
                    <a:pt x="89915" y="62285"/>
                    <a:pt x="88578" y="62178"/>
                  </a:cubicBezTo>
                  <a:cubicBezTo>
                    <a:pt x="88792" y="61965"/>
                    <a:pt x="89006" y="61751"/>
                    <a:pt x="89273" y="61537"/>
                  </a:cubicBezTo>
                  <a:cubicBezTo>
                    <a:pt x="89433" y="61377"/>
                    <a:pt x="89594" y="61270"/>
                    <a:pt x="89701" y="61163"/>
                  </a:cubicBezTo>
                  <a:cubicBezTo>
                    <a:pt x="89808" y="61056"/>
                    <a:pt x="89968" y="60949"/>
                    <a:pt x="90075" y="60896"/>
                  </a:cubicBezTo>
                  <a:lnTo>
                    <a:pt x="90396" y="60628"/>
                  </a:lnTo>
                  <a:lnTo>
                    <a:pt x="90021" y="60682"/>
                  </a:lnTo>
                  <a:cubicBezTo>
                    <a:pt x="89915" y="60735"/>
                    <a:pt x="89754" y="60789"/>
                    <a:pt x="89647" y="60842"/>
                  </a:cubicBezTo>
                  <a:cubicBezTo>
                    <a:pt x="89487" y="60896"/>
                    <a:pt x="89326" y="60949"/>
                    <a:pt x="89166" y="61056"/>
                  </a:cubicBezTo>
                  <a:cubicBezTo>
                    <a:pt x="88952" y="61163"/>
                    <a:pt x="88792" y="61270"/>
                    <a:pt x="88578" y="61377"/>
                  </a:cubicBezTo>
                  <a:cubicBezTo>
                    <a:pt x="88845" y="61109"/>
                    <a:pt x="89166" y="60842"/>
                    <a:pt x="89540" y="60521"/>
                  </a:cubicBezTo>
                  <a:cubicBezTo>
                    <a:pt x="89861" y="60201"/>
                    <a:pt x="90289" y="59773"/>
                    <a:pt x="90716" y="59399"/>
                  </a:cubicBezTo>
                  <a:cubicBezTo>
                    <a:pt x="91091" y="59025"/>
                    <a:pt x="91465" y="58543"/>
                    <a:pt x="91839" y="58169"/>
                  </a:cubicBezTo>
                  <a:cubicBezTo>
                    <a:pt x="92213" y="57795"/>
                    <a:pt x="92534" y="57421"/>
                    <a:pt x="92855" y="57100"/>
                  </a:cubicBezTo>
                  <a:lnTo>
                    <a:pt x="93496" y="56298"/>
                  </a:lnTo>
                  <a:lnTo>
                    <a:pt x="93763" y="55978"/>
                  </a:lnTo>
                  <a:lnTo>
                    <a:pt x="93443" y="56138"/>
                  </a:lnTo>
                  <a:lnTo>
                    <a:pt x="92694" y="56672"/>
                  </a:lnTo>
                  <a:lnTo>
                    <a:pt x="92641" y="56672"/>
                  </a:lnTo>
                  <a:lnTo>
                    <a:pt x="92694" y="56619"/>
                  </a:lnTo>
                  <a:cubicBezTo>
                    <a:pt x="93229" y="55978"/>
                    <a:pt x="93763" y="55336"/>
                    <a:pt x="94244" y="54695"/>
                  </a:cubicBezTo>
                  <a:cubicBezTo>
                    <a:pt x="94672" y="54053"/>
                    <a:pt x="95046" y="53412"/>
                    <a:pt x="95421" y="52770"/>
                  </a:cubicBezTo>
                  <a:cubicBezTo>
                    <a:pt x="95688" y="52236"/>
                    <a:pt x="95902" y="51701"/>
                    <a:pt x="96115" y="51113"/>
                  </a:cubicBezTo>
                  <a:cubicBezTo>
                    <a:pt x="96169" y="50899"/>
                    <a:pt x="96222" y="50739"/>
                    <a:pt x="96222" y="50632"/>
                  </a:cubicBezTo>
                  <a:lnTo>
                    <a:pt x="96222" y="50632"/>
                  </a:lnTo>
                  <a:cubicBezTo>
                    <a:pt x="96169" y="50685"/>
                    <a:pt x="96115" y="50846"/>
                    <a:pt x="96009" y="51006"/>
                  </a:cubicBezTo>
                  <a:cubicBezTo>
                    <a:pt x="95795" y="51487"/>
                    <a:pt x="95474" y="51915"/>
                    <a:pt x="95207" y="52342"/>
                  </a:cubicBezTo>
                  <a:cubicBezTo>
                    <a:pt x="94833" y="52930"/>
                    <a:pt x="94405" y="53465"/>
                    <a:pt x="93924" y="54000"/>
                  </a:cubicBezTo>
                  <a:cubicBezTo>
                    <a:pt x="94779" y="52449"/>
                    <a:pt x="95474" y="50846"/>
                    <a:pt x="95955" y="49135"/>
                  </a:cubicBezTo>
                  <a:cubicBezTo>
                    <a:pt x="98628" y="40689"/>
                    <a:pt x="98574" y="35397"/>
                    <a:pt x="98521" y="35129"/>
                  </a:cubicBezTo>
                  <a:cubicBezTo>
                    <a:pt x="98574" y="34809"/>
                    <a:pt x="98414" y="34488"/>
                    <a:pt x="98147" y="34328"/>
                  </a:cubicBezTo>
                  <a:cubicBezTo>
                    <a:pt x="98147" y="34274"/>
                    <a:pt x="98093" y="34274"/>
                    <a:pt x="98040" y="34274"/>
                  </a:cubicBezTo>
                  <a:lnTo>
                    <a:pt x="97826" y="34274"/>
                  </a:lnTo>
                  <a:cubicBezTo>
                    <a:pt x="97933" y="34060"/>
                    <a:pt x="97986" y="33846"/>
                    <a:pt x="98093" y="33579"/>
                  </a:cubicBezTo>
                  <a:cubicBezTo>
                    <a:pt x="98307" y="32884"/>
                    <a:pt x="98574" y="32136"/>
                    <a:pt x="98735" y="31441"/>
                  </a:cubicBezTo>
                  <a:cubicBezTo>
                    <a:pt x="98949" y="30693"/>
                    <a:pt x="99109" y="29998"/>
                    <a:pt x="99216" y="29410"/>
                  </a:cubicBezTo>
                  <a:cubicBezTo>
                    <a:pt x="99376" y="28822"/>
                    <a:pt x="99430" y="28340"/>
                    <a:pt x="99483" y="27966"/>
                  </a:cubicBezTo>
                  <a:lnTo>
                    <a:pt x="99537" y="27432"/>
                  </a:lnTo>
                  <a:lnTo>
                    <a:pt x="99376" y="27913"/>
                  </a:lnTo>
                  <a:cubicBezTo>
                    <a:pt x="99269" y="28234"/>
                    <a:pt x="99109" y="28661"/>
                    <a:pt x="98949" y="29249"/>
                  </a:cubicBezTo>
                  <a:lnTo>
                    <a:pt x="98895" y="29410"/>
                  </a:lnTo>
                  <a:cubicBezTo>
                    <a:pt x="98842" y="27218"/>
                    <a:pt x="98574" y="25080"/>
                    <a:pt x="98040" y="22995"/>
                  </a:cubicBezTo>
                  <a:cubicBezTo>
                    <a:pt x="97719" y="21712"/>
                    <a:pt x="97559" y="20375"/>
                    <a:pt x="97452" y="19092"/>
                  </a:cubicBezTo>
                  <a:cubicBezTo>
                    <a:pt x="97612" y="16847"/>
                    <a:pt x="97933" y="13800"/>
                    <a:pt x="97933" y="13747"/>
                  </a:cubicBezTo>
                  <a:cubicBezTo>
                    <a:pt x="98040" y="13373"/>
                    <a:pt x="97933" y="13052"/>
                    <a:pt x="97666" y="12785"/>
                  </a:cubicBezTo>
                  <a:cubicBezTo>
                    <a:pt x="97612" y="12731"/>
                    <a:pt x="97505" y="12678"/>
                    <a:pt x="97452" y="12678"/>
                  </a:cubicBezTo>
                  <a:cubicBezTo>
                    <a:pt x="97414" y="12668"/>
                    <a:pt x="97378" y="12664"/>
                    <a:pt x="97343" y="12664"/>
                  </a:cubicBezTo>
                  <a:cubicBezTo>
                    <a:pt x="97183" y="12664"/>
                    <a:pt x="97059" y="12759"/>
                    <a:pt x="96971" y="12891"/>
                  </a:cubicBezTo>
                  <a:cubicBezTo>
                    <a:pt x="96436" y="13800"/>
                    <a:pt x="95955" y="14656"/>
                    <a:pt x="95474" y="15564"/>
                  </a:cubicBezTo>
                  <a:cubicBezTo>
                    <a:pt x="95527" y="15404"/>
                    <a:pt x="95581" y="15190"/>
                    <a:pt x="95688" y="15030"/>
                  </a:cubicBezTo>
                  <a:lnTo>
                    <a:pt x="95741" y="14816"/>
                  </a:lnTo>
                  <a:cubicBezTo>
                    <a:pt x="95955" y="14442"/>
                    <a:pt x="96115" y="14014"/>
                    <a:pt x="96329" y="13586"/>
                  </a:cubicBezTo>
                  <a:cubicBezTo>
                    <a:pt x="96543" y="13159"/>
                    <a:pt x="96704" y="12731"/>
                    <a:pt x="96864" y="12357"/>
                  </a:cubicBezTo>
                  <a:cubicBezTo>
                    <a:pt x="97078" y="11983"/>
                    <a:pt x="97238" y="11555"/>
                    <a:pt x="97345" y="11234"/>
                  </a:cubicBezTo>
                  <a:cubicBezTo>
                    <a:pt x="97505" y="10967"/>
                    <a:pt x="97612" y="10646"/>
                    <a:pt x="97719" y="10432"/>
                  </a:cubicBezTo>
                  <a:lnTo>
                    <a:pt x="97826" y="10112"/>
                  </a:lnTo>
                  <a:lnTo>
                    <a:pt x="97612" y="10326"/>
                  </a:lnTo>
                  <a:cubicBezTo>
                    <a:pt x="97505" y="10486"/>
                    <a:pt x="97345" y="10646"/>
                    <a:pt x="97131" y="10914"/>
                  </a:cubicBezTo>
                  <a:lnTo>
                    <a:pt x="97024" y="11020"/>
                  </a:lnTo>
                  <a:lnTo>
                    <a:pt x="97024" y="10967"/>
                  </a:lnTo>
                  <a:cubicBezTo>
                    <a:pt x="96436" y="9256"/>
                    <a:pt x="96169" y="7439"/>
                    <a:pt x="96222" y="5621"/>
                  </a:cubicBezTo>
                  <a:cubicBezTo>
                    <a:pt x="96383" y="2093"/>
                    <a:pt x="95741" y="490"/>
                    <a:pt x="94031" y="8"/>
                  </a:cubicBezTo>
                  <a:lnTo>
                    <a:pt x="93870" y="8"/>
                  </a:lnTo>
                  <a:cubicBezTo>
                    <a:pt x="93818" y="3"/>
                    <a:pt x="93767" y="0"/>
                    <a:pt x="937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4"/>
            <p:cNvSpPr/>
            <p:nvPr/>
          </p:nvSpPr>
          <p:spPr>
            <a:xfrm>
              <a:off x="4814300" y="2694450"/>
              <a:ext cx="106950" cy="294025"/>
            </a:xfrm>
            <a:custGeom>
              <a:avLst/>
              <a:gdLst/>
              <a:ahLst/>
              <a:cxnLst/>
              <a:rect l="l" t="t" r="r" b="b"/>
              <a:pathLst>
                <a:path w="4278" h="11761" extrusionOk="0">
                  <a:moveTo>
                    <a:pt x="1230" y="0"/>
                  </a:moveTo>
                  <a:lnTo>
                    <a:pt x="1" y="107"/>
                  </a:lnTo>
                  <a:cubicBezTo>
                    <a:pt x="856" y="802"/>
                    <a:pt x="1551" y="1711"/>
                    <a:pt x="2085" y="2673"/>
                  </a:cubicBezTo>
                  <a:cubicBezTo>
                    <a:pt x="2673" y="3956"/>
                    <a:pt x="3048" y="5293"/>
                    <a:pt x="2994" y="6682"/>
                  </a:cubicBezTo>
                  <a:cubicBezTo>
                    <a:pt x="2994" y="8072"/>
                    <a:pt x="2673" y="9462"/>
                    <a:pt x="2032" y="10692"/>
                  </a:cubicBezTo>
                  <a:cubicBezTo>
                    <a:pt x="1872" y="11066"/>
                    <a:pt x="1658" y="11440"/>
                    <a:pt x="1444" y="11761"/>
                  </a:cubicBezTo>
                  <a:lnTo>
                    <a:pt x="2780" y="11600"/>
                  </a:lnTo>
                  <a:cubicBezTo>
                    <a:pt x="3636" y="10157"/>
                    <a:pt x="4170" y="8553"/>
                    <a:pt x="4224" y="6843"/>
                  </a:cubicBezTo>
                  <a:cubicBezTo>
                    <a:pt x="4277" y="4223"/>
                    <a:pt x="3208" y="1711"/>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4"/>
            <p:cNvSpPr/>
            <p:nvPr/>
          </p:nvSpPr>
          <p:spPr>
            <a:xfrm>
              <a:off x="3272075" y="3557775"/>
              <a:ext cx="155050" cy="461075"/>
            </a:xfrm>
            <a:custGeom>
              <a:avLst/>
              <a:gdLst/>
              <a:ahLst/>
              <a:cxnLst/>
              <a:rect l="l" t="t" r="r" b="b"/>
              <a:pathLst>
                <a:path w="6202" h="18443" extrusionOk="0">
                  <a:moveTo>
                    <a:pt x="4812" y="0"/>
                  </a:moveTo>
                  <a:cubicBezTo>
                    <a:pt x="1" y="6148"/>
                    <a:pt x="856" y="13792"/>
                    <a:pt x="3101" y="18336"/>
                  </a:cubicBezTo>
                  <a:lnTo>
                    <a:pt x="4598" y="18443"/>
                  </a:lnTo>
                  <a:cubicBezTo>
                    <a:pt x="4224" y="17801"/>
                    <a:pt x="3903" y="17160"/>
                    <a:pt x="3636" y="16411"/>
                  </a:cubicBezTo>
                  <a:cubicBezTo>
                    <a:pt x="2887" y="14487"/>
                    <a:pt x="2513" y="12456"/>
                    <a:pt x="2513" y="10424"/>
                  </a:cubicBezTo>
                  <a:cubicBezTo>
                    <a:pt x="2513" y="8340"/>
                    <a:pt x="2887" y="6308"/>
                    <a:pt x="3636" y="4384"/>
                  </a:cubicBezTo>
                  <a:cubicBezTo>
                    <a:pt x="4277" y="2833"/>
                    <a:pt x="5133" y="1390"/>
                    <a:pt x="6202" y="107"/>
                  </a:cubicBezTo>
                  <a:lnTo>
                    <a:pt x="48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4"/>
            <p:cNvSpPr/>
            <p:nvPr/>
          </p:nvSpPr>
          <p:spPr>
            <a:xfrm>
              <a:off x="4516275" y="2717175"/>
              <a:ext cx="105600" cy="304725"/>
            </a:xfrm>
            <a:custGeom>
              <a:avLst/>
              <a:gdLst/>
              <a:ahLst/>
              <a:cxnLst/>
              <a:rect l="l" t="t" r="r" b="b"/>
              <a:pathLst>
                <a:path w="4224" h="12189" extrusionOk="0">
                  <a:moveTo>
                    <a:pt x="1284" y="0"/>
                  </a:moveTo>
                  <a:lnTo>
                    <a:pt x="1" y="107"/>
                  </a:lnTo>
                  <a:cubicBezTo>
                    <a:pt x="803" y="855"/>
                    <a:pt x="1498" y="1711"/>
                    <a:pt x="1979" y="2673"/>
                  </a:cubicBezTo>
                  <a:cubicBezTo>
                    <a:pt x="2620" y="3956"/>
                    <a:pt x="2941" y="5399"/>
                    <a:pt x="2941" y="6789"/>
                  </a:cubicBezTo>
                  <a:cubicBezTo>
                    <a:pt x="2887" y="8232"/>
                    <a:pt x="2567" y="9622"/>
                    <a:pt x="1979" y="10905"/>
                  </a:cubicBezTo>
                  <a:cubicBezTo>
                    <a:pt x="1765" y="11386"/>
                    <a:pt x="1498" y="11761"/>
                    <a:pt x="1230" y="12188"/>
                  </a:cubicBezTo>
                  <a:lnTo>
                    <a:pt x="2620" y="12028"/>
                  </a:lnTo>
                  <a:cubicBezTo>
                    <a:pt x="3582" y="10531"/>
                    <a:pt x="4117" y="8767"/>
                    <a:pt x="4170" y="7003"/>
                  </a:cubicBezTo>
                  <a:cubicBezTo>
                    <a:pt x="4224" y="4330"/>
                    <a:pt x="3155" y="1818"/>
                    <a:pt x="1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4"/>
            <p:cNvSpPr/>
            <p:nvPr/>
          </p:nvSpPr>
          <p:spPr>
            <a:xfrm>
              <a:off x="4580425" y="2695775"/>
              <a:ext cx="288700" cy="335475"/>
            </a:xfrm>
            <a:custGeom>
              <a:avLst/>
              <a:gdLst/>
              <a:ahLst/>
              <a:cxnLst/>
              <a:rect l="l" t="t" r="r" b="b"/>
              <a:pathLst>
                <a:path w="11548" h="13419" extrusionOk="0">
                  <a:moveTo>
                    <a:pt x="9142" y="1"/>
                  </a:moveTo>
                  <a:lnTo>
                    <a:pt x="1" y="749"/>
                  </a:lnTo>
                  <a:cubicBezTo>
                    <a:pt x="1765" y="2674"/>
                    <a:pt x="2674" y="5240"/>
                    <a:pt x="2620" y="7859"/>
                  </a:cubicBezTo>
                  <a:cubicBezTo>
                    <a:pt x="2567" y="9569"/>
                    <a:pt x="2086" y="11227"/>
                    <a:pt x="1337" y="12723"/>
                  </a:cubicBezTo>
                  <a:lnTo>
                    <a:pt x="9249" y="11868"/>
                  </a:lnTo>
                  <a:lnTo>
                    <a:pt x="9035" y="13418"/>
                  </a:lnTo>
                  <a:cubicBezTo>
                    <a:pt x="9783" y="12510"/>
                    <a:pt x="10371" y="11494"/>
                    <a:pt x="10799" y="10371"/>
                  </a:cubicBezTo>
                  <a:cubicBezTo>
                    <a:pt x="11280" y="9195"/>
                    <a:pt x="11494" y="7912"/>
                    <a:pt x="11547" y="6629"/>
                  </a:cubicBezTo>
                  <a:cubicBezTo>
                    <a:pt x="11547" y="5346"/>
                    <a:pt x="11334" y="4063"/>
                    <a:pt x="10852" y="2887"/>
                  </a:cubicBezTo>
                  <a:cubicBezTo>
                    <a:pt x="10371" y="1872"/>
                    <a:pt x="9837" y="910"/>
                    <a:pt x="9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4"/>
            <p:cNvSpPr/>
            <p:nvPr/>
          </p:nvSpPr>
          <p:spPr>
            <a:xfrm>
              <a:off x="3602175" y="3242375"/>
              <a:ext cx="80200" cy="220525"/>
            </a:xfrm>
            <a:custGeom>
              <a:avLst/>
              <a:gdLst/>
              <a:ahLst/>
              <a:cxnLst/>
              <a:rect l="l" t="t" r="r" b="b"/>
              <a:pathLst>
                <a:path w="3208" h="8821" extrusionOk="0">
                  <a:moveTo>
                    <a:pt x="268" y="1"/>
                  </a:moveTo>
                  <a:cubicBezTo>
                    <a:pt x="107" y="909"/>
                    <a:pt x="1" y="1872"/>
                    <a:pt x="54" y="2834"/>
                  </a:cubicBezTo>
                  <a:cubicBezTo>
                    <a:pt x="107" y="4865"/>
                    <a:pt x="695" y="6896"/>
                    <a:pt x="1765" y="8714"/>
                  </a:cubicBezTo>
                  <a:lnTo>
                    <a:pt x="3208" y="8821"/>
                  </a:lnTo>
                  <a:cubicBezTo>
                    <a:pt x="2887" y="8340"/>
                    <a:pt x="2566" y="7805"/>
                    <a:pt x="2353" y="7271"/>
                  </a:cubicBezTo>
                  <a:cubicBezTo>
                    <a:pt x="1658" y="5613"/>
                    <a:pt x="1283" y="3903"/>
                    <a:pt x="1283" y="2139"/>
                  </a:cubicBezTo>
                  <a:lnTo>
                    <a:pt x="1390" y="802"/>
                  </a:lnTo>
                  <a:lnTo>
                    <a:pt x="1497" y="268"/>
                  </a:lnTo>
                  <a:lnTo>
                    <a:pt x="2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4"/>
            <p:cNvSpPr/>
            <p:nvPr/>
          </p:nvSpPr>
          <p:spPr>
            <a:xfrm>
              <a:off x="3632937" y="2766602"/>
              <a:ext cx="311425" cy="359525"/>
            </a:xfrm>
            <a:custGeom>
              <a:avLst/>
              <a:gdLst/>
              <a:ahLst/>
              <a:cxnLst/>
              <a:rect l="l" t="t" r="r" b="b"/>
              <a:pathLst>
                <a:path w="12457" h="14381" extrusionOk="0">
                  <a:moveTo>
                    <a:pt x="10050" y="1"/>
                  </a:moveTo>
                  <a:lnTo>
                    <a:pt x="1" y="803"/>
                  </a:lnTo>
                  <a:cubicBezTo>
                    <a:pt x="3101" y="4277"/>
                    <a:pt x="4438" y="7592"/>
                    <a:pt x="4010" y="10692"/>
                  </a:cubicBezTo>
                  <a:cubicBezTo>
                    <a:pt x="3796" y="11815"/>
                    <a:pt x="3368" y="12937"/>
                    <a:pt x="2727" y="13900"/>
                  </a:cubicBezTo>
                  <a:lnTo>
                    <a:pt x="10532" y="13044"/>
                  </a:lnTo>
                  <a:lnTo>
                    <a:pt x="10532" y="13044"/>
                  </a:lnTo>
                  <a:lnTo>
                    <a:pt x="10211" y="14381"/>
                  </a:lnTo>
                  <a:cubicBezTo>
                    <a:pt x="11654" y="12296"/>
                    <a:pt x="12403" y="9783"/>
                    <a:pt x="12456" y="7271"/>
                  </a:cubicBezTo>
                  <a:cubicBezTo>
                    <a:pt x="12456" y="5881"/>
                    <a:pt x="12242" y="4491"/>
                    <a:pt x="11761" y="3155"/>
                  </a:cubicBezTo>
                  <a:cubicBezTo>
                    <a:pt x="11333" y="2086"/>
                    <a:pt x="10745" y="1017"/>
                    <a:pt x="100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4"/>
            <p:cNvSpPr/>
            <p:nvPr/>
          </p:nvSpPr>
          <p:spPr>
            <a:xfrm>
              <a:off x="5061550" y="2674400"/>
              <a:ext cx="105600" cy="286025"/>
            </a:xfrm>
            <a:custGeom>
              <a:avLst/>
              <a:gdLst/>
              <a:ahLst/>
              <a:cxnLst/>
              <a:rect l="l" t="t" r="r" b="b"/>
              <a:pathLst>
                <a:path w="4224" h="11441" extrusionOk="0">
                  <a:moveTo>
                    <a:pt x="1230" y="0"/>
                  </a:moveTo>
                  <a:lnTo>
                    <a:pt x="0" y="54"/>
                  </a:lnTo>
                  <a:cubicBezTo>
                    <a:pt x="802" y="749"/>
                    <a:pt x="1497" y="1551"/>
                    <a:pt x="1978" y="2513"/>
                  </a:cubicBezTo>
                  <a:cubicBezTo>
                    <a:pt x="2673" y="3689"/>
                    <a:pt x="2994" y="5025"/>
                    <a:pt x="2994" y="6362"/>
                  </a:cubicBezTo>
                  <a:cubicBezTo>
                    <a:pt x="2940" y="7752"/>
                    <a:pt x="2619" y="9088"/>
                    <a:pt x="1978" y="10264"/>
                  </a:cubicBezTo>
                  <a:cubicBezTo>
                    <a:pt x="1764" y="10692"/>
                    <a:pt x="1497" y="11066"/>
                    <a:pt x="1230" y="11440"/>
                  </a:cubicBezTo>
                  <a:lnTo>
                    <a:pt x="2566" y="11280"/>
                  </a:lnTo>
                  <a:cubicBezTo>
                    <a:pt x="3582" y="9890"/>
                    <a:pt x="4116" y="8233"/>
                    <a:pt x="4170" y="6522"/>
                  </a:cubicBezTo>
                  <a:cubicBezTo>
                    <a:pt x="4223" y="4010"/>
                    <a:pt x="3154" y="1604"/>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4"/>
            <p:cNvSpPr/>
            <p:nvPr/>
          </p:nvSpPr>
          <p:spPr>
            <a:xfrm>
              <a:off x="4878450" y="2675725"/>
              <a:ext cx="236575" cy="320775"/>
            </a:xfrm>
            <a:custGeom>
              <a:avLst/>
              <a:gdLst/>
              <a:ahLst/>
              <a:cxnLst/>
              <a:rect l="l" t="t" r="r" b="b"/>
              <a:pathLst>
                <a:path w="9463" h="12831" extrusionOk="0">
                  <a:moveTo>
                    <a:pt x="7110" y="1"/>
                  </a:moveTo>
                  <a:lnTo>
                    <a:pt x="1" y="589"/>
                  </a:lnTo>
                  <a:cubicBezTo>
                    <a:pt x="1818" y="2513"/>
                    <a:pt x="2780" y="5026"/>
                    <a:pt x="2673" y="7645"/>
                  </a:cubicBezTo>
                  <a:cubicBezTo>
                    <a:pt x="2620" y="9195"/>
                    <a:pt x="2192" y="10799"/>
                    <a:pt x="1497" y="12189"/>
                  </a:cubicBezTo>
                  <a:lnTo>
                    <a:pt x="7217" y="11548"/>
                  </a:lnTo>
                  <a:lnTo>
                    <a:pt x="6950" y="12830"/>
                  </a:lnTo>
                  <a:cubicBezTo>
                    <a:pt x="7698" y="11922"/>
                    <a:pt x="8286" y="10960"/>
                    <a:pt x="8714" y="9890"/>
                  </a:cubicBezTo>
                  <a:cubicBezTo>
                    <a:pt x="9142" y="8768"/>
                    <a:pt x="9409" y="7538"/>
                    <a:pt x="9462" y="6309"/>
                  </a:cubicBezTo>
                  <a:cubicBezTo>
                    <a:pt x="9462" y="5079"/>
                    <a:pt x="9195" y="3850"/>
                    <a:pt x="8714" y="2674"/>
                  </a:cubicBezTo>
                  <a:cubicBezTo>
                    <a:pt x="8286" y="1712"/>
                    <a:pt x="7752" y="856"/>
                    <a:pt x="7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4"/>
            <p:cNvSpPr/>
            <p:nvPr/>
          </p:nvSpPr>
          <p:spPr>
            <a:xfrm>
              <a:off x="4278400" y="2719825"/>
              <a:ext cx="290025" cy="340825"/>
            </a:xfrm>
            <a:custGeom>
              <a:avLst/>
              <a:gdLst/>
              <a:ahLst/>
              <a:cxnLst/>
              <a:rect l="l" t="t" r="r" b="b"/>
              <a:pathLst>
                <a:path w="11601" h="13633" extrusionOk="0">
                  <a:moveTo>
                    <a:pt x="9249" y="1"/>
                  </a:moveTo>
                  <a:lnTo>
                    <a:pt x="1" y="749"/>
                  </a:lnTo>
                  <a:cubicBezTo>
                    <a:pt x="1765" y="2781"/>
                    <a:pt x="2727" y="5454"/>
                    <a:pt x="2673" y="8180"/>
                  </a:cubicBezTo>
                  <a:cubicBezTo>
                    <a:pt x="2566" y="9890"/>
                    <a:pt x="2139" y="11601"/>
                    <a:pt x="1390" y="13151"/>
                  </a:cubicBezTo>
                  <a:lnTo>
                    <a:pt x="9462" y="12189"/>
                  </a:lnTo>
                  <a:lnTo>
                    <a:pt x="9142" y="13632"/>
                  </a:lnTo>
                  <a:cubicBezTo>
                    <a:pt x="10692" y="11655"/>
                    <a:pt x="11547" y="9196"/>
                    <a:pt x="11547" y="6683"/>
                  </a:cubicBezTo>
                  <a:cubicBezTo>
                    <a:pt x="11601" y="5400"/>
                    <a:pt x="11333" y="4064"/>
                    <a:pt x="10852" y="2834"/>
                  </a:cubicBezTo>
                  <a:cubicBezTo>
                    <a:pt x="10478" y="1818"/>
                    <a:pt x="9943" y="856"/>
                    <a:pt x="9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4"/>
            <p:cNvSpPr/>
            <p:nvPr/>
          </p:nvSpPr>
          <p:spPr>
            <a:xfrm>
              <a:off x="3664975" y="3585825"/>
              <a:ext cx="159075" cy="478475"/>
            </a:xfrm>
            <a:custGeom>
              <a:avLst/>
              <a:gdLst/>
              <a:ahLst/>
              <a:cxnLst/>
              <a:rect l="l" t="t" r="r" b="b"/>
              <a:pathLst>
                <a:path w="6363" h="19139" extrusionOk="0">
                  <a:moveTo>
                    <a:pt x="4972" y="1"/>
                  </a:moveTo>
                  <a:cubicBezTo>
                    <a:pt x="1" y="6629"/>
                    <a:pt x="1070" y="14381"/>
                    <a:pt x="3262" y="18978"/>
                  </a:cubicBezTo>
                  <a:lnTo>
                    <a:pt x="4705" y="19138"/>
                  </a:lnTo>
                  <a:cubicBezTo>
                    <a:pt x="4331" y="18443"/>
                    <a:pt x="4010" y="17748"/>
                    <a:pt x="3743" y="17000"/>
                  </a:cubicBezTo>
                  <a:cubicBezTo>
                    <a:pt x="3048" y="15022"/>
                    <a:pt x="2674" y="12884"/>
                    <a:pt x="2620" y="10799"/>
                  </a:cubicBezTo>
                  <a:cubicBezTo>
                    <a:pt x="2620" y="8661"/>
                    <a:pt x="2995" y="6523"/>
                    <a:pt x="3743" y="4545"/>
                  </a:cubicBezTo>
                  <a:cubicBezTo>
                    <a:pt x="4384" y="2941"/>
                    <a:pt x="5293" y="1444"/>
                    <a:pt x="6362" y="108"/>
                  </a:cubicBezTo>
                  <a:lnTo>
                    <a:pt x="49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4"/>
            <p:cNvSpPr/>
            <p:nvPr/>
          </p:nvSpPr>
          <p:spPr>
            <a:xfrm>
              <a:off x="3663650" y="3194275"/>
              <a:ext cx="327450" cy="310075"/>
            </a:xfrm>
            <a:custGeom>
              <a:avLst/>
              <a:gdLst/>
              <a:ahLst/>
              <a:cxnLst/>
              <a:rect l="l" t="t" r="r" b="b"/>
              <a:pathLst>
                <a:path w="13098" h="12403" extrusionOk="0">
                  <a:moveTo>
                    <a:pt x="12777" y="0"/>
                  </a:moveTo>
                  <a:cubicBezTo>
                    <a:pt x="8375" y="1403"/>
                    <a:pt x="4805" y="2718"/>
                    <a:pt x="2146" y="2718"/>
                  </a:cubicBezTo>
                  <a:cubicBezTo>
                    <a:pt x="1866" y="2718"/>
                    <a:pt x="1596" y="2703"/>
                    <a:pt x="1337" y="2673"/>
                  </a:cubicBezTo>
                  <a:cubicBezTo>
                    <a:pt x="1016" y="2619"/>
                    <a:pt x="589" y="2513"/>
                    <a:pt x="107" y="2459"/>
                  </a:cubicBezTo>
                  <a:cubicBezTo>
                    <a:pt x="1" y="2994"/>
                    <a:pt x="1" y="3528"/>
                    <a:pt x="1" y="4063"/>
                  </a:cubicBezTo>
                  <a:lnTo>
                    <a:pt x="1" y="5239"/>
                  </a:lnTo>
                  <a:cubicBezTo>
                    <a:pt x="1" y="5666"/>
                    <a:pt x="107" y="6041"/>
                    <a:pt x="161" y="6468"/>
                  </a:cubicBezTo>
                  <a:lnTo>
                    <a:pt x="375" y="7644"/>
                  </a:lnTo>
                  <a:lnTo>
                    <a:pt x="695" y="8820"/>
                  </a:lnTo>
                  <a:cubicBezTo>
                    <a:pt x="1123" y="10103"/>
                    <a:pt x="1711" y="11279"/>
                    <a:pt x="2460" y="12402"/>
                  </a:cubicBezTo>
                  <a:lnTo>
                    <a:pt x="2192" y="10852"/>
                  </a:lnTo>
                  <a:lnTo>
                    <a:pt x="13097" y="11814"/>
                  </a:lnTo>
                  <a:cubicBezTo>
                    <a:pt x="12242" y="9996"/>
                    <a:pt x="11761" y="8019"/>
                    <a:pt x="11654" y="5987"/>
                  </a:cubicBezTo>
                  <a:cubicBezTo>
                    <a:pt x="11601" y="3902"/>
                    <a:pt x="11975" y="1871"/>
                    <a:pt x="12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4"/>
            <p:cNvSpPr/>
            <p:nvPr/>
          </p:nvSpPr>
          <p:spPr>
            <a:xfrm>
              <a:off x="5029475" y="3472250"/>
              <a:ext cx="300700" cy="41450"/>
            </a:xfrm>
            <a:custGeom>
              <a:avLst/>
              <a:gdLst/>
              <a:ahLst/>
              <a:cxnLst/>
              <a:rect l="l" t="t" r="r" b="b"/>
              <a:pathLst>
                <a:path w="12028" h="1658" extrusionOk="0">
                  <a:moveTo>
                    <a:pt x="12028" y="0"/>
                  </a:moveTo>
                  <a:lnTo>
                    <a:pt x="6415" y="588"/>
                  </a:lnTo>
                  <a:lnTo>
                    <a:pt x="3635" y="909"/>
                  </a:lnTo>
                  <a:lnTo>
                    <a:pt x="0" y="1657"/>
                  </a:lnTo>
                  <a:lnTo>
                    <a:pt x="855" y="1550"/>
                  </a:lnTo>
                  <a:lnTo>
                    <a:pt x="6415" y="802"/>
                  </a:lnTo>
                  <a:lnTo>
                    <a:pt x="1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4"/>
            <p:cNvSpPr/>
            <p:nvPr/>
          </p:nvSpPr>
          <p:spPr>
            <a:xfrm>
              <a:off x="3885500" y="2766600"/>
              <a:ext cx="108275" cy="326125"/>
            </a:xfrm>
            <a:custGeom>
              <a:avLst/>
              <a:gdLst/>
              <a:ahLst/>
              <a:cxnLst/>
              <a:rect l="l" t="t" r="r" b="b"/>
              <a:pathLst>
                <a:path w="4331" h="13045" extrusionOk="0">
                  <a:moveTo>
                    <a:pt x="1283" y="1"/>
                  </a:moveTo>
                  <a:lnTo>
                    <a:pt x="0" y="108"/>
                  </a:lnTo>
                  <a:cubicBezTo>
                    <a:pt x="1978" y="1979"/>
                    <a:pt x="3047" y="4652"/>
                    <a:pt x="3047" y="7378"/>
                  </a:cubicBezTo>
                  <a:cubicBezTo>
                    <a:pt x="2994" y="8875"/>
                    <a:pt x="2673" y="10318"/>
                    <a:pt x="2085" y="11708"/>
                  </a:cubicBezTo>
                  <a:cubicBezTo>
                    <a:pt x="1871" y="12189"/>
                    <a:pt x="1657" y="12617"/>
                    <a:pt x="1390" y="13044"/>
                  </a:cubicBezTo>
                  <a:lnTo>
                    <a:pt x="2780" y="12884"/>
                  </a:lnTo>
                  <a:cubicBezTo>
                    <a:pt x="3689" y="11280"/>
                    <a:pt x="4223" y="9463"/>
                    <a:pt x="4277" y="7592"/>
                  </a:cubicBezTo>
                  <a:cubicBezTo>
                    <a:pt x="4330" y="4759"/>
                    <a:pt x="3261" y="2032"/>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4"/>
            <p:cNvSpPr/>
            <p:nvPr/>
          </p:nvSpPr>
          <p:spPr>
            <a:xfrm>
              <a:off x="4212925" y="2741225"/>
              <a:ext cx="109600" cy="314075"/>
            </a:xfrm>
            <a:custGeom>
              <a:avLst/>
              <a:gdLst/>
              <a:ahLst/>
              <a:cxnLst/>
              <a:rect l="l" t="t" r="r" b="b"/>
              <a:pathLst>
                <a:path w="4384" h="12563" extrusionOk="0">
                  <a:moveTo>
                    <a:pt x="1337" y="0"/>
                  </a:moveTo>
                  <a:lnTo>
                    <a:pt x="0" y="54"/>
                  </a:lnTo>
                  <a:cubicBezTo>
                    <a:pt x="855" y="856"/>
                    <a:pt x="1550" y="1818"/>
                    <a:pt x="2085" y="2887"/>
                  </a:cubicBezTo>
                  <a:cubicBezTo>
                    <a:pt x="2726" y="4223"/>
                    <a:pt x="3047" y="5667"/>
                    <a:pt x="2994" y="7110"/>
                  </a:cubicBezTo>
                  <a:cubicBezTo>
                    <a:pt x="2994" y="8553"/>
                    <a:pt x="2673" y="9997"/>
                    <a:pt x="2032" y="11333"/>
                  </a:cubicBezTo>
                  <a:cubicBezTo>
                    <a:pt x="1871" y="11761"/>
                    <a:pt x="1657" y="12188"/>
                    <a:pt x="1390" y="12563"/>
                  </a:cubicBezTo>
                  <a:lnTo>
                    <a:pt x="2780" y="12402"/>
                  </a:lnTo>
                  <a:cubicBezTo>
                    <a:pt x="3689" y="10852"/>
                    <a:pt x="4223" y="9088"/>
                    <a:pt x="4277" y="7270"/>
                  </a:cubicBezTo>
                  <a:cubicBezTo>
                    <a:pt x="4384" y="4544"/>
                    <a:pt x="3314" y="1871"/>
                    <a:pt x="1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4"/>
            <p:cNvSpPr/>
            <p:nvPr/>
          </p:nvSpPr>
          <p:spPr>
            <a:xfrm>
              <a:off x="3949650" y="2743900"/>
              <a:ext cx="319425" cy="347475"/>
            </a:xfrm>
            <a:custGeom>
              <a:avLst/>
              <a:gdLst/>
              <a:ahLst/>
              <a:cxnLst/>
              <a:rect l="l" t="t" r="r" b="b"/>
              <a:pathLst>
                <a:path w="12777" h="13899" extrusionOk="0">
                  <a:moveTo>
                    <a:pt x="10371" y="0"/>
                  </a:moveTo>
                  <a:lnTo>
                    <a:pt x="0" y="802"/>
                  </a:lnTo>
                  <a:cubicBezTo>
                    <a:pt x="1818" y="2940"/>
                    <a:pt x="2833" y="5720"/>
                    <a:pt x="2727" y="8553"/>
                  </a:cubicBezTo>
                  <a:cubicBezTo>
                    <a:pt x="2673" y="10317"/>
                    <a:pt x="2192" y="12028"/>
                    <a:pt x="1444" y="13632"/>
                  </a:cubicBezTo>
                  <a:lnTo>
                    <a:pt x="10745" y="12562"/>
                  </a:lnTo>
                  <a:lnTo>
                    <a:pt x="10478" y="13899"/>
                  </a:lnTo>
                  <a:cubicBezTo>
                    <a:pt x="11921" y="11868"/>
                    <a:pt x="12669" y="9462"/>
                    <a:pt x="12723" y="7003"/>
                  </a:cubicBezTo>
                  <a:cubicBezTo>
                    <a:pt x="12776" y="5613"/>
                    <a:pt x="12509" y="4277"/>
                    <a:pt x="12081" y="2994"/>
                  </a:cubicBezTo>
                  <a:cubicBezTo>
                    <a:pt x="11654" y="1925"/>
                    <a:pt x="11066" y="909"/>
                    <a:pt x="10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4"/>
            <p:cNvSpPr/>
            <p:nvPr/>
          </p:nvSpPr>
          <p:spPr>
            <a:xfrm>
              <a:off x="3992400" y="3166200"/>
              <a:ext cx="80225" cy="331450"/>
            </a:xfrm>
            <a:custGeom>
              <a:avLst/>
              <a:gdLst/>
              <a:ahLst/>
              <a:cxnLst/>
              <a:rect l="l" t="t" r="r" b="b"/>
              <a:pathLst>
                <a:path w="3209" h="13258" extrusionOk="0">
                  <a:moveTo>
                    <a:pt x="3155" y="0"/>
                  </a:moveTo>
                  <a:lnTo>
                    <a:pt x="1658" y="428"/>
                  </a:lnTo>
                  <a:cubicBezTo>
                    <a:pt x="535" y="2459"/>
                    <a:pt x="1" y="4758"/>
                    <a:pt x="54" y="7057"/>
                  </a:cubicBezTo>
                  <a:cubicBezTo>
                    <a:pt x="161" y="9195"/>
                    <a:pt x="749" y="11280"/>
                    <a:pt x="1765" y="13151"/>
                  </a:cubicBezTo>
                  <a:lnTo>
                    <a:pt x="3208" y="13258"/>
                  </a:lnTo>
                  <a:cubicBezTo>
                    <a:pt x="2887" y="12723"/>
                    <a:pt x="2620" y="12189"/>
                    <a:pt x="2353" y="11601"/>
                  </a:cubicBezTo>
                  <a:cubicBezTo>
                    <a:pt x="1658" y="9943"/>
                    <a:pt x="1284" y="8126"/>
                    <a:pt x="1337" y="6362"/>
                  </a:cubicBezTo>
                  <a:cubicBezTo>
                    <a:pt x="1337" y="5881"/>
                    <a:pt x="1391" y="5453"/>
                    <a:pt x="1391" y="5025"/>
                  </a:cubicBezTo>
                  <a:cubicBezTo>
                    <a:pt x="1444" y="4544"/>
                    <a:pt x="1551" y="4063"/>
                    <a:pt x="1658" y="3636"/>
                  </a:cubicBezTo>
                  <a:lnTo>
                    <a:pt x="2032" y="2353"/>
                  </a:lnTo>
                  <a:cubicBezTo>
                    <a:pt x="2193" y="1925"/>
                    <a:pt x="2406" y="1497"/>
                    <a:pt x="2567" y="1123"/>
                  </a:cubicBezTo>
                  <a:cubicBezTo>
                    <a:pt x="2727" y="749"/>
                    <a:pt x="2941" y="375"/>
                    <a:pt x="31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4"/>
            <p:cNvSpPr/>
            <p:nvPr/>
          </p:nvSpPr>
          <p:spPr>
            <a:xfrm>
              <a:off x="4053875" y="3119425"/>
              <a:ext cx="370225" cy="419650"/>
            </a:xfrm>
            <a:custGeom>
              <a:avLst/>
              <a:gdLst/>
              <a:ahLst/>
              <a:cxnLst/>
              <a:rect l="l" t="t" r="r" b="b"/>
              <a:pathLst>
                <a:path w="14809" h="16786" extrusionOk="0">
                  <a:moveTo>
                    <a:pt x="10692" y="1"/>
                  </a:moveTo>
                  <a:lnTo>
                    <a:pt x="6683" y="428"/>
                  </a:lnTo>
                  <a:cubicBezTo>
                    <a:pt x="4919" y="749"/>
                    <a:pt x="3315" y="1177"/>
                    <a:pt x="1711" y="1604"/>
                  </a:cubicBezTo>
                  <a:cubicBezTo>
                    <a:pt x="1444" y="2139"/>
                    <a:pt x="1177" y="2727"/>
                    <a:pt x="963" y="3315"/>
                  </a:cubicBezTo>
                  <a:cubicBezTo>
                    <a:pt x="322" y="4919"/>
                    <a:pt x="54" y="6522"/>
                    <a:pt x="1" y="8233"/>
                  </a:cubicBezTo>
                  <a:lnTo>
                    <a:pt x="1" y="9462"/>
                  </a:lnTo>
                  <a:cubicBezTo>
                    <a:pt x="1" y="9890"/>
                    <a:pt x="108" y="10318"/>
                    <a:pt x="161" y="10692"/>
                  </a:cubicBezTo>
                  <a:cubicBezTo>
                    <a:pt x="215" y="11119"/>
                    <a:pt x="322" y="11547"/>
                    <a:pt x="375" y="11921"/>
                  </a:cubicBezTo>
                  <a:lnTo>
                    <a:pt x="749" y="13151"/>
                  </a:lnTo>
                  <a:cubicBezTo>
                    <a:pt x="1123" y="14434"/>
                    <a:pt x="1711" y="15663"/>
                    <a:pt x="2460" y="16786"/>
                  </a:cubicBezTo>
                  <a:lnTo>
                    <a:pt x="2139" y="15236"/>
                  </a:lnTo>
                  <a:lnTo>
                    <a:pt x="11334" y="16037"/>
                  </a:lnTo>
                  <a:cubicBezTo>
                    <a:pt x="10639" y="14968"/>
                    <a:pt x="10158" y="13739"/>
                    <a:pt x="9997" y="12456"/>
                  </a:cubicBezTo>
                  <a:cubicBezTo>
                    <a:pt x="9356" y="8660"/>
                    <a:pt x="11013" y="4598"/>
                    <a:pt x="14808" y="214"/>
                  </a:cubicBezTo>
                  <a:lnTo>
                    <a:pt x="10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4"/>
            <p:cNvSpPr/>
            <p:nvPr/>
          </p:nvSpPr>
          <p:spPr>
            <a:xfrm>
              <a:off x="4041850" y="3621925"/>
              <a:ext cx="1204150" cy="513200"/>
            </a:xfrm>
            <a:custGeom>
              <a:avLst/>
              <a:gdLst/>
              <a:ahLst/>
              <a:cxnLst/>
              <a:rect l="l" t="t" r="r" b="b"/>
              <a:pathLst>
                <a:path w="48166" h="20528" extrusionOk="0">
                  <a:moveTo>
                    <a:pt x="30150" y="1764"/>
                  </a:moveTo>
                  <a:lnTo>
                    <a:pt x="30150" y="1764"/>
                  </a:lnTo>
                  <a:cubicBezTo>
                    <a:pt x="28012" y="2138"/>
                    <a:pt x="25874" y="2459"/>
                    <a:pt x="23735" y="2833"/>
                  </a:cubicBezTo>
                  <a:cubicBezTo>
                    <a:pt x="21651" y="3154"/>
                    <a:pt x="19512" y="3421"/>
                    <a:pt x="17374" y="3742"/>
                  </a:cubicBezTo>
                  <a:cubicBezTo>
                    <a:pt x="15236" y="4063"/>
                    <a:pt x="13098" y="4330"/>
                    <a:pt x="10959" y="4597"/>
                  </a:cubicBezTo>
                  <a:cubicBezTo>
                    <a:pt x="8821" y="4865"/>
                    <a:pt x="6683" y="5132"/>
                    <a:pt x="4491" y="5346"/>
                  </a:cubicBezTo>
                  <a:cubicBezTo>
                    <a:pt x="6629" y="4918"/>
                    <a:pt x="8768" y="4597"/>
                    <a:pt x="10906" y="4277"/>
                  </a:cubicBezTo>
                  <a:cubicBezTo>
                    <a:pt x="13044" y="3956"/>
                    <a:pt x="15182" y="3635"/>
                    <a:pt x="17321" y="3315"/>
                  </a:cubicBezTo>
                  <a:cubicBezTo>
                    <a:pt x="19405" y="2994"/>
                    <a:pt x="21597" y="2726"/>
                    <a:pt x="23735" y="2513"/>
                  </a:cubicBezTo>
                  <a:cubicBezTo>
                    <a:pt x="25874" y="2245"/>
                    <a:pt x="28012" y="1978"/>
                    <a:pt x="30150" y="1764"/>
                  </a:cubicBezTo>
                  <a:close/>
                  <a:moveTo>
                    <a:pt x="36458" y="4330"/>
                  </a:moveTo>
                  <a:lnTo>
                    <a:pt x="36458" y="4330"/>
                  </a:lnTo>
                  <a:cubicBezTo>
                    <a:pt x="33732" y="4811"/>
                    <a:pt x="31059" y="5239"/>
                    <a:pt x="28333" y="5667"/>
                  </a:cubicBezTo>
                  <a:lnTo>
                    <a:pt x="20207" y="6896"/>
                  </a:lnTo>
                  <a:lnTo>
                    <a:pt x="12082" y="8019"/>
                  </a:lnTo>
                  <a:cubicBezTo>
                    <a:pt x="9356" y="8393"/>
                    <a:pt x="6629" y="8767"/>
                    <a:pt x="3903" y="9088"/>
                  </a:cubicBezTo>
                  <a:cubicBezTo>
                    <a:pt x="6576" y="8553"/>
                    <a:pt x="9302" y="8126"/>
                    <a:pt x="12028" y="7751"/>
                  </a:cubicBezTo>
                  <a:lnTo>
                    <a:pt x="20154" y="6468"/>
                  </a:lnTo>
                  <a:lnTo>
                    <a:pt x="28279" y="5346"/>
                  </a:lnTo>
                  <a:cubicBezTo>
                    <a:pt x="31006" y="4972"/>
                    <a:pt x="33732" y="4651"/>
                    <a:pt x="36458" y="4330"/>
                  </a:cubicBezTo>
                  <a:close/>
                  <a:moveTo>
                    <a:pt x="45172" y="6255"/>
                  </a:moveTo>
                  <a:lnTo>
                    <a:pt x="45172" y="6255"/>
                  </a:lnTo>
                  <a:cubicBezTo>
                    <a:pt x="43675" y="6629"/>
                    <a:pt x="42178" y="6896"/>
                    <a:pt x="40681" y="7270"/>
                  </a:cubicBezTo>
                  <a:cubicBezTo>
                    <a:pt x="39184" y="7591"/>
                    <a:pt x="37688" y="7858"/>
                    <a:pt x="36191" y="8179"/>
                  </a:cubicBezTo>
                  <a:cubicBezTo>
                    <a:pt x="34694" y="8446"/>
                    <a:pt x="33197" y="8714"/>
                    <a:pt x="31700" y="8927"/>
                  </a:cubicBezTo>
                  <a:cubicBezTo>
                    <a:pt x="30204" y="9195"/>
                    <a:pt x="28653" y="9462"/>
                    <a:pt x="27157" y="9622"/>
                  </a:cubicBezTo>
                  <a:cubicBezTo>
                    <a:pt x="28653" y="9248"/>
                    <a:pt x="30150" y="8927"/>
                    <a:pt x="31647" y="8607"/>
                  </a:cubicBezTo>
                  <a:cubicBezTo>
                    <a:pt x="33144" y="8286"/>
                    <a:pt x="34641" y="8019"/>
                    <a:pt x="36137" y="7698"/>
                  </a:cubicBezTo>
                  <a:cubicBezTo>
                    <a:pt x="37634" y="7377"/>
                    <a:pt x="39131" y="7163"/>
                    <a:pt x="40628" y="6896"/>
                  </a:cubicBezTo>
                  <a:cubicBezTo>
                    <a:pt x="42178" y="6682"/>
                    <a:pt x="43675" y="6415"/>
                    <a:pt x="45172" y="6255"/>
                  </a:cubicBezTo>
                  <a:close/>
                  <a:moveTo>
                    <a:pt x="46989" y="0"/>
                  </a:moveTo>
                  <a:cubicBezTo>
                    <a:pt x="43434" y="416"/>
                    <a:pt x="25202" y="2466"/>
                    <a:pt x="15856" y="2466"/>
                  </a:cubicBezTo>
                  <a:cubicBezTo>
                    <a:pt x="14382" y="2466"/>
                    <a:pt x="13128" y="2415"/>
                    <a:pt x="12189" y="2299"/>
                  </a:cubicBezTo>
                  <a:cubicBezTo>
                    <a:pt x="11601" y="2245"/>
                    <a:pt x="11120" y="2138"/>
                    <a:pt x="10639" y="2085"/>
                  </a:cubicBezTo>
                  <a:lnTo>
                    <a:pt x="5293" y="2673"/>
                  </a:lnTo>
                  <a:lnTo>
                    <a:pt x="10264" y="2032"/>
                  </a:lnTo>
                  <a:cubicBezTo>
                    <a:pt x="9356" y="1871"/>
                    <a:pt x="8393" y="1604"/>
                    <a:pt x="7538" y="1230"/>
                  </a:cubicBezTo>
                  <a:lnTo>
                    <a:pt x="3796" y="1657"/>
                  </a:lnTo>
                  <a:cubicBezTo>
                    <a:pt x="1658" y="4972"/>
                    <a:pt x="375" y="8126"/>
                    <a:pt x="108" y="11012"/>
                  </a:cubicBezTo>
                  <a:lnTo>
                    <a:pt x="45172" y="4384"/>
                  </a:lnTo>
                  <a:lnTo>
                    <a:pt x="45172" y="4384"/>
                  </a:lnTo>
                  <a:lnTo>
                    <a:pt x="54" y="11921"/>
                  </a:lnTo>
                  <a:cubicBezTo>
                    <a:pt x="1" y="12402"/>
                    <a:pt x="1" y="12937"/>
                    <a:pt x="54" y="13471"/>
                  </a:cubicBezTo>
                  <a:lnTo>
                    <a:pt x="23361" y="10104"/>
                  </a:lnTo>
                  <a:lnTo>
                    <a:pt x="161" y="14273"/>
                  </a:lnTo>
                  <a:lnTo>
                    <a:pt x="161" y="14540"/>
                  </a:lnTo>
                  <a:cubicBezTo>
                    <a:pt x="428" y="16251"/>
                    <a:pt x="1123" y="17962"/>
                    <a:pt x="2139" y="19405"/>
                  </a:cubicBezTo>
                  <a:lnTo>
                    <a:pt x="45118" y="10531"/>
                  </a:lnTo>
                  <a:lnTo>
                    <a:pt x="2674" y="20153"/>
                  </a:lnTo>
                  <a:lnTo>
                    <a:pt x="2994" y="20528"/>
                  </a:lnTo>
                  <a:cubicBezTo>
                    <a:pt x="24377" y="16572"/>
                    <a:pt x="44423" y="11173"/>
                    <a:pt x="48165" y="10157"/>
                  </a:cubicBezTo>
                  <a:lnTo>
                    <a:pt x="48005" y="9622"/>
                  </a:lnTo>
                  <a:cubicBezTo>
                    <a:pt x="47951" y="9302"/>
                    <a:pt x="47791" y="8927"/>
                    <a:pt x="47737" y="8607"/>
                  </a:cubicBezTo>
                  <a:lnTo>
                    <a:pt x="4919" y="16358"/>
                  </a:lnTo>
                  <a:lnTo>
                    <a:pt x="47470" y="7751"/>
                  </a:lnTo>
                  <a:cubicBezTo>
                    <a:pt x="47043" y="5774"/>
                    <a:pt x="46829" y="3742"/>
                    <a:pt x="46882" y="1711"/>
                  </a:cubicBezTo>
                  <a:lnTo>
                    <a:pt x="46882" y="1711"/>
                  </a:lnTo>
                  <a:lnTo>
                    <a:pt x="23468" y="4758"/>
                  </a:lnTo>
                  <a:lnTo>
                    <a:pt x="46936" y="856"/>
                  </a:lnTo>
                  <a:cubicBezTo>
                    <a:pt x="46936" y="588"/>
                    <a:pt x="46989" y="321"/>
                    <a:pt x="469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4"/>
            <p:cNvSpPr/>
            <p:nvPr/>
          </p:nvSpPr>
          <p:spPr>
            <a:xfrm>
              <a:off x="2341925" y="3485600"/>
              <a:ext cx="279350" cy="471775"/>
            </a:xfrm>
            <a:custGeom>
              <a:avLst/>
              <a:gdLst/>
              <a:ahLst/>
              <a:cxnLst/>
              <a:rect l="l" t="t" r="r" b="b"/>
              <a:pathLst>
                <a:path w="11174" h="18871" extrusionOk="0">
                  <a:moveTo>
                    <a:pt x="2727" y="1"/>
                  </a:moveTo>
                  <a:cubicBezTo>
                    <a:pt x="1979" y="1284"/>
                    <a:pt x="1337" y="2620"/>
                    <a:pt x="856" y="4010"/>
                  </a:cubicBezTo>
                  <a:cubicBezTo>
                    <a:pt x="268" y="5720"/>
                    <a:pt x="1" y="7485"/>
                    <a:pt x="1" y="9249"/>
                  </a:cubicBezTo>
                  <a:lnTo>
                    <a:pt x="54" y="10585"/>
                  </a:lnTo>
                  <a:lnTo>
                    <a:pt x="215" y="11921"/>
                  </a:lnTo>
                  <a:lnTo>
                    <a:pt x="482" y="13204"/>
                  </a:lnTo>
                  <a:lnTo>
                    <a:pt x="803" y="14487"/>
                  </a:lnTo>
                  <a:cubicBezTo>
                    <a:pt x="1284" y="16038"/>
                    <a:pt x="1979" y="17534"/>
                    <a:pt x="2888" y="18871"/>
                  </a:cubicBezTo>
                  <a:lnTo>
                    <a:pt x="2567" y="16893"/>
                  </a:lnTo>
                  <a:lnTo>
                    <a:pt x="9356" y="17695"/>
                  </a:lnTo>
                  <a:cubicBezTo>
                    <a:pt x="6843" y="12082"/>
                    <a:pt x="7538" y="5560"/>
                    <a:pt x="11173" y="642"/>
                  </a:cubicBezTo>
                  <a:lnTo>
                    <a:pt x="27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4"/>
            <p:cNvSpPr/>
            <p:nvPr/>
          </p:nvSpPr>
          <p:spPr>
            <a:xfrm>
              <a:off x="2407425" y="4025525"/>
              <a:ext cx="902100" cy="101575"/>
            </a:xfrm>
            <a:custGeom>
              <a:avLst/>
              <a:gdLst/>
              <a:ahLst/>
              <a:cxnLst/>
              <a:rect l="l" t="t" r="r" b="b"/>
              <a:pathLst>
                <a:path w="36084" h="4063" extrusionOk="0">
                  <a:moveTo>
                    <a:pt x="3208" y="0"/>
                  </a:moveTo>
                  <a:lnTo>
                    <a:pt x="0" y="321"/>
                  </a:lnTo>
                  <a:lnTo>
                    <a:pt x="33250" y="4063"/>
                  </a:lnTo>
                  <a:lnTo>
                    <a:pt x="36084" y="3742"/>
                  </a:lnTo>
                  <a:cubicBezTo>
                    <a:pt x="24430" y="2406"/>
                    <a:pt x="12028" y="1069"/>
                    <a:pt x="3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4"/>
            <p:cNvSpPr/>
            <p:nvPr/>
          </p:nvSpPr>
          <p:spPr>
            <a:xfrm>
              <a:off x="2947325" y="3098050"/>
              <a:ext cx="296725" cy="352825"/>
            </a:xfrm>
            <a:custGeom>
              <a:avLst/>
              <a:gdLst/>
              <a:ahLst/>
              <a:cxnLst/>
              <a:rect l="l" t="t" r="r" b="b"/>
              <a:pathLst>
                <a:path w="11869" h="14113" extrusionOk="0">
                  <a:moveTo>
                    <a:pt x="1604" y="0"/>
                  </a:moveTo>
                  <a:cubicBezTo>
                    <a:pt x="1337" y="428"/>
                    <a:pt x="1123" y="909"/>
                    <a:pt x="910" y="1390"/>
                  </a:cubicBezTo>
                  <a:cubicBezTo>
                    <a:pt x="322" y="2833"/>
                    <a:pt x="1" y="4330"/>
                    <a:pt x="1" y="5880"/>
                  </a:cubicBezTo>
                  <a:cubicBezTo>
                    <a:pt x="1" y="7431"/>
                    <a:pt x="268" y="8927"/>
                    <a:pt x="749" y="10424"/>
                  </a:cubicBezTo>
                  <a:cubicBezTo>
                    <a:pt x="1230" y="11761"/>
                    <a:pt x="1925" y="12990"/>
                    <a:pt x="2781" y="14113"/>
                  </a:cubicBezTo>
                  <a:lnTo>
                    <a:pt x="2567" y="12242"/>
                  </a:lnTo>
                  <a:lnTo>
                    <a:pt x="11868" y="13044"/>
                  </a:lnTo>
                  <a:cubicBezTo>
                    <a:pt x="10959" y="11333"/>
                    <a:pt x="10478" y="9409"/>
                    <a:pt x="10371" y="7484"/>
                  </a:cubicBezTo>
                  <a:cubicBezTo>
                    <a:pt x="10318" y="5613"/>
                    <a:pt x="10639" y="3742"/>
                    <a:pt x="11387" y="2032"/>
                  </a:cubicBezTo>
                  <a:lnTo>
                    <a:pt x="8340" y="1230"/>
                  </a:lnTo>
                  <a:cubicBezTo>
                    <a:pt x="5988" y="802"/>
                    <a:pt x="3743" y="374"/>
                    <a:pt x="1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4"/>
            <p:cNvSpPr/>
            <p:nvPr/>
          </p:nvSpPr>
          <p:spPr>
            <a:xfrm>
              <a:off x="2651975" y="3043250"/>
              <a:ext cx="247275" cy="372875"/>
            </a:xfrm>
            <a:custGeom>
              <a:avLst/>
              <a:gdLst/>
              <a:ahLst/>
              <a:cxnLst/>
              <a:rect l="l" t="t" r="r" b="b"/>
              <a:pathLst>
                <a:path w="9891" h="14915" extrusionOk="0">
                  <a:moveTo>
                    <a:pt x="2513" y="0"/>
                  </a:moveTo>
                  <a:cubicBezTo>
                    <a:pt x="1925" y="856"/>
                    <a:pt x="1391" y="1765"/>
                    <a:pt x="963" y="2727"/>
                  </a:cubicBezTo>
                  <a:cubicBezTo>
                    <a:pt x="375" y="4117"/>
                    <a:pt x="54" y="5560"/>
                    <a:pt x="54" y="7057"/>
                  </a:cubicBezTo>
                  <a:cubicBezTo>
                    <a:pt x="1" y="8554"/>
                    <a:pt x="268" y="9997"/>
                    <a:pt x="803" y="11387"/>
                  </a:cubicBezTo>
                  <a:cubicBezTo>
                    <a:pt x="1284" y="12670"/>
                    <a:pt x="1979" y="13846"/>
                    <a:pt x="2781" y="14915"/>
                  </a:cubicBezTo>
                  <a:lnTo>
                    <a:pt x="2460" y="13365"/>
                  </a:lnTo>
                  <a:lnTo>
                    <a:pt x="2460" y="13365"/>
                  </a:lnTo>
                  <a:lnTo>
                    <a:pt x="9142" y="13953"/>
                  </a:lnTo>
                  <a:cubicBezTo>
                    <a:pt x="8340" y="12349"/>
                    <a:pt x="7912" y="10585"/>
                    <a:pt x="7806" y="8767"/>
                  </a:cubicBezTo>
                  <a:cubicBezTo>
                    <a:pt x="7752" y="6201"/>
                    <a:pt x="8447" y="3636"/>
                    <a:pt x="9890" y="1551"/>
                  </a:cubicBezTo>
                  <a:cubicBezTo>
                    <a:pt x="6950" y="963"/>
                    <a:pt x="4438" y="428"/>
                    <a:pt x="25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4"/>
            <p:cNvSpPr/>
            <p:nvPr/>
          </p:nvSpPr>
          <p:spPr>
            <a:xfrm>
              <a:off x="3366975" y="3560450"/>
              <a:ext cx="378225" cy="509200"/>
            </a:xfrm>
            <a:custGeom>
              <a:avLst/>
              <a:gdLst/>
              <a:ahLst/>
              <a:cxnLst/>
              <a:rect l="l" t="t" r="r" b="b"/>
              <a:pathLst>
                <a:path w="15129" h="20368" extrusionOk="0">
                  <a:moveTo>
                    <a:pt x="2780" y="0"/>
                  </a:moveTo>
                  <a:cubicBezTo>
                    <a:pt x="1925" y="1444"/>
                    <a:pt x="1283" y="2994"/>
                    <a:pt x="802" y="4544"/>
                  </a:cubicBezTo>
                  <a:cubicBezTo>
                    <a:pt x="267" y="6415"/>
                    <a:pt x="0" y="8339"/>
                    <a:pt x="54" y="10264"/>
                  </a:cubicBezTo>
                  <a:lnTo>
                    <a:pt x="107" y="11707"/>
                  </a:lnTo>
                  <a:lnTo>
                    <a:pt x="267" y="13151"/>
                  </a:lnTo>
                  <a:cubicBezTo>
                    <a:pt x="321" y="13632"/>
                    <a:pt x="428" y="14113"/>
                    <a:pt x="481" y="14594"/>
                  </a:cubicBezTo>
                  <a:lnTo>
                    <a:pt x="802" y="16037"/>
                  </a:lnTo>
                  <a:cubicBezTo>
                    <a:pt x="1230" y="17534"/>
                    <a:pt x="1818" y="19031"/>
                    <a:pt x="2620" y="20367"/>
                  </a:cubicBezTo>
                  <a:lnTo>
                    <a:pt x="2299" y="18550"/>
                  </a:lnTo>
                  <a:lnTo>
                    <a:pt x="2299" y="18550"/>
                  </a:lnTo>
                  <a:lnTo>
                    <a:pt x="13418" y="19779"/>
                  </a:lnTo>
                  <a:cubicBezTo>
                    <a:pt x="11226" y="14647"/>
                    <a:pt x="10905" y="7110"/>
                    <a:pt x="15128" y="909"/>
                  </a:cubicBezTo>
                  <a:lnTo>
                    <a:pt x="27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4"/>
            <p:cNvSpPr/>
            <p:nvPr/>
          </p:nvSpPr>
          <p:spPr>
            <a:xfrm>
              <a:off x="3762550" y="3589850"/>
              <a:ext cx="371550" cy="525225"/>
            </a:xfrm>
            <a:custGeom>
              <a:avLst/>
              <a:gdLst/>
              <a:ahLst/>
              <a:cxnLst/>
              <a:rect l="l" t="t" r="r" b="b"/>
              <a:pathLst>
                <a:path w="14862" h="21009" extrusionOk="0">
                  <a:moveTo>
                    <a:pt x="2780" y="0"/>
                  </a:moveTo>
                  <a:cubicBezTo>
                    <a:pt x="1978" y="1497"/>
                    <a:pt x="1283" y="3101"/>
                    <a:pt x="802" y="4704"/>
                  </a:cubicBezTo>
                  <a:cubicBezTo>
                    <a:pt x="268" y="6629"/>
                    <a:pt x="0" y="8607"/>
                    <a:pt x="0" y="10638"/>
                  </a:cubicBezTo>
                  <a:lnTo>
                    <a:pt x="54" y="12135"/>
                  </a:lnTo>
                  <a:lnTo>
                    <a:pt x="214" y="13632"/>
                  </a:lnTo>
                  <a:cubicBezTo>
                    <a:pt x="321" y="14113"/>
                    <a:pt x="374" y="14594"/>
                    <a:pt x="481" y="15075"/>
                  </a:cubicBezTo>
                  <a:lnTo>
                    <a:pt x="802" y="16518"/>
                  </a:lnTo>
                  <a:cubicBezTo>
                    <a:pt x="1230" y="18122"/>
                    <a:pt x="1818" y="19619"/>
                    <a:pt x="2566" y="21009"/>
                  </a:cubicBezTo>
                  <a:lnTo>
                    <a:pt x="2245" y="19138"/>
                  </a:lnTo>
                  <a:lnTo>
                    <a:pt x="11547" y="20153"/>
                  </a:lnTo>
                  <a:cubicBezTo>
                    <a:pt x="10852" y="18870"/>
                    <a:pt x="10371" y="17481"/>
                    <a:pt x="10104" y="16037"/>
                  </a:cubicBezTo>
                  <a:cubicBezTo>
                    <a:pt x="9355" y="11387"/>
                    <a:pt x="10959" y="6308"/>
                    <a:pt x="14861" y="856"/>
                  </a:cubicBezTo>
                  <a:lnTo>
                    <a:pt x="27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4"/>
            <p:cNvSpPr/>
            <p:nvPr/>
          </p:nvSpPr>
          <p:spPr>
            <a:xfrm>
              <a:off x="4144750" y="3863800"/>
              <a:ext cx="1208150" cy="312750"/>
            </a:xfrm>
            <a:custGeom>
              <a:avLst/>
              <a:gdLst/>
              <a:ahLst/>
              <a:cxnLst/>
              <a:rect l="l" t="t" r="r" b="b"/>
              <a:pathLst>
                <a:path w="48326" h="12510" extrusionOk="0">
                  <a:moveTo>
                    <a:pt x="45279" y="1"/>
                  </a:moveTo>
                  <a:lnTo>
                    <a:pt x="45492" y="803"/>
                  </a:lnTo>
                  <a:cubicBezTo>
                    <a:pt x="45546" y="1123"/>
                    <a:pt x="45386" y="1444"/>
                    <a:pt x="45065" y="1551"/>
                  </a:cubicBezTo>
                  <a:cubicBezTo>
                    <a:pt x="44851" y="1605"/>
                    <a:pt x="23308" y="7645"/>
                    <a:pt x="1" y="11975"/>
                  </a:cubicBezTo>
                  <a:cubicBezTo>
                    <a:pt x="268" y="12242"/>
                    <a:pt x="482" y="12403"/>
                    <a:pt x="642" y="12510"/>
                  </a:cubicBezTo>
                  <a:cubicBezTo>
                    <a:pt x="21597" y="9195"/>
                    <a:pt x="47898" y="1444"/>
                    <a:pt x="47898" y="1444"/>
                  </a:cubicBezTo>
                  <a:cubicBezTo>
                    <a:pt x="48326" y="215"/>
                    <a:pt x="46669" y="1"/>
                    <a:pt x="453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4"/>
            <p:cNvSpPr/>
            <p:nvPr/>
          </p:nvSpPr>
          <p:spPr>
            <a:xfrm>
              <a:off x="4430750" y="3323900"/>
              <a:ext cx="1193450" cy="263300"/>
            </a:xfrm>
            <a:custGeom>
              <a:avLst/>
              <a:gdLst/>
              <a:ahLst/>
              <a:cxnLst/>
              <a:rect l="l" t="t" r="r" b="b"/>
              <a:pathLst>
                <a:path w="47738" h="10532" extrusionOk="0">
                  <a:moveTo>
                    <a:pt x="44744" y="0"/>
                  </a:moveTo>
                  <a:lnTo>
                    <a:pt x="44958" y="642"/>
                  </a:lnTo>
                  <a:cubicBezTo>
                    <a:pt x="45011" y="909"/>
                    <a:pt x="44851" y="1283"/>
                    <a:pt x="44530" y="1337"/>
                  </a:cubicBezTo>
                  <a:cubicBezTo>
                    <a:pt x="44316" y="1390"/>
                    <a:pt x="23040" y="6415"/>
                    <a:pt x="1" y="10157"/>
                  </a:cubicBezTo>
                  <a:cubicBezTo>
                    <a:pt x="268" y="10318"/>
                    <a:pt x="482" y="10478"/>
                    <a:pt x="589" y="10531"/>
                  </a:cubicBezTo>
                  <a:cubicBezTo>
                    <a:pt x="21276" y="7645"/>
                    <a:pt x="47363" y="1176"/>
                    <a:pt x="47363" y="1176"/>
                  </a:cubicBezTo>
                  <a:cubicBezTo>
                    <a:pt x="47737" y="214"/>
                    <a:pt x="46187" y="0"/>
                    <a:pt x="44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4"/>
            <p:cNvSpPr/>
            <p:nvPr/>
          </p:nvSpPr>
          <p:spPr>
            <a:xfrm>
              <a:off x="2245725" y="3482925"/>
              <a:ext cx="156375" cy="421000"/>
            </a:xfrm>
            <a:custGeom>
              <a:avLst/>
              <a:gdLst/>
              <a:ahLst/>
              <a:cxnLst/>
              <a:rect l="l" t="t" r="r" b="b"/>
              <a:pathLst>
                <a:path w="6255" h="16840" extrusionOk="0">
                  <a:moveTo>
                    <a:pt x="4918" y="1"/>
                  </a:moveTo>
                  <a:cubicBezTo>
                    <a:pt x="0" y="5614"/>
                    <a:pt x="962" y="12616"/>
                    <a:pt x="3314" y="16679"/>
                  </a:cubicBezTo>
                  <a:lnTo>
                    <a:pt x="4758" y="16840"/>
                  </a:lnTo>
                  <a:cubicBezTo>
                    <a:pt x="4383" y="16252"/>
                    <a:pt x="4009" y="15557"/>
                    <a:pt x="3742" y="14915"/>
                  </a:cubicBezTo>
                  <a:cubicBezTo>
                    <a:pt x="2994" y="13151"/>
                    <a:pt x="2619" y="11280"/>
                    <a:pt x="2566" y="9356"/>
                  </a:cubicBezTo>
                  <a:cubicBezTo>
                    <a:pt x="2566" y="7431"/>
                    <a:pt x="2940" y="5560"/>
                    <a:pt x="3742" y="3796"/>
                  </a:cubicBezTo>
                  <a:cubicBezTo>
                    <a:pt x="4330" y="2406"/>
                    <a:pt x="5185" y="1177"/>
                    <a:pt x="6254" y="108"/>
                  </a:cubicBezTo>
                  <a:lnTo>
                    <a:pt x="49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4"/>
            <p:cNvSpPr/>
            <p:nvPr/>
          </p:nvSpPr>
          <p:spPr>
            <a:xfrm>
              <a:off x="2639950" y="3508325"/>
              <a:ext cx="342150" cy="490475"/>
            </a:xfrm>
            <a:custGeom>
              <a:avLst/>
              <a:gdLst/>
              <a:ahLst/>
              <a:cxnLst/>
              <a:rect l="l" t="t" r="r" b="b"/>
              <a:pathLst>
                <a:path w="13686" h="19619" extrusionOk="0">
                  <a:moveTo>
                    <a:pt x="2780" y="0"/>
                  </a:moveTo>
                  <a:cubicBezTo>
                    <a:pt x="1979" y="1337"/>
                    <a:pt x="1337" y="2780"/>
                    <a:pt x="803" y="4277"/>
                  </a:cubicBezTo>
                  <a:cubicBezTo>
                    <a:pt x="268" y="6041"/>
                    <a:pt x="1" y="7859"/>
                    <a:pt x="1" y="9676"/>
                  </a:cubicBezTo>
                  <a:lnTo>
                    <a:pt x="54" y="11012"/>
                  </a:lnTo>
                  <a:lnTo>
                    <a:pt x="215" y="12349"/>
                  </a:lnTo>
                  <a:lnTo>
                    <a:pt x="482" y="13685"/>
                  </a:lnTo>
                  <a:lnTo>
                    <a:pt x="803" y="15022"/>
                  </a:lnTo>
                  <a:cubicBezTo>
                    <a:pt x="1284" y="16625"/>
                    <a:pt x="1979" y="18176"/>
                    <a:pt x="2941" y="19619"/>
                  </a:cubicBezTo>
                  <a:lnTo>
                    <a:pt x="2620" y="17267"/>
                  </a:lnTo>
                  <a:lnTo>
                    <a:pt x="12082" y="18336"/>
                  </a:lnTo>
                  <a:cubicBezTo>
                    <a:pt x="9463" y="12616"/>
                    <a:pt x="10104" y="5881"/>
                    <a:pt x="13686" y="695"/>
                  </a:cubicBezTo>
                  <a:lnTo>
                    <a:pt x="27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4"/>
            <p:cNvSpPr/>
            <p:nvPr/>
          </p:nvSpPr>
          <p:spPr>
            <a:xfrm>
              <a:off x="3003450" y="3533725"/>
              <a:ext cx="344825" cy="501175"/>
            </a:xfrm>
            <a:custGeom>
              <a:avLst/>
              <a:gdLst/>
              <a:ahLst/>
              <a:cxnLst/>
              <a:rect l="l" t="t" r="r" b="b"/>
              <a:pathLst>
                <a:path w="13793" h="20047" extrusionOk="0">
                  <a:moveTo>
                    <a:pt x="2674" y="0"/>
                  </a:moveTo>
                  <a:cubicBezTo>
                    <a:pt x="1872" y="1390"/>
                    <a:pt x="1284" y="2780"/>
                    <a:pt x="803" y="4277"/>
                  </a:cubicBezTo>
                  <a:cubicBezTo>
                    <a:pt x="268" y="6094"/>
                    <a:pt x="1" y="7965"/>
                    <a:pt x="1" y="9836"/>
                  </a:cubicBezTo>
                  <a:lnTo>
                    <a:pt x="54" y="11279"/>
                  </a:lnTo>
                  <a:lnTo>
                    <a:pt x="215" y="12669"/>
                  </a:lnTo>
                  <a:lnTo>
                    <a:pt x="482" y="14059"/>
                  </a:lnTo>
                  <a:lnTo>
                    <a:pt x="803" y="15449"/>
                  </a:lnTo>
                  <a:cubicBezTo>
                    <a:pt x="1284" y="17053"/>
                    <a:pt x="1925" y="18603"/>
                    <a:pt x="2834" y="20046"/>
                  </a:cubicBezTo>
                  <a:lnTo>
                    <a:pt x="2406" y="17961"/>
                  </a:lnTo>
                  <a:lnTo>
                    <a:pt x="12029" y="19084"/>
                  </a:lnTo>
                  <a:cubicBezTo>
                    <a:pt x="9890" y="14059"/>
                    <a:pt x="9570" y="6843"/>
                    <a:pt x="13793" y="802"/>
                  </a:cubicBezTo>
                  <a:lnTo>
                    <a:pt x="26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4"/>
            <p:cNvSpPr/>
            <p:nvPr/>
          </p:nvSpPr>
          <p:spPr>
            <a:xfrm>
              <a:off x="2908575" y="3532375"/>
              <a:ext cx="152375" cy="446400"/>
            </a:xfrm>
            <a:custGeom>
              <a:avLst/>
              <a:gdLst/>
              <a:ahLst/>
              <a:cxnLst/>
              <a:rect l="l" t="t" r="r" b="b"/>
              <a:pathLst>
                <a:path w="6095" h="17856" extrusionOk="0">
                  <a:moveTo>
                    <a:pt x="4758" y="1"/>
                  </a:moveTo>
                  <a:cubicBezTo>
                    <a:pt x="1" y="5881"/>
                    <a:pt x="909" y="13311"/>
                    <a:pt x="3154" y="17695"/>
                  </a:cubicBezTo>
                  <a:lnTo>
                    <a:pt x="4651" y="17855"/>
                  </a:lnTo>
                  <a:cubicBezTo>
                    <a:pt x="4224" y="17214"/>
                    <a:pt x="3903" y="16519"/>
                    <a:pt x="3636" y="15824"/>
                  </a:cubicBezTo>
                  <a:cubicBezTo>
                    <a:pt x="2887" y="13953"/>
                    <a:pt x="2513" y="11975"/>
                    <a:pt x="2513" y="9944"/>
                  </a:cubicBezTo>
                  <a:cubicBezTo>
                    <a:pt x="2513" y="7912"/>
                    <a:pt x="2887" y="5934"/>
                    <a:pt x="3636" y="4063"/>
                  </a:cubicBezTo>
                  <a:cubicBezTo>
                    <a:pt x="4224" y="2567"/>
                    <a:pt x="5079" y="1230"/>
                    <a:pt x="6095" y="54"/>
                  </a:cubicBezTo>
                  <a:lnTo>
                    <a:pt x="47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4"/>
            <p:cNvSpPr/>
            <p:nvPr/>
          </p:nvSpPr>
          <p:spPr>
            <a:xfrm>
              <a:off x="2546400" y="3504325"/>
              <a:ext cx="155050" cy="433000"/>
            </a:xfrm>
            <a:custGeom>
              <a:avLst/>
              <a:gdLst/>
              <a:ahLst/>
              <a:cxnLst/>
              <a:rect l="l" t="t" r="r" b="b"/>
              <a:pathLst>
                <a:path w="6202" h="17320" extrusionOk="0">
                  <a:moveTo>
                    <a:pt x="4865" y="0"/>
                  </a:moveTo>
                  <a:cubicBezTo>
                    <a:pt x="1" y="5720"/>
                    <a:pt x="803" y="12830"/>
                    <a:pt x="2994" y="17160"/>
                  </a:cubicBezTo>
                  <a:lnTo>
                    <a:pt x="4438" y="17320"/>
                  </a:lnTo>
                  <a:cubicBezTo>
                    <a:pt x="4117" y="16732"/>
                    <a:pt x="3850" y="16197"/>
                    <a:pt x="3636" y="15609"/>
                  </a:cubicBezTo>
                  <a:cubicBezTo>
                    <a:pt x="2887" y="13738"/>
                    <a:pt x="2513" y="11814"/>
                    <a:pt x="2460" y="9836"/>
                  </a:cubicBezTo>
                  <a:cubicBezTo>
                    <a:pt x="2460" y="7858"/>
                    <a:pt x="2834" y="5934"/>
                    <a:pt x="3636" y="4116"/>
                  </a:cubicBezTo>
                  <a:cubicBezTo>
                    <a:pt x="4224" y="2619"/>
                    <a:pt x="5133" y="1283"/>
                    <a:pt x="6202" y="107"/>
                  </a:cubicBezTo>
                  <a:lnTo>
                    <a:pt x="48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4"/>
            <p:cNvSpPr/>
            <p:nvPr/>
          </p:nvSpPr>
          <p:spPr>
            <a:xfrm>
              <a:off x="2565125" y="3035225"/>
              <a:ext cx="137675" cy="338150"/>
            </a:xfrm>
            <a:custGeom>
              <a:avLst/>
              <a:gdLst/>
              <a:ahLst/>
              <a:cxnLst/>
              <a:rect l="l" t="t" r="r" b="b"/>
              <a:pathLst>
                <a:path w="5507" h="13526" extrusionOk="0">
                  <a:moveTo>
                    <a:pt x="4544" y="1"/>
                  </a:moveTo>
                  <a:cubicBezTo>
                    <a:pt x="642" y="3422"/>
                    <a:pt x="0" y="9195"/>
                    <a:pt x="2994" y="13418"/>
                  </a:cubicBezTo>
                  <a:lnTo>
                    <a:pt x="4384" y="13525"/>
                  </a:lnTo>
                  <a:cubicBezTo>
                    <a:pt x="4009" y="13044"/>
                    <a:pt x="3742" y="12563"/>
                    <a:pt x="3475" y="12028"/>
                  </a:cubicBezTo>
                  <a:cubicBezTo>
                    <a:pt x="3261" y="11654"/>
                    <a:pt x="3154" y="11280"/>
                    <a:pt x="2994" y="10906"/>
                  </a:cubicBezTo>
                  <a:cubicBezTo>
                    <a:pt x="2833" y="10532"/>
                    <a:pt x="2726" y="10158"/>
                    <a:pt x="2620" y="9730"/>
                  </a:cubicBezTo>
                  <a:cubicBezTo>
                    <a:pt x="2513" y="9356"/>
                    <a:pt x="2513" y="8928"/>
                    <a:pt x="2406" y="8554"/>
                  </a:cubicBezTo>
                  <a:cubicBezTo>
                    <a:pt x="2352" y="8126"/>
                    <a:pt x="2352" y="7752"/>
                    <a:pt x="2352" y="7324"/>
                  </a:cubicBezTo>
                  <a:cubicBezTo>
                    <a:pt x="2352" y="6897"/>
                    <a:pt x="2406" y="6469"/>
                    <a:pt x="2459" y="6095"/>
                  </a:cubicBezTo>
                  <a:cubicBezTo>
                    <a:pt x="2513" y="5667"/>
                    <a:pt x="2620" y="5293"/>
                    <a:pt x="2726" y="4919"/>
                  </a:cubicBezTo>
                  <a:lnTo>
                    <a:pt x="3101" y="3743"/>
                  </a:lnTo>
                  <a:cubicBezTo>
                    <a:pt x="3261" y="3369"/>
                    <a:pt x="3475" y="2994"/>
                    <a:pt x="3635" y="2620"/>
                  </a:cubicBezTo>
                  <a:cubicBezTo>
                    <a:pt x="4170" y="1765"/>
                    <a:pt x="4758" y="909"/>
                    <a:pt x="5506" y="215"/>
                  </a:cubicBezTo>
                  <a:lnTo>
                    <a:pt x="45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4"/>
            <p:cNvSpPr/>
            <p:nvPr/>
          </p:nvSpPr>
          <p:spPr>
            <a:xfrm>
              <a:off x="2884525" y="3087350"/>
              <a:ext cx="82875" cy="311400"/>
            </a:xfrm>
            <a:custGeom>
              <a:avLst/>
              <a:gdLst/>
              <a:ahLst/>
              <a:cxnLst/>
              <a:rect l="l" t="t" r="r" b="b"/>
              <a:pathLst>
                <a:path w="3315" h="12456" extrusionOk="0">
                  <a:moveTo>
                    <a:pt x="2245" y="1"/>
                  </a:moveTo>
                  <a:cubicBezTo>
                    <a:pt x="802" y="1978"/>
                    <a:pt x="0" y="4437"/>
                    <a:pt x="107" y="6896"/>
                  </a:cubicBezTo>
                  <a:cubicBezTo>
                    <a:pt x="161" y="8821"/>
                    <a:pt x="749" y="10692"/>
                    <a:pt x="1764" y="12349"/>
                  </a:cubicBezTo>
                  <a:lnTo>
                    <a:pt x="3154" y="12456"/>
                  </a:lnTo>
                  <a:cubicBezTo>
                    <a:pt x="2887" y="12028"/>
                    <a:pt x="2620" y="11601"/>
                    <a:pt x="2406" y="11120"/>
                  </a:cubicBezTo>
                  <a:cubicBezTo>
                    <a:pt x="1711" y="9623"/>
                    <a:pt x="1337" y="7912"/>
                    <a:pt x="1337" y="6255"/>
                  </a:cubicBezTo>
                  <a:cubicBezTo>
                    <a:pt x="1337" y="5827"/>
                    <a:pt x="1390" y="5400"/>
                    <a:pt x="1444" y="4972"/>
                  </a:cubicBezTo>
                  <a:cubicBezTo>
                    <a:pt x="1444" y="4544"/>
                    <a:pt x="1551" y="4170"/>
                    <a:pt x="1657" y="3743"/>
                  </a:cubicBezTo>
                  <a:lnTo>
                    <a:pt x="2032" y="2513"/>
                  </a:lnTo>
                  <a:cubicBezTo>
                    <a:pt x="2192" y="2139"/>
                    <a:pt x="2406" y="1765"/>
                    <a:pt x="2566" y="1390"/>
                  </a:cubicBezTo>
                  <a:cubicBezTo>
                    <a:pt x="2834" y="1016"/>
                    <a:pt x="3047" y="589"/>
                    <a:pt x="3315" y="214"/>
                  </a:cubicBezTo>
                  <a:lnTo>
                    <a:pt x="22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4"/>
            <p:cNvSpPr/>
            <p:nvPr/>
          </p:nvSpPr>
          <p:spPr>
            <a:xfrm>
              <a:off x="3305500" y="3171550"/>
              <a:ext cx="294025" cy="306050"/>
            </a:xfrm>
            <a:custGeom>
              <a:avLst/>
              <a:gdLst/>
              <a:ahLst/>
              <a:cxnLst/>
              <a:rect l="l" t="t" r="r" b="b"/>
              <a:pathLst>
                <a:path w="11761" h="12242" extrusionOk="0">
                  <a:moveTo>
                    <a:pt x="642" y="0"/>
                  </a:moveTo>
                  <a:cubicBezTo>
                    <a:pt x="214" y="1230"/>
                    <a:pt x="0" y="2513"/>
                    <a:pt x="0" y="3849"/>
                  </a:cubicBezTo>
                  <a:lnTo>
                    <a:pt x="0" y="5025"/>
                  </a:lnTo>
                  <a:cubicBezTo>
                    <a:pt x="0" y="5399"/>
                    <a:pt x="107" y="5774"/>
                    <a:pt x="161" y="6201"/>
                  </a:cubicBezTo>
                  <a:lnTo>
                    <a:pt x="374" y="7324"/>
                  </a:lnTo>
                  <a:cubicBezTo>
                    <a:pt x="481" y="7698"/>
                    <a:pt x="588" y="8126"/>
                    <a:pt x="695" y="8500"/>
                  </a:cubicBezTo>
                  <a:cubicBezTo>
                    <a:pt x="1176" y="9836"/>
                    <a:pt x="1818" y="11066"/>
                    <a:pt x="2673" y="12242"/>
                  </a:cubicBezTo>
                  <a:lnTo>
                    <a:pt x="2299" y="10531"/>
                  </a:lnTo>
                  <a:lnTo>
                    <a:pt x="11761" y="11387"/>
                  </a:lnTo>
                  <a:cubicBezTo>
                    <a:pt x="10905" y="9623"/>
                    <a:pt x="10424" y="7645"/>
                    <a:pt x="10371" y="5720"/>
                  </a:cubicBezTo>
                  <a:cubicBezTo>
                    <a:pt x="10317" y="4598"/>
                    <a:pt x="10424" y="3528"/>
                    <a:pt x="10638" y="2459"/>
                  </a:cubicBezTo>
                  <a:cubicBezTo>
                    <a:pt x="7751" y="1818"/>
                    <a:pt x="4116" y="909"/>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4"/>
            <p:cNvSpPr/>
            <p:nvPr/>
          </p:nvSpPr>
          <p:spPr>
            <a:xfrm>
              <a:off x="3244025" y="3158175"/>
              <a:ext cx="81525" cy="272650"/>
            </a:xfrm>
            <a:custGeom>
              <a:avLst/>
              <a:gdLst/>
              <a:ahLst/>
              <a:cxnLst/>
              <a:rect l="l" t="t" r="r" b="b"/>
              <a:pathLst>
                <a:path w="3261" h="10906" extrusionOk="0">
                  <a:moveTo>
                    <a:pt x="1016" y="1"/>
                  </a:moveTo>
                  <a:cubicBezTo>
                    <a:pt x="321" y="1551"/>
                    <a:pt x="0" y="3315"/>
                    <a:pt x="54" y="5026"/>
                  </a:cubicBezTo>
                  <a:cubicBezTo>
                    <a:pt x="107" y="7057"/>
                    <a:pt x="749" y="9035"/>
                    <a:pt x="1818" y="10799"/>
                  </a:cubicBezTo>
                  <a:lnTo>
                    <a:pt x="3261" y="10906"/>
                  </a:lnTo>
                  <a:cubicBezTo>
                    <a:pt x="2940" y="10425"/>
                    <a:pt x="2620" y="9890"/>
                    <a:pt x="2352" y="9356"/>
                  </a:cubicBezTo>
                  <a:cubicBezTo>
                    <a:pt x="1657" y="7805"/>
                    <a:pt x="1283" y="6095"/>
                    <a:pt x="1283" y="4331"/>
                  </a:cubicBezTo>
                  <a:cubicBezTo>
                    <a:pt x="1283" y="3903"/>
                    <a:pt x="1337" y="3475"/>
                    <a:pt x="1390" y="3048"/>
                  </a:cubicBezTo>
                  <a:cubicBezTo>
                    <a:pt x="1443" y="2620"/>
                    <a:pt x="1550" y="2192"/>
                    <a:pt x="1604" y="1765"/>
                  </a:cubicBezTo>
                  <a:lnTo>
                    <a:pt x="2031" y="535"/>
                  </a:lnTo>
                  <a:cubicBezTo>
                    <a:pt x="2031" y="482"/>
                    <a:pt x="2085" y="375"/>
                    <a:pt x="2138" y="268"/>
                  </a:cubicBezTo>
                  <a:lnTo>
                    <a:pt x="10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4"/>
            <p:cNvSpPr/>
            <p:nvPr/>
          </p:nvSpPr>
          <p:spPr>
            <a:xfrm>
              <a:off x="1989125" y="4143125"/>
              <a:ext cx="1403250" cy="959575"/>
            </a:xfrm>
            <a:custGeom>
              <a:avLst/>
              <a:gdLst/>
              <a:ahLst/>
              <a:cxnLst/>
              <a:rect l="l" t="t" r="r" b="b"/>
              <a:pathLst>
                <a:path w="56130" h="38383" extrusionOk="0">
                  <a:moveTo>
                    <a:pt x="21062" y="8393"/>
                  </a:moveTo>
                  <a:cubicBezTo>
                    <a:pt x="23575" y="8660"/>
                    <a:pt x="26034" y="9034"/>
                    <a:pt x="28546" y="9409"/>
                  </a:cubicBezTo>
                  <a:cubicBezTo>
                    <a:pt x="31059" y="9729"/>
                    <a:pt x="33571" y="10157"/>
                    <a:pt x="36030" y="10531"/>
                  </a:cubicBezTo>
                  <a:cubicBezTo>
                    <a:pt x="38543" y="10905"/>
                    <a:pt x="41002" y="11387"/>
                    <a:pt x="43514" y="11814"/>
                  </a:cubicBezTo>
                  <a:lnTo>
                    <a:pt x="47256" y="12509"/>
                  </a:lnTo>
                  <a:cubicBezTo>
                    <a:pt x="48486" y="12723"/>
                    <a:pt x="49715" y="12990"/>
                    <a:pt x="50945" y="13204"/>
                  </a:cubicBezTo>
                  <a:cubicBezTo>
                    <a:pt x="49715" y="13097"/>
                    <a:pt x="48432" y="12883"/>
                    <a:pt x="47203" y="12723"/>
                  </a:cubicBezTo>
                  <a:lnTo>
                    <a:pt x="43461" y="12188"/>
                  </a:lnTo>
                  <a:cubicBezTo>
                    <a:pt x="40948" y="11814"/>
                    <a:pt x="38436" y="11440"/>
                    <a:pt x="35977" y="11066"/>
                  </a:cubicBezTo>
                  <a:cubicBezTo>
                    <a:pt x="33464" y="10638"/>
                    <a:pt x="30952" y="10264"/>
                    <a:pt x="28493" y="9783"/>
                  </a:cubicBezTo>
                  <a:cubicBezTo>
                    <a:pt x="25980" y="9355"/>
                    <a:pt x="23521" y="8874"/>
                    <a:pt x="21062" y="8393"/>
                  </a:cubicBezTo>
                  <a:close/>
                  <a:moveTo>
                    <a:pt x="13685" y="12776"/>
                  </a:moveTo>
                  <a:lnTo>
                    <a:pt x="13685" y="12776"/>
                  </a:lnTo>
                  <a:cubicBezTo>
                    <a:pt x="16893" y="13258"/>
                    <a:pt x="20047" y="13739"/>
                    <a:pt x="23201" y="14220"/>
                  </a:cubicBezTo>
                  <a:cubicBezTo>
                    <a:pt x="26408" y="14701"/>
                    <a:pt x="29562" y="15235"/>
                    <a:pt x="32716" y="15770"/>
                  </a:cubicBezTo>
                  <a:cubicBezTo>
                    <a:pt x="35923" y="16305"/>
                    <a:pt x="39077" y="16893"/>
                    <a:pt x="42231" y="17481"/>
                  </a:cubicBezTo>
                  <a:lnTo>
                    <a:pt x="46989" y="18389"/>
                  </a:lnTo>
                  <a:cubicBezTo>
                    <a:pt x="48539" y="18710"/>
                    <a:pt x="50143" y="18977"/>
                    <a:pt x="51693" y="19298"/>
                  </a:cubicBezTo>
                  <a:cubicBezTo>
                    <a:pt x="50143" y="19084"/>
                    <a:pt x="48539" y="18870"/>
                    <a:pt x="46935" y="18657"/>
                  </a:cubicBezTo>
                  <a:lnTo>
                    <a:pt x="42178" y="17908"/>
                  </a:lnTo>
                  <a:cubicBezTo>
                    <a:pt x="39024" y="17374"/>
                    <a:pt x="35816" y="16839"/>
                    <a:pt x="32662" y="16305"/>
                  </a:cubicBezTo>
                  <a:cubicBezTo>
                    <a:pt x="29508" y="15770"/>
                    <a:pt x="26354" y="15182"/>
                    <a:pt x="23147" y="14594"/>
                  </a:cubicBezTo>
                  <a:cubicBezTo>
                    <a:pt x="19993" y="14006"/>
                    <a:pt x="16839" y="13418"/>
                    <a:pt x="13685" y="12776"/>
                  </a:cubicBezTo>
                  <a:close/>
                  <a:moveTo>
                    <a:pt x="3475" y="16198"/>
                  </a:moveTo>
                  <a:lnTo>
                    <a:pt x="3475" y="16198"/>
                  </a:lnTo>
                  <a:cubicBezTo>
                    <a:pt x="5239" y="16518"/>
                    <a:pt x="7003" y="16893"/>
                    <a:pt x="8767" y="17267"/>
                  </a:cubicBezTo>
                  <a:cubicBezTo>
                    <a:pt x="10531" y="17641"/>
                    <a:pt x="12295" y="18015"/>
                    <a:pt x="14059" y="18443"/>
                  </a:cubicBezTo>
                  <a:cubicBezTo>
                    <a:pt x="15824" y="18817"/>
                    <a:pt x="17588" y="19245"/>
                    <a:pt x="19298" y="19726"/>
                  </a:cubicBezTo>
                  <a:lnTo>
                    <a:pt x="21918" y="20367"/>
                  </a:lnTo>
                  <a:cubicBezTo>
                    <a:pt x="22773" y="20635"/>
                    <a:pt x="23682" y="20848"/>
                    <a:pt x="24537" y="21116"/>
                  </a:cubicBezTo>
                  <a:cubicBezTo>
                    <a:pt x="23682" y="21009"/>
                    <a:pt x="22773" y="20795"/>
                    <a:pt x="21864" y="20688"/>
                  </a:cubicBezTo>
                  <a:lnTo>
                    <a:pt x="21864" y="20635"/>
                  </a:lnTo>
                  <a:lnTo>
                    <a:pt x="19191" y="20100"/>
                  </a:lnTo>
                  <a:cubicBezTo>
                    <a:pt x="17427" y="19726"/>
                    <a:pt x="15717" y="19298"/>
                    <a:pt x="13953" y="18924"/>
                  </a:cubicBezTo>
                  <a:cubicBezTo>
                    <a:pt x="12188" y="18496"/>
                    <a:pt x="10424" y="18069"/>
                    <a:pt x="8714" y="17641"/>
                  </a:cubicBezTo>
                  <a:cubicBezTo>
                    <a:pt x="6950" y="17160"/>
                    <a:pt x="5186" y="16732"/>
                    <a:pt x="3475" y="16198"/>
                  </a:cubicBezTo>
                  <a:close/>
                  <a:moveTo>
                    <a:pt x="642" y="0"/>
                  </a:moveTo>
                  <a:lnTo>
                    <a:pt x="642" y="0"/>
                  </a:lnTo>
                  <a:cubicBezTo>
                    <a:pt x="695" y="374"/>
                    <a:pt x="749" y="749"/>
                    <a:pt x="802" y="1123"/>
                  </a:cubicBezTo>
                  <a:lnTo>
                    <a:pt x="49982" y="8928"/>
                  </a:lnTo>
                  <a:lnTo>
                    <a:pt x="1016" y="2192"/>
                  </a:lnTo>
                  <a:lnTo>
                    <a:pt x="1016" y="2192"/>
                  </a:lnTo>
                  <a:cubicBezTo>
                    <a:pt x="1123" y="2833"/>
                    <a:pt x="1176" y="3635"/>
                    <a:pt x="1283" y="4437"/>
                  </a:cubicBezTo>
                  <a:lnTo>
                    <a:pt x="15182" y="7324"/>
                  </a:lnTo>
                  <a:lnTo>
                    <a:pt x="15182" y="7324"/>
                  </a:lnTo>
                  <a:lnTo>
                    <a:pt x="1337" y="5453"/>
                  </a:lnTo>
                  <a:lnTo>
                    <a:pt x="1337" y="5453"/>
                  </a:lnTo>
                  <a:cubicBezTo>
                    <a:pt x="1390" y="6148"/>
                    <a:pt x="1444" y="6950"/>
                    <a:pt x="1497" y="7698"/>
                  </a:cubicBezTo>
                  <a:lnTo>
                    <a:pt x="28867" y="13044"/>
                  </a:lnTo>
                  <a:lnTo>
                    <a:pt x="28867" y="13044"/>
                  </a:lnTo>
                  <a:lnTo>
                    <a:pt x="1551" y="8767"/>
                  </a:lnTo>
                  <a:lnTo>
                    <a:pt x="1551" y="8767"/>
                  </a:lnTo>
                  <a:cubicBezTo>
                    <a:pt x="1658" y="12188"/>
                    <a:pt x="1390" y="15663"/>
                    <a:pt x="802" y="19084"/>
                  </a:cubicBezTo>
                  <a:lnTo>
                    <a:pt x="50517" y="31326"/>
                  </a:lnTo>
                  <a:lnTo>
                    <a:pt x="642" y="20047"/>
                  </a:lnTo>
                  <a:cubicBezTo>
                    <a:pt x="481" y="20688"/>
                    <a:pt x="375" y="21276"/>
                    <a:pt x="214" y="21864"/>
                  </a:cubicBezTo>
                  <a:lnTo>
                    <a:pt x="0" y="23094"/>
                  </a:lnTo>
                  <a:cubicBezTo>
                    <a:pt x="17267" y="29134"/>
                    <a:pt x="34801" y="34213"/>
                    <a:pt x="52655" y="38382"/>
                  </a:cubicBezTo>
                  <a:cubicBezTo>
                    <a:pt x="52816" y="38061"/>
                    <a:pt x="53029" y="37687"/>
                    <a:pt x="53243" y="37313"/>
                  </a:cubicBezTo>
                  <a:lnTo>
                    <a:pt x="3529" y="23307"/>
                  </a:lnTo>
                  <a:lnTo>
                    <a:pt x="3529" y="23307"/>
                  </a:lnTo>
                  <a:lnTo>
                    <a:pt x="53671" y="36404"/>
                  </a:lnTo>
                  <a:cubicBezTo>
                    <a:pt x="54366" y="34907"/>
                    <a:pt x="54900" y="33357"/>
                    <a:pt x="55328" y="31807"/>
                  </a:cubicBezTo>
                  <a:cubicBezTo>
                    <a:pt x="55649" y="30417"/>
                    <a:pt x="55916" y="28974"/>
                    <a:pt x="56023" y="27584"/>
                  </a:cubicBezTo>
                  <a:lnTo>
                    <a:pt x="28867" y="21811"/>
                  </a:lnTo>
                  <a:lnTo>
                    <a:pt x="56076" y="26568"/>
                  </a:lnTo>
                  <a:cubicBezTo>
                    <a:pt x="56130" y="25659"/>
                    <a:pt x="56130" y="24697"/>
                    <a:pt x="56076" y="23682"/>
                  </a:cubicBezTo>
                  <a:lnTo>
                    <a:pt x="3475" y="13258"/>
                  </a:lnTo>
                  <a:lnTo>
                    <a:pt x="56023" y="22612"/>
                  </a:lnTo>
                  <a:cubicBezTo>
                    <a:pt x="55595" y="17267"/>
                    <a:pt x="54152" y="12028"/>
                    <a:pt x="51800" y="7217"/>
                  </a:cubicBezTo>
                  <a:lnTo>
                    <a:pt x="6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4"/>
            <p:cNvSpPr/>
            <p:nvPr/>
          </p:nvSpPr>
          <p:spPr>
            <a:xfrm>
              <a:off x="4273050" y="4268750"/>
              <a:ext cx="331450" cy="622775"/>
            </a:xfrm>
            <a:custGeom>
              <a:avLst/>
              <a:gdLst/>
              <a:ahLst/>
              <a:cxnLst/>
              <a:rect l="l" t="t" r="r" b="b"/>
              <a:pathLst>
                <a:path w="13258" h="24911" extrusionOk="0">
                  <a:moveTo>
                    <a:pt x="12563" y="0"/>
                  </a:moveTo>
                  <a:cubicBezTo>
                    <a:pt x="8340" y="856"/>
                    <a:pt x="4331" y="1604"/>
                    <a:pt x="856" y="2245"/>
                  </a:cubicBezTo>
                  <a:cubicBezTo>
                    <a:pt x="2299" y="9302"/>
                    <a:pt x="2032" y="16572"/>
                    <a:pt x="1" y="23468"/>
                  </a:cubicBezTo>
                  <a:lnTo>
                    <a:pt x="10478" y="21490"/>
                  </a:lnTo>
                  <a:lnTo>
                    <a:pt x="10478" y="21490"/>
                  </a:lnTo>
                  <a:lnTo>
                    <a:pt x="9997" y="24911"/>
                  </a:lnTo>
                  <a:cubicBezTo>
                    <a:pt x="11120" y="22452"/>
                    <a:pt x="11868" y="19833"/>
                    <a:pt x="12403" y="17213"/>
                  </a:cubicBezTo>
                  <a:lnTo>
                    <a:pt x="12777" y="14968"/>
                  </a:lnTo>
                  <a:cubicBezTo>
                    <a:pt x="12830" y="14220"/>
                    <a:pt x="12937" y="13471"/>
                    <a:pt x="13044" y="12723"/>
                  </a:cubicBezTo>
                  <a:lnTo>
                    <a:pt x="13205" y="10424"/>
                  </a:lnTo>
                  <a:lnTo>
                    <a:pt x="13258" y="8179"/>
                  </a:lnTo>
                  <a:cubicBezTo>
                    <a:pt x="13258" y="7431"/>
                    <a:pt x="13258" y="6682"/>
                    <a:pt x="13258" y="5934"/>
                  </a:cubicBezTo>
                  <a:cubicBezTo>
                    <a:pt x="13205" y="5186"/>
                    <a:pt x="13098" y="4437"/>
                    <a:pt x="13098" y="3689"/>
                  </a:cubicBezTo>
                  <a:lnTo>
                    <a:pt x="13044" y="3101"/>
                  </a:lnTo>
                  <a:lnTo>
                    <a:pt x="12937" y="2513"/>
                  </a:lnTo>
                  <a:lnTo>
                    <a:pt x="12830" y="1390"/>
                  </a:lnTo>
                  <a:cubicBezTo>
                    <a:pt x="12777" y="962"/>
                    <a:pt x="12670" y="481"/>
                    <a:pt x="12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4"/>
            <p:cNvSpPr/>
            <p:nvPr/>
          </p:nvSpPr>
          <p:spPr>
            <a:xfrm>
              <a:off x="3643600" y="4179200"/>
              <a:ext cx="173775" cy="788525"/>
            </a:xfrm>
            <a:custGeom>
              <a:avLst/>
              <a:gdLst/>
              <a:ahLst/>
              <a:cxnLst/>
              <a:rect l="l" t="t" r="r" b="b"/>
              <a:pathLst>
                <a:path w="6951" h="31541" extrusionOk="0">
                  <a:moveTo>
                    <a:pt x="1070" y="1"/>
                  </a:moveTo>
                  <a:lnTo>
                    <a:pt x="1" y="161"/>
                  </a:lnTo>
                  <a:cubicBezTo>
                    <a:pt x="1497" y="2620"/>
                    <a:pt x="2620" y="5293"/>
                    <a:pt x="3315" y="8073"/>
                  </a:cubicBezTo>
                  <a:lnTo>
                    <a:pt x="3636" y="9302"/>
                  </a:lnTo>
                  <a:cubicBezTo>
                    <a:pt x="3743" y="9676"/>
                    <a:pt x="3796" y="10104"/>
                    <a:pt x="3903" y="10478"/>
                  </a:cubicBezTo>
                  <a:lnTo>
                    <a:pt x="4117" y="11708"/>
                  </a:lnTo>
                  <a:lnTo>
                    <a:pt x="4224" y="12349"/>
                  </a:lnTo>
                  <a:lnTo>
                    <a:pt x="4277" y="12937"/>
                  </a:lnTo>
                  <a:cubicBezTo>
                    <a:pt x="4331" y="13792"/>
                    <a:pt x="4438" y="14594"/>
                    <a:pt x="4491" y="15450"/>
                  </a:cubicBezTo>
                  <a:lnTo>
                    <a:pt x="4544" y="17909"/>
                  </a:lnTo>
                  <a:cubicBezTo>
                    <a:pt x="4544" y="21223"/>
                    <a:pt x="4117" y="24537"/>
                    <a:pt x="3315" y="27745"/>
                  </a:cubicBezTo>
                  <a:cubicBezTo>
                    <a:pt x="3101" y="28546"/>
                    <a:pt x="2887" y="29348"/>
                    <a:pt x="2673" y="30097"/>
                  </a:cubicBezTo>
                  <a:cubicBezTo>
                    <a:pt x="2460" y="30578"/>
                    <a:pt x="2299" y="31059"/>
                    <a:pt x="2139" y="31540"/>
                  </a:cubicBezTo>
                  <a:lnTo>
                    <a:pt x="3048" y="31326"/>
                  </a:lnTo>
                  <a:cubicBezTo>
                    <a:pt x="5667" y="23735"/>
                    <a:pt x="6950" y="10745"/>
                    <a:pt x="1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4"/>
            <p:cNvSpPr/>
            <p:nvPr/>
          </p:nvSpPr>
          <p:spPr>
            <a:xfrm>
              <a:off x="3281425" y="4183200"/>
              <a:ext cx="438375" cy="870050"/>
            </a:xfrm>
            <a:custGeom>
              <a:avLst/>
              <a:gdLst/>
              <a:ahLst/>
              <a:cxnLst/>
              <a:rect l="l" t="t" r="r" b="b"/>
              <a:pathLst>
                <a:path w="17535" h="34802" extrusionOk="0">
                  <a:moveTo>
                    <a:pt x="14274" y="1"/>
                  </a:moveTo>
                  <a:lnTo>
                    <a:pt x="1" y="1925"/>
                  </a:lnTo>
                  <a:cubicBezTo>
                    <a:pt x="6897" y="14862"/>
                    <a:pt x="6576" y="24644"/>
                    <a:pt x="5079" y="30632"/>
                  </a:cubicBezTo>
                  <a:cubicBezTo>
                    <a:pt x="4812" y="31701"/>
                    <a:pt x="4438" y="32716"/>
                    <a:pt x="4064" y="33732"/>
                  </a:cubicBezTo>
                  <a:lnTo>
                    <a:pt x="14915" y="31647"/>
                  </a:lnTo>
                  <a:lnTo>
                    <a:pt x="14541" y="34801"/>
                  </a:lnTo>
                  <a:cubicBezTo>
                    <a:pt x="15450" y="32396"/>
                    <a:pt x="16145" y="29883"/>
                    <a:pt x="16626" y="27317"/>
                  </a:cubicBezTo>
                  <a:lnTo>
                    <a:pt x="17000" y="24912"/>
                  </a:lnTo>
                  <a:cubicBezTo>
                    <a:pt x="17107" y="24110"/>
                    <a:pt x="17214" y="23362"/>
                    <a:pt x="17267" y="22560"/>
                  </a:cubicBezTo>
                  <a:lnTo>
                    <a:pt x="17481" y="20154"/>
                  </a:lnTo>
                  <a:lnTo>
                    <a:pt x="17535" y="17749"/>
                  </a:lnTo>
                  <a:lnTo>
                    <a:pt x="17481" y="15343"/>
                  </a:lnTo>
                  <a:cubicBezTo>
                    <a:pt x="17481" y="14541"/>
                    <a:pt x="17374" y="13739"/>
                    <a:pt x="17321" y="12937"/>
                  </a:cubicBezTo>
                  <a:lnTo>
                    <a:pt x="17267" y="12349"/>
                  </a:lnTo>
                  <a:lnTo>
                    <a:pt x="17214" y="11708"/>
                  </a:lnTo>
                  <a:lnTo>
                    <a:pt x="17054" y="10532"/>
                  </a:lnTo>
                  <a:cubicBezTo>
                    <a:pt x="16947" y="9730"/>
                    <a:pt x="16786" y="8982"/>
                    <a:pt x="16626" y="8180"/>
                  </a:cubicBezTo>
                  <a:cubicBezTo>
                    <a:pt x="16091" y="5400"/>
                    <a:pt x="15290" y="2620"/>
                    <a:pt x="14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4"/>
            <p:cNvSpPr/>
            <p:nvPr/>
          </p:nvSpPr>
          <p:spPr>
            <a:xfrm>
              <a:off x="4158125" y="4338225"/>
              <a:ext cx="94900" cy="539950"/>
            </a:xfrm>
            <a:custGeom>
              <a:avLst/>
              <a:gdLst/>
              <a:ahLst/>
              <a:cxnLst/>
              <a:rect l="l" t="t" r="r" b="b"/>
              <a:pathLst>
                <a:path w="3796" h="21598" extrusionOk="0">
                  <a:moveTo>
                    <a:pt x="2353" y="1"/>
                  </a:moveTo>
                  <a:lnTo>
                    <a:pt x="1551" y="161"/>
                  </a:lnTo>
                  <a:cubicBezTo>
                    <a:pt x="1658" y="536"/>
                    <a:pt x="1711" y="910"/>
                    <a:pt x="1765" y="1230"/>
                  </a:cubicBezTo>
                  <a:lnTo>
                    <a:pt x="1978" y="2460"/>
                  </a:lnTo>
                  <a:lnTo>
                    <a:pt x="2085" y="3048"/>
                  </a:lnTo>
                  <a:lnTo>
                    <a:pt x="2139" y="3636"/>
                  </a:lnTo>
                  <a:cubicBezTo>
                    <a:pt x="2246" y="4438"/>
                    <a:pt x="2353" y="5240"/>
                    <a:pt x="2353" y="6042"/>
                  </a:cubicBezTo>
                  <a:cubicBezTo>
                    <a:pt x="2406" y="6843"/>
                    <a:pt x="2406" y="7645"/>
                    <a:pt x="2459" y="8447"/>
                  </a:cubicBezTo>
                  <a:cubicBezTo>
                    <a:pt x="2406" y="11655"/>
                    <a:pt x="1978" y="14862"/>
                    <a:pt x="1176" y="17962"/>
                  </a:cubicBezTo>
                  <a:cubicBezTo>
                    <a:pt x="963" y="18711"/>
                    <a:pt x="749" y="19513"/>
                    <a:pt x="535" y="20261"/>
                  </a:cubicBezTo>
                  <a:cubicBezTo>
                    <a:pt x="321" y="20689"/>
                    <a:pt x="161" y="21170"/>
                    <a:pt x="0" y="21597"/>
                  </a:cubicBezTo>
                  <a:lnTo>
                    <a:pt x="1016" y="21384"/>
                  </a:lnTo>
                  <a:cubicBezTo>
                    <a:pt x="3315" y="14541"/>
                    <a:pt x="3796" y="7164"/>
                    <a:pt x="2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4"/>
            <p:cNvSpPr/>
            <p:nvPr/>
          </p:nvSpPr>
          <p:spPr>
            <a:xfrm>
              <a:off x="3763875" y="4187225"/>
              <a:ext cx="417000" cy="777825"/>
            </a:xfrm>
            <a:custGeom>
              <a:avLst/>
              <a:gdLst/>
              <a:ahLst/>
              <a:cxnLst/>
              <a:rect l="l" t="t" r="r" b="b"/>
              <a:pathLst>
                <a:path w="16680" h="31113" extrusionOk="0">
                  <a:moveTo>
                    <a:pt x="1" y="0"/>
                  </a:moveTo>
                  <a:lnTo>
                    <a:pt x="1" y="0"/>
                  </a:lnTo>
                  <a:cubicBezTo>
                    <a:pt x="5026" y="10478"/>
                    <a:pt x="4224" y="22345"/>
                    <a:pt x="1872" y="30310"/>
                  </a:cubicBezTo>
                  <a:lnTo>
                    <a:pt x="14060" y="28012"/>
                  </a:lnTo>
                  <a:lnTo>
                    <a:pt x="14060" y="28012"/>
                  </a:lnTo>
                  <a:lnTo>
                    <a:pt x="13686" y="31112"/>
                  </a:lnTo>
                  <a:cubicBezTo>
                    <a:pt x="14648" y="28707"/>
                    <a:pt x="15343" y="26248"/>
                    <a:pt x="15824" y="23735"/>
                  </a:cubicBezTo>
                  <a:lnTo>
                    <a:pt x="16198" y="21436"/>
                  </a:lnTo>
                  <a:cubicBezTo>
                    <a:pt x="16252" y="20635"/>
                    <a:pt x="16358" y="19886"/>
                    <a:pt x="16465" y="19138"/>
                  </a:cubicBezTo>
                  <a:lnTo>
                    <a:pt x="16626" y="16786"/>
                  </a:lnTo>
                  <a:lnTo>
                    <a:pt x="16679" y="14487"/>
                  </a:lnTo>
                  <a:cubicBezTo>
                    <a:pt x="16679" y="13685"/>
                    <a:pt x="16679" y="12937"/>
                    <a:pt x="16626" y="12135"/>
                  </a:cubicBezTo>
                  <a:cubicBezTo>
                    <a:pt x="16626" y="11387"/>
                    <a:pt x="16519" y="10585"/>
                    <a:pt x="16465" y="9836"/>
                  </a:cubicBezTo>
                  <a:lnTo>
                    <a:pt x="16465" y="9248"/>
                  </a:lnTo>
                  <a:lnTo>
                    <a:pt x="16358" y="8660"/>
                  </a:lnTo>
                  <a:lnTo>
                    <a:pt x="16198" y="7538"/>
                  </a:lnTo>
                  <a:cubicBezTo>
                    <a:pt x="16198" y="7164"/>
                    <a:pt x="16145" y="6789"/>
                    <a:pt x="16038" y="6415"/>
                  </a:cubicBezTo>
                  <a:cubicBezTo>
                    <a:pt x="15022" y="6629"/>
                    <a:pt x="14060" y="6736"/>
                    <a:pt x="13258" y="6843"/>
                  </a:cubicBezTo>
                  <a:cubicBezTo>
                    <a:pt x="13025" y="6876"/>
                    <a:pt x="12789" y="6893"/>
                    <a:pt x="12553" y="6893"/>
                  </a:cubicBezTo>
                  <a:cubicBezTo>
                    <a:pt x="11273" y="6893"/>
                    <a:pt x="9983" y="6409"/>
                    <a:pt x="9035" y="5506"/>
                  </a:cubicBezTo>
                  <a:cubicBezTo>
                    <a:pt x="6362" y="3208"/>
                    <a:pt x="3315" y="133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4"/>
            <p:cNvSpPr/>
            <p:nvPr/>
          </p:nvSpPr>
          <p:spPr>
            <a:xfrm>
              <a:off x="2041250" y="3464225"/>
              <a:ext cx="280675" cy="453075"/>
            </a:xfrm>
            <a:custGeom>
              <a:avLst/>
              <a:gdLst/>
              <a:ahLst/>
              <a:cxnLst/>
              <a:rect l="l" t="t" r="r" b="b"/>
              <a:pathLst>
                <a:path w="11227" h="18123" extrusionOk="0">
                  <a:moveTo>
                    <a:pt x="3154" y="0"/>
                  </a:moveTo>
                  <a:cubicBezTo>
                    <a:pt x="1123" y="1764"/>
                    <a:pt x="0" y="5399"/>
                    <a:pt x="0" y="9141"/>
                  </a:cubicBezTo>
                  <a:cubicBezTo>
                    <a:pt x="0" y="12616"/>
                    <a:pt x="1069" y="16144"/>
                    <a:pt x="3314" y="18122"/>
                  </a:cubicBezTo>
                  <a:lnTo>
                    <a:pt x="2299" y="16358"/>
                  </a:lnTo>
                  <a:lnTo>
                    <a:pt x="9569" y="17160"/>
                  </a:lnTo>
                  <a:cubicBezTo>
                    <a:pt x="6950" y="11814"/>
                    <a:pt x="7591" y="5399"/>
                    <a:pt x="11226" y="588"/>
                  </a:cubicBezTo>
                  <a:lnTo>
                    <a:pt x="31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4"/>
            <p:cNvSpPr/>
            <p:nvPr/>
          </p:nvSpPr>
          <p:spPr>
            <a:xfrm>
              <a:off x="1891575" y="4056250"/>
              <a:ext cx="1307025" cy="185800"/>
            </a:xfrm>
            <a:custGeom>
              <a:avLst/>
              <a:gdLst/>
              <a:ahLst/>
              <a:cxnLst/>
              <a:rect l="l" t="t" r="r" b="b"/>
              <a:pathLst>
                <a:path w="52281" h="7432" extrusionOk="0">
                  <a:moveTo>
                    <a:pt x="0" y="1"/>
                  </a:moveTo>
                  <a:lnTo>
                    <a:pt x="0" y="1"/>
                  </a:lnTo>
                  <a:cubicBezTo>
                    <a:pt x="4383" y="696"/>
                    <a:pt x="8713" y="1390"/>
                    <a:pt x="13043" y="2032"/>
                  </a:cubicBezTo>
                  <a:lnTo>
                    <a:pt x="26140" y="3956"/>
                  </a:lnTo>
                  <a:lnTo>
                    <a:pt x="39184" y="5720"/>
                  </a:lnTo>
                  <a:lnTo>
                    <a:pt x="45759" y="6629"/>
                  </a:lnTo>
                  <a:lnTo>
                    <a:pt x="52281" y="7431"/>
                  </a:lnTo>
                  <a:lnTo>
                    <a:pt x="45759" y="6308"/>
                  </a:lnTo>
                  <a:lnTo>
                    <a:pt x="39237" y="5346"/>
                  </a:lnTo>
                  <a:lnTo>
                    <a:pt x="26194" y="3422"/>
                  </a:lnTo>
                  <a:lnTo>
                    <a:pt x="13097" y="1658"/>
                  </a:lnTo>
                  <a:cubicBezTo>
                    <a:pt x="8767" y="1070"/>
                    <a:pt x="4383" y="48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4"/>
            <p:cNvSpPr/>
            <p:nvPr/>
          </p:nvSpPr>
          <p:spPr>
            <a:xfrm>
              <a:off x="2013175" y="4001450"/>
              <a:ext cx="1583675" cy="195150"/>
            </a:xfrm>
            <a:custGeom>
              <a:avLst/>
              <a:gdLst/>
              <a:ahLst/>
              <a:cxnLst/>
              <a:rect l="l" t="t" r="r" b="b"/>
              <a:pathLst>
                <a:path w="63347" h="7806" extrusionOk="0">
                  <a:moveTo>
                    <a:pt x="11173" y="1"/>
                  </a:moveTo>
                  <a:lnTo>
                    <a:pt x="1" y="1123"/>
                  </a:lnTo>
                  <a:lnTo>
                    <a:pt x="49555" y="7806"/>
                  </a:lnTo>
                  <a:lnTo>
                    <a:pt x="63347" y="5988"/>
                  </a:lnTo>
                  <a:lnTo>
                    <a:pt x="56772" y="5240"/>
                  </a:lnTo>
                  <a:lnTo>
                    <a:pt x="49020" y="6202"/>
                  </a:lnTo>
                  <a:lnTo>
                    <a:pt x="6736" y="1230"/>
                  </a:lnTo>
                  <a:lnTo>
                    <a:pt x="14648" y="429"/>
                  </a:lnTo>
                  <a:lnTo>
                    <a:pt x="111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4"/>
            <p:cNvSpPr/>
            <p:nvPr/>
          </p:nvSpPr>
          <p:spPr>
            <a:xfrm>
              <a:off x="2265750" y="3429475"/>
              <a:ext cx="912800" cy="80200"/>
            </a:xfrm>
            <a:custGeom>
              <a:avLst/>
              <a:gdLst/>
              <a:ahLst/>
              <a:cxnLst/>
              <a:rect l="l" t="t" r="r" b="b"/>
              <a:pathLst>
                <a:path w="36512" h="3208" extrusionOk="0">
                  <a:moveTo>
                    <a:pt x="7431" y="0"/>
                  </a:moveTo>
                  <a:lnTo>
                    <a:pt x="1" y="535"/>
                  </a:lnTo>
                  <a:lnTo>
                    <a:pt x="36512" y="3208"/>
                  </a:lnTo>
                  <a:cubicBezTo>
                    <a:pt x="26088" y="2299"/>
                    <a:pt x="16947" y="1444"/>
                    <a:pt x="12403" y="1016"/>
                  </a:cubicBezTo>
                  <a:lnTo>
                    <a:pt x="5881" y="588"/>
                  </a:lnTo>
                  <a:lnTo>
                    <a:pt x="8394" y="375"/>
                  </a:lnTo>
                  <a:cubicBezTo>
                    <a:pt x="8073" y="268"/>
                    <a:pt x="7752" y="161"/>
                    <a:pt x="7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4"/>
            <p:cNvSpPr/>
            <p:nvPr/>
          </p:nvSpPr>
          <p:spPr>
            <a:xfrm>
              <a:off x="5372925" y="3885200"/>
              <a:ext cx="129650" cy="26750"/>
            </a:xfrm>
            <a:custGeom>
              <a:avLst/>
              <a:gdLst/>
              <a:ahLst/>
              <a:cxnLst/>
              <a:rect l="l" t="t" r="r" b="b"/>
              <a:pathLst>
                <a:path w="5186" h="1070" extrusionOk="0">
                  <a:moveTo>
                    <a:pt x="107" y="0"/>
                  </a:moveTo>
                  <a:cubicBezTo>
                    <a:pt x="161" y="374"/>
                    <a:pt x="107" y="695"/>
                    <a:pt x="1" y="1016"/>
                  </a:cubicBezTo>
                  <a:lnTo>
                    <a:pt x="1" y="1069"/>
                  </a:lnTo>
                  <a:lnTo>
                    <a:pt x="5186" y="374"/>
                  </a:lnTo>
                  <a:lnTo>
                    <a:pt x="1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4"/>
            <p:cNvSpPr/>
            <p:nvPr/>
          </p:nvSpPr>
          <p:spPr>
            <a:xfrm>
              <a:off x="5121675" y="4113725"/>
              <a:ext cx="237900" cy="624125"/>
            </a:xfrm>
            <a:custGeom>
              <a:avLst/>
              <a:gdLst/>
              <a:ahLst/>
              <a:cxnLst/>
              <a:rect l="l" t="t" r="r" b="b"/>
              <a:pathLst>
                <a:path w="9516" h="24965" extrusionOk="0">
                  <a:moveTo>
                    <a:pt x="9088" y="0"/>
                  </a:moveTo>
                  <a:cubicBezTo>
                    <a:pt x="6629" y="535"/>
                    <a:pt x="3636" y="1123"/>
                    <a:pt x="375" y="1818"/>
                  </a:cubicBezTo>
                  <a:cubicBezTo>
                    <a:pt x="2192" y="8874"/>
                    <a:pt x="2085" y="16251"/>
                    <a:pt x="1" y="23200"/>
                  </a:cubicBezTo>
                  <a:lnTo>
                    <a:pt x="7217" y="21811"/>
                  </a:lnTo>
                  <a:lnTo>
                    <a:pt x="6843" y="24964"/>
                  </a:lnTo>
                  <a:cubicBezTo>
                    <a:pt x="7912" y="22612"/>
                    <a:pt x="8768" y="20153"/>
                    <a:pt x="9249" y="17587"/>
                  </a:cubicBezTo>
                  <a:lnTo>
                    <a:pt x="9516" y="16251"/>
                  </a:lnTo>
                  <a:lnTo>
                    <a:pt x="9516" y="1871"/>
                  </a:lnTo>
                  <a:cubicBezTo>
                    <a:pt x="9462" y="1497"/>
                    <a:pt x="9356" y="1176"/>
                    <a:pt x="9302" y="856"/>
                  </a:cubicBezTo>
                  <a:cubicBezTo>
                    <a:pt x="9249" y="535"/>
                    <a:pt x="9142" y="268"/>
                    <a:pt x="9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4"/>
            <p:cNvSpPr/>
            <p:nvPr/>
          </p:nvSpPr>
          <p:spPr>
            <a:xfrm>
              <a:off x="4580425" y="4260725"/>
              <a:ext cx="97600" cy="537275"/>
            </a:xfrm>
            <a:custGeom>
              <a:avLst/>
              <a:gdLst/>
              <a:ahLst/>
              <a:cxnLst/>
              <a:rect l="l" t="t" r="r" b="b"/>
              <a:pathLst>
                <a:path w="3904" h="21491" extrusionOk="0">
                  <a:moveTo>
                    <a:pt x="2299" y="0"/>
                  </a:moveTo>
                  <a:lnTo>
                    <a:pt x="1498" y="161"/>
                  </a:lnTo>
                  <a:lnTo>
                    <a:pt x="1604" y="428"/>
                  </a:lnTo>
                  <a:cubicBezTo>
                    <a:pt x="1711" y="802"/>
                    <a:pt x="1765" y="1177"/>
                    <a:pt x="1818" y="1551"/>
                  </a:cubicBezTo>
                  <a:lnTo>
                    <a:pt x="2032" y="2727"/>
                  </a:lnTo>
                  <a:lnTo>
                    <a:pt x="2139" y="3315"/>
                  </a:lnTo>
                  <a:lnTo>
                    <a:pt x="2192" y="3903"/>
                  </a:lnTo>
                  <a:cubicBezTo>
                    <a:pt x="2299" y="4651"/>
                    <a:pt x="2406" y="5453"/>
                    <a:pt x="2406" y="6255"/>
                  </a:cubicBezTo>
                  <a:cubicBezTo>
                    <a:pt x="2460" y="7003"/>
                    <a:pt x="2513" y="7805"/>
                    <a:pt x="2513" y="8554"/>
                  </a:cubicBezTo>
                  <a:cubicBezTo>
                    <a:pt x="2460" y="11707"/>
                    <a:pt x="2032" y="14808"/>
                    <a:pt x="1230" y="17855"/>
                  </a:cubicBezTo>
                  <a:cubicBezTo>
                    <a:pt x="1016" y="18603"/>
                    <a:pt x="803" y="19352"/>
                    <a:pt x="589" y="20100"/>
                  </a:cubicBezTo>
                  <a:cubicBezTo>
                    <a:pt x="375" y="20581"/>
                    <a:pt x="215" y="21062"/>
                    <a:pt x="1" y="21490"/>
                  </a:cubicBezTo>
                  <a:lnTo>
                    <a:pt x="1016" y="21330"/>
                  </a:lnTo>
                  <a:cubicBezTo>
                    <a:pt x="3422" y="14487"/>
                    <a:pt x="3903" y="7057"/>
                    <a:pt x="2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4"/>
            <p:cNvSpPr/>
            <p:nvPr/>
          </p:nvSpPr>
          <p:spPr>
            <a:xfrm>
              <a:off x="5419700" y="3914600"/>
              <a:ext cx="308725" cy="751075"/>
            </a:xfrm>
            <a:custGeom>
              <a:avLst/>
              <a:gdLst/>
              <a:ahLst/>
              <a:cxnLst/>
              <a:rect l="l" t="t" r="r" b="b"/>
              <a:pathLst>
                <a:path w="12349" h="30043" extrusionOk="0">
                  <a:moveTo>
                    <a:pt x="8447" y="0"/>
                  </a:moveTo>
                  <a:lnTo>
                    <a:pt x="1070" y="1016"/>
                  </a:lnTo>
                  <a:cubicBezTo>
                    <a:pt x="3208" y="2620"/>
                    <a:pt x="4330" y="6362"/>
                    <a:pt x="3529" y="6575"/>
                  </a:cubicBezTo>
                  <a:lnTo>
                    <a:pt x="589" y="7217"/>
                  </a:lnTo>
                  <a:cubicBezTo>
                    <a:pt x="3048" y="14968"/>
                    <a:pt x="2085" y="23254"/>
                    <a:pt x="0" y="28920"/>
                  </a:cubicBezTo>
                  <a:lnTo>
                    <a:pt x="9623" y="27103"/>
                  </a:lnTo>
                  <a:lnTo>
                    <a:pt x="8393" y="30043"/>
                  </a:lnTo>
                  <a:cubicBezTo>
                    <a:pt x="11066" y="26622"/>
                    <a:pt x="12296" y="20848"/>
                    <a:pt x="12349" y="15075"/>
                  </a:cubicBezTo>
                  <a:cubicBezTo>
                    <a:pt x="12349" y="8821"/>
                    <a:pt x="10959" y="2620"/>
                    <a:pt x="84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4"/>
            <p:cNvSpPr/>
            <p:nvPr/>
          </p:nvSpPr>
          <p:spPr>
            <a:xfrm>
              <a:off x="4695375" y="4184550"/>
              <a:ext cx="332775" cy="637500"/>
            </a:xfrm>
            <a:custGeom>
              <a:avLst/>
              <a:gdLst/>
              <a:ahLst/>
              <a:cxnLst/>
              <a:rect l="l" t="t" r="r" b="b"/>
              <a:pathLst>
                <a:path w="13311" h="25500" extrusionOk="0">
                  <a:moveTo>
                    <a:pt x="12402" y="0"/>
                  </a:moveTo>
                  <a:cubicBezTo>
                    <a:pt x="8660" y="802"/>
                    <a:pt x="4704" y="1604"/>
                    <a:pt x="802" y="2406"/>
                  </a:cubicBezTo>
                  <a:cubicBezTo>
                    <a:pt x="2352" y="9409"/>
                    <a:pt x="2085" y="16732"/>
                    <a:pt x="0" y="23628"/>
                  </a:cubicBezTo>
                  <a:lnTo>
                    <a:pt x="10264" y="21704"/>
                  </a:lnTo>
                  <a:lnTo>
                    <a:pt x="9943" y="25499"/>
                  </a:lnTo>
                  <a:cubicBezTo>
                    <a:pt x="11066" y="23040"/>
                    <a:pt x="11921" y="20474"/>
                    <a:pt x="12402" y="17855"/>
                  </a:cubicBezTo>
                  <a:lnTo>
                    <a:pt x="12776" y="15663"/>
                  </a:lnTo>
                  <a:cubicBezTo>
                    <a:pt x="12883" y="14915"/>
                    <a:pt x="12990" y="14220"/>
                    <a:pt x="13097" y="13472"/>
                  </a:cubicBezTo>
                  <a:lnTo>
                    <a:pt x="13257" y="11280"/>
                  </a:lnTo>
                  <a:lnTo>
                    <a:pt x="13311" y="9088"/>
                  </a:lnTo>
                  <a:cubicBezTo>
                    <a:pt x="13311" y="8340"/>
                    <a:pt x="13311" y="7645"/>
                    <a:pt x="13311" y="6896"/>
                  </a:cubicBezTo>
                  <a:cubicBezTo>
                    <a:pt x="13257" y="6148"/>
                    <a:pt x="13150" y="5453"/>
                    <a:pt x="13150" y="4705"/>
                  </a:cubicBezTo>
                  <a:lnTo>
                    <a:pt x="13097" y="4170"/>
                  </a:lnTo>
                  <a:lnTo>
                    <a:pt x="12990" y="3635"/>
                  </a:lnTo>
                  <a:lnTo>
                    <a:pt x="12830" y="2513"/>
                  </a:lnTo>
                  <a:cubicBezTo>
                    <a:pt x="12776" y="1818"/>
                    <a:pt x="12616" y="1070"/>
                    <a:pt x="12455" y="375"/>
                  </a:cubicBezTo>
                  <a:cubicBezTo>
                    <a:pt x="12455" y="268"/>
                    <a:pt x="12402" y="161"/>
                    <a:pt x="12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4"/>
            <p:cNvSpPr/>
            <p:nvPr/>
          </p:nvSpPr>
          <p:spPr>
            <a:xfrm>
              <a:off x="5008075" y="4175200"/>
              <a:ext cx="93575" cy="541275"/>
            </a:xfrm>
            <a:custGeom>
              <a:avLst/>
              <a:gdLst/>
              <a:ahLst/>
              <a:cxnLst/>
              <a:rect l="l" t="t" r="r" b="b"/>
              <a:pathLst>
                <a:path w="3743" h="21651" extrusionOk="0">
                  <a:moveTo>
                    <a:pt x="1872" y="0"/>
                  </a:moveTo>
                  <a:lnTo>
                    <a:pt x="1017" y="161"/>
                  </a:lnTo>
                  <a:lnTo>
                    <a:pt x="1123" y="428"/>
                  </a:lnTo>
                  <a:lnTo>
                    <a:pt x="1444" y="1550"/>
                  </a:lnTo>
                  <a:cubicBezTo>
                    <a:pt x="1551" y="1925"/>
                    <a:pt x="1605" y="2299"/>
                    <a:pt x="1658" y="2673"/>
                  </a:cubicBezTo>
                  <a:lnTo>
                    <a:pt x="1872" y="3796"/>
                  </a:lnTo>
                  <a:lnTo>
                    <a:pt x="1979" y="4330"/>
                  </a:lnTo>
                  <a:lnTo>
                    <a:pt x="2032" y="4918"/>
                  </a:lnTo>
                  <a:cubicBezTo>
                    <a:pt x="2139" y="5667"/>
                    <a:pt x="2246" y="6415"/>
                    <a:pt x="2299" y="7163"/>
                  </a:cubicBezTo>
                  <a:cubicBezTo>
                    <a:pt x="2299" y="7965"/>
                    <a:pt x="2353" y="8714"/>
                    <a:pt x="2353" y="9462"/>
                  </a:cubicBezTo>
                  <a:cubicBezTo>
                    <a:pt x="2299" y="12509"/>
                    <a:pt x="1872" y="15556"/>
                    <a:pt x="1070" y="18496"/>
                  </a:cubicBezTo>
                  <a:cubicBezTo>
                    <a:pt x="856" y="19245"/>
                    <a:pt x="642" y="19940"/>
                    <a:pt x="429" y="20688"/>
                  </a:cubicBezTo>
                  <a:cubicBezTo>
                    <a:pt x="268" y="21009"/>
                    <a:pt x="161" y="21329"/>
                    <a:pt x="1" y="21650"/>
                  </a:cubicBezTo>
                  <a:lnTo>
                    <a:pt x="1017" y="21436"/>
                  </a:lnTo>
                  <a:cubicBezTo>
                    <a:pt x="3476" y="14540"/>
                    <a:pt x="3743" y="7057"/>
                    <a:pt x="1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4"/>
            <p:cNvSpPr/>
            <p:nvPr/>
          </p:nvSpPr>
          <p:spPr>
            <a:xfrm>
              <a:off x="5348875" y="4626900"/>
              <a:ext cx="10700" cy="24075"/>
            </a:xfrm>
            <a:custGeom>
              <a:avLst/>
              <a:gdLst/>
              <a:ahLst/>
              <a:cxnLst/>
              <a:rect l="l" t="t" r="r" b="b"/>
              <a:pathLst>
                <a:path w="428" h="963" extrusionOk="0">
                  <a:moveTo>
                    <a:pt x="428" y="1"/>
                  </a:moveTo>
                  <a:cubicBezTo>
                    <a:pt x="268" y="321"/>
                    <a:pt x="161" y="642"/>
                    <a:pt x="0" y="963"/>
                  </a:cubicBezTo>
                  <a:lnTo>
                    <a:pt x="428" y="856"/>
                  </a:lnTo>
                  <a:lnTo>
                    <a:pt x="428" y="1"/>
                  </a:lnTo>
                  <a:close/>
                </a:path>
              </a:pathLst>
            </a:custGeom>
            <a:solidFill>
              <a:srgbClr val="B57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4"/>
            <p:cNvSpPr/>
            <p:nvPr/>
          </p:nvSpPr>
          <p:spPr>
            <a:xfrm>
              <a:off x="1864825" y="4695050"/>
              <a:ext cx="1417975" cy="471800"/>
            </a:xfrm>
            <a:custGeom>
              <a:avLst/>
              <a:gdLst/>
              <a:ahLst/>
              <a:cxnLst/>
              <a:rect l="l" t="t" r="r" b="b"/>
              <a:pathLst>
                <a:path w="56719" h="18872" extrusionOk="0">
                  <a:moveTo>
                    <a:pt x="3583" y="1"/>
                  </a:moveTo>
                  <a:cubicBezTo>
                    <a:pt x="2032" y="1"/>
                    <a:pt x="1" y="429"/>
                    <a:pt x="482" y="2460"/>
                  </a:cubicBezTo>
                  <a:cubicBezTo>
                    <a:pt x="482" y="2460"/>
                    <a:pt x="31273" y="14167"/>
                    <a:pt x="55756" y="18871"/>
                  </a:cubicBezTo>
                  <a:cubicBezTo>
                    <a:pt x="56023" y="18550"/>
                    <a:pt x="56344" y="18176"/>
                    <a:pt x="56718" y="17642"/>
                  </a:cubicBezTo>
                  <a:cubicBezTo>
                    <a:pt x="38810" y="13472"/>
                    <a:pt x="21116" y="8340"/>
                    <a:pt x="3796" y="2246"/>
                  </a:cubicBezTo>
                  <a:cubicBezTo>
                    <a:pt x="3422" y="2086"/>
                    <a:pt x="3208" y="1765"/>
                    <a:pt x="3315" y="1391"/>
                  </a:cubicBezTo>
                  <a:lnTo>
                    <a:pt x="35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4"/>
            <p:cNvSpPr/>
            <p:nvPr/>
          </p:nvSpPr>
          <p:spPr>
            <a:xfrm>
              <a:off x="3032850" y="2627625"/>
              <a:ext cx="1822900" cy="114950"/>
            </a:xfrm>
            <a:custGeom>
              <a:avLst/>
              <a:gdLst/>
              <a:ahLst/>
              <a:cxnLst/>
              <a:rect l="l" t="t" r="r" b="b"/>
              <a:pathLst>
                <a:path w="72916" h="4598" extrusionOk="0">
                  <a:moveTo>
                    <a:pt x="51747" y="0"/>
                  </a:moveTo>
                  <a:lnTo>
                    <a:pt x="1" y="3101"/>
                  </a:lnTo>
                  <a:lnTo>
                    <a:pt x="22560" y="4598"/>
                  </a:lnTo>
                  <a:lnTo>
                    <a:pt x="72916" y="963"/>
                  </a:lnTo>
                  <a:lnTo>
                    <a:pt x="517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4"/>
            <p:cNvSpPr/>
            <p:nvPr/>
          </p:nvSpPr>
          <p:spPr>
            <a:xfrm>
              <a:off x="2745525" y="2611575"/>
              <a:ext cx="2434975" cy="159075"/>
            </a:xfrm>
            <a:custGeom>
              <a:avLst/>
              <a:gdLst/>
              <a:ahLst/>
              <a:cxnLst/>
              <a:rect l="l" t="t" r="r" b="b"/>
              <a:pathLst>
                <a:path w="97399" h="6363" extrusionOk="0">
                  <a:moveTo>
                    <a:pt x="63293" y="161"/>
                  </a:moveTo>
                  <a:lnTo>
                    <a:pt x="92374" y="1498"/>
                  </a:lnTo>
                  <a:lnTo>
                    <a:pt x="34053" y="5828"/>
                  </a:lnTo>
                  <a:lnTo>
                    <a:pt x="4064" y="3689"/>
                  </a:lnTo>
                  <a:lnTo>
                    <a:pt x="63293" y="161"/>
                  </a:lnTo>
                  <a:close/>
                  <a:moveTo>
                    <a:pt x="63293" y="1"/>
                  </a:moveTo>
                  <a:lnTo>
                    <a:pt x="1" y="3636"/>
                  </a:lnTo>
                  <a:lnTo>
                    <a:pt x="34427" y="6362"/>
                  </a:lnTo>
                  <a:lnTo>
                    <a:pt x="97399" y="1391"/>
                  </a:lnTo>
                  <a:lnTo>
                    <a:pt x="632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4"/>
            <p:cNvSpPr/>
            <p:nvPr/>
          </p:nvSpPr>
          <p:spPr>
            <a:xfrm>
              <a:off x="5287400" y="2985775"/>
              <a:ext cx="181775" cy="20075"/>
            </a:xfrm>
            <a:custGeom>
              <a:avLst/>
              <a:gdLst/>
              <a:ahLst/>
              <a:cxnLst/>
              <a:rect l="l" t="t" r="r" b="b"/>
              <a:pathLst>
                <a:path w="7271" h="803" extrusionOk="0">
                  <a:moveTo>
                    <a:pt x="588" y="1"/>
                  </a:moveTo>
                  <a:cubicBezTo>
                    <a:pt x="374" y="108"/>
                    <a:pt x="214" y="268"/>
                    <a:pt x="0" y="375"/>
                  </a:cubicBezTo>
                  <a:lnTo>
                    <a:pt x="2994" y="482"/>
                  </a:lnTo>
                  <a:lnTo>
                    <a:pt x="963" y="642"/>
                  </a:lnTo>
                  <a:lnTo>
                    <a:pt x="1711" y="803"/>
                  </a:lnTo>
                  <a:lnTo>
                    <a:pt x="7270" y="215"/>
                  </a:lnTo>
                  <a:lnTo>
                    <a:pt x="5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4"/>
            <p:cNvSpPr/>
            <p:nvPr/>
          </p:nvSpPr>
          <p:spPr>
            <a:xfrm>
              <a:off x="2641300" y="2713150"/>
              <a:ext cx="927500" cy="77550"/>
            </a:xfrm>
            <a:custGeom>
              <a:avLst/>
              <a:gdLst/>
              <a:ahLst/>
              <a:cxnLst/>
              <a:rect l="l" t="t" r="r" b="b"/>
              <a:pathLst>
                <a:path w="37100" h="3102" extrusionOk="0">
                  <a:moveTo>
                    <a:pt x="0" y="1"/>
                  </a:moveTo>
                  <a:lnTo>
                    <a:pt x="0" y="1"/>
                  </a:lnTo>
                  <a:cubicBezTo>
                    <a:pt x="3101" y="321"/>
                    <a:pt x="6201" y="642"/>
                    <a:pt x="9248" y="909"/>
                  </a:cubicBezTo>
                  <a:lnTo>
                    <a:pt x="18550" y="1711"/>
                  </a:lnTo>
                  <a:lnTo>
                    <a:pt x="27798" y="2460"/>
                  </a:lnTo>
                  <a:cubicBezTo>
                    <a:pt x="30898" y="2674"/>
                    <a:pt x="33999" y="2887"/>
                    <a:pt x="37099" y="3101"/>
                  </a:cubicBezTo>
                  <a:cubicBezTo>
                    <a:pt x="33999" y="2780"/>
                    <a:pt x="30898" y="2513"/>
                    <a:pt x="27851" y="2246"/>
                  </a:cubicBezTo>
                  <a:lnTo>
                    <a:pt x="18550" y="1444"/>
                  </a:lnTo>
                  <a:lnTo>
                    <a:pt x="9302" y="696"/>
                  </a:lnTo>
                  <a:cubicBezTo>
                    <a:pt x="6201" y="482"/>
                    <a:pt x="3101" y="21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4"/>
            <p:cNvSpPr/>
            <p:nvPr/>
          </p:nvSpPr>
          <p:spPr>
            <a:xfrm>
              <a:off x="4329175" y="3049925"/>
              <a:ext cx="1192125" cy="502525"/>
            </a:xfrm>
            <a:custGeom>
              <a:avLst/>
              <a:gdLst/>
              <a:ahLst/>
              <a:cxnLst/>
              <a:rect l="l" t="t" r="r" b="b"/>
              <a:pathLst>
                <a:path w="47685" h="20101" extrusionOk="0">
                  <a:moveTo>
                    <a:pt x="29937" y="4598"/>
                  </a:moveTo>
                  <a:lnTo>
                    <a:pt x="29937" y="4598"/>
                  </a:lnTo>
                  <a:cubicBezTo>
                    <a:pt x="27798" y="4919"/>
                    <a:pt x="25714" y="5186"/>
                    <a:pt x="23629" y="5507"/>
                  </a:cubicBezTo>
                  <a:lnTo>
                    <a:pt x="17267" y="6309"/>
                  </a:lnTo>
                  <a:lnTo>
                    <a:pt x="10906" y="7057"/>
                  </a:lnTo>
                  <a:cubicBezTo>
                    <a:pt x="8821" y="7271"/>
                    <a:pt x="6683" y="7485"/>
                    <a:pt x="4545" y="7645"/>
                  </a:cubicBezTo>
                  <a:cubicBezTo>
                    <a:pt x="6683" y="7324"/>
                    <a:pt x="8768" y="7004"/>
                    <a:pt x="10906" y="6736"/>
                  </a:cubicBezTo>
                  <a:lnTo>
                    <a:pt x="17214" y="5934"/>
                  </a:lnTo>
                  <a:lnTo>
                    <a:pt x="23575" y="5186"/>
                  </a:lnTo>
                  <a:cubicBezTo>
                    <a:pt x="25714" y="4972"/>
                    <a:pt x="27798" y="4758"/>
                    <a:pt x="29937" y="4598"/>
                  </a:cubicBezTo>
                  <a:close/>
                  <a:moveTo>
                    <a:pt x="36084" y="6576"/>
                  </a:moveTo>
                  <a:lnTo>
                    <a:pt x="36084" y="6576"/>
                  </a:lnTo>
                  <a:cubicBezTo>
                    <a:pt x="33465" y="7057"/>
                    <a:pt x="30792" y="7431"/>
                    <a:pt x="28119" y="7805"/>
                  </a:cubicBezTo>
                  <a:lnTo>
                    <a:pt x="20047" y="8875"/>
                  </a:lnTo>
                  <a:lnTo>
                    <a:pt x="11975" y="9837"/>
                  </a:lnTo>
                  <a:cubicBezTo>
                    <a:pt x="9302" y="10104"/>
                    <a:pt x="6576" y="10425"/>
                    <a:pt x="3903" y="10692"/>
                  </a:cubicBezTo>
                  <a:cubicBezTo>
                    <a:pt x="6576" y="10264"/>
                    <a:pt x="9249" y="9890"/>
                    <a:pt x="11922" y="9516"/>
                  </a:cubicBezTo>
                  <a:lnTo>
                    <a:pt x="19940" y="8447"/>
                  </a:lnTo>
                  <a:lnTo>
                    <a:pt x="28012" y="7485"/>
                  </a:lnTo>
                  <a:cubicBezTo>
                    <a:pt x="30685" y="7164"/>
                    <a:pt x="33358" y="6843"/>
                    <a:pt x="36084" y="6576"/>
                  </a:cubicBezTo>
                  <a:close/>
                  <a:moveTo>
                    <a:pt x="44744" y="8180"/>
                  </a:moveTo>
                  <a:lnTo>
                    <a:pt x="44744" y="8180"/>
                  </a:lnTo>
                  <a:cubicBezTo>
                    <a:pt x="43247" y="8500"/>
                    <a:pt x="41751" y="8768"/>
                    <a:pt x="40307" y="9035"/>
                  </a:cubicBezTo>
                  <a:cubicBezTo>
                    <a:pt x="38810" y="9356"/>
                    <a:pt x="37314" y="9570"/>
                    <a:pt x="35817" y="9837"/>
                  </a:cubicBezTo>
                  <a:cubicBezTo>
                    <a:pt x="34320" y="10051"/>
                    <a:pt x="32877" y="10318"/>
                    <a:pt x="31380" y="10478"/>
                  </a:cubicBezTo>
                  <a:cubicBezTo>
                    <a:pt x="29883" y="10692"/>
                    <a:pt x="28386" y="10906"/>
                    <a:pt x="26890" y="11066"/>
                  </a:cubicBezTo>
                  <a:cubicBezTo>
                    <a:pt x="28333" y="10746"/>
                    <a:pt x="29830" y="10425"/>
                    <a:pt x="31326" y="10158"/>
                  </a:cubicBezTo>
                  <a:lnTo>
                    <a:pt x="31326" y="10211"/>
                  </a:lnTo>
                  <a:cubicBezTo>
                    <a:pt x="32823" y="9944"/>
                    <a:pt x="34267" y="9676"/>
                    <a:pt x="35763" y="9409"/>
                  </a:cubicBezTo>
                  <a:cubicBezTo>
                    <a:pt x="37260" y="9195"/>
                    <a:pt x="38757" y="8981"/>
                    <a:pt x="40254" y="8768"/>
                  </a:cubicBezTo>
                  <a:cubicBezTo>
                    <a:pt x="41751" y="8554"/>
                    <a:pt x="43247" y="8340"/>
                    <a:pt x="44744" y="8180"/>
                  </a:cubicBezTo>
                  <a:close/>
                  <a:moveTo>
                    <a:pt x="47203" y="1"/>
                  </a:moveTo>
                  <a:lnTo>
                    <a:pt x="3903" y="4651"/>
                  </a:lnTo>
                  <a:cubicBezTo>
                    <a:pt x="1712" y="7378"/>
                    <a:pt x="429" y="9944"/>
                    <a:pt x="108" y="12349"/>
                  </a:cubicBezTo>
                  <a:lnTo>
                    <a:pt x="44691" y="6629"/>
                  </a:lnTo>
                  <a:lnTo>
                    <a:pt x="54" y="13098"/>
                  </a:lnTo>
                  <a:cubicBezTo>
                    <a:pt x="1" y="13525"/>
                    <a:pt x="1" y="13899"/>
                    <a:pt x="54" y="14327"/>
                  </a:cubicBezTo>
                  <a:lnTo>
                    <a:pt x="23201" y="11494"/>
                  </a:lnTo>
                  <a:lnTo>
                    <a:pt x="108" y="15076"/>
                  </a:lnTo>
                  <a:cubicBezTo>
                    <a:pt x="375" y="16572"/>
                    <a:pt x="1070" y="18016"/>
                    <a:pt x="2032" y="19192"/>
                  </a:cubicBezTo>
                  <a:lnTo>
                    <a:pt x="44637" y="11654"/>
                  </a:lnTo>
                  <a:lnTo>
                    <a:pt x="2620" y="19833"/>
                  </a:lnTo>
                  <a:lnTo>
                    <a:pt x="2834" y="20100"/>
                  </a:lnTo>
                  <a:cubicBezTo>
                    <a:pt x="24056" y="16733"/>
                    <a:pt x="43996" y="12135"/>
                    <a:pt x="47684" y="11280"/>
                  </a:cubicBezTo>
                  <a:lnTo>
                    <a:pt x="47577" y="11013"/>
                  </a:lnTo>
                  <a:lnTo>
                    <a:pt x="47524" y="11013"/>
                  </a:lnTo>
                  <a:cubicBezTo>
                    <a:pt x="47417" y="10746"/>
                    <a:pt x="47310" y="10425"/>
                    <a:pt x="47203" y="10104"/>
                  </a:cubicBezTo>
                  <a:lnTo>
                    <a:pt x="4812" y="16679"/>
                  </a:lnTo>
                  <a:lnTo>
                    <a:pt x="4812" y="16679"/>
                  </a:lnTo>
                  <a:lnTo>
                    <a:pt x="46989" y="9356"/>
                  </a:lnTo>
                  <a:cubicBezTo>
                    <a:pt x="46562" y="7752"/>
                    <a:pt x="46348" y="6095"/>
                    <a:pt x="46455" y="4438"/>
                  </a:cubicBezTo>
                  <a:lnTo>
                    <a:pt x="46455" y="4438"/>
                  </a:lnTo>
                  <a:lnTo>
                    <a:pt x="23255" y="7057"/>
                  </a:lnTo>
                  <a:lnTo>
                    <a:pt x="23255" y="7057"/>
                  </a:lnTo>
                  <a:lnTo>
                    <a:pt x="46508" y="3689"/>
                  </a:lnTo>
                  <a:cubicBezTo>
                    <a:pt x="46508" y="3369"/>
                    <a:pt x="46562" y="3101"/>
                    <a:pt x="46615" y="2781"/>
                  </a:cubicBezTo>
                  <a:lnTo>
                    <a:pt x="46615" y="2781"/>
                  </a:lnTo>
                  <a:lnTo>
                    <a:pt x="34908" y="3903"/>
                  </a:lnTo>
                  <a:lnTo>
                    <a:pt x="34908" y="3903"/>
                  </a:lnTo>
                  <a:lnTo>
                    <a:pt x="46722" y="2032"/>
                  </a:lnTo>
                  <a:cubicBezTo>
                    <a:pt x="46775" y="1765"/>
                    <a:pt x="46829" y="1444"/>
                    <a:pt x="46882" y="1177"/>
                  </a:cubicBezTo>
                  <a:lnTo>
                    <a:pt x="46882" y="1177"/>
                  </a:lnTo>
                  <a:lnTo>
                    <a:pt x="5400" y="5507"/>
                  </a:lnTo>
                  <a:lnTo>
                    <a:pt x="47096" y="428"/>
                  </a:lnTo>
                  <a:cubicBezTo>
                    <a:pt x="47096" y="268"/>
                    <a:pt x="47150" y="108"/>
                    <a:pt x="47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4"/>
            <p:cNvSpPr/>
            <p:nvPr/>
          </p:nvSpPr>
          <p:spPr>
            <a:xfrm>
              <a:off x="5410350" y="3001825"/>
              <a:ext cx="196475" cy="22750"/>
            </a:xfrm>
            <a:custGeom>
              <a:avLst/>
              <a:gdLst/>
              <a:ahLst/>
              <a:cxnLst/>
              <a:rect l="l" t="t" r="r" b="b"/>
              <a:pathLst>
                <a:path w="7859" h="910" extrusionOk="0">
                  <a:moveTo>
                    <a:pt x="7858" y="0"/>
                  </a:moveTo>
                  <a:lnTo>
                    <a:pt x="2299" y="535"/>
                  </a:lnTo>
                  <a:lnTo>
                    <a:pt x="0" y="749"/>
                  </a:lnTo>
                  <a:lnTo>
                    <a:pt x="749" y="909"/>
                  </a:lnTo>
                  <a:lnTo>
                    <a:pt x="2352" y="695"/>
                  </a:lnTo>
                  <a:lnTo>
                    <a:pt x="78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4"/>
            <p:cNvSpPr/>
            <p:nvPr/>
          </p:nvSpPr>
          <p:spPr>
            <a:xfrm>
              <a:off x="5125700" y="2658350"/>
              <a:ext cx="235225" cy="308750"/>
            </a:xfrm>
            <a:custGeom>
              <a:avLst/>
              <a:gdLst/>
              <a:ahLst/>
              <a:cxnLst/>
              <a:rect l="l" t="t" r="r" b="b"/>
              <a:pathLst>
                <a:path w="9409" h="12350" extrusionOk="0">
                  <a:moveTo>
                    <a:pt x="6789" y="1"/>
                  </a:moveTo>
                  <a:lnTo>
                    <a:pt x="0" y="536"/>
                  </a:lnTo>
                  <a:cubicBezTo>
                    <a:pt x="1764" y="2300"/>
                    <a:pt x="2726" y="4705"/>
                    <a:pt x="2673" y="7164"/>
                  </a:cubicBezTo>
                  <a:cubicBezTo>
                    <a:pt x="2619" y="8821"/>
                    <a:pt x="2138" y="10372"/>
                    <a:pt x="1336" y="11815"/>
                  </a:cubicBezTo>
                  <a:lnTo>
                    <a:pt x="7484" y="11120"/>
                  </a:lnTo>
                  <a:lnTo>
                    <a:pt x="6629" y="12349"/>
                  </a:lnTo>
                  <a:cubicBezTo>
                    <a:pt x="8500" y="10960"/>
                    <a:pt x="9408" y="8554"/>
                    <a:pt x="9408" y="6202"/>
                  </a:cubicBezTo>
                  <a:cubicBezTo>
                    <a:pt x="9408" y="3636"/>
                    <a:pt x="8500" y="1124"/>
                    <a:pt x="6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4"/>
            <p:cNvSpPr/>
            <p:nvPr/>
          </p:nvSpPr>
          <p:spPr>
            <a:xfrm>
              <a:off x="2621250" y="2979100"/>
              <a:ext cx="1003675" cy="195150"/>
            </a:xfrm>
            <a:custGeom>
              <a:avLst/>
              <a:gdLst/>
              <a:ahLst/>
              <a:cxnLst/>
              <a:rect l="l" t="t" r="r" b="b"/>
              <a:pathLst>
                <a:path w="40147" h="7806" extrusionOk="0">
                  <a:moveTo>
                    <a:pt x="2673" y="1"/>
                  </a:moveTo>
                  <a:cubicBezTo>
                    <a:pt x="1604" y="1"/>
                    <a:pt x="0" y="161"/>
                    <a:pt x="428" y="1016"/>
                  </a:cubicBezTo>
                  <a:cubicBezTo>
                    <a:pt x="375" y="1016"/>
                    <a:pt x="22238" y="5881"/>
                    <a:pt x="39558" y="7805"/>
                  </a:cubicBezTo>
                  <a:cubicBezTo>
                    <a:pt x="39719" y="7752"/>
                    <a:pt x="39879" y="7591"/>
                    <a:pt x="40146" y="7378"/>
                  </a:cubicBezTo>
                  <a:cubicBezTo>
                    <a:pt x="20848" y="4812"/>
                    <a:pt x="2994" y="1070"/>
                    <a:pt x="2834" y="1070"/>
                  </a:cubicBezTo>
                  <a:cubicBezTo>
                    <a:pt x="2566" y="1016"/>
                    <a:pt x="2459" y="749"/>
                    <a:pt x="2513" y="482"/>
                  </a:cubicBezTo>
                  <a:lnTo>
                    <a:pt x="26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4"/>
            <p:cNvSpPr/>
            <p:nvPr/>
          </p:nvSpPr>
          <p:spPr>
            <a:xfrm>
              <a:off x="2591850" y="2995150"/>
              <a:ext cx="17400" cy="1350"/>
            </a:xfrm>
            <a:custGeom>
              <a:avLst/>
              <a:gdLst/>
              <a:ahLst/>
              <a:cxnLst/>
              <a:rect l="l" t="t" r="r" b="b"/>
              <a:pathLst>
                <a:path w="696" h="54" extrusionOk="0">
                  <a:moveTo>
                    <a:pt x="695" y="0"/>
                  </a:moveTo>
                  <a:lnTo>
                    <a:pt x="0" y="53"/>
                  </a:lnTo>
                  <a:lnTo>
                    <a:pt x="695" y="53"/>
                  </a:lnTo>
                  <a:lnTo>
                    <a:pt x="695" y="0"/>
                  </a:lnTo>
                  <a:close/>
                </a:path>
              </a:pathLst>
            </a:custGeom>
            <a:solidFill>
              <a:srgbClr val="B577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4"/>
            <p:cNvSpPr/>
            <p:nvPr/>
          </p:nvSpPr>
          <p:spPr>
            <a:xfrm>
              <a:off x="2706775" y="2750575"/>
              <a:ext cx="1002350" cy="395600"/>
            </a:xfrm>
            <a:custGeom>
              <a:avLst/>
              <a:gdLst/>
              <a:ahLst/>
              <a:cxnLst/>
              <a:rect l="l" t="t" r="r" b="b"/>
              <a:pathLst>
                <a:path w="40094" h="15824" extrusionOk="0">
                  <a:moveTo>
                    <a:pt x="15075" y="3475"/>
                  </a:moveTo>
                  <a:lnTo>
                    <a:pt x="15075" y="3475"/>
                  </a:lnTo>
                  <a:cubicBezTo>
                    <a:pt x="16839" y="3582"/>
                    <a:pt x="18603" y="3689"/>
                    <a:pt x="20368" y="3849"/>
                  </a:cubicBezTo>
                  <a:lnTo>
                    <a:pt x="25713" y="4330"/>
                  </a:lnTo>
                  <a:lnTo>
                    <a:pt x="31005" y="4865"/>
                  </a:lnTo>
                  <a:cubicBezTo>
                    <a:pt x="32769" y="5079"/>
                    <a:pt x="34534" y="5239"/>
                    <a:pt x="36298" y="5507"/>
                  </a:cubicBezTo>
                  <a:cubicBezTo>
                    <a:pt x="34480" y="5346"/>
                    <a:pt x="32716" y="5239"/>
                    <a:pt x="30952" y="5079"/>
                  </a:cubicBezTo>
                  <a:lnTo>
                    <a:pt x="25660" y="4598"/>
                  </a:lnTo>
                  <a:lnTo>
                    <a:pt x="20368" y="4063"/>
                  </a:lnTo>
                  <a:cubicBezTo>
                    <a:pt x="18603" y="3903"/>
                    <a:pt x="16839" y="3689"/>
                    <a:pt x="15075" y="3475"/>
                  </a:cubicBezTo>
                  <a:close/>
                  <a:moveTo>
                    <a:pt x="9837" y="5293"/>
                  </a:moveTo>
                  <a:cubicBezTo>
                    <a:pt x="12082" y="5453"/>
                    <a:pt x="14380" y="5667"/>
                    <a:pt x="16626" y="5881"/>
                  </a:cubicBezTo>
                  <a:lnTo>
                    <a:pt x="23361" y="6522"/>
                  </a:lnTo>
                  <a:lnTo>
                    <a:pt x="30097" y="7217"/>
                  </a:lnTo>
                  <a:cubicBezTo>
                    <a:pt x="32288" y="7484"/>
                    <a:pt x="34534" y="7752"/>
                    <a:pt x="36832" y="8019"/>
                  </a:cubicBezTo>
                  <a:cubicBezTo>
                    <a:pt x="34587" y="7859"/>
                    <a:pt x="32288" y="7645"/>
                    <a:pt x="30043" y="7431"/>
                  </a:cubicBezTo>
                  <a:lnTo>
                    <a:pt x="23308" y="6789"/>
                  </a:lnTo>
                  <a:lnTo>
                    <a:pt x="16572" y="6095"/>
                  </a:lnTo>
                  <a:cubicBezTo>
                    <a:pt x="14380" y="5827"/>
                    <a:pt x="12135" y="5560"/>
                    <a:pt x="9837" y="5293"/>
                  </a:cubicBezTo>
                  <a:close/>
                  <a:moveTo>
                    <a:pt x="2620" y="6736"/>
                  </a:moveTo>
                  <a:lnTo>
                    <a:pt x="2620" y="6736"/>
                  </a:lnTo>
                  <a:cubicBezTo>
                    <a:pt x="3903" y="6843"/>
                    <a:pt x="5132" y="6950"/>
                    <a:pt x="6362" y="7110"/>
                  </a:cubicBezTo>
                  <a:lnTo>
                    <a:pt x="10104" y="7591"/>
                  </a:lnTo>
                  <a:lnTo>
                    <a:pt x="13846" y="8126"/>
                  </a:lnTo>
                  <a:cubicBezTo>
                    <a:pt x="15075" y="8340"/>
                    <a:pt x="16305" y="8554"/>
                    <a:pt x="17534" y="8767"/>
                  </a:cubicBezTo>
                  <a:cubicBezTo>
                    <a:pt x="16305" y="8660"/>
                    <a:pt x="15075" y="8500"/>
                    <a:pt x="13792" y="8340"/>
                  </a:cubicBezTo>
                  <a:lnTo>
                    <a:pt x="10050" y="7859"/>
                  </a:lnTo>
                  <a:lnTo>
                    <a:pt x="6362" y="7324"/>
                  </a:lnTo>
                  <a:cubicBezTo>
                    <a:pt x="5132" y="7164"/>
                    <a:pt x="3849" y="6950"/>
                    <a:pt x="2620" y="6736"/>
                  </a:cubicBezTo>
                  <a:close/>
                  <a:moveTo>
                    <a:pt x="642" y="0"/>
                  </a:moveTo>
                  <a:cubicBezTo>
                    <a:pt x="642" y="161"/>
                    <a:pt x="696" y="268"/>
                    <a:pt x="749" y="428"/>
                  </a:cubicBezTo>
                  <a:lnTo>
                    <a:pt x="35603" y="3689"/>
                  </a:lnTo>
                  <a:lnTo>
                    <a:pt x="35603" y="3689"/>
                  </a:lnTo>
                  <a:lnTo>
                    <a:pt x="856" y="963"/>
                  </a:lnTo>
                  <a:lnTo>
                    <a:pt x="856" y="963"/>
                  </a:lnTo>
                  <a:cubicBezTo>
                    <a:pt x="909" y="1230"/>
                    <a:pt x="963" y="1497"/>
                    <a:pt x="1016" y="1765"/>
                  </a:cubicBezTo>
                  <a:lnTo>
                    <a:pt x="10852" y="3048"/>
                  </a:lnTo>
                  <a:lnTo>
                    <a:pt x="10852" y="3048"/>
                  </a:lnTo>
                  <a:lnTo>
                    <a:pt x="1070" y="2299"/>
                  </a:lnTo>
                  <a:lnTo>
                    <a:pt x="1070" y="2299"/>
                  </a:lnTo>
                  <a:cubicBezTo>
                    <a:pt x="1123" y="2566"/>
                    <a:pt x="1123" y="2834"/>
                    <a:pt x="1177" y="3154"/>
                  </a:cubicBezTo>
                  <a:lnTo>
                    <a:pt x="20581" y="5400"/>
                  </a:lnTo>
                  <a:lnTo>
                    <a:pt x="1177" y="3689"/>
                  </a:lnTo>
                  <a:lnTo>
                    <a:pt x="1177" y="3689"/>
                  </a:lnTo>
                  <a:cubicBezTo>
                    <a:pt x="1230" y="5079"/>
                    <a:pt x="1070" y="6469"/>
                    <a:pt x="696" y="7859"/>
                  </a:cubicBezTo>
                  <a:lnTo>
                    <a:pt x="35923" y="12990"/>
                  </a:lnTo>
                  <a:lnTo>
                    <a:pt x="35923" y="12990"/>
                  </a:lnTo>
                  <a:lnTo>
                    <a:pt x="482" y="8340"/>
                  </a:lnTo>
                  <a:cubicBezTo>
                    <a:pt x="428" y="8607"/>
                    <a:pt x="321" y="8928"/>
                    <a:pt x="161" y="9195"/>
                  </a:cubicBezTo>
                  <a:lnTo>
                    <a:pt x="107" y="9195"/>
                  </a:lnTo>
                  <a:lnTo>
                    <a:pt x="1" y="9462"/>
                  </a:lnTo>
                  <a:cubicBezTo>
                    <a:pt x="2941" y="10104"/>
                    <a:pt x="19673" y="13472"/>
                    <a:pt x="37527" y="15824"/>
                  </a:cubicBezTo>
                  <a:lnTo>
                    <a:pt x="37848" y="15503"/>
                  </a:lnTo>
                  <a:lnTo>
                    <a:pt x="2620" y="9623"/>
                  </a:lnTo>
                  <a:lnTo>
                    <a:pt x="38276" y="15022"/>
                  </a:lnTo>
                  <a:cubicBezTo>
                    <a:pt x="39131" y="14006"/>
                    <a:pt x="39719" y="12777"/>
                    <a:pt x="39986" y="11494"/>
                  </a:cubicBezTo>
                  <a:lnTo>
                    <a:pt x="20635" y="9035"/>
                  </a:lnTo>
                  <a:lnTo>
                    <a:pt x="20635" y="9035"/>
                  </a:lnTo>
                  <a:lnTo>
                    <a:pt x="40040" y="10959"/>
                  </a:lnTo>
                  <a:cubicBezTo>
                    <a:pt x="40093" y="10585"/>
                    <a:pt x="40093" y="10211"/>
                    <a:pt x="40040" y="9890"/>
                  </a:cubicBezTo>
                  <a:lnTo>
                    <a:pt x="2620" y="5507"/>
                  </a:lnTo>
                  <a:lnTo>
                    <a:pt x="40040" y="9302"/>
                  </a:lnTo>
                  <a:cubicBezTo>
                    <a:pt x="39772" y="7324"/>
                    <a:pt x="38757" y="5186"/>
                    <a:pt x="36939" y="2994"/>
                  </a:cubicBezTo>
                  <a:lnTo>
                    <a:pt x="6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4"/>
            <p:cNvSpPr/>
            <p:nvPr/>
          </p:nvSpPr>
          <p:spPr>
            <a:xfrm>
              <a:off x="2356625" y="3016525"/>
              <a:ext cx="276675" cy="371550"/>
            </a:xfrm>
            <a:custGeom>
              <a:avLst/>
              <a:gdLst/>
              <a:ahLst/>
              <a:cxnLst/>
              <a:rect l="l" t="t" r="r" b="b"/>
              <a:pathLst>
                <a:path w="11067" h="14862" extrusionOk="0">
                  <a:moveTo>
                    <a:pt x="3155" y="0"/>
                  </a:moveTo>
                  <a:cubicBezTo>
                    <a:pt x="1177" y="1444"/>
                    <a:pt x="54" y="4437"/>
                    <a:pt x="54" y="7484"/>
                  </a:cubicBezTo>
                  <a:cubicBezTo>
                    <a:pt x="1" y="10317"/>
                    <a:pt x="1017" y="13204"/>
                    <a:pt x="3262" y="14861"/>
                  </a:cubicBezTo>
                  <a:lnTo>
                    <a:pt x="2246" y="13365"/>
                  </a:lnTo>
                  <a:lnTo>
                    <a:pt x="2246" y="13365"/>
                  </a:lnTo>
                  <a:lnTo>
                    <a:pt x="9409" y="14006"/>
                  </a:lnTo>
                  <a:cubicBezTo>
                    <a:pt x="8554" y="12402"/>
                    <a:pt x="8019" y="10585"/>
                    <a:pt x="7966" y="8767"/>
                  </a:cubicBezTo>
                  <a:cubicBezTo>
                    <a:pt x="7859" y="5667"/>
                    <a:pt x="8982" y="2673"/>
                    <a:pt x="11066" y="428"/>
                  </a:cubicBezTo>
                  <a:lnTo>
                    <a:pt x="3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4"/>
            <p:cNvSpPr/>
            <p:nvPr/>
          </p:nvSpPr>
          <p:spPr>
            <a:xfrm>
              <a:off x="1832750" y="2591550"/>
              <a:ext cx="3934450" cy="2615050"/>
            </a:xfrm>
            <a:custGeom>
              <a:avLst/>
              <a:gdLst/>
              <a:ahLst/>
              <a:cxnLst/>
              <a:rect l="l" t="t" r="r" b="b"/>
              <a:pathLst>
                <a:path w="157378" h="104602" extrusionOk="0">
                  <a:moveTo>
                    <a:pt x="99751" y="855"/>
                  </a:moveTo>
                  <a:lnTo>
                    <a:pt x="133910" y="2192"/>
                  </a:lnTo>
                  <a:lnTo>
                    <a:pt x="70884" y="7163"/>
                  </a:lnTo>
                  <a:lnTo>
                    <a:pt x="36458" y="4437"/>
                  </a:lnTo>
                  <a:lnTo>
                    <a:pt x="99751" y="855"/>
                  </a:lnTo>
                  <a:close/>
                  <a:moveTo>
                    <a:pt x="33907" y="5026"/>
                  </a:moveTo>
                  <a:lnTo>
                    <a:pt x="33907" y="5026"/>
                  </a:lnTo>
                  <a:cubicBezTo>
                    <a:pt x="36485" y="5205"/>
                    <a:pt x="39056" y="5391"/>
                    <a:pt x="41590" y="5613"/>
                  </a:cubicBezTo>
                  <a:lnTo>
                    <a:pt x="50892" y="6308"/>
                  </a:lnTo>
                  <a:lnTo>
                    <a:pt x="60140" y="7110"/>
                  </a:lnTo>
                  <a:cubicBezTo>
                    <a:pt x="63240" y="7431"/>
                    <a:pt x="66287" y="7698"/>
                    <a:pt x="69388" y="8019"/>
                  </a:cubicBezTo>
                  <a:cubicBezTo>
                    <a:pt x="66287" y="7805"/>
                    <a:pt x="63187" y="7591"/>
                    <a:pt x="60140" y="7324"/>
                  </a:cubicBezTo>
                  <a:lnTo>
                    <a:pt x="50838" y="6575"/>
                  </a:lnTo>
                  <a:lnTo>
                    <a:pt x="41590" y="5773"/>
                  </a:lnTo>
                  <a:cubicBezTo>
                    <a:pt x="39056" y="5551"/>
                    <a:pt x="36485" y="5292"/>
                    <a:pt x="33907" y="5026"/>
                  </a:cubicBezTo>
                  <a:close/>
                  <a:moveTo>
                    <a:pt x="130382" y="3314"/>
                  </a:moveTo>
                  <a:cubicBezTo>
                    <a:pt x="132306" y="4918"/>
                    <a:pt x="133429" y="7324"/>
                    <a:pt x="133375" y="9836"/>
                  </a:cubicBezTo>
                  <a:cubicBezTo>
                    <a:pt x="133322" y="11547"/>
                    <a:pt x="132734" y="13204"/>
                    <a:pt x="131771" y="14647"/>
                  </a:cubicBezTo>
                  <a:lnTo>
                    <a:pt x="130435" y="14808"/>
                  </a:lnTo>
                  <a:cubicBezTo>
                    <a:pt x="130702" y="14433"/>
                    <a:pt x="130970" y="14006"/>
                    <a:pt x="131183" y="13578"/>
                  </a:cubicBezTo>
                  <a:cubicBezTo>
                    <a:pt x="131825" y="12402"/>
                    <a:pt x="132146" y="11066"/>
                    <a:pt x="132146" y="9729"/>
                  </a:cubicBezTo>
                  <a:cubicBezTo>
                    <a:pt x="132199" y="8339"/>
                    <a:pt x="131878" y="7003"/>
                    <a:pt x="131183" y="5827"/>
                  </a:cubicBezTo>
                  <a:cubicBezTo>
                    <a:pt x="130714" y="4941"/>
                    <a:pt x="130042" y="4106"/>
                    <a:pt x="129216" y="3420"/>
                  </a:cubicBezTo>
                  <a:lnTo>
                    <a:pt x="129216" y="3420"/>
                  </a:lnTo>
                  <a:lnTo>
                    <a:pt x="130382" y="3314"/>
                  </a:lnTo>
                  <a:close/>
                  <a:moveTo>
                    <a:pt x="138507" y="2673"/>
                  </a:moveTo>
                  <a:cubicBezTo>
                    <a:pt x="140218" y="3796"/>
                    <a:pt x="141180" y="6308"/>
                    <a:pt x="141126" y="8874"/>
                  </a:cubicBezTo>
                  <a:cubicBezTo>
                    <a:pt x="141126" y="11226"/>
                    <a:pt x="140271" y="13632"/>
                    <a:pt x="138347" y="15021"/>
                  </a:cubicBezTo>
                  <a:lnTo>
                    <a:pt x="139255" y="13792"/>
                  </a:lnTo>
                  <a:lnTo>
                    <a:pt x="133054" y="14487"/>
                  </a:lnTo>
                  <a:cubicBezTo>
                    <a:pt x="133856" y="13097"/>
                    <a:pt x="134337" y="11493"/>
                    <a:pt x="134391" y="9890"/>
                  </a:cubicBezTo>
                  <a:cubicBezTo>
                    <a:pt x="134444" y="7377"/>
                    <a:pt x="133482" y="4972"/>
                    <a:pt x="131718" y="3208"/>
                  </a:cubicBezTo>
                  <a:lnTo>
                    <a:pt x="138507" y="2673"/>
                  </a:lnTo>
                  <a:close/>
                  <a:moveTo>
                    <a:pt x="120492" y="4063"/>
                  </a:moveTo>
                  <a:cubicBezTo>
                    <a:pt x="122470" y="5827"/>
                    <a:pt x="123593" y="8339"/>
                    <a:pt x="123539" y="10959"/>
                  </a:cubicBezTo>
                  <a:cubicBezTo>
                    <a:pt x="123486" y="12669"/>
                    <a:pt x="122951" y="14273"/>
                    <a:pt x="122096" y="15716"/>
                  </a:cubicBezTo>
                  <a:lnTo>
                    <a:pt x="120759" y="15877"/>
                  </a:lnTo>
                  <a:cubicBezTo>
                    <a:pt x="120920" y="15503"/>
                    <a:pt x="121134" y="15182"/>
                    <a:pt x="121294" y="14808"/>
                  </a:cubicBezTo>
                  <a:cubicBezTo>
                    <a:pt x="121882" y="13525"/>
                    <a:pt x="122203" y="12188"/>
                    <a:pt x="122256" y="10798"/>
                  </a:cubicBezTo>
                  <a:cubicBezTo>
                    <a:pt x="122256" y="9409"/>
                    <a:pt x="121935" y="8019"/>
                    <a:pt x="121294" y="6789"/>
                  </a:cubicBezTo>
                  <a:cubicBezTo>
                    <a:pt x="120759" y="5773"/>
                    <a:pt x="120064" y="4918"/>
                    <a:pt x="119209" y="4170"/>
                  </a:cubicBezTo>
                  <a:lnTo>
                    <a:pt x="120492" y="4063"/>
                  </a:lnTo>
                  <a:close/>
                  <a:moveTo>
                    <a:pt x="31059" y="16144"/>
                  </a:moveTo>
                  <a:lnTo>
                    <a:pt x="31059" y="16197"/>
                  </a:lnTo>
                  <a:lnTo>
                    <a:pt x="30364" y="16197"/>
                  </a:lnTo>
                  <a:lnTo>
                    <a:pt x="31059" y="16144"/>
                  </a:lnTo>
                  <a:close/>
                  <a:moveTo>
                    <a:pt x="128992" y="3421"/>
                  </a:moveTo>
                  <a:cubicBezTo>
                    <a:pt x="129633" y="4277"/>
                    <a:pt x="130168" y="5132"/>
                    <a:pt x="130595" y="6094"/>
                  </a:cubicBezTo>
                  <a:cubicBezTo>
                    <a:pt x="131077" y="7217"/>
                    <a:pt x="131290" y="8446"/>
                    <a:pt x="131290" y="9676"/>
                  </a:cubicBezTo>
                  <a:cubicBezTo>
                    <a:pt x="131290" y="10905"/>
                    <a:pt x="131023" y="12135"/>
                    <a:pt x="130542" y="13311"/>
                  </a:cubicBezTo>
                  <a:cubicBezTo>
                    <a:pt x="130114" y="14327"/>
                    <a:pt x="129526" y="15342"/>
                    <a:pt x="128778" y="16197"/>
                  </a:cubicBezTo>
                  <a:lnTo>
                    <a:pt x="129099" y="14915"/>
                  </a:lnTo>
                  <a:lnTo>
                    <a:pt x="123325" y="15556"/>
                  </a:lnTo>
                  <a:cubicBezTo>
                    <a:pt x="124074" y="14166"/>
                    <a:pt x="124501" y="12616"/>
                    <a:pt x="124555" y="11012"/>
                  </a:cubicBezTo>
                  <a:cubicBezTo>
                    <a:pt x="124608" y="8393"/>
                    <a:pt x="123646" y="5880"/>
                    <a:pt x="121882" y="4009"/>
                  </a:cubicBezTo>
                  <a:lnTo>
                    <a:pt x="128992" y="3421"/>
                  </a:lnTo>
                  <a:close/>
                  <a:moveTo>
                    <a:pt x="138774" y="15770"/>
                  </a:moveTo>
                  <a:lnTo>
                    <a:pt x="145456" y="15984"/>
                  </a:lnTo>
                  <a:lnTo>
                    <a:pt x="139897" y="16572"/>
                  </a:lnTo>
                  <a:lnTo>
                    <a:pt x="139149" y="16465"/>
                  </a:lnTo>
                  <a:lnTo>
                    <a:pt x="141126" y="16251"/>
                  </a:lnTo>
                  <a:lnTo>
                    <a:pt x="138186" y="16144"/>
                  </a:lnTo>
                  <a:cubicBezTo>
                    <a:pt x="138400" y="16037"/>
                    <a:pt x="138614" y="15930"/>
                    <a:pt x="138774" y="15770"/>
                  </a:cubicBezTo>
                  <a:close/>
                  <a:moveTo>
                    <a:pt x="108625" y="5025"/>
                  </a:moveTo>
                  <a:cubicBezTo>
                    <a:pt x="110549" y="6843"/>
                    <a:pt x="111565" y="9355"/>
                    <a:pt x="111511" y="12028"/>
                  </a:cubicBezTo>
                  <a:cubicBezTo>
                    <a:pt x="111458" y="13792"/>
                    <a:pt x="110923" y="15556"/>
                    <a:pt x="109961" y="17053"/>
                  </a:cubicBezTo>
                  <a:lnTo>
                    <a:pt x="108571" y="17213"/>
                  </a:lnTo>
                  <a:cubicBezTo>
                    <a:pt x="108839" y="16839"/>
                    <a:pt x="109106" y="16411"/>
                    <a:pt x="109320" y="15984"/>
                  </a:cubicBezTo>
                  <a:cubicBezTo>
                    <a:pt x="109908" y="14701"/>
                    <a:pt x="110228" y="13257"/>
                    <a:pt x="110282" y="11868"/>
                  </a:cubicBezTo>
                  <a:cubicBezTo>
                    <a:pt x="110282" y="10424"/>
                    <a:pt x="109961" y="9034"/>
                    <a:pt x="109320" y="7751"/>
                  </a:cubicBezTo>
                  <a:cubicBezTo>
                    <a:pt x="108839" y="6736"/>
                    <a:pt x="108144" y="5880"/>
                    <a:pt x="107342" y="5132"/>
                  </a:cubicBezTo>
                  <a:lnTo>
                    <a:pt x="108625" y="5025"/>
                  </a:lnTo>
                  <a:close/>
                  <a:moveTo>
                    <a:pt x="150962" y="16465"/>
                  </a:moveTo>
                  <a:lnTo>
                    <a:pt x="145456" y="17160"/>
                  </a:lnTo>
                  <a:lnTo>
                    <a:pt x="143853" y="17320"/>
                  </a:lnTo>
                  <a:lnTo>
                    <a:pt x="143104" y="17213"/>
                  </a:lnTo>
                  <a:lnTo>
                    <a:pt x="145403" y="16946"/>
                  </a:lnTo>
                  <a:lnTo>
                    <a:pt x="150962" y="16465"/>
                  </a:lnTo>
                  <a:close/>
                  <a:moveTo>
                    <a:pt x="119049" y="4170"/>
                  </a:moveTo>
                  <a:cubicBezTo>
                    <a:pt x="119744" y="5079"/>
                    <a:pt x="120278" y="6041"/>
                    <a:pt x="120759" y="7056"/>
                  </a:cubicBezTo>
                  <a:cubicBezTo>
                    <a:pt x="121241" y="8232"/>
                    <a:pt x="121454" y="9515"/>
                    <a:pt x="121454" y="10798"/>
                  </a:cubicBezTo>
                  <a:cubicBezTo>
                    <a:pt x="121454" y="12081"/>
                    <a:pt x="121187" y="13364"/>
                    <a:pt x="120706" y="14594"/>
                  </a:cubicBezTo>
                  <a:cubicBezTo>
                    <a:pt x="120278" y="15663"/>
                    <a:pt x="119690" y="16679"/>
                    <a:pt x="118942" y="17587"/>
                  </a:cubicBezTo>
                  <a:lnTo>
                    <a:pt x="119209" y="16037"/>
                  </a:lnTo>
                  <a:lnTo>
                    <a:pt x="119209" y="16037"/>
                  </a:lnTo>
                  <a:lnTo>
                    <a:pt x="111244" y="16892"/>
                  </a:lnTo>
                  <a:cubicBezTo>
                    <a:pt x="112046" y="15396"/>
                    <a:pt x="112474" y="13738"/>
                    <a:pt x="112527" y="12028"/>
                  </a:cubicBezTo>
                  <a:cubicBezTo>
                    <a:pt x="112634" y="9409"/>
                    <a:pt x="111672" y="6843"/>
                    <a:pt x="109908" y="4918"/>
                  </a:cubicBezTo>
                  <a:lnTo>
                    <a:pt x="119049" y="4170"/>
                  </a:lnTo>
                  <a:close/>
                  <a:moveTo>
                    <a:pt x="96490" y="5987"/>
                  </a:moveTo>
                  <a:cubicBezTo>
                    <a:pt x="98468" y="7912"/>
                    <a:pt x="99537" y="10531"/>
                    <a:pt x="99484" y="13257"/>
                  </a:cubicBezTo>
                  <a:lnTo>
                    <a:pt x="99484" y="13311"/>
                  </a:lnTo>
                  <a:cubicBezTo>
                    <a:pt x="99430" y="15128"/>
                    <a:pt x="98896" y="16892"/>
                    <a:pt x="97987" y="18443"/>
                  </a:cubicBezTo>
                  <a:lnTo>
                    <a:pt x="96597" y="18603"/>
                  </a:lnTo>
                  <a:cubicBezTo>
                    <a:pt x="96864" y="18175"/>
                    <a:pt x="97078" y="17748"/>
                    <a:pt x="97239" y="17320"/>
                  </a:cubicBezTo>
                  <a:cubicBezTo>
                    <a:pt x="97880" y="15984"/>
                    <a:pt x="98201" y="14540"/>
                    <a:pt x="98201" y="13097"/>
                  </a:cubicBezTo>
                  <a:cubicBezTo>
                    <a:pt x="98254" y="11654"/>
                    <a:pt x="97933" y="10210"/>
                    <a:pt x="97292" y="8874"/>
                  </a:cubicBezTo>
                  <a:cubicBezTo>
                    <a:pt x="96757" y="7858"/>
                    <a:pt x="96062" y="6896"/>
                    <a:pt x="95207" y="6094"/>
                  </a:cubicBezTo>
                  <a:lnTo>
                    <a:pt x="96490" y="5987"/>
                  </a:lnTo>
                  <a:close/>
                  <a:moveTo>
                    <a:pt x="107128" y="5132"/>
                  </a:moveTo>
                  <a:cubicBezTo>
                    <a:pt x="107769" y="5987"/>
                    <a:pt x="108304" y="6949"/>
                    <a:pt x="108732" y="7965"/>
                  </a:cubicBezTo>
                  <a:lnTo>
                    <a:pt x="108732" y="8019"/>
                  </a:lnTo>
                  <a:cubicBezTo>
                    <a:pt x="109213" y="9248"/>
                    <a:pt x="109480" y="10531"/>
                    <a:pt x="109427" y="11868"/>
                  </a:cubicBezTo>
                  <a:cubicBezTo>
                    <a:pt x="109373" y="14380"/>
                    <a:pt x="108518" y="16786"/>
                    <a:pt x="107021" y="18817"/>
                  </a:cubicBezTo>
                  <a:lnTo>
                    <a:pt x="107342" y="17374"/>
                  </a:lnTo>
                  <a:lnTo>
                    <a:pt x="99216" y="18282"/>
                  </a:lnTo>
                  <a:cubicBezTo>
                    <a:pt x="100018" y="16732"/>
                    <a:pt x="100446" y="15021"/>
                    <a:pt x="100499" y="13311"/>
                  </a:cubicBezTo>
                  <a:cubicBezTo>
                    <a:pt x="100606" y="10585"/>
                    <a:pt x="99644" y="7912"/>
                    <a:pt x="97827" y="5880"/>
                  </a:cubicBezTo>
                  <a:lnTo>
                    <a:pt x="107128" y="5132"/>
                  </a:lnTo>
                  <a:close/>
                  <a:moveTo>
                    <a:pt x="95047" y="6094"/>
                  </a:moveTo>
                  <a:cubicBezTo>
                    <a:pt x="95742" y="7056"/>
                    <a:pt x="96276" y="8072"/>
                    <a:pt x="96704" y="9088"/>
                  </a:cubicBezTo>
                  <a:lnTo>
                    <a:pt x="96704" y="9141"/>
                  </a:lnTo>
                  <a:cubicBezTo>
                    <a:pt x="97185" y="10424"/>
                    <a:pt x="97399" y="11761"/>
                    <a:pt x="97399" y="13097"/>
                  </a:cubicBezTo>
                  <a:cubicBezTo>
                    <a:pt x="97345" y="15556"/>
                    <a:pt x="96544" y="17962"/>
                    <a:pt x="95100" y="19993"/>
                  </a:cubicBezTo>
                  <a:lnTo>
                    <a:pt x="95368" y="18710"/>
                  </a:lnTo>
                  <a:lnTo>
                    <a:pt x="86066" y="19779"/>
                  </a:lnTo>
                  <a:cubicBezTo>
                    <a:pt x="86868" y="18175"/>
                    <a:pt x="87296" y="16411"/>
                    <a:pt x="87349" y="14647"/>
                  </a:cubicBezTo>
                  <a:cubicBezTo>
                    <a:pt x="87456" y="11814"/>
                    <a:pt x="86494" y="9088"/>
                    <a:pt x="84676" y="6949"/>
                  </a:cubicBezTo>
                  <a:lnTo>
                    <a:pt x="95047" y="6094"/>
                  </a:lnTo>
                  <a:close/>
                  <a:moveTo>
                    <a:pt x="83447" y="7003"/>
                  </a:moveTo>
                  <a:cubicBezTo>
                    <a:pt x="85425" y="9034"/>
                    <a:pt x="86494" y="11761"/>
                    <a:pt x="86387" y="14594"/>
                  </a:cubicBezTo>
                  <a:lnTo>
                    <a:pt x="86387" y="14647"/>
                  </a:lnTo>
                  <a:cubicBezTo>
                    <a:pt x="86333" y="16465"/>
                    <a:pt x="85799" y="18282"/>
                    <a:pt x="84890" y="19886"/>
                  </a:cubicBezTo>
                  <a:lnTo>
                    <a:pt x="83500" y="20046"/>
                  </a:lnTo>
                  <a:cubicBezTo>
                    <a:pt x="83767" y="19619"/>
                    <a:pt x="83981" y="19191"/>
                    <a:pt x="84195" y="18710"/>
                  </a:cubicBezTo>
                  <a:cubicBezTo>
                    <a:pt x="84783" y="17320"/>
                    <a:pt x="85104" y="15877"/>
                    <a:pt x="85157" y="14380"/>
                  </a:cubicBezTo>
                  <a:cubicBezTo>
                    <a:pt x="85157" y="11654"/>
                    <a:pt x="84088" y="8981"/>
                    <a:pt x="82110" y="7110"/>
                  </a:cubicBezTo>
                  <a:lnTo>
                    <a:pt x="83447" y="7003"/>
                  </a:lnTo>
                  <a:close/>
                  <a:moveTo>
                    <a:pt x="81896" y="7110"/>
                  </a:moveTo>
                  <a:cubicBezTo>
                    <a:pt x="82591" y="8072"/>
                    <a:pt x="83179" y="9141"/>
                    <a:pt x="83607" y="10264"/>
                  </a:cubicBezTo>
                  <a:cubicBezTo>
                    <a:pt x="84088" y="11600"/>
                    <a:pt x="84302" y="12937"/>
                    <a:pt x="84302" y="14380"/>
                  </a:cubicBezTo>
                  <a:cubicBezTo>
                    <a:pt x="84249" y="16892"/>
                    <a:pt x="83500" y="19351"/>
                    <a:pt x="82057" y="21490"/>
                  </a:cubicBezTo>
                  <a:lnTo>
                    <a:pt x="82378" y="20153"/>
                  </a:lnTo>
                  <a:lnTo>
                    <a:pt x="82378" y="20153"/>
                  </a:lnTo>
                  <a:lnTo>
                    <a:pt x="74573" y="21009"/>
                  </a:lnTo>
                  <a:cubicBezTo>
                    <a:pt x="75214" y="20046"/>
                    <a:pt x="75589" y="18924"/>
                    <a:pt x="75802" y="17801"/>
                  </a:cubicBezTo>
                  <a:cubicBezTo>
                    <a:pt x="76230" y="14701"/>
                    <a:pt x="74894" y="11386"/>
                    <a:pt x="71847" y="7912"/>
                  </a:cubicBezTo>
                  <a:lnTo>
                    <a:pt x="71793" y="7912"/>
                  </a:lnTo>
                  <a:lnTo>
                    <a:pt x="81896" y="7110"/>
                  </a:lnTo>
                  <a:close/>
                  <a:moveTo>
                    <a:pt x="35657" y="6361"/>
                  </a:moveTo>
                  <a:lnTo>
                    <a:pt x="71954" y="9355"/>
                  </a:lnTo>
                  <a:cubicBezTo>
                    <a:pt x="73771" y="11547"/>
                    <a:pt x="74787" y="13685"/>
                    <a:pt x="75001" y="15663"/>
                  </a:cubicBezTo>
                  <a:lnTo>
                    <a:pt x="37634" y="11868"/>
                  </a:lnTo>
                  <a:lnTo>
                    <a:pt x="37634" y="11868"/>
                  </a:lnTo>
                  <a:lnTo>
                    <a:pt x="75054" y="16251"/>
                  </a:lnTo>
                  <a:cubicBezTo>
                    <a:pt x="75054" y="16625"/>
                    <a:pt x="75054" y="16946"/>
                    <a:pt x="75054" y="17320"/>
                  </a:cubicBezTo>
                  <a:lnTo>
                    <a:pt x="55649" y="15396"/>
                  </a:lnTo>
                  <a:lnTo>
                    <a:pt x="55649" y="15396"/>
                  </a:lnTo>
                  <a:lnTo>
                    <a:pt x="75001" y="17855"/>
                  </a:lnTo>
                  <a:cubicBezTo>
                    <a:pt x="74733" y="19191"/>
                    <a:pt x="74145" y="20367"/>
                    <a:pt x="73290" y="21383"/>
                  </a:cubicBezTo>
                  <a:lnTo>
                    <a:pt x="37634" y="15984"/>
                  </a:lnTo>
                  <a:lnTo>
                    <a:pt x="72862" y="21864"/>
                  </a:lnTo>
                  <a:lnTo>
                    <a:pt x="72542" y="22185"/>
                  </a:lnTo>
                  <a:cubicBezTo>
                    <a:pt x="54741" y="19833"/>
                    <a:pt x="37955" y="16411"/>
                    <a:pt x="35015" y="15823"/>
                  </a:cubicBezTo>
                  <a:lnTo>
                    <a:pt x="35068" y="15556"/>
                  </a:lnTo>
                  <a:lnTo>
                    <a:pt x="35175" y="15556"/>
                  </a:lnTo>
                  <a:cubicBezTo>
                    <a:pt x="35282" y="15235"/>
                    <a:pt x="35389" y="14968"/>
                    <a:pt x="35496" y="14701"/>
                  </a:cubicBezTo>
                  <a:lnTo>
                    <a:pt x="70884" y="19351"/>
                  </a:lnTo>
                  <a:lnTo>
                    <a:pt x="70884" y="19351"/>
                  </a:lnTo>
                  <a:lnTo>
                    <a:pt x="35657" y="14166"/>
                  </a:lnTo>
                  <a:cubicBezTo>
                    <a:pt x="36084" y="12830"/>
                    <a:pt x="36245" y="11440"/>
                    <a:pt x="36191" y="10050"/>
                  </a:cubicBezTo>
                  <a:lnTo>
                    <a:pt x="36191" y="10050"/>
                  </a:lnTo>
                  <a:lnTo>
                    <a:pt x="55542" y="11761"/>
                  </a:lnTo>
                  <a:lnTo>
                    <a:pt x="36138" y="9462"/>
                  </a:lnTo>
                  <a:cubicBezTo>
                    <a:pt x="36138" y="9195"/>
                    <a:pt x="36084" y="8927"/>
                    <a:pt x="36084" y="8660"/>
                  </a:cubicBezTo>
                  <a:lnTo>
                    <a:pt x="36084" y="8660"/>
                  </a:lnTo>
                  <a:lnTo>
                    <a:pt x="45867" y="9409"/>
                  </a:lnTo>
                  <a:lnTo>
                    <a:pt x="35977" y="8126"/>
                  </a:lnTo>
                  <a:cubicBezTo>
                    <a:pt x="35924" y="7805"/>
                    <a:pt x="35870" y="7538"/>
                    <a:pt x="35817" y="7324"/>
                  </a:cubicBezTo>
                  <a:lnTo>
                    <a:pt x="35817" y="7324"/>
                  </a:lnTo>
                  <a:lnTo>
                    <a:pt x="70564" y="10050"/>
                  </a:lnTo>
                  <a:lnTo>
                    <a:pt x="70564" y="10050"/>
                  </a:lnTo>
                  <a:lnTo>
                    <a:pt x="35710" y="6789"/>
                  </a:lnTo>
                  <a:cubicBezTo>
                    <a:pt x="35710" y="6629"/>
                    <a:pt x="35657" y="6522"/>
                    <a:pt x="35657" y="6361"/>
                  </a:cubicBezTo>
                  <a:close/>
                  <a:moveTo>
                    <a:pt x="34213" y="15503"/>
                  </a:moveTo>
                  <a:lnTo>
                    <a:pt x="34213" y="15556"/>
                  </a:lnTo>
                  <a:lnTo>
                    <a:pt x="34053" y="16037"/>
                  </a:lnTo>
                  <a:cubicBezTo>
                    <a:pt x="33946" y="16251"/>
                    <a:pt x="34106" y="16518"/>
                    <a:pt x="34374" y="16572"/>
                  </a:cubicBezTo>
                  <a:cubicBezTo>
                    <a:pt x="34534" y="16625"/>
                    <a:pt x="52335" y="20367"/>
                    <a:pt x="71686" y="22933"/>
                  </a:cubicBezTo>
                  <a:cubicBezTo>
                    <a:pt x="71419" y="23147"/>
                    <a:pt x="71205" y="23254"/>
                    <a:pt x="71098" y="23361"/>
                  </a:cubicBezTo>
                  <a:cubicBezTo>
                    <a:pt x="53725" y="21436"/>
                    <a:pt x="31915" y="16572"/>
                    <a:pt x="31915" y="16572"/>
                  </a:cubicBezTo>
                  <a:cubicBezTo>
                    <a:pt x="31594" y="15663"/>
                    <a:pt x="33144" y="15503"/>
                    <a:pt x="34213" y="15503"/>
                  </a:cubicBezTo>
                  <a:close/>
                  <a:moveTo>
                    <a:pt x="33839" y="17801"/>
                  </a:moveTo>
                  <a:lnTo>
                    <a:pt x="34855" y="18015"/>
                  </a:lnTo>
                  <a:cubicBezTo>
                    <a:pt x="34106" y="18710"/>
                    <a:pt x="33465" y="19512"/>
                    <a:pt x="32930" y="20421"/>
                  </a:cubicBezTo>
                  <a:cubicBezTo>
                    <a:pt x="32770" y="20741"/>
                    <a:pt x="32556" y="21116"/>
                    <a:pt x="32396" y="21490"/>
                  </a:cubicBezTo>
                  <a:lnTo>
                    <a:pt x="32021" y="22666"/>
                  </a:lnTo>
                  <a:cubicBezTo>
                    <a:pt x="31915" y="23040"/>
                    <a:pt x="31861" y="23468"/>
                    <a:pt x="31754" y="23895"/>
                  </a:cubicBezTo>
                  <a:cubicBezTo>
                    <a:pt x="31701" y="24269"/>
                    <a:pt x="31701" y="24697"/>
                    <a:pt x="31647" y="25125"/>
                  </a:cubicBezTo>
                  <a:cubicBezTo>
                    <a:pt x="31647" y="25499"/>
                    <a:pt x="31701" y="25927"/>
                    <a:pt x="31701" y="26301"/>
                  </a:cubicBezTo>
                  <a:cubicBezTo>
                    <a:pt x="31808" y="26728"/>
                    <a:pt x="31861" y="27103"/>
                    <a:pt x="31915" y="27530"/>
                  </a:cubicBezTo>
                  <a:cubicBezTo>
                    <a:pt x="32021" y="27905"/>
                    <a:pt x="32182" y="28332"/>
                    <a:pt x="32289" y="28706"/>
                  </a:cubicBezTo>
                  <a:cubicBezTo>
                    <a:pt x="32396" y="29081"/>
                    <a:pt x="32556" y="29455"/>
                    <a:pt x="32770" y="29829"/>
                  </a:cubicBezTo>
                  <a:cubicBezTo>
                    <a:pt x="33037" y="30310"/>
                    <a:pt x="33304" y="30845"/>
                    <a:pt x="33679" y="31326"/>
                  </a:cubicBezTo>
                  <a:lnTo>
                    <a:pt x="32289" y="31165"/>
                  </a:lnTo>
                  <a:cubicBezTo>
                    <a:pt x="29295" y="26996"/>
                    <a:pt x="29937" y="21169"/>
                    <a:pt x="33839" y="17801"/>
                  </a:cubicBezTo>
                  <a:close/>
                  <a:moveTo>
                    <a:pt x="24110" y="16999"/>
                  </a:moveTo>
                  <a:lnTo>
                    <a:pt x="32021" y="17427"/>
                  </a:lnTo>
                  <a:cubicBezTo>
                    <a:pt x="29937" y="19672"/>
                    <a:pt x="28814" y="22666"/>
                    <a:pt x="28868" y="25713"/>
                  </a:cubicBezTo>
                  <a:cubicBezTo>
                    <a:pt x="28974" y="27584"/>
                    <a:pt x="29456" y="29401"/>
                    <a:pt x="30364" y="31005"/>
                  </a:cubicBezTo>
                  <a:lnTo>
                    <a:pt x="23148" y="30364"/>
                  </a:lnTo>
                  <a:lnTo>
                    <a:pt x="24217" y="31860"/>
                  </a:lnTo>
                  <a:cubicBezTo>
                    <a:pt x="21972" y="30203"/>
                    <a:pt x="20956" y="27316"/>
                    <a:pt x="21009" y="24483"/>
                  </a:cubicBezTo>
                  <a:lnTo>
                    <a:pt x="20956" y="24430"/>
                  </a:lnTo>
                  <a:cubicBezTo>
                    <a:pt x="20956" y="21436"/>
                    <a:pt x="22132" y="18443"/>
                    <a:pt x="24110" y="16999"/>
                  </a:cubicBezTo>
                  <a:close/>
                  <a:moveTo>
                    <a:pt x="44363" y="19895"/>
                  </a:moveTo>
                  <a:lnTo>
                    <a:pt x="45386" y="20100"/>
                  </a:lnTo>
                  <a:cubicBezTo>
                    <a:pt x="45118" y="20474"/>
                    <a:pt x="44905" y="20848"/>
                    <a:pt x="44637" y="21276"/>
                  </a:cubicBezTo>
                  <a:cubicBezTo>
                    <a:pt x="44477" y="21650"/>
                    <a:pt x="44263" y="22024"/>
                    <a:pt x="44103" y="22398"/>
                  </a:cubicBezTo>
                  <a:lnTo>
                    <a:pt x="43728" y="23628"/>
                  </a:lnTo>
                  <a:cubicBezTo>
                    <a:pt x="43622" y="24002"/>
                    <a:pt x="43568" y="24430"/>
                    <a:pt x="43515" y="24857"/>
                  </a:cubicBezTo>
                  <a:cubicBezTo>
                    <a:pt x="43408" y="25285"/>
                    <a:pt x="43408" y="25713"/>
                    <a:pt x="43408" y="26140"/>
                  </a:cubicBezTo>
                  <a:cubicBezTo>
                    <a:pt x="43408" y="27798"/>
                    <a:pt x="43782" y="29455"/>
                    <a:pt x="44477" y="31005"/>
                  </a:cubicBezTo>
                  <a:cubicBezTo>
                    <a:pt x="44691" y="31486"/>
                    <a:pt x="44958" y="31914"/>
                    <a:pt x="45225" y="32341"/>
                  </a:cubicBezTo>
                  <a:lnTo>
                    <a:pt x="43835" y="32234"/>
                  </a:lnTo>
                  <a:cubicBezTo>
                    <a:pt x="42820" y="30577"/>
                    <a:pt x="42232" y="28706"/>
                    <a:pt x="42178" y="26782"/>
                  </a:cubicBezTo>
                  <a:cubicBezTo>
                    <a:pt x="42071" y="24327"/>
                    <a:pt x="42871" y="21872"/>
                    <a:pt x="44363" y="19895"/>
                  </a:cubicBezTo>
                  <a:close/>
                  <a:moveTo>
                    <a:pt x="35282" y="18068"/>
                  </a:moveTo>
                  <a:cubicBezTo>
                    <a:pt x="37153" y="18496"/>
                    <a:pt x="39719" y="19031"/>
                    <a:pt x="42713" y="19619"/>
                  </a:cubicBezTo>
                  <a:cubicBezTo>
                    <a:pt x="41269" y="21704"/>
                    <a:pt x="40521" y="24269"/>
                    <a:pt x="40628" y="26835"/>
                  </a:cubicBezTo>
                  <a:cubicBezTo>
                    <a:pt x="40735" y="28653"/>
                    <a:pt x="41163" y="30417"/>
                    <a:pt x="41964" y="32021"/>
                  </a:cubicBezTo>
                  <a:lnTo>
                    <a:pt x="35282" y="31433"/>
                  </a:lnTo>
                  <a:lnTo>
                    <a:pt x="35603" y="32983"/>
                  </a:lnTo>
                  <a:cubicBezTo>
                    <a:pt x="34748" y="31914"/>
                    <a:pt x="34106" y="30738"/>
                    <a:pt x="33625" y="29455"/>
                  </a:cubicBezTo>
                  <a:cubicBezTo>
                    <a:pt x="33091" y="28065"/>
                    <a:pt x="32823" y="26568"/>
                    <a:pt x="32877" y="25125"/>
                  </a:cubicBezTo>
                  <a:cubicBezTo>
                    <a:pt x="32877" y="23628"/>
                    <a:pt x="33144" y="22185"/>
                    <a:pt x="33732" y="20795"/>
                  </a:cubicBezTo>
                  <a:cubicBezTo>
                    <a:pt x="34160" y="19833"/>
                    <a:pt x="34694" y="18924"/>
                    <a:pt x="35282" y="18068"/>
                  </a:cubicBezTo>
                  <a:close/>
                  <a:moveTo>
                    <a:pt x="57467" y="22666"/>
                  </a:moveTo>
                  <a:lnTo>
                    <a:pt x="58589" y="22933"/>
                  </a:lnTo>
                  <a:cubicBezTo>
                    <a:pt x="58536" y="23040"/>
                    <a:pt x="58482" y="23147"/>
                    <a:pt x="58482" y="23200"/>
                  </a:cubicBezTo>
                  <a:lnTo>
                    <a:pt x="58055" y="24430"/>
                  </a:lnTo>
                  <a:cubicBezTo>
                    <a:pt x="58001" y="24857"/>
                    <a:pt x="57894" y="25285"/>
                    <a:pt x="57841" y="25713"/>
                  </a:cubicBezTo>
                  <a:cubicBezTo>
                    <a:pt x="57734" y="26140"/>
                    <a:pt x="57788" y="26568"/>
                    <a:pt x="57734" y="26996"/>
                  </a:cubicBezTo>
                  <a:cubicBezTo>
                    <a:pt x="57734" y="28760"/>
                    <a:pt x="58108" y="30470"/>
                    <a:pt x="58803" y="32021"/>
                  </a:cubicBezTo>
                  <a:cubicBezTo>
                    <a:pt x="59071" y="32555"/>
                    <a:pt x="59338" y="33090"/>
                    <a:pt x="59712" y="33571"/>
                  </a:cubicBezTo>
                  <a:lnTo>
                    <a:pt x="58269" y="33464"/>
                  </a:lnTo>
                  <a:cubicBezTo>
                    <a:pt x="57200" y="31700"/>
                    <a:pt x="56558" y="29722"/>
                    <a:pt x="56505" y="27691"/>
                  </a:cubicBezTo>
                  <a:cubicBezTo>
                    <a:pt x="56451" y="25980"/>
                    <a:pt x="56772" y="24216"/>
                    <a:pt x="57467" y="22666"/>
                  </a:cubicBezTo>
                  <a:close/>
                  <a:moveTo>
                    <a:pt x="46134" y="20260"/>
                  </a:moveTo>
                  <a:cubicBezTo>
                    <a:pt x="48272" y="20634"/>
                    <a:pt x="50571" y="21062"/>
                    <a:pt x="52923" y="21490"/>
                  </a:cubicBezTo>
                  <a:lnTo>
                    <a:pt x="55970" y="22292"/>
                  </a:lnTo>
                  <a:cubicBezTo>
                    <a:pt x="55222" y="24002"/>
                    <a:pt x="54901" y="25873"/>
                    <a:pt x="54954" y="27744"/>
                  </a:cubicBezTo>
                  <a:cubicBezTo>
                    <a:pt x="55061" y="29669"/>
                    <a:pt x="55542" y="31593"/>
                    <a:pt x="56451" y="33304"/>
                  </a:cubicBezTo>
                  <a:lnTo>
                    <a:pt x="47096" y="32502"/>
                  </a:lnTo>
                  <a:lnTo>
                    <a:pt x="47364" y="34373"/>
                  </a:lnTo>
                  <a:cubicBezTo>
                    <a:pt x="46455" y="33250"/>
                    <a:pt x="45813" y="32021"/>
                    <a:pt x="45332" y="30684"/>
                  </a:cubicBezTo>
                  <a:cubicBezTo>
                    <a:pt x="44798" y="29187"/>
                    <a:pt x="44530" y="27691"/>
                    <a:pt x="44584" y="26140"/>
                  </a:cubicBezTo>
                  <a:cubicBezTo>
                    <a:pt x="44584" y="24590"/>
                    <a:pt x="44905" y="23093"/>
                    <a:pt x="45493" y="21650"/>
                  </a:cubicBezTo>
                  <a:cubicBezTo>
                    <a:pt x="45653" y="21169"/>
                    <a:pt x="45920" y="20688"/>
                    <a:pt x="46134" y="20260"/>
                  </a:cubicBezTo>
                  <a:close/>
                  <a:moveTo>
                    <a:pt x="71045" y="26034"/>
                  </a:moveTo>
                  <a:lnTo>
                    <a:pt x="72274" y="26301"/>
                  </a:lnTo>
                  <a:lnTo>
                    <a:pt x="72167" y="26835"/>
                  </a:lnTo>
                  <a:lnTo>
                    <a:pt x="72060" y="28172"/>
                  </a:lnTo>
                  <a:cubicBezTo>
                    <a:pt x="72060" y="29936"/>
                    <a:pt x="72435" y="31700"/>
                    <a:pt x="73183" y="33304"/>
                  </a:cubicBezTo>
                  <a:lnTo>
                    <a:pt x="73130" y="33304"/>
                  </a:lnTo>
                  <a:cubicBezTo>
                    <a:pt x="73343" y="33838"/>
                    <a:pt x="73664" y="34373"/>
                    <a:pt x="73985" y="34854"/>
                  </a:cubicBezTo>
                  <a:lnTo>
                    <a:pt x="72542" y="34747"/>
                  </a:lnTo>
                  <a:cubicBezTo>
                    <a:pt x="71472" y="32929"/>
                    <a:pt x="70884" y="30952"/>
                    <a:pt x="70831" y="28867"/>
                  </a:cubicBezTo>
                  <a:cubicBezTo>
                    <a:pt x="70778" y="27905"/>
                    <a:pt x="70884" y="26942"/>
                    <a:pt x="71045" y="26034"/>
                  </a:cubicBezTo>
                  <a:close/>
                  <a:moveTo>
                    <a:pt x="59552" y="23200"/>
                  </a:moveTo>
                  <a:cubicBezTo>
                    <a:pt x="63026" y="24109"/>
                    <a:pt x="66661" y="25018"/>
                    <a:pt x="69601" y="25659"/>
                  </a:cubicBezTo>
                  <a:cubicBezTo>
                    <a:pt x="69388" y="26728"/>
                    <a:pt x="69281" y="27798"/>
                    <a:pt x="69334" y="28920"/>
                  </a:cubicBezTo>
                  <a:lnTo>
                    <a:pt x="69281" y="28920"/>
                  </a:lnTo>
                  <a:cubicBezTo>
                    <a:pt x="69388" y="30845"/>
                    <a:pt x="69869" y="32823"/>
                    <a:pt x="70724" y="34587"/>
                  </a:cubicBezTo>
                  <a:lnTo>
                    <a:pt x="61262" y="33731"/>
                  </a:lnTo>
                  <a:lnTo>
                    <a:pt x="61636" y="35442"/>
                  </a:lnTo>
                  <a:cubicBezTo>
                    <a:pt x="60781" y="34266"/>
                    <a:pt x="60086" y="33036"/>
                    <a:pt x="59659" y="31700"/>
                  </a:cubicBezTo>
                  <a:cubicBezTo>
                    <a:pt x="59498" y="31326"/>
                    <a:pt x="59445" y="30898"/>
                    <a:pt x="59338" y="30524"/>
                  </a:cubicBezTo>
                  <a:lnTo>
                    <a:pt x="59071" y="29401"/>
                  </a:lnTo>
                  <a:cubicBezTo>
                    <a:pt x="59017" y="28974"/>
                    <a:pt x="58964" y="28599"/>
                    <a:pt x="58964" y="28225"/>
                  </a:cubicBezTo>
                  <a:cubicBezTo>
                    <a:pt x="58910" y="27798"/>
                    <a:pt x="58964" y="27423"/>
                    <a:pt x="58964" y="27049"/>
                  </a:cubicBezTo>
                  <a:cubicBezTo>
                    <a:pt x="58964" y="25713"/>
                    <a:pt x="59177" y="24430"/>
                    <a:pt x="59552" y="23200"/>
                  </a:cubicBezTo>
                  <a:close/>
                  <a:moveTo>
                    <a:pt x="89541" y="23040"/>
                  </a:moveTo>
                  <a:lnTo>
                    <a:pt x="89541" y="23040"/>
                  </a:lnTo>
                  <a:cubicBezTo>
                    <a:pt x="89327" y="23361"/>
                    <a:pt x="89113" y="23735"/>
                    <a:pt x="88953" y="24109"/>
                  </a:cubicBezTo>
                  <a:cubicBezTo>
                    <a:pt x="88792" y="24537"/>
                    <a:pt x="88579" y="24911"/>
                    <a:pt x="88418" y="25339"/>
                  </a:cubicBezTo>
                  <a:lnTo>
                    <a:pt x="88044" y="26675"/>
                  </a:lnTo>
                  <a:cubicBezTo>
                    <a:pt x="87937" y="27103"/>
                    <a:pt x="87884" y="27530"/>
                    <a:pt x="87777" y="28011"/>
                  </a:cubicBezTo>
                  <a:cubicBezTo>
                    <a:pt x="87723" y="28439"/>
                    <a:pt x="87723" y="28920"/>
                    <a:pt x="87723" y="29348"/>
                  </a:cubicBezTo>
                  <a:cubicBezTo>
                    <a:pt x="87670" y="31112"/>
                    <a:pt x="88044" y="32929"/>
                    <a:pt x="88739" y="34587"/>
                  </a:cubicBezTo>
                  <a:lnTo>
                    <a:pt x="88739" y="34640"/>
                  </a:lnTo>
                  <a:cubicBezTo>
                    <a:pt x="89006" y="35175"/>
                    <a:pt x="89273" y="35763"/>
                    <a:pt x="89648" y="36244"/>
                  </a:cubicBezTo>
                  <a:lnTo>
                    <a:pt x="88204" y="36137"/>
                  </a:lnTo>
                  <a:cubicBezTo>
                    <a:pt x="87135" y="34266"/>
                    <a:pt x="86547" y="32234"/>
                    <a:pt x="86440" y="30096"/>
                  </a:cubicBezTo>
                  <a:cubicBezTo>
                    <a:pt x="86387" y="27798"/>
                    <a:pt x="86921" y="25499"/>
                    <a:pt x="88044" y="23468"/>
                  </a:cubicBezTo>
                  <a:lnTo>
                    <a:pt x="89541" y="23040"/>
                  </a:lnTo>
                  <a:close/>
                  <a:moveTo>
                    <a:pt x="86066" y="24056"/>
                  </a:moveTo>
                  <a:cubicBezTo>
                    <a:pt x="85264" y="25980"/>
                    <a:pt x="84890" y="28011"/>
                    <a:pt x="84944" y="30096"/>
                  </a:cubicBezTo>
                  <a:cubicBezTo>
                    <a:pt x="85050" y="32128"/>
                    <a:pt x="85532" y="34105"/>
                    <a:pt x="86387" y="35923"/>
                  </a:cubicBezTo>
                  <a:lnTo>
                    <a:pt x="75482" y="34961"/>
                  </a:lnTo>
                  <a:lnTo>
                    <a:pt x="75749" y="36511"/>
                  </a:lnTo>
                  <a:cubicBezTo>
                    <a:pt x="75001" y="35388"/>
                    <a:pt x="74413" y="34212"/>
                    <a:pt x="73985" y="32929"/>
                  </a:cubicBezTo>
                  <a:lnTo>
                    <a:pt x="73664" y="31753"/>
                  </a:lnTo>
                  <a:lnTo>
                    <a:pt x="73397" y="30577"/>
                  </a:lnTo>
                  <a:cubicBezTo>
                    <a:pt x="73397" y="30150"/>
                    <a:pt x="73290" y="29775"/>
                    <a:pt x="73290" y="29348"/>
                  </a:cubicBezTo>
                  <a:cubicBezTo>
                    <a:pt x="73237" y="28974"/>
                    <a:pt x="73290" y="28546"/>
                    <a:pt x="73290" y="28172"/>
                  </a:cubicBezTo>
                  <a:cubicBezTo>
                    <a:pt x="73290" y="27584"/>
                    <a:pt x="73343" y="27049"/>
                    <a:pt x="73397" y="26461"/>
                  </a:cubicBezTo>
                  <a:cubicBezTo>
                    <a:pt x="73825" y="26622"/>
                    <a:pt x="74252" y="26675"/>
                    <a:pt x="74626" y="26728"/>
                  </a:cubicBezTo>
                  <a:cubicBezTo>
                    <a:pt x="74922" y="26769"/>
                    <a:pt x="75229" y="26788"/>
                    <a:pt x="75550" y="26788"/>
                  </a:cubicBezTo>
                  <a:cubicBezTo>
                    <a:pt x="78188" y="26788"/>
                    <a:pt x="81681" y="25486"/>
                    <a:pt x="86066" y="24056"/>
                  </a:cubicBezTo>
                  <a:close/>
                  <a:moveTo>
                    <a:pt x="24751" y="33517"/>
                  </a:moveTo>
                  <a:cubicBezTo>
                    <a:pt x="25072" y="33624"/>
                    <a:pt x="25339" y="33785"/>
                    <a:pt x="25660" y="33892"/>
                  </a:cubicBezTo>
                  <a:lnTo>
                    <a:pt x="23148" y="34052"/>
                  </a:lnTo>
                  <a:lnTo>
                    <a:pt x="29723" y="34480"/>
                  </a:lnTo>
                  <a:cubicBezTo>
                    <a:pt x="34267" y="34961"/>
                    <a:pt x="43408" y="35763"/>
                    <a:pt x="53778" y="36671"/>
                  </a:cubicBezTo>
                  <a:lnTo>
                    <a:pt x="17321" y="33999"/>
                  </a:lnTo>
                  <a:lnTo>
                    <a:pt x="24751" y="33517"/>
                  </a:lnTo>
                  <a:close/>
                  <a:moveTo>
                    <a:pt x="139897" y="35282"/>
                  </a:moveTo>
                  <a:lnTo>
                    <a:pt x="134284" y="36083"/>
                  </a:lnTo>
                  <a:lnTo>
                    <a:pt x="128724" y="36832"/>
                  </a:lnTo>
                  <a:lnTo>
                    <a:pt x="127869" y="36939"/>
                  </a:lnTo>
                  <a:lnTo>
                    <a:pt x="131558" y="36190"/>
                  </a:lnTo>
                  <a:lnTo>
                    <a:pt x="134284" y="35870"/>
                  </a:lnTo>
                  <a:lnTo>
                    <a:pt x="139897" y="35282"/>
                  </a:lnTo>
                  <a:close/>
                  <a:moveTo>
                    <a:pt x="99537" y="21116"/>
                  </a:moveTo>
                  <a:lnTo>
                    <a:pt x="103653" y="21329"/>
                  </a:lnTo>
                  <a:cubicBezTo>
                    <a:pt x="99911" y="25713"/>
                    <a:pt x="98254" y="29775"/>
                    <a:pt x="98842" y="33517"/>
                  </a:cubicBezTo>
                  <a:lnTo>
                    <a:pt x="98842" y="33571"/>
                  </a:lnTo>
                  <a:cubicBezTo>
                    <a:pt x="99056" y="34854"/>
                    <a:pt x="99537" y="36083"/>
                    <a:pt x="100232" y="37206"/>
                  </a:cubicBezTo>
                  <a:lnTo>
                    <a:pt x="90984" y="36404"/>
                  </a:lnTo>
                  <a:lnTo>
                    <a:pt x="90984" y="36404"/>
                  </a:lnTo>
                  <a:lnTo>
                    <a:pt x="91358" y="37954"/>
                  </a:lnTo>
                  <a:cubicBezTo>
                    <a:pt x="90610" y="36832"/>
                    <a:pt x="90022" y="35602"/>
                    <a:pt x="89594" y="34319"/>
                  </a:cubicBezTo>
                  <a:lnTo>
                    <a:pt x="89273" y="33090"/>
                  </a:lnTo>
                  <a:cubicBezTo>
                    <a:pt x="89167" y="32662"/>
                    <a:pt x="89113" y="32234"/>
                    <a:pt x="89060" y="31860"/>
                  </a:cubicBezTo>
                  <a:cubicBezTo>
                    <a:pt x="88953" y="31433"/>
                    <a:pt x="88953" y="31005"/>
                    <a:pt x="88899" y="30631"/>
                  </a:cubicBezTo>
                  <a:cubicBezTo>
                    <a:pt x="88846" y="30203"/>
                    <a:pt x="88899" y="29775"/>
                    <a:pt x="88899" y="29348"/>
                  </a:cubicBezTo>
                  <a:cubicBezTo>
                    <a:pt x="88899" y="27691"/>
                    <a:pt x="89220" y="26034"/>
                    <a:pt x="89808" y="24483"/>
                  </a:cubicBezTo>
                  <a:cubicBezTo>
                    <a:pt x="90022" y="23895"/>
                    <a:pt x="90289" y="23307"/>
                    <a:pt x="90610" y="22719"/>
                  </a:cubicBezTo>
                  <a:cubicBezTo>
                    <a:pt x="92160" y="22292"/>
                    <a:pt x="93817" y="21917"/>
                    <a:pt x="95528" y="21597"/>
                  </a:cubicBezTo>
                  <a:lnTo>
                    <a:pt x="99537" y="21116"/>
                  </a:lnTo>
                  <a:close/>
                  <a:moveTo>
                    <a:pt x="147060" y="18282"/>
                  </a:moveTo>
                  <a:lnTo>
                    <a:pt x="147060" y="18282"/>
                  </a:lnTo>
                  <a:cubicBezTo>
                    <a:pt x="147007" y="18443"/>
                    <a:pt x="147007" y="18603"/>
                    <a:pt x="146953" y="18710"/>
                  </a:cubicBezTo>
                  <a:lnTo>
                    <a:pt x="105257" y="23842"/>
                  </a:lnTo>
                  <a:lnTo>
                    <a:pt x="146739" y="19565"/>
                  </a:lnTo>
                  <a:lnTo>
                    <a:pt x="146739" y="19565"/>
                  </a:lnTo>
                  <a:cubicBezTo>
                    <a:pt x="146686" y="19833"/>
                    <a:pt x="146632" y="20100"/>
                    <a:pt x="146526" y="20421"/>
                  </a:cubicBezTo>
                  <a:lnTo>
                    <a:pt x="134765" y="22292"/>
                  </a:lnTo>
                  <a:lnTo>
                    <a:pt x="146419" y="21169"/>
                  </a:lnTo>
                  <a:lnTo>
                    <a:pt x="146419" y="21169"/>
                  </a:lnTo>
                  <a:cubicBezTo>
                    <a:pt x="146365" y="21436"/>
                    <a:pt x="146365" y="21757"/>
                    <a:pt x="146312" y="22024"/>
                  </a:cubicBezTo>
                  <a:lnTo>
                    <a:pt x="123112" y="25445"/>
                  </a:lnTo>
                  <a:lnTo>
                    <a:pt x="123112" y="25445"/>
                  </a:lnTo>
                  <a:lnTo>
                    <a:pt x="146312" y="22826"/>
                  </a:lnTo>
                  <a:lnTo>
                    <a:pt x="146312" y="22826"/>
                  </a:lnTo>
                  <a:cubicBezTo>
                    <a:pt x="146205" y="24483"/>
                    <a:pt x="146419" y="26140"/>
                    <a:pt x="146846" y="27691"/>
                  </a:cubicBezTo>
                  <a:lnTo>
                    <a:pt x="104669" y="35068"/>
                  </a:lnTo>
                  <a:lnTo>
                    <a:pt x="147060" y="28493"/>
                  </a:lnTo>
                  <a:cubicBezTo>
                    <a:pt x="147167" y="28760"/>
                    <a:pt x="147274" y="29081"/>
                    <a:pt x="147381" y="29401"/>
                  </a:cubicBezTo>
                  <a:lnTo>
                    <a:pt x="147434" y="29401"/>
                  </a:lnTo>
                  <a:lnTo>
                    <a:pt x="147541" y="29669"/>
                  </a:lnTo>
                  <a:cubicBezTo>
                    <a:pt x="143853" y="30524"/>
                    <a:pt x="123913" y="35121"/>
                    <a:pt x="102745" y="38435"/>
                  </a:cubicBezTo>
                  <a:lnTo>
                    <a:pt x="102477" y="38222"/>
                  </a:lnTo>
                  <a:lnTo>
                    <a:pt x="144548" y="30043"/>
                  </a:lnTo>
                  <a:lnTo>
                    <a:pt x="144548" y="30043"/>
                  </a:lnTo>
                  <a:lnTo>
                    <a:pt x="101889" y="37527"/>
                  </a:lnTo>
                  <a:cubicBezTo>
                    <a:pt x="100927" y="36351"/>
                    <a:pt x="100232" y="34907"/>
                    <a:pt x="99965" y="33411"/>
                  </a:cubicBezTo>
                  <a:lnTo>
                    <a:pt x="123058" y="29775"/>
                  </a:lnTo>
                  <a:lnTo>
                    <a:pt x="99911" y="32662"/>
                  </a:lnTo>
                  <a:cubicBezTo>
                    <a:pt x="99858" y="32234"/>
                    <a:pt x="99858" y="31860"/>
                    <a:pt x="99911" y="31433"/>
                  </a:cubicBezTo>
                  <a:lnTo>
                    <a:pt x="144601" y="24964"/>
                  </a:lnTo>
                  <a:lnTo>
                    <a:pt x="99965" y="30684"/>
                  </a:lnTo>
                  <a:cubicBezTo>
                    <a:pt x="100339" y="28279"/>
                    <a:pt x="101569" y="25713"/>
                    <a:pt x="103760" y="22986"/>
                  </a:cubicBezTo>
                  <a:lnTo>
                    <a:pt x="147060" y="18282"/>
                  </a:lnTo>
                  <a:close/>
                  <a:moveTo>
                    <a:pt x="148878" y="29348"/>
                  </a:moveTo>
                  <a:cubicBezTo>
                    <a:pt x="150161" y="29348"/>
                    <a:pt x="151711" y="29508"/>
                    <a:pt x="151283" y="30524"/>
                  </a:cubicBezTo>
                  <a:cubicBezTo>
                    <a:pt x="151283" y="30524"/>
                    <a:pt x="125196" y="36992"/>
                    <a:pt x="104509" y="39879"/>
                  </a:cubicBezTo>
                  <a:cubicBezTo>
                    <a:pt x="104402" y="39772"/>
                    <a:pt x="104188" y="39665"/>
                    <a:pt x="103921" y="39451"/>
                  </a:cubicBezTo>
                  <a:cubicBezTo>
                    <a:pt x="126960" y="35709"/>
                    <a:pt x="148183" y="30684"/>
                    <a:pt x="148396" y="30631"/>
                  </a:cubicBezTo>
                  <a:lnTo>
                    <a:pt x="148396" y="30684"/>
                  </a:lnTo>
                  <a:cubicBezTo>
                    <a:pt x="148717" y="30577"/>
                    <a:pt x="148931" y="30257"/>
                    <a:pt x="148824" y="29936"/>
                  </a:cubicBezTo>
                  <a:lnTo>
                    <a:pt x="148664" y="29348"/>
                  </a:lnTo>
                  <a:close/>
                  <a:moveTo>
                    <a:pt x="21437" y="35656"/>
                  </a:moveTo>
                  <a:lnTo>
                    <a:pt x="22773" y="35763"/>
                  </a:lnTo>
                  <a:cubicBezTo>
                    <a:pt x="21704" y="36832"/>
                    <a:pt x="20849" y="38061"/>
                    <a:pt x="20261" y="39451"/>
                  </a:cubicBezTo>
                  <a:cubicBezTo>
                    <a:pt x="19459" y="41215"/>
                    <a:pt x="19085" y="43086"/>
                    <a:pt x="19085" y="45011"/>
                  </a:cubicBezTo>
                  <a:cubicBezTo>
                    <a:pt x="19138" y="46935"/>
                    <a:pt x="19513" y="48806"/>
                    <a:pt x="20261" y="50570"/>
                  </a:cubicBezTo>
                  <a:cubicBezTo>
                    <a:pt x="20528" y="51212"/>
                    <a:pt x="20849" y="51907"/>
                    <a:pt x="21277" y="52495"/>
                  </a:cubicBezTo>
                  <a:lnTo>
                    <a:pt x="19833" y="52334"/>
                  </a:lnTo>
                  <a:cubicBezTo>
                    <a:pt x="17481" y="48271"/>
                    <a:pt x="16466" y="41269"/>
                    <a:pt x="21437" y="35656"/>
                  </a:cubicBezTo>
                  <a:close/>
                  <a:moveTo>
                    <a:pt x="141714" y="51746"/>
                  </a:moveTo>
                  <a:lnTo>
                    <a:pt x="146739" y="52120"/>
                  </a:lnTo>
                  <a:lnTo>
                    <a:pt x="141608" y="52762"/>
                  </a:lnTo>
                  <a:cubicBezTo>
                    <a:pt x="141714" y="52441"/>
                    <a:pt x="141768" y="52120"/>
                    <a:pt x="141714" y="51746"/>
                  </a:cubicBezTo>
                  <a:close/>
                  <a:moveTo>
                    <a:pt x="11494" y="34961"/>
                  </a:moveTo>
                  <a:lnTo>
                    <a:pt x="19566" y="35549"/>
                  </a:lnTo>
                  <a:cubicBezTo>
                    <a:pt x="15931" y="40306"/>
                    <a:pt x="15290" y="46721"/>
                    <a:pt x="17962" y="52120"/>
                  </a:cubicBezTo>
                  <a:lnTo>
                    <a:pt x="10639" y="51319"/>
                  </a:lnTo>
                  <a:lnTo>
                    <a:pt x="11654" y="53083"/>
                  </a:lnTo>
                  <a:cubicBezTo>
                    <a:pt x="9409" y="51105"/>
                    <a:pt x="8340" y="47577"/>
                    <a:pt x="8340" y="44048"/>
                  </a:cubicBezTo>
                  <a:cubicBezTo>
                    <a:pt x="8340" y="40360"/>
                    <a:pt x="9463" y="36671"/>
                    <a:pt x="11494" y="34961"/>
                  </a:cubicBezTo>
                  <a:close/>
                  <a:moveTo>
                    <a:pt x="33411" y="36511"/>
                  </a:moveTo>
                  <a:lnTo>
                    <a:pt x="34748" y="36618"/>
                  </a:lnTo>
                  <a:cubicBezTo>
                    <a:pt x="33679" y="37794"/>
                    <a:pt x="32770" y="39130"/>
                    <a:pt x="32182" y="40627"/>
                  </a:cubicBezTo>
                  <a:cubicBezTo>
                    <a:pt x="31433" y="42445"/>
                    <a:pt x="31006" y="44369"/>
                    <a:pt x="31059" y="46347"/>
                  </a:cubicBezTo>
                  <a:cubicBezTo>
                    <a:pt x="31059" y="48325"/>
                    <a:pt x="31433" y="50249"/>
                    <a:pt x="32182" y="52120"/>
                  </a:cubicBezTo>
                  <a:cubicBezTo>
                    <a:pt x="32396" y="52708"/>
                    <a:pt x="32716" y="53243"/>
                    <a:pt x="32984" y="53831"/>
                  </a:cubicBezTo>
                  <a:lnTo>
                    <a:pt x="31540" y="53671"/>
                  </a:lnTo>
                  <a:cubicBezTo>
                    <a:pt x="29349" y="49341"/>
                    <a:pt x="28547" y="42231"/>
                    <a:pt x="33411" y="36511"/>
                  </a:cubicBezTo>
                  <a:close/>
                  <a:moveTo>
                    <a:pt x="23094" y="35763"/>
                  </a:moveTo>
                  <a:lnTo>
                    <a:pt x="31540" y="36351"/>
                  </a:lnTo>
                  <a:cubicBezTo>
                    <a:pt x="27905" y="41322"/>
                    <a:pt x="27210" y="47844"/>
                    <a:pt x="29723" y="53457"/>
                  </a:cubicBezTo>
                  <a:lnTo>
                    <a:pt x="22934" y="52708"/>
                  </a:lnTo>
                  <a:lnTo>
                    <a:pt x="23255" y="54579"/>
                  </a:lnTo>
                  <a:cubicBezTo>
                    <a:pt x="22399" y="53243"/>
                    <a:pt x="21651" y="51746"/>
                    <a:pt x="21223" y="50196"/>
                  </a:cubicBezTo>
                  <a:lnTo>
                    <a:pt x="21170" y="50196"/>
                  </a:lnTo>
                  <a:lnTo>
                    <a:pt x="20849" y="48913"/>
                  </a:lnTo>
                  <a:lnTo>
                    <a:pt x="20582" y="47630"/>
                  </a:lnTo>
                  <a:lnTo>
                    <a:pt x="20421" y="46294"/>
                  </a:lnTo>
                  <a:lnTo>
                    <a:pt x="20368" y="44957"/>
                  </a:lnTo>
                  <a:cubicBezTo>
                    <a:pt x="20368" y="43193"/>
                    <a:pt x="20635" y="41429"/>
                    <a:pt x="21170" y="39772"/>
                  </a:cubicBezTo>
                  <a:cubicBezTo>
                    <a:pt x="21651" y="38382"/>
                    <a:pt x="22292" y="36992"/>
                    <a:pt x="23094" y="35763"/>
                  </a:cubicBezTo>
                  <a:close/>
                  <a:moveTo>
                    <a:pt x="47791" y="37527"/>
                  </a:moveTo>
                  <a:lnTo>
                    <a:pt x="49128" y="37634"/>
                  </a:lnTo>
                  <a:cubicBezTo>
                    <a:pt x="48112" y="38863"/>
                    <a:pt x="47257" y="40200"/>
                    <a:pt x="46669" y="41643"/>
                  </a:cubicBezTo>
                  <a:lnTo>
                    <a:pt x="46722" y="41643"/>
                  </a:lnTo>
                  <a:cubicBezTo>
                    <a:pt x="45920" y="43514"/>
                    <a:pt x="45546" y="45545"/>
                    <a:pt x="45546" y="47523"/>
                  </a:cubicBezTo>
                  <a:cubicBezTo>
                    <a:pt x="45599" y="49554"/>
                    <a:pt x="45974" y="51586"/>
                    <a:pt x="46669" y="53457"/>
                  </a:cubicBezTo>
                  <a:cubicBezTo>
                    <a:pt x="46989" y="54152"/>
                    <a:pt x="47310" y="54793"/>
                    <a:pt x="47684" y="55435"/>
                  </a:cubicBezTo>
                  <a:lnTo>
                    <a:pt x="46187" y="55274"/>
                  </a:lnTo>
                  <a:cubicBezTo>
                    <a:pt x="43942" y="50891"/>
                    <a:pt x="43034" y="43514"/>
                    <a:pt x="47791" y="37527"/>
                  </a:cubicBezTo>
                  <a:close/>
                  <a:moveTo>
                    <a:pt x="35068" y="36725"/>
                  </a:moveTo>
                  <a:lnTo>
                    <a:pt x="45974" y="37527"/>
                  </a:lnTo>
                  <a:cubicBezTo>
                    <a:pt x="42392" y="42712"/>
                    <a:pt x="41804" y="49394"/>
                    <a:pt x="44370" y="55114"/>
                  </a:cubicBezTo>
                  <a:lnTo>
                    <a:pt x="34908" y="54045"/>
                  </a:lnTo>
                  <a:lnTo>
                    <a:pt x="35229" y="56343"/>
                  </a:lnTo>
                  <a:cubicBezTo>
                    <a:pt x="34320" y="54954"/>
                    <a:pt x="33572" y="53403"/>
                    <a:pt x="33144" y="51746"/>
                  </a:cubicBezTo>
                  <a:lnTo>
                    <a:pt x="32770" y="50410"/>
                  </a:lnTo>
                  <a:lnTo>
                    <a:pt x="32556" y="49073"/>
                  </a:lnTo>
                  <a:lnTo>
                    <a:pt x="32396" y="47737"/>
                  </a:lnTo>
                  <a:lnTo>
                    <a:pt x="32342" y="46400"/>
                  </a:lnTo>
                  <a:cubicBezTo>
                    <a:pt x="32289" y="44583"/>
                    <a:pt x="32556" y="42765"/>
                    <a:pt x="33144" y="41001"/>
                  </a:cubicBezTo>
                  <a:cubicBezTo>
                    <a:pt x="33625" y="39505"/>
                    <a:pt x="34267" y="38115"/>
                    <a:pt x="35068" y="36725"/>
                  </a:cubicBezTo>
                  <a:close/>
                  <a:moveTo>
                    <a:pt x="62438" y="38649"/>
                  </a:moveTo>
                  <a:lnTo>
                    <a:pt x="63828" y="38756"/>
                  </a:lnTo>
                  <a:cubicBezTo>
                    <a:pt x="62706" y="39986"/>
                    <a:pt x="61850" y="41429"/>
                    <a:pt x="61262" y="42979"/>
                  </a:cubicBezTo>
                  <a:cubicBezTo>
                    <a:pt x="60460" y="44904"/>
                    <a:pt x="60086" y="46935"/>
                    <a:pt x="60086" y="49020"/>
                  </a:cubicBezTo>
                  <a:cubicBezTo>
                    <a:pt x="60140" y="51105"/>
                    <a:pt x="60514" y="53136"/>
                    <a:pt x="61209" y="55060"/>
                  </a:cubicBezTo>
                  <a:cubicBezTo>
                    <a:pt x="61476" y="55755"/>
                    <a:pt x="61797" y="56397"/>
                    <a:pt x="62171" y="57092"/>
                  </a:cubicBezTo>
                  <a:lnTo>
                    <a:pt x="60728" y="56931"/>
                  </a:lnTo>
                  <a:cubicBezTo>
                    <a:pt x="58482" y="52388"/>
                    <a:pt x="57574" y="44797"/>
                    <a:pt x="62385" y="38649"/>
                  </a:cubicBezTo>
                  <a:close/>
                  <a:moveTo>
                    <a:pt x="49502" y="37687"/>
                  </a:moveTo>
                  <a:lnTo>
                    <a:pt x="60621" y="38489"/>
                  </a:lnTo>
                  <a:cubicBezTo>
                    <a:pt x="56398" y="44530"/>
                    <a:pt x="56718" y="51746"/>
                    <a:pt x="58857" y="56771"/>
                  </a:cubicBezTo>
                  <a:lnTo>
                    <a:pt x="49234" y="55648"/>
                  </a:lnTo>
                  <a:lnTo>
                    <a:pt x="49662" y="57733"/>
                  </a:lnTo>
                  <a:cubicBezTo>
                    <a:pt x="48753" y="56290"/>
                    <a:pt x="48112" y="54740"/>
                    <a:pt x="47631" y="53136"/>
                  </a:cubicBezTo>
                  <a:lnTo>
                    <a:pt x="47310" y="51746"/>
                  </a:lnTo>
                  <a:lnTo>
                    <a:pt x="47043" y="50356"/>
                  </a:lnTo>
                  <a:lnTo>
                    <a:pt x="46882" y="48966"/>
                  </a:lnTo>
                  <a:lnTo>
                    <a:pt x="46829" y="47523"/>
                  </a:lnTo>
                  <a:cubicBezTo>
                    <a:pt x="46829" y="45652"/>
                    <a:pt x="47096" y="43781"/>
                    <a:pt x="47631" y="41964"/>
                  </a:cubicBezTo>
                  <a:cubicBezTo>
                    <a:pt x="48112" y="40467"/>
                    <a:pt x="48753" y="39023"/>
                    <a:pt x="49502" y="37687"/>
                  </a:cubicBezTo>
                  <a:close/>
                  <a:moveTo>
                    <a:pt x="78261" y="39772"/>
                  </a:moveTo>
                  <a:lnTo>
                    <a:pt x="78261" y="39825"/>
                  </a:lnTo>
                  <a:lnTo>
                    <a:pt x="79705" y="39932"/>
                  </a:lnTo>
                  <a:cubicBezTo>
                    <a:pt x="78582" y="41269"/>
                    <a:pt x="77673" y="42765"/>
                    <a:pt x="77085" y="44369"/>
                  </a:cubicBezTo>
                  <a:cubicBezTo>
                    <a:pt x="76337" y="46347"/>
                    <a:pt x="75909" y="48485"/>
                    <a:pt x="75909" y="50570"/>
                  </a:cubicBezTo>
                  <a:cubicBezTo>
                    <a:pt x="75963" y="52708"/>
                    <a:pt x="76337" y="54793"/>
                    <a:pt x="77032" y="56825"/>
                  </a:cubicBezTo>
                  <a:cubicBezTo>
                    <a:pt x="77299" y="57519"/>
                    <a:pt x="77620" y="58268"/>
                    <a:pt x="77994" y="58909"/>
                  </a:cubicBezTo>
                  <a:lnTo>
                    <a:pt x="76551" y="58749"/>
                  </a:lnTo>
                  <a:cubicBezTo>
                    <a:pt x="74359" y="54152"/>
                    <a:pt x="73290" y="46400"/>
                    <a:pt x="78261" y="39772"/>
                  </a:cubicBezTo>
                  <a:close/>
                  <a:moveTo>
                    <a:pt x="64095" y="38756"/>
                  </a:moveTo>
                  <a:lnTo>
                    <a:pt x="76497" y="39665"/>
                  </a:lnTo>
                  <a:cubicBezTo>
                    <a:pt x="72328" y="45866"/>
                    <a:pt x="72648" y="53403"/>
                    <a:pt x="74787" y="58535"/>
                  </a:cubicBezTo>
                  <a:lnTo>
                    <a:pt x="63668" y="57306"/>
                  </a:lnTo>
                  <a:lnTo>
                    <a:pt x="63935" y="59123"/>
                  </a:lnTo>
                  <a:cubicBezTo>
                    <a:pt x="63187" y="57787"/>
                    <a:pt x="62545" y="56290"/>
                    <a:pt x="62118" y="54740"/>
                  </a:cubicBezTo>
                  <a:lnTo>
                    <a:pt x="61797" y="53350"/>
                  </a:lnTo>
                  <a:cubicBezTo>
                    <a:pt x="61743" y="52869"/>
                    <a:pt x="61636" y="52388"/>
                    <a:pt x="61583" y="51907"/>
                  </a:cubicBezTo>
                  <a:lnTo>
                    <a:pt x="61423" y="50463"/>
                  </a:lnTo>
                  <a:lnTo>
                    <a:pt x="61369" y="49020"/>
                  </a:lnTo>
                  <a:cubicBezTo>
                    <a:pt x="61316" y="47095"/>
                    <a:pt x="61583" y="45171"/>
                    <a:pt x="62171" y="43300"/>
                  </a:cubicBezTo>
                  <a:cubicBezTo>
                    <a:pt x="62652" y="41750"/>
                    <a:pt x="63294" y="40200"/>
                    <a:pt x="64095" y="38756"/>
                  </a:cubicBezTo>
                  <a:close/>
                  <a:moveTo>
                    <a:pt x="79919" y="39932"/>
                  </a:moveTo>
                  <a:lnTo>
                    <a:pt x="92053" y="40788"/>
                  </a:lnTo>
                  <a:cubicBezTo>
                    <a:pt x="88097" y="46240"/>
                    <a:pt x="86547" y="51319"/>
                    <a:pt x="87296" y="55969"/>
                  </a:cubicBezTo>
                  <a:cubicBezTo>
                    <a:pt x="87509" y="57413"/>
                    <a:pt x="87991" y="58856"/>
                    <a:pt x="88685" y="60139"/>
                  </a:cubicBezTo>
                  <a:lnTo>
                    <a:pt x="79437" y="59070"/>
                  </a:lnTo>
                  <a:lnTo>
                    <a:pt x="79758" y="60994"/>
                  </a:lnTo>
                  <a:cubicBezTo>
                    <a:pt x="79010" y="59551"/>
                    <a:pt x="78368" y="58054"/>
                    <a:pt x="77994" y="56504"/>
                  </a:cubicBezTo>
                  <a:lnTo>
                    <a:pt x="77620" y="55007"/>
                  </a:lnTo>
                  <a:cubicBezTo>
                    <a:pt x="77566" y="54526"/>
                    <a:pt x="77460" y="54045"/>
                    <a:pt x="77406" y="53564"/>
                  </a:cubicBezTo>
                  <a:lnTo>
                    <a:pt x="77246" y="52067"/>
                  </a:lnTo>
                  <a:lnTo>
                    <a:pt x="77192" y="50570"/>
                  </a:lnTo>
                  <a:cubicBezTo>
                    <a:pt x="77192" y="48592"/>
                    <a:pt x="77460" y="46614"/>
                    <a:pt x="77994" y="44690"/>
                  </a:cubicBezTo>
                  <a:cubicBezTo>
                    <a:pt x="78475" y="43033"/>
                    <a:pt x="79117" y="41429"/>
                    <a:pt x="79919" y="39932"/>
                  </a:cubicBezTo>
                  <a:close/>
                  <a:moveTo>
                    <a:pt x="26195" y="57359"/>
                  </a:moveTo>
                  <a:cubicBezTo>
                    <a:pt x="35015" y="58375"/>
                    <a:pt x="47417" y="59765"/>
                    <a:pt x="59124" y="61101"/>
                  </a:cubicBezTo>
                  <a:lnTo>
                    <a:pt x="56291" y="61422"/>
                  </a:lnTo>
                  <a:lnTo>
                    <a:pt x="22987" y="57680"/>
                  </a:lnTo>
                  <a:lnTo>
                    <a:pt x="26195" y="57359"/>
                  </a:lnTo>
                  <a:close/>
                  <a:moveTo>
                    <a:pt x="135460" y="41269"/>
                  </a:moveTo>
                  <a:cubicBezTo>
                    <a:pt x="135460" y="41536"/>
                    <a:pt x="135407" y="41803"/>
                    <a:pt x="135353" y="42071"/>
                  </a:cubicBezTo>
                  <a:lnTo>
                    <a:pt x="111886" y="46026"/>
                  </a:lnTo>
                  <a:lnTo>
                    <a:pt x="111886" y="46026"/>
                  </a:lnTo>
                  <a:lnTo>
                    <a:pt x="135353" y="42926"/>
                  </a:lnTo>
                  <a:lnTo>
                    <a:pt x="135353" y="42926"/>
                  </a:lnTo>
                  <a:cubicBezTo>
                    <a:pt x="135246" y="45011"/>
                    <a:pt x="135460" y="47042"/>
                    <a:pt x="135941" y="49020"/>
                  </a:cubicBezTo>
                  <a:lnTo>
                    <a:pt x="93283" y="57573"/>
                  </a:lnTo>
                  <a:lnTo>
                    <a:pt x="136048" y="49822"/>
                  </a:lnTo>
                  <a:cubicBezTo>
                    <a:pt x="136155" y="50142"/>
                    <a:pt x="136262" y="50463"/>
                    <a:pt x="136422" y="50837"/>
                  </a:cubicBezTo>
                  <a:lnTo>
                    <a:pt x="136583" y="51372"/>
                  </a:lnTo>
                  <a:cubicBezTo>
                    <a:pt x="132841" y="52388"/>
                    <a:pt x="112794" y="57787"/>
                    <a:pt x="91412" y="61743"/>
                  </a:cubicBezTo>
                  <a:lnTo>
                    <a:pt x="91091" y="61368"/>
                  </a:lnTo>
                  <a:lnTo>
                    <a:pt x="133536" y="51746"/>
                  </a:lnTo>
                  <a:lnTo>
                    <a:pt x="133536" y="51746"/>
                  </a:lnTo>
                  <a:lnTo>
                    <a:pt x="90556" y="60620"/>
                  </a:lnTo>
                  <a:cubicBezTo>
                    <a:pt x="89541" y="59177"/>
                    <a:pt x="88846" y="57466"/>
                    <a:pt x="88579" y="55755"/>
                  </a:cubicBezTo>
                  <a:lnTo>
                    <a:pt x="88579" y="55488"/>
                  </a:lnTo>
                  <a:lnTo>
                    <a:pt x="111832" y="51319"/>
                  </a:lnTo>
                  <a:lnTo>
                    <a:pt x="111832" y="51319"/>
                  </a:lnTo>
                  <a:lnTo>
                    <a:pt x="88472" y="54686"/>
                  </a:lnTo>
                  <a:cubicBezTo>
                    <a:pt x="88418" y="54152"/>
                    <a:pt x="88418" y="53671"/>
                    <a:pt x="88472" y="53136"/>
                  </a:cubicBezTo>
                  <a:lnTo>
                    <a:pt x="133589" y="45599"/>
                  </a:lnTo>
                  <a:lnTo>
                    <a:pt x="133589" y="45599"/>
                  </a:lnTo>
                  <a:lnTo>
                    <a:pt x="88525" y="52281"/>
                  </a:lnTo>
                  <a:cubicBezTo>
                    <a:pt x="88846" y="49341"/>
                    <a:pt x="90075" y="46187"/>
                    <a:pt x="92214" y="42926"/>
                  </a:cubicBezTo>
                  <a:lnTo>
                    <a:pt x="95956" y="42445"/>
                  </a:lnTo>
                  <a:cubicBezTo>
                    <a:pt x="96864" y="42819"/>
                    <a:pt x="97773" y="43086"/>
                    <a:pt x="98735" y="43247"/>
                  </a:cubicBezTo>
                  <a:lnTo>
                    <a:pt x="93764" y="43941"/>
                  </a:lnTo>
                  <a:lnTo>
                    <a:pt x="99110" y="43300"/>
                  </a:lnTo>
                  <a:cubicBezTo>
                    <a:pt x="99537" y="43407"/>
                    <a:pt x="100072" y="43460"/>
                    <a:pt x="100606" y="43514"/>
                  </a:cubicBezTo>
                  <a:cubicBezTo>
                    <a:pt x="101562" y="43632"/>
                    <a:pt x="102842" y="43684"/>
                    <a:pt x="104350" y="43684"/>
                  </a:cubicBezTo>
                  <a:cubicBezTo>
                    <a:pt x="113719" y="43684"/>
                    <a:pt x="131868" y="41683"/>
                    <a:pt x="135460" y="41269"/>
                  </a:cubicBezTo>
                  <a:close/>
                  <a:moveTo>
                    <a:pt x="137866" y="50891"/>
                  </a:moveTo>
                  <a:cubicBezTo>
                    <a:pt x="139149" y="50891"/>
                    <a:pt x="140806" y="51105"/>
                    <a:pt x="140378" y="52334"/>
                  </a:cubicBezTo>
                  <a:cubicBezTo>
                    <a:pt x="140378" y="52334"/>
                    <a:pt x="114077" y="60085"/>
                    <a:pt x="93122" y="63400"/>
                  </a:cubicBezTo>
                  <a:cubicBezTo>
                    <a:pt x="92962" y="63293"/>
                    <a:pt x="92748" y="63132"/>
                    <a:pt x="92427" y="62865"/>
                  </a:cubicBezTo>
                  <a:cubicBezTo>
                    <a:pt x="115788" y="58535"/>
                    <a:pt x="137331" y="52495"/>
                    <a:pt x="137545" y="52441"/>
                  </a:cubicBezTo>
                  <a:cubicBezTo>
                    <a:pt x="137866" y="52334"/>
                    <a:pt x="138026" y="52013"/>
                    <a:pt x="137972" y="51693"/>
                  </a:cubicBezTo>
                  <a:lnTo>
                    <a:pt x="137759" y="50891"/>
                  </a:lnTo>
                  <a:close/>
                  <a:moveTo>
                    <a:pt x="18337" y="56450"/>
                  </a:moveTo>
                  <a:lnTo>
                    <a:pt x="21811" y="56825"/>
                  </a:lnTo>
                  <a:lnTo>
                    <a:pt x="13953" y="57626"/>
                  </a:lnTo>
                  <a:lnTo>
                    <a:pt x="56237" y="62598"/>
                  </a:lnTo>
                  <a:lnTo>
                    <a:pt x="63935" y="61636"/>
                  </a:lnTo>
                  <a:lnTo>
                    <a:pt x="70510" y="62384"/>
                  </a:lnTo>
                  <a:lnTo>
                    <a:pt x="56772" y="64255"/>
                  </a:lnTo>
                  <a:lnTo>
                    <a:pt x="7218" y="57573"/>
                  </a:lnTo>
                  <a:lnTo>
                    <a:pt x="18337" y="56450"/>
                  </a:lnTo>
                  <a:close/>
                  <a:moveTo>
                    <a:pt x="2488" y="58558"/>
                  </a:moveTo>
                  <a:cubicBezTo>
                    <a:pt x="6809" y="59087"/>
                    <a:pt x="11129" y="59666"/>
                    <a:pt x="15396" y="60246"/>
                  </a:cubicBezTo>
                  <a:lnTo>
                    <a:pt x="28493" y="62010"/>
                  </a:lnTo>
                  <a:lnTo>
                    <a:pt x="41537" y="63934"/>
                  </a:lnTo>
                  <a:lnTo>
                    <a:pt x="48058" y="64950"/>
                  </a:lnTo>
                  <a:lnTo>
                    <a:pt x="54580" y="66019"/>
                  </a:lnTo>
                  <a:lnTo>
                    <a:pt x="48058" y="65164"/>
                  </a:lnTo>
                  <a:lnTo>
                    <a:pt x="41483" y="64308"/>
                  </a:lnTo>
                  <a:lnTo>
                    <a:pt x="28440" y="62544"/>
                  </a:lnTo>
                  <a:lnTo>
                    <a:pt x="15343" y="60620"/>
                  </a:lnTo>
                  <a:cubicBezTo>
                    <a:pt x="11110" y="59932"/>
                    <a:pt x="6825" y="59297"/>
                    <a:pt x="2488" y="58558"/>
                  </a:cubicBezTo>
                  <a:close/>
                  <a:moveTo>
                    <a:pt x="141073" y="81415"/>
                  </a:moveTo>
                  <a:lnTo>
                    <a:pt x="141073" y="82270"/>
                  </a:lnTo>
                  <a:lnTo>
                    <a:pt x="140645" y="82377"/>
                  </a:lnTo>
                  <a:cubicBezTo>
                    <a:pt x="140806" y="82056"/>
                    <a:pt x="140913" y="81735"/>
                    <a:pt x="141073" y="81415"/>
                  </a:cubicBezTo>
                  <a:close/>
                  <a:moveTo>
                    <a:pt x="151925" y="52922"/>
                  </a:moveTo>
                  <a:cubicBezTo>
                    <a:pt x="154437" y="55542"/>
                    <a:pt x="155827" y="61689"/>
                    <a:pt x="155774" y="67997"/>
                  </a:cubicBezTo>
                  <a:cubicBezTo>
                    <a:pt x="155774" y="73770"/>
                    <a:pt x="154544" y="79597"/>
                    <a:pt x="151871" y="82965"/>
                  </a:cubicBezTo>
                  <a:lnTo>
                    <a:pt x="153101" y="79971"/>
                  </a:lnTo>
                  <a:lnTo>
                    <a:pt x="143478" y="81789"/>
                  </a:lnTo>
                  <a:cubicBezTo>
                    <a:pt x="145563" y="76122"/>
                    <a:pt x="146526" y="67783"/>
                    <a:pt x="144067" y="60085"/>
                  </a:cubicBezTo>
                  <a:lnTo>
                    <a:pt x="147007" y="59444"/>
                  </a:lnTo>
                  <a:cubicBezTo>
                    <a:pt x="147808" y="59230"/>
                    <a:pt x="146686" y="55488"/>
                    <a:pt x="144548" y="53884"/>
                  </a:cubicBezTo>
                  <a:lnTo>
                    <a:pt x="151925" y="52922"/>
                  </a:lnTo>
                  <a:close/>
                  <a:moveTo>
                    <a:pt x="128831" y="63400"/>
                  </a:moveTo>
                  <a:cubicBezTo>
                    <a:pt x="130702" y="70456"/>
                    <a:pt x="130435" y="77886"/>
                    <a:pt x="128030" y="84782"/>
                  </a:cubicBezTo>
                  <a:lnTo>
                    <a:pt x="128030" y="84836"/>
                  </a:lnTo>
                  <a:lnTo>
                    <a:pt x="127014" y="84996"/>
                  </a:lnTo>
                  <a:cubicBezTo>
                    <a:pt x="127121" y="84675"/>
                    <a:pt x="127281" y="84355"/>
                    <a:pt x="127388" y="84034"/>
                  </a:cubicBezTo>
                  <a:cubicBezTo>
                    <a:pt x="127655" y="83339"/>
                    <a:pt x="127869" y="82591"/>
                    <a:pt x="128083" y="81896"/>
                  </a:cubicBezTo>
                  <a:cubicBezTo>
                    <a:pt x="128885" y="78956"/>
                    <a:pt x="129312" y="75909"/>
                    <a:pt x="129366" y="72862"/>
                  </a:cubicBezTo>
                  <a:cubicBezTo>
                    <a:pt x="129366" y="72113"/>
                    <a:pt x="129312" y="71311"/>
                    <a:pt x="129259" y="70563"/>
                  </a:cubicBezTo>
                  <a:cubicBezTo>
                    <a:pt x="129259" y="69815"/>
                    <a:pt x="129152" y="69066"/>
                    <a:pt x="129045" y="68264"/>
                  </a:cubicBezTo>
                  <a:lnTo>
                    <a:pt x="128992" y="67730"/>
                  </a:lnTo>
                  <a:lnTo>
                    <a:pt x="128885" y="67142"/>
                  </a:lnTo>
                  <a:lnTo>
                    <a:pt x="128671" y="66019"/>
                  </a:lnTo>
                  <a:cubicBezTo>
                    <a:pt x="128564" y="65645"/>
                    <a:pt x="128511" y="65271"/>
                    <a:pt x="128404" y="64896"/>
                  </a:cubicBezTo>
                  <a:lnTo>
                    <a:pt x="128083" y="63827"/>
                  </a:lnTo>
                  <a:lnTo>
                    <a:pt x="128030" y="63560"/>
                  </a:lnTo>
                  <a:lnTo>
                    <a:pt x="128831" y="63400"/>
                  </a:lnTo>
                  <a:close/>
                  <a:moveTo>
                    <a:pt x="140645" y="60887"/>
                  </a:moveTo>
                  <a:cubicBezTo>
                    <a:pt x="140699" y="61208"/>
                    <a:pt x="140806" y="61475"/>
                    <a:pt x="140859" y="61796"/>
                  </a:cubicBezTo>
                  <a:cubicBezTo>
                    <a:pt x="140913" y="62063"/>
                    <a:pt x="141019" y="62437"/>
                    <a:pt x="141073" y="62758"/>
                  </a:cubicBezTo>
                  <a:lnTo>
                    <a:pt x="141073" y="77192"/>
                  </a:lnTo>
                  <a:lnTo>
                    <a:pt x="140806" y="78528"/>
                  </a:lnTo>
                  <a:cubicBezTo>
                    <a:pt x="140325" y="81094"/>
                    <a:pt x="139469" y="83553"/>
                    <a:pt x="138347" y="85851"/>
                  </a:cubicBezTo>
                  <a:lnTo>
                    <a:pt x="138774" y="82751"/>
                  </a:lnTo>
                  <a:lnTo>
                    <a:pt x="138774" y="82751"/>
                  </a:lnTo>
                  <a:lnTo>
                    <a:pt x="131558" y="84141"/>
                  </a:lnTo>
                  <a:cubicBezTo>
                    <a:pt x="133642" y="77192"/>
                    <a:pt x="133749" y="69761"/>
                    <a:pt x="131932" y="62758"/>
                  </a:cubicBezTo>
                  <a:cubicBezTo>
                    <a:pt x="135193" y="62063"/>
                    <a:pt x="138186" y="61422"/>
                    <a:pt x="140645" y="60887"/>
                  </a:cubicBezTo>
                  <a:close/>
                  <a:moveTo>
                    <a:pt x="112153" y="66767"/>
                  </a:moveTo>
                  <a:lnTo>
                    <a:pt x="112153" y="66767"/>
                  </a:lnTo>
                  <a:cubicBezTo>
                    <a:pt x="113757" y="73824"/>
                    <a:pt x="113329" y="81201"/>
                    <a:pt x="110923" y="88043"/>
                  </a:cubicBezTo>
                  <a:lnTo>
                    <a:pt x="110923" y="88097"/>
                  </a:lnTo>
                  <a:lnTo>
                    <a:pt x="109908" y="88310"/>
                  </a:lnTo>
                  <a:cubicBezTo>
                    <a:pt x="110122" y="87829"/>
                    <a:pt x="110282" y="87348"/>
                    <a:pt x="110442" y="86867"/>
                  </a:cubicBezTo>
                  <a:cubicBezTo>
                    <a:pt x="110710" y="86119"/>
                    <a:pt x="110923" y="85370"/>
                    <a:pt x="111137" y="84622"/>
                  </a:cubicBezTo>
                  <a:cubicBezTo>
                    <a:pt x="111939" y="81628"/>
                    <a:pt x="112367" y="78474"/>
                    <a:pt x="112367" y="75374"/>
                  </a:cubicBezTo>
                  <a:cubicBezTo>
                    <a:pt x="112367" y="74572"/>
                    <a:pt x="112367" y="73770"/>
                    <a:pt x="112313" y="73022"/>
                  </a:cubicBezTo>
                  <a:cubicBezTo>
                    <a:pt x="112313" y="72220"/>
                    <a:pt x="112206" y="71472"/>
                    <a:pt x="112099" y="70670"/>
                  </a:cubicBezTo>
                  <a:lnTo>
                    <a:pt x="112046" y="70082"/>
                  </a:lnTo>
                  <a:lnTo>
                    <a:pt x="111939" y="69494"/>
                  </a:lnTo>
                  <a:lnTo>
                    <a:pt x="111725" y="68371"/>
                  </a:lnTo>
                  <a:cubicBezTo>
                    <a:pt x="111618" y="67944"/>
                    <a:pt x="111618" y="67569"/>
                    <a:pt x="111458" y="67195"/>
                  </a:cubicBezTo>
                  <a:lnTo>
                    <a:pt x="111405" y="66928"/>
                  </a:lnTo>
                  <a:lnTo>
                    <a:pt x="112153" y="66767"/>
                  </a:lnTo>
                  <a:close/>
                  <a:moveTo>
                    <a:pt x="126907" y="63774"/>
                  </a:moveTo>
                  <a:cubicBezTo>
                    <a:pt x="126907" y="63881"/>
                    <a:pt x="126960" y="63988"/>
                    <a:pt x="126960" y="64095"/>
                  </a:cubicBezTo>
                  <a:cubicBezTo>
                    <a:pt x="127121" y="64843"/>
                    <a:pt x="127281" y="65538"/>
                    <a:pt x="127388" y="66286"/>
                  </a:cubicBezTo>
                  <a:lnTo>
                    <a:pt x="127548" y="67355"/>
                  </a:lnTo>
                  <a:lnTo>
                    <a:pt x="127602" y="67890"/>
                  </a:lnTo>
                  <a:lnTo>
                    <a:pt x="127655" y="68478"/>
                  </a:lnTo>
                  <a:cubicBezTo>
                    <a:pt x="127709" y="69173"/>
                    <a:pt x="127816" y="69921"/>
                    <a:pt x="127816" y="70670"/>
                  </a:cubicBezTo>
                  <a:cubicBezTo>
                    <a:pt x="127816" y="71365"/>
                    <a:pt x="127869" y="72113"/>
                    <a:pt x="127869" y="72862"/>
                  </a:cubicBezTo>
                  <a:lnTo>
                    <a:pt x="127762" y="75053"/>
                  </a:lnTo>
                  <a:lnTo>
                    <a:pt x="127602" y="77245"/>
                  </a:lnTo>
                  <a:cubicBezTo>
                    <a:pt x="127548" y="77940"/>
                    <a:pt x="127442" y="78688"/>
                    <a:pt x="127335" y="79437"/>
                  </a:cubicBezTo>
                  <a:lnTo>
                    <a:pt x="126960" y="81575"/>
                  </a:lnTo>
                  <a:cubicBezTo>
                    <a:pt x="126436" y="84194"/>
                    <a:pt x="125656" y="86711"/>
                    <a:pt x="124518" y="89075"/>
                  </a:cubicBezTo>
                  <a:lnTo>
                    <a:pt x="124518" y="89075"/>
                  </a:lnTo>
                  <a:lnTo>
                    <a:pt x="124822" y="85424"/>
                  </a:lnTo>
                  <a:lnTo>
                    <a:pt x="114505" y="87402"/>
                  </a:lnTo>
                  <a:cubicBezTo>
                    <a:pt x="116590" y="80506"/>
                    <a:pt x="116857" y="73182"/>
                    <a:pt x="115307" y="66126"/>
                  </a:cubicBezTo>
                  <a:cubicBezTo>
                    <a:pt x="119209" y="65378"/>
                    <a:pt x="123165" y="64576"/>
                    <a:pt x="126907" y="63774"/>
                  </a:cubicBezTo>
                  <a:close/>
                  <a:moveTo>
                    <a:pt x="95314" y="69868"/>
                  </a:moveTo>
                  <a:lnTo>
                    <a:pt x="95314" y="69868"/>
                  </a:lnTo>
                  <a:cubicBezTo>
                    <a:pt x="96757" y="77031"/>
                    <a:pt x="96330" y="84408"/>
                    <a:pt x="93978" y="91304"/>
                  </a:cubicBezTo>
                  <a:lnTo>
                    <a:pt x="93015" y="91464"/>
                  </a:lnTo>
                  <a:cubicBezTo>
                    <a:pt x="93176" y="91037"/>
                    <a:pt x="93336" y="90556"/>
                    <a:pt x="93497" y="90128"/>
                  </a:cubicBezTo>
                  <a:cubicBezTo>
                    <a:pt x="93764" y="89380"/>
                    <a:pt x="93978" y="88631"/>
                    <a:pt x="94191" y="87829"/>
                  </a:cubicBezTo>
                  <a:cubicBezTo>
                    <a:pt x="94993" y="84729"/>
                    <a:pt x="95421" y="81522"/>
                    <a:pt x="95474" y="78261"/>
                  </a:cubicBezTo>
                  <a:cubicBezTo>
                    <a:pt x="95474" y="77459"/>
                    <a:pt x="95421" y="76657"/>
                    <a:pt x="95368" y="75855"/>
                  </a:cubicBezTo>
                  <a:cubicBezTo>
                    <a:pt x="95368" y="75053"/>
                    <a:pt x="95261" y="74251"/>
                    <a:pt x="95154" y="73450"/>
                  </a:cubicBezTo>
                  <a:lnTo>
                    <a:pt x="95100" y="72862"/>
                  </a:lnTo>
                  <a:lnTo>
                    <a:pt x="94993" y="72274"/>
                  </a:lnTo>
                  <a:lnTo>
                    <a:pt x="94780" y="71097"/>
                  </a:lnTo>
                  <a:cubicBezTo>
                    <a:pt x="94726" y="70723"/>
                    <a:pt x="94673" y="70349"/>
                    <a:pt x="94566" y="70028"/>
                  </a:cubicBezTo>
                  <a:lnTo>
                    <a:pt x="95314" y="69868"/>
                  </a:lnTo>
                  <a:close/>
                  <a:moveTo>
                    <a:pt x="110175" y="67142"/>
                  </a:moveTo>
                  <a:cubicBezTo>
                    <a:pt x="110282" y="67623"/>
                    <a:pt x="110389" y="68104"/>
                    <a:pt x="110442" y="68585"/>
                  </a:cubicBezTo>
                  <a:lnTo>
                    <a:pt x="110603" y="69708"/>
                  </a:lnTo>
                  <a:lnTo>
                    <a:pt x="110656" y="70242"/>
                  </a:lnTo>
                  <a:lnTo>
                    <a:pt x="110710" y="70830"/>
                  </a:lnTo>
                  <a:cubicBezTo>
                    <a:pt x="110710" y="71579"/>
                    <a:pt x="110817" y="72327"/>
                    <a:pt x="110870" y="73075"/>
                  </a:cubicBezTo>
                  <a:cubicBezTo>
                    <a:pt x="110870" y="73824"/>
                    <a:pt x="110870" y="74572"/>
                    <a:pt x="110870" y="75374"/>
                  </a:cubicBezTo>
                  <a:lnTo>
                    <a:pt x="110817" y="77619"/>
                  </a:lnTo>
                  <a:lnTo>
                    <a:pt x="110656" y="79864"/>
                  </a:lnTo>
                  <a:cubicBezTo>
                    <a:pt x="110549" y="80613"/>
                    <a:pt x="110442" y="81361"/>
                    <a:pt x="110389" y="82110"/>
                  </a:cubicBezTo>
                  <a:lnTo>
                    <a:pt x="110015" y="84355"/>
                  </a:lnTo>
                  <a:cubicBezTo>
                    <a:pt x="109480" y="87028"/>
                    <a:pt x="108678" y="89593"/>
                    <a:pt x="107609" y="92106"/>
                  </a:cubicBezTo>
                  <a:lnTo>
                    <a:pt x="108090" y="88631"/>
                  </a:lnTo>
                  <a:lnTo>
                    <a:pt x="108090" y="88631"/>
                  </a:lnTo>
                  <a:lnTo>
                    <a:pt x="97613" y="90663"/>
                  </a:lnTo>
                  <a:cubicBezTo>
                    <a:pt x="99644" y="83713"/>
                    <a:pt x="99911" y="76443"/>
                    <a:pt x="98468" y="69387"/>
                  </a:cubicBezTo>
                  <a:cubicBezTo>
                    <a:pt x="101943" y="68745"/>
                    <a:pt x="105952" y="67997"/>
                    <a:pt x="110175" y="67142"/>
                  </a:cubicBezTo>
                  <a:close/>
                  <a:moveTo>
                    <a:pt x="77299" y="63827"/>
                  </a:moveTo>
                  <a:cubicBezTo>
                    <a:pt x="80560" y="65164"/>
                    <a:pt x="83607" y="67035"/>
                    <a:pt x="86280" y="69333"/>
                  </a:cubicBezTo>
                  <a:cubicBezTo>
                    <a:pt x="87228" y="70236"/>
                    <a:pt x="88518" y="70720"/>
                    <a:pt x="89830" y="70720"/>
                  </a:cubicBezTo>
                  <a:cubicBezTo>
                    <a:pt x="90072" y="70720"/>
                    <a:pt x="90315" y="70703"/>
                    <a:pt x="90556" y="70670"/>
                  </a:cubicBezTo>
                  <a:cubicBezTo>
                    <a:pt x="91305" y="70563"/>
                    <a:pt x="92267" y="70403"/>
                    <a:pt x="93336" y="70242"/>
                  </a:cubicBezTo>
                  <a:cubicBezTo>
                    <a:pt x="93390" y="70616"/>
                    <a:pt x="93443" y="70991"/>
                    <a:pt x="93497" y="71365"/>
                  </a:cubicBezTo>
                  <a:lnTo>
                    <a:pt x="93603" y="72487"/>
                  </a:lnTo>
                  <a:lnTo>
                    <a:pt x="93710" y="73075"/>
                  </a:lnTo>
                  <a:lnTo>
                    <a:pt x="93764" y="73663"/>
                  </a:lnTo>
                  <a:cubicBezTo>
                    <a:pt x="93764" y="74412"/>
                    <a:pt x="93871" y="75214"/>
                    <a:pt x="93924" y="75962"/>
                  </a:cubicBezTo>
                  <a:cubicBezTo>
                    <a:pt x="93924" y="76764"/>
                    <a:pt x="93924" y="77512"/>
                    <a:pt x="93924" y="78314"/>
                  </a:cubicBezTo>
                  <a:lnTo>
                    <a:pt x="93871" y="80613"/>
                  </a:lnTo>
                  <a:lnTo>
                    <a:pt x="93710" y="82965"/>
                  </a:lnTo>
                  <a:cubicBezTo>
                    <a:pt x="93603" y="83713"/>
                    <a:pt x="93497" y="84462"/>
                    <a:pt x="93443" y="85263"/>
                  </a:cubicBezTo>
                  <a:lnTo>
                    <a:pt x="93069" y="87562"/>
                  </a:lnTo>
                  <a:cubicBezTo>
                    <a:pt x="92588" y="90075"/>
                    <a:pt x="91893" y="92534"/>
                    <a:pt x="90931" y="94886"/>
                  </a:cubicBezTo>
                  <a:lnTo>
                    <a:pt x="91305" y="91839"/>
                  </a:lnTo>
                  <a:lnTo>
                    <a:pt x="79117" y="94137"/>
                  </a:lnTo>
                  <a:cubicBezTo>
                    <a:pt x="81469" y="86119"/>
                    <a:pt x="82271" y="74305"/>
                    <a:pt x="77299" y="63827"/>
                  </a:cubicBezTo>
                  <a:close/>
                  <a:moveTo>
                    <a:pt x="73397" y="63507"/>
                  </a:moveTo>
                  <a:cubicBezTo>
                    <a:pt x="79331" y="74251"/>
                    <a:pt x="78048" y="87241"/>
                    <a:pt x="75428" y="94832"/>
                  </a:cubicBezTo>
                  <a:lnTo>
                    <a:pt x="75482" y="94832"/>
                  </a:lnTo>
                  <a:lnTo>
                    <a:pt x="74519" y="95046"/>
                  </a:lnTo>
                  <a:cubicBezTo>
                    <a:pt x="74680" y="94565"/>
                    <a:pt x="74894" y="94084"/>
                    <a:pt x="75054" y="93603"/>
                  </a:cubicBezTo>
                  <a:cubicBezTo>
                    <a:pt x="75268" y="92854"/>
                    <a:pt x="75535" y="92052"/>
                    <a:pt x="75696" y="91251"/>
                  </a:cubicBezTo>
                  <a:cubicBezTo>
                    <a:pt x="76497" y="88043"/>
                    <a:pt x="76925" y="84729"/>
                    <a:pt x="76978" y="81415"/>
                  </a:cubicBezTo>
                  <a:lnTo>
                    <a:pt x="76872" y="78956"/>
                  </a:lnTo>
                  <a:cubicBezTo>
                    <a:pt x="76872" y="78100"/>
                    <a:pt x="76765" y="77298"/>
                    <a:pt x="76658" y="76443"/>
                  </a:cubicBezTo>
                  <a:lnTo>
                    <a:pt x="76604" y="75855"/>
                  </a:lnTo>
                  <a:lnTo>
                    <a:pt x="76497" y="75214"/>
                  </a:lnTo>
                  <a:lnTo>
                    <a:pt x="76284" y="73984"/>
                  </a:lnTo>
                  <a:cubicBezTo>
                    <a:pt x="76177" y="73610"/>
                    <a:pt x="76177" y="73182"/>
                    <a:pt x="76016" y="72808"/>
                  </a:cubicBezTo>
                  <a:lnTo>
                    <a:pt x="75696" y="71579"/>
                  </a:lnTo>
                  <a:cubicBezTo>
                    <a:pt x="75001" y="68799"/>
                    <a:pt x="73878" y="66126"/>
                    <a:pt x="72381" y="63667"/>
                  </a:cubicBezTo>
                  <a:lnTo>
                    <a:pt x="73397" y="63507"/>
                  </a:lnTo>
                  <a:close/>
                  <a:moveTo>
                    <a:pt x="72167" y="63667"/>
                  </a:moveTo>
                  <a:cubicBezTo>
                    <a:pt x="73237" y="66340"/>
                    <a:pt x="74038" y="69066"/>
                    <a:pt x="74573" y="71846"/>
                  </a:cubicBezTo>
                  <a:cubicBezTo>
                    <a:pt x="74733" y="72648"/>
                    <a:pt x="74894" y="73396"/>
                    <a:pt x="75001" y="74198"/>
                  </a:cubicBezTo>
                  <a:lnTo>
                    <a:pt x="75161" y="75427"/>
                  </a:lnTo>
                  <a:lnTo>
                    <a:pt x="75214" y="76015"/>
                  </a:lnTo>
                  <a:lnTo>
                    <a:pt x="75268" y="76603"/>
                  </a:lnTo>
                  <a:cubicBezTo>
                    <a:pt x="75321" y="77405"/>
                    <a:pt x="75375" y="78207"/>
                    <a:pt x="75428" y="79009"/>
                  </a:cubicBezTo>
                  <a:lnTo>
                    <a:pt x="75482" y="81415"/>
                  </a:lnTo>
                  <a:lnTo>
                    <a:pt x="75375" y="83820"/>
                  </a:lnTo>
                  <a:lnTo>
                    <a:pt x="75214" y="86226"/>
                  </a:lnTo>
                  <a:cubicBezTo>
                    <a:pt x="75161" y="87028"/>
                    <a:pt x="75054" y="87776"/>
                    <a:pt x="74947" y="88578"/>
                  </a:cubicBezTo>
                  <a:lnTo>
                    <a:pt x="74573" y="90983"/>
                  </a:lnTo>
                  <a:cubicBezTo>
                    <a:pt x="74092" y="93549"/>
                    <a:pt x="73397" y="96062"/>
                    <a:pt x="72488" y="98521"/>
                  </a:cubicBezTo>
                  <a:lnTo>
                    <a:pt x="72916" y="95313"/>
                  </a:lnTo>
                  <a:lnTo>
                    <a:pt x="62011" y="97398"/>
                  </a:lnTo>
                  <a:cubicBezTo>
                    <a:pt x="62385" y="96382"/>
                    <a:pt x="62759" y="95367"/>
                    <a:pt x="63026" y="94351"/>
                  </a:cubicBezTo>
                  <a:cubicBezTo>
                    <a:pt x="64523" y="88364"/>
                    <a:pt x="64844" y="78581"/>
                    <a:pt x="57948" y="65591"/>
                  </a:cubicBezTo>
                  <a:lnTo>
                    <a:pt x="72167" y="63667"/>
                  </a:lnTo>
                  <a:close/>
                  <a:moveTo>
                    <a:pt x="6950" y="62117"/>
                  </a:moveTo>
                  <a:lnTo>
                    <a:pt x="58055" y="69280"/>
                  </a:lnTo>
                  <a:cubicBezTo>
                    <a:pt x="60407" y="74091"/>
                    <a:pt x="61850" y="79330"/>
                    <a:pt x="62278" y="84675"/>
                  </a:cubicBezTo>
                  <a:lnTo>
                    <a:pt x="9730" y="75321"/>
                  </a:lnTo>
                  <a:lnTo>
                    <a:pt x="62331" y="85745"/>
                  </a:lnTo>
                  <a:cubicBezTo>
                    <a:pt x="62385" y="86760"/>
                    <a:pt x="62331" y="87776"/>
                    <a:pt x="62331" y="88685"/>
                  </a:cubicBezTo>
                  <a:lnTo>
                    <a:pt x="35175" y="83927"/>
                  </a:lnTo>
                  <a:lnTo>
                    <a:pt x="62278" y="89647"/>
                  </a:lnTo>
                  <a:cubicBezTo>
                    <a:pt x="62118" y="91037"/>
                    <a:pt x="61904" y="92480"/>
                    <a:pt x="61530" y="93870"/>
                  </a:cubicBezTo>
                  <a:cubicBezTo>
                    <a:pt x="61156" y="95416"/>
                    <a:pt x="60571" y="96962"/>
                    <a:pt x="59878" y="98455"/>
                  </a:cubicBezTo>
                  <a:lnTo>
                    <a:pt x="59878" y="98455"/>
                  </a:lnTo>
                  <a:lnTo>
                    <a:pt x="9784" y="85370"/>
                  </a:lnTo>
                  <a:lnTo>
                    <a:pt x="59445" y="99376"/>
                  </a:lnTo>
                  <a:cubicBezTo>
                    <a:pt x="59284" y="99750"/>
                    <a:pt x="59071" y="100124"/>
                    <a:pt x="58857" y="100445"/>
                  </a:cubicBezTo>
                  <a:cubicBezTo>
                    <a:pt x="41056" y="96276"/>
                    <a:pt x="23468" y="91197"/>
                    <a:pt x="6202" y="85157"/>
                  </a:cubicBezTo>
                  <a:lnTo>
                    <a:pt x="6469" y="83927"/>
                  </a:lnTo>
                  <a:cubicBezTo>
                    <a:pt x="6576" y="83339"/>
                    <a:pt x="6736" y="82698"/>
                    <a:pt x="6843" y="82110"/>
                  </a:cubicBezTo>
                  <a:lnTo>
                    <a:pt x="56772" y="93389"/>
                  </a:lnTo>
                  <a:lnTo>
                    <a:pt x="56772" y="93389"/>
                  </a:lnTo>
                  <a:lnTo>
                    <a:pt x="7057" y="81147"/>
                  </a:lnTo>
                  <a:cubicBezTo>
                    <a:pt x="7645" y="77726"/>
                    <a:pt x="7859" y="74251"/>
                    <a:pt x="7752" y="70830"/>
                  </a:cubicBezTo>
                  <a:lnTo>
                    <a:pt x="7752" y="70830"/>
                  </a:lnTo>
                  <a:lnTo>
                    <a:pt x="35122" y="75107"/>
                  </a:lnTo>
                  <a:lnTo>
                    <a:pt x="35122" y="75107"/>
                  </a:lnTo>
                  <a:lnTo>
                    <a:pt x="7699" y="69761"/>
                  </a:lnTo>
                  <a:cubicBezTo>
                    <a:pt x="7699" y="69013"/>
                    <a:pt x="7645" y="68211"/>
                    <a:pt x="7592" y="67516"/>
                  </a:cubicBezTo>
                  <a:lnTo>
                    <a:pt x="7592" y="67516"/>
                  </a:lnTo>
                  <a:lnTo>
                    <a:pt x="21384" y="69387"/>
                  </a:lnTo>
                  <a:lnTo>
                    <a:pt x="21384" y="69387"/>
                  </a:lnTo>
                  <a:lnTo>
                    <a:pt x="7485" y="66554"/>
                  </a:lnTo>
                  <a:cubicBezTo>
                    <a:pt x="7431" y="65698"/>
                    <a:pt x="7325" y="64950"/>
                    <a:pt x="7271" y="64255"/>
                  </a:cubicBezTo>
                  <a:lnTo>
                    <a:pt x="7271" y="64255"/>
                  </a:lnTo>
                  <a:lnTo>
                    <a:pt x="56237" y="71044"/>
                  </a:lnTo>
                  <a:lnTo>
                    <a:pt x="7111" y="63239"/>
                  </a:lnTo>
                  <a:cubicBezTo>
                    <a:pt x="7057" y="62812"/>
                    <a:pt x="7004" y="62437"/>
                    <a:pt x="6950" y="62117"/>
                  </a:cubicBezTo>
                  <a:close/>
                  <a:moveTo>
                    <a:pt x="4866" y="84141"/>
                  </a:moveTo>
                  <a:lnTo>
                    <a:pt x="4598" y="85531"/>
                  </a:lnTo>
                  <a:cubicBezTo>
                    <a:pt x="4491" y="85905"/>
                    <a:pt x="4705" y="86279"/>
                    <a:pt x="5079" y="86386"/>
                  </a:cubicBezTo>
                  <a:cubicBezTo>
                    <a:pt x="22399" y="92480"/>
                    <a:pt x="40093" y="97612"/>
                    <a:pt x="58001" y="101782"/>
                  </a:cubicBezTo>
                  <a:cubicBezTo>
                    <a:pt x="57627" y="102316"/>
                    <a:pt x="57306" y="102690"/>
                    <a:pt x="57039" y="103011"/>
                  </a:cubicBezTo>
                  <a:cubicBezTo>
                    <a:pt x="32556" y="98307"/>
                    <a:pt x="1765" y="86600"/>
                    <a:pt x="1765" y="86600"/>
                  </a:cubicBezTo>
                  <a:cubicBezTo>
                    <a:pt x="1284" y="84569"/>
                    <a:pt x="3315" y="84194"/>
                    <a:pt x="4866" y="84141"/>
                  </a:cubicBezTo>
                  <a:close/>
                  <a:moveTo>
                    <a:pt x="99751" y="0"/>
                  </a:moveTo>
                  <a:lnTo>
                    <a:pt x="31915" y="3849"/>
                  </a:lnTo>
                  <a:cubicBezTo>
                    <a:pt x="31647" y="3902"/>
                    <a:pt x="31380" y="4063"/>
                    <a:pt x="31220" y="4330"/>
                  </a:cubicBezTo>
                  <a:cubicBezTo>
                    <a:pt x="31059" y="4758"/>
                    <a:pt x="31059" y="5239"/>
                    <a:pt x="31273" y="5667"/>
                  </a:cubicBezTo>
                  <a:cubicBezTo>
                    <a:pt x="31599" y="6085"/>
                    <a:pt x="32126" y="6382"/>
                    <a:pt x="32645" y="6382"/>
                  </a:cubicBezTo>
                  <a:cubicBezTo>
                    <a:pt x="32723" y="6382"/>
                    <a:pt x="32800" y="6375"/>
                    <a:pt x="32877" y="6361"/>
                  </a:cubicBezTo>
                  <a:cubicBezTo>
                    <a:pt x="33518" y="6361"/>
                    <a:pt x="34106" y="6361"/>
                    <a:pt x="34748" y="6255"/>
                  </a:cubicBezTo>
                  <a:lnTo>
                    <a:pt x="34748" y="6255"/>
                  </a:lnTo>
                  <a:cubicBezTo>
                    <a:pt x="35657" y="9034"/>
                    <a:pt x="35603" y="11974"/>
                    <a:pt x="34694" y="14701"/>
                  </a:cubicBezTo>
                  <a:lnTo>
                    <a:pt x="34320" y="14701"/>
                  </a:lnTo>
                  <a:cubicBezTo>
                    <a:pt x="34197" y="14691"/>
                    <a:pt x="34076" y="14687"/>
                    <a:pt x="33956" y="14687"/>
                  </a:cubicBezTo>
                  <a:cubicBezTo>
                    <a:pt x="33398" y="14687"/>
                    <a:pt x="32870" y="14783"/>
                    <a:pt x="32342" y="14915"/>
                  </a:cubicBezTo>
                  <a:lnTo>
                    <a:pt x="24858" y="15396"/>
                  </a:lnTo>
                  <a:cubicBezTo>
                    <a:pt x="24698" y="15396"/>
                    <a:pt x="24538" y="15449"/>
                    <a:pt x="24431" y="15503"/>
                  </a:cubicBezTo>
                  <a:cubicBezTo>
                    <a:pt x="21758" y="16839"/>
                    <a:pt x="19887" y="20421"/>
                    <a:pt x="19887" y="24483"/>
                  </a:cubicBezTo>
                  <a:cubicBezTo>
                    <a:pt x="19887" y="27210"/>
                    <a:pt x="20742" y="30417"/>
                    <a:pt x="23041" y="32395"/>
                  </a:cubicBezTo>
                  <a:lnTo>
                    <a:pt x="12136" y="33197"/>
                  </a:lnTo>
                  <a:cubicBezTo>
                    <a:pt x="11922" y="33197"/>
                    <a:pt x="11708" y="33250"/>
                    <a:pt x="11548" y="33357"/>
                  </a:cubicBezTo>
                  <a:cubicBezTo>
                    <a:pt x="8821" y="34961"/>
                    <a:pt x="7057" y="39184"/>
                    <a:pt x="7111" y="44102"/>
                  </a:cubicBezTo>
                  <a:cubicBezTo>
                    <a:pt x="7111" y="48432"/>
                    <a:pt x="8714" y="53617"/>
                    <a:pt x="12991" y="55435"/>
                  </a:cubicBezTo>
                  <a:lnTo>
                    <a:pt x="1658" y="56557"/>
                  </a:lnTo>
                  <a:cubicBezTo>
                    <a:pt x="1017" y="56611"/>
                    <a:pt x="482" y="57038"/>
                    <a:pt x="322" y="57680"/>
                  </a:cubicBezTo>
                  <a:cubicBezTo>
                    <a:pt x="1" y="58642"/>
                    <a:pt x="161" y="59711"/>
                    <a:pt x="749" y="60567"/>
                  </a:cubicBezTo>
                  <a:cubicBezTo>
                    <a:pt x="1250" y="61268"/>
                    <a:pt x="2033" y="61641"/>
                    <a:pt x="2878" y="61641"/>
                  </a:cubicBezTo>
                  <a:cubicBezTo>
                    <a:pt x="2934" y="61641"/>
                    <a:pt x="2991" y="61639"/>
                    <a:pt x="3048" y="61636"/>
                  </a:cubicBezTo>
                  <a:cubicBezTo>
                    <a:pt x="3796" y="61636"/>
                    <a:pt x="4545" y="61582"/>
                    <a:pt x="5293" y="61475"/>
                  </a:cubicBezTo>
                  <a:lnTo>
                    <a:pt x="5293" y="61475"/>
                  </a:lnTo>
                  <a:cubicBezTo>
                    <a:pt x="5881" y="64843"/>
                    <a:pt x="7164" y="73717"/>
                    <a:pt x="5186" y="82644"/>
                  </a:cubicBezTo>
                  <a:lnTo>
                    <a:pt x="5079" y="82644"/>
                  </a:lnTo>
                  <a:cubicBezTo>
                    <a:pt x="3048" y="82644"/>
                    <a:pt x="1605" y="83179"/>
                    <a:pt x="803" y="84141"/>
                  </a:cubicBezTo>
                  <a:cubicBezTo>
                    <a:pt x="215" y="84943"/>
                    <a:pt x="54" y="86012"/>
                    <a:pt x="322" y="86974"/>
                  </a:cubicBezTo>
                  <a:cubicBezTo>
                    <a:pt x="429" y="87455"/>
                    <a:pt x="803" y="87829"/>
                    <a:pt x="1284" y="88043"/>
                  </a:cubicBezTo>
                  <a:cubicBezTo>
                    <a:pt x="1551" y="88150"/>
                    <a:pt x="32877" y="100017"/>
                    <a:pt x="57253" y="104561"/>
                  </a:cubicBezTo>
                  <a:cubicBezTo>
                    <a:pt x="57306" y="104588"/>
                    <a:pt x="57360" y="104601"/>
                    <a:pt x="57413" y="104601"/>
                  </a:cubicBezTo>
                  <a:cubicBezTo>
                    <a:pt x="57467" y="104601"/>
                    <a:pt x="57520" y="104588"/>
                    <a:pt x="57574" y="104561"/>
                  </a:cubicBezTo>
                  <a:lnTo>
                    <a:pt x="57788" y="104561"/>
                  </a:lnTo>
                  <a:cubicBezTo>
                    <a:pt x="61102" y="103973"/>
                    <a:pt x="137972" y="89593"/>
                    <a:pt x="148129" y="87188"/>
                  </a:cubicBezTo>
                  <a:cubicBezTo>
                    <a:pt x="154865" y="85638"/>
                    <a:pt x="157324" y="76283"/>
                    <a:pt x="157324" y="68050"/>
                  </a:cubicBezTo>
                  <a:cubicBezTo>
                    <a:pt x="157377" y="62170"/>
                    <a:pt x="156041" y="54205"/>
                    <a:pt x="152299" y="51212"/>
                  </a:cubicBezTo>
                  <a:cubicBezTo>
                    <a:pt x="152032" y="51051"/>
                    <a:pt x="151764" y="50944"/>
                    <a:pt x="151444" y="50891"/>
                  </a:cubicBezTo>
                  <a:lnTo>
                    <a:pt x="140645" y="50142"/>
                  </a:lnTo>
                  <a:cubicBezTo>
                    <a:pt x="139895" y="49767"/>
                    <a:pt x="139063" y="49598"/>
                    <a:pt x="138221" y="49598"/>
                  </a:cubicBezTo>
                  <a:cubicBezTo>
                    <a:pt x="138102" y="49598"/>
                    <a:pt x="137984" y="49601"/>
                    <a:pt x="137866" y="49608"/>
                  </a:cubicBezTo>
                  <a:lnTo>
                    <a:pt x="137384" y="49608"/>
                  </a:lnTo>
                  <a:cubicBezTo>
                    <a:pt x="135834" y="44530"/>
                    <a:pt x="136796" y="39505"/>
                    <a:pt x="137331" y="37420"/>
                  </a:cubicBezTo>
                  <a:cubicBezTo>
                    <a:pt x="137759" y="37420"/>
                    <a:pt x="138347" y="37473"/>
                    <a:pt x="138935" y="37473"/>
                  </a:cubicBezTo>
                  <a:lnTo>
                    <a:pt x="139309" y="37473"/>
                  </a:lnTo>
                  <a:cubicBezTo>
                    <a:pt x="139359" y="37477"/>
                    <a:pt x="139410" y="37478"/>
                    <a:pt x="139460" y="37478"/>
                  </a:cubicBezTo>
                  <a:cubicBezTo>
                    <a:pt x="140210" y="37478"/>
                    <a:pt x="140943" y="37109"/>
                    <a:pt x="141394" y="36458"/>
                  </a:cubicBezTo>
                  <a:cubicBezTo>
                    <a:pt x="141768" y="35870"/>
                    <a:pt x="141821" y="35068"/>
                    <a:pt x="141554" y="34426"/>
                  </a:cubicBezTo>
                  <a:cubicBezTo>
                    <a:pt x="141501" y="34266"/>
                    <a:pt x="141394" y="34105"/>
                    <a:pt x="141287" y="33999"/>
                  </a:cubicBezTo>
                  <a:cubicBezTo>
                    <a:pt x="147381" y="32609"/>
                    <a:pt x="151444" y="31593"/>
                    <a:pt x="151550" y="31593"/>
                  </a:cubicBezTo>
                  <a:cubicBezTo>
                    <a:pt x="151871" y="31486"/>
                    <a:pt x="152192" y="31272"/>
                    <a:pt x="152352" y="30898"/>
                  </a:cubicBezTo>
                  <a:cubicBezTo>
                    <a:pt x="152566" y="30364"/>
                    <a:pt x="152513" y="29722"/>
                    <a:pt x="152192" y="29241"/>
                  </a:cubicBezTo>
                  <a:cubicBezTo>
                    <a:pt x="151711" y="28493"/>
                    <a:pt x="150642" y="28118"/>
                    <a:pt x="148878" y="28118"/>
                  </a:cubicBezTo>
                  <a:lnTo>
                    <a:pt x="148183" y="28118"/>
                  </a:lnTo>
                  <a:cubicBezTo>
                    <a:pt x="146793" y="24056"/>
                    <a:pt x="147755" y="19993"/>
                    <a:pt x="148290" y="18336"/>
                  </a:cubicBezTo>
                  <a:cubicBezTo>
                    <a:pt x="148771" y="18336"/>
                    <a:pt x="149305" y="18389"/>
                    <a:pt x="149947" y="18389"/>
                  </a:cubicBezTo>
                  <a:lnTo>
                    <a:pt x="150428" y="18389"/>
                  </a:lnTo>
                  <a:cubicBezTo>
                    <a:pt x="150479" y="18393"/>
                    <a:pt x="150529" y="18394"/>
                    <a:pt x="150580" y="18394"/>
                  </a:cubicBezTo>
                  <a:cubicBezTo>
                    <a:pt x="151330" y="18394"/>
                    <a:pt x="152059" y="18028"/>
                    <a:pt x="152459" y="17427"/>
                  </a:cubicBezTo>
                  <a:cubicBezTo>
                    <a:pt x="152780" y="16892"/>
                    <a:pt x="152833" y="16197"/>
                    <a:pt x="152566" y="15663"/>
                  </a:cubicBezTo>
                  <a:cubicBezTo>
                    <a:pt x="152352" y="15289"/>
                    <a:pt x="151978" y="15021"/>
                    <a:pt x="151550" y="14968"/>
                  </a:cubicBezTo>
                  <a:lnTo>
                    <a:pt x="140004" y="14647"/>
                  </a:lnTo>
                  <a:cubicBezTo>
                    <a:pt x="141287" y="12990"/>
                    <a:pt x="141982" y="10959"/>
                    <a:pt x="141982" y="8820"/>
                  </a:cubicBezTo>
                  <a:cubicBezTo>
                    <a:pt x="141982" y="5720"/>
                    <a:pt x="140752" y="2994"/>
                    <a:pt x="138774" y="1818"/>
                  </a:cubicBezTo>
                  <a:cubicBezTo>
                    <a:pt x="138614" y="1764"/>
                    <a:pt x="138507" y="1657"/>
                    <a:pt x="138347" y="1604"/>
                  </a:cubicBezTo>
                  <a:cubicBezTo>
                    <a:pt x="138240" y="1550"/>
                    <a:pt x="138133" y="1550"/>
                    <a:pt x="138026" y="1550"/>
                  </a:cubicBezTo>
                  <a:lnTo>
                    <a:pt x="998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4"/>
            <p:cNvSpPr/>
            <p:nvPr/>
          </p:nvSpPr>
          <p:spPr>
            <a:xfrm>
              <a:off x="2077325" y="4549400"/>
              <a:ext cx="526575" cy="122975"/>
            </a:xfrm>
            <a:custGeom>
              <a:avLst/>
              <a:gdLst/>
              <a:ahLst/>
              <a:cxnLst/>
              <a:rect l="l" t="t" r="r" b="b"/>
              <a:pathLst>
                <a:path w="21063" h="4919" extrusionOk="0">
                  <a:moveTo>
                    <a:pt x="1" y="0"/>
                  </a:moveTo>
                  <a:cubicBezTo>
                    <a:pt x="1711" y="481"/>
                    <a:pt x="3475" y="962"/>
                    <a:pt x="5186" y="1390"/>
                  </a:cubicBezTo>
                  <a:cubicBezTo>
                    <a:pt x="6950" y="1871"/>
                    <a:pt x="8714" y="2299"/>
                    <a:pt x="10425" y="2673"/>
                  </a:cubicBezTo>
                  <a:cubicBezTo>
                    <a:pt x="12189" y="3101"/>
                    <a:pt x="13953" y="3475"/>
                    <a:pt x="15717" y="3849"/>
                  </a:cubicBezTo>
                  <a:lnTo>
                    <a:pt x="18390" y="4384"/>
                  </a:lnTo>
                  <a:cubicBezTo>
                    <a:pt x="19245" y="4544"/>
                    <a:pt x="20154" y="4758"/>
                    <a:pt x="21062" y="4918"/>
                  </a:cubicBezTo>
                  <a:cubicBezTo>
                    <a:pt x="20207" y="4651"/>
                    <a:pt x="19298" y="4437"/>
                    <a:pt x="18443" y="4170"/>
                  </a:cubicBezTo>
                  <a:lnTo>
                    <a:pt x="15824" y="3475"/>
                  </a:lnTo>
                  <a:cubicBezTo>
                    <a:pt x="14060" y="3047"/>
                    <a:pt x="12296" y="2619"/>
                    <a:pt x="10585" y="2192"/>
                  </a:cubicBezTo>
                  <a:cubicBezTo>
                    <a:pt x="8821" y="1764"/>
                    <a:pt x="7057" y="1390"/>
                    <a:pt x="5293" y="1016"/>
                  </a:cubicBezTo>
                  <a:cubicBezTo>
                    <a:pt x="3529" y="642"/>
                    <a:pt x="1765" y="3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4"/>
            <p:cNvSpPr/>
            <p:nvPr/>
          </p:nvSpPr>
          <p:spPr>
            <a:xfrm>
              <a:off x="2331250" y="4462525"/>
              <a:ext cx="950200" cy="163075"/>
            </a:xfrm>
            <a:custGeom>
              <a:avLst/>
              <a:gdLst/>
              <a:ahLst/>
              <a:cxnLst/>
              <a:rect l="l" t="t" r="r" b="b"/>
              <a:pathLst>
                <a:path w="38008" h="6523" extrusionOk="0">
                  <a:moveTo>
                    <a:pt x="0" y="0"/>
                  </a:moveTo>
                  <a:lnTo>
                    <a:pt x="0" y="0"/>
                  </a:lnTo>
                  <a:cubicBezTo>
                    <a:pt x="3154" y="642"/>
                    <a:pt x="6308" y="1230"/>
                    <a:pt x="9462" y="1818"/>
                  </a:cubicBezTo>
                  <a:cubicBezTo>
                    <a:pt x="12616" y="2406"/>
                    <a:pt x="15770" y="2994"/>
                    <a:pt x="18977" y="3529"/>
                  </a:cubicBezTo>
                  <a:cubicBezTo>
                    <a:pt x="22131" y="4063"/>
                    <a:pt x="25285" y="4598"/>
                    <a:pt x="28493" y="5132"/>
                  </a:cubicBezTo>
                  <a:lnTo>
                    <a:pt x="33250" y="5881"/>
                  </a:lnTo>
                  <a:cubicBezTo>
                    <a:pt x="34854" y="6094"/>
                    <a:pt x="36404" y="6362"/>
                    <a:pt x="38008" y="6522"/>
                  </a:cubicBezTo>
                  <a:cubicBezTo>
                    <a:pt x="36458" y="6201"/>
                    <a:pt x="34854" y="5934"/>
                    <a:pt x="33304" y="5613"/>
                  </a:cubicBezTo>
                  <a:lnTo>
                    <a:pt x="28546" y="4705"/>
                  </a:lnTo>
                  <a:cubicBezTo>
                    <a:pt x="25392" y="4117"/>
                    <a:pt x="22238" y="3582"/>
                    <a:pt x="19031" y="2994"/>
                  </a:cubicBezTo>
                  <a:cubicBezTo>
                    <a:pt x="15877" y="2459"/>
                    <a:pt x="12723" y="1925"/>
                    <a:pt x="9516" y="1444"/>
                  </a:cubicBezTo>
                  <a:cubicBezTo>
                    <a:pt x="6362" y="909"/>
                    <a:pt x="3208" y="42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4"/>
            <p:cNvSpPr/>
            <p:nvPr/>
          </p:nvSpPr>
          <p:spPr>
            <a:xfrm>
              <a:off x="2514325" y="4352925"/>
              <a:ext cx="748425" cy="120325"/>
            </a:xfrm>
            <a:custGeom>
              <a:avLst/>
              <a:gdLst/>
              <a:ahLst/>
              <a:cxnLst/>
              <a:rect l="l" t="t" r="r" b="b"/>
              <a:pathLst>
                <a:path w="29937" h="4813" extrusionOk="0">
                  <a:moveTo>
                    <a:pt x="1" y="1"/>
                  </a:moveTo>
                  <a:lnTo>
                    <a:pt x="1" y="1"/>
                  </a:lnTo>
                  <a:cubicBezTo>
                    <a:pt x="2513" y="482"/>
                    <a:pt x="4972" y="963"/>
                    <a:pt x="7485" y="1391"/>
                  </a:cubicBezTo>
                  <a:cubicBezTo>
                    <a:pt x="9944" y="1819"/>
                    <a:pt x="12456" y="2246"/>
                    <a:pt x="14915" y="2674"/>
                  </a:cubicBezTo>
                  <a:cubicBezTo>
                    <a:pt x="17428" y="3101"/>
                    <a:pt x="19940" y="3476"/>
                    <a:pt x="22453" y="3796"/>
                  </a:cubicBezTo>
                  <a:lnTo>
                    <a:pt x="26195" y="4331"/>
                  </a:lnTo>
                  <a:cubicBezTo>
                    <a:pt x="27424" y="4491"/>
                    <a:pt x="28707" y="4705"/>
                    <a:pt x="29937" y="4812"/>
                  </a:cubicBezTo>
                  <a:cubicBezTo>
                    <a:pt x="28707" y="4598"/>
                    <a:pt x="27478" y="4331"/>
                    <a:pt x="26248" y="4117"/>
                  </a:cubicBezTo>
                  <a:lnTo>
                    <a:pt x="22506" y="3422"/>
                  </a:lnTo>
                  <a:cubicBezTo>
                    <a:pt x="19994" y="2995"/>
                    <a:pt x="17535" y="2567"/>
                    <a:pt x="15022" y="2139"/>
                  </a:cubicBezTo>
                  <a:cubicBezTo>
                    <a:pt x="12510" y="1712"/>
                    <a:pt x="10051" y="1391"/>
                    <a:pt x="7538" y="1017"/>
                  </a:cubicBezTo>
                  <a:cubicBezTo>
                    <a:pt x="5026" y="642"/>
                    <a:pt x="2567"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4"/>
            <p:cNvSpPr/>
            <p:nvPr/>
          </p:nvSpPr>
          <p:spPr>
            <a:xfrm>
              <a:off x="4720750" y="3776950"/>
              <a:ext cx="450400" cy="85550"/>
            </a:xfrm>
            <a:custGeom>
              <a:avLst/>
              <a:gdLst/>
              <a:ahLst/>
              <a:cxnLst/>
              <a:rect l="l" t="t" r="r" b="b"/>
              <a:pathLst>
                <a:path w="18016" h="3422" extrusionOk="0">
                  <a:moveTo>
                    <a:pt x="18016" y="0"/>
                  </a:moveTo>
                  <a:cubicBezTo>
                    <a:pt x="16519" y="214"/>
                    <a:pt x="15022" y="481"/>
                    <a:pt x="13472" y="695"/>
                  </a:cubicBezTo>
                  <a:cubicBezTo>
                    <a:pt x="11975" y="909"/>
                    <a:pt x="10478" y="1230"/>
                    <a:pt x="8981" y="1497"/>
                  </a:cubicBezTo>
                  <a:cubicBezTo>
                    <a:pt x="7485" y="1764"/>
                    <a:pt x="5988" y="2085"/>
                    <a:pt x="4491" y="2406"/>
                  </a:cubicBezTo>
                  <a:cubicBezTo>
                    <a:pt x="2994" y="2726"/>
                    <a:pt x="1497" y="3047"/>
                    <a:pt x="1" y="3421"/>
                  </a:cubicBezTo>
                  <a:cubicBezTo>
                    <a:pt x="1497" y="3208"/>
                    <a:pt x="2994" y="2940"/>
                    <a:pt x="4544" y="2726"/>
                  </a:cubicBezTo>
                  <a:cubicBezTo>
                    <a:pt x="6041" y="2513"/>
                    <a:pt x="7538" y="2192"/>
                    <a:pt x="9035" y="1925"/>
                  </a:cubicBezTo>
                  <a:cubicBezTo>
                    <a:pt x="10532" y="1657"/>
                    <a:pt x="12028" y="1337"/>
                    <a:pt x="13525" y="1016"/>
                  </a:cubicBezTo>
                  <a:cubicBezTo>
                    <a:pt x="15022" y="695"/>
                    <a:pt x="16519" y="374"/>
                    <a:pt x="18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4"/>
            <p:cNvSpPr/>
            <p:nvPr/>
          </p:nvSpPr>
          <p:spPr>
            <a:xfrm>
              <a:off x="4138075" y="3730175"/>
              <a:ext cx="815250" cy="117625"/>
            </a:xfrm>
            <a:custGeom>
              <a:avLst/>
              <a:gdLst/>
              <a:ahLst/>
              <a:cxnLst/>
              <a:rect l="l" t="t" r="r" b="b"/>
              <a:pathLst>
                <a:path w="32610" h="4705" extrusionOk="0">
                  <a:moveTo>
                    <a:pt x="32609" y="0"/>
                  </a:moveTo>
                  <a:lnTo>
                    <a:pt x="32609" y="0"/>
                  </a:lnTo>
                  <a:cubicBezTo>
                    <a:pt x="29883" y="267"/>
                    <a:pt x="27157" y="642"/>
                    <a:pt x="24430" y="1016"/>
                  </a:cubicBezTo>
                  <a:lnTo>
                    <a:pt x="16305" y="2138"/>
                  </a:lnTo>
                  <a:lnTo>
                    <a:pt x="8126" y="3368"/>
                  </a:lnTo>
                  <a:cubicBezTo>
                    <a:pt x="5453" y="3796"/>
                    <a:pt x="2727" y="4277"/>
                    <a:pt x="1" y="4704"/>
                  </a:cubicBezTo>
                  <a:cubicBezTo>
                    <a:pt x="2727" y="4437"/>
                    <a:pt x="5453" y="4063"/>
                    <a:pt x="8179" y="3689"/>
                  </a:cubicBezTo>
                  <a:lnTo>
                    <a:pt x="16358" y="2566"/>
                  </a:lnTo>
                  <a:lnTo>
                    <a:pt x="24484" y="1337"/>
                  </a:lnTo>
                  <a:cubicBezTo>
                    <a:pt x="27210" y="909"/>
                    <a:pt x="29883" y="428"/>
                    <a:pt x="32609" y="0"/>
                  </a:cubicBezTo>
                  <a:close/>
                </a:path>
              </a:pathLst>
            </a:custGeom>
            <a:solidFill>
              <a:srgbClr val="423B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4"/>
            <p:cNvSpPr/>
            <p:nvPr/>
          </p:nvSpPr>
          <p:spPr>
            <a:xfrm>
              <a:off x="4154125" y="3666025"/>
              <a:ext cx="641500" cy="89550"/>
            </a:xfrm>
            <a:custGeom>
              <a:avLst/>
              <a:gdLst/>
              <a:ahLst/>
              <a:cxnLst/>
              <a:rect l="l" t="t" r="r" b="b"/>
              <a:pathLst>
                <a:path w="25660" h="3582" extrusionOk="0">
                  <a:moveTo>
                    <a:pt x="25659" y="0"/>
                  </a:moveTo>
                  <a:cubicBezTo>
                    <a:pt x="23521" y="214"/>
                    <a:pt x="21383" y="481"/>
                    <a:pt x="19244" y="749"/>
                  </a:cubicBezTo>
                  <a:cubicBezTo>
                    <a:pt x="17106" y="1016"/>
                    <a:pt x="14968" y="1283"/>
                    <a:pt x="12830" y="1551"/>
                  </a:cubicBezTo>
                  <a:cubicBezTo>
                    <a:pt x="10691" y="1871"/>
                    <a:pt x="8553" y="2192"/>
                    <a:pt x="6415" y="2513"/>
                  </a:cubicBezTo>
                  <a:cubicBezTo>
                    <a:pt x="4277" y="2833"/>
                    <a:pt x="2138" y="3154"/>
                    <a:pt x="0" y="3582"/>
                  </a:cubicBezTo>
                  <a:cubicBezTo>
                    <a:pt x="2192" y="3368"/>
                    <a:pt x="4330" y="3101"/>
                    <a:pt x="6468" y="2833"/>
                  </a:cubicBezTo>
                  <a:cubicBezTo>
                    <a:pt x="8607" y="2566"/>
                    <a:pt x="10745" y="2299"/>
                    <a:pt x="12883" y="1978"/>
                  </a:cubicBezTo>
                  <a:cubicBezTo>
                    <a:pt x="15021" y="1657"/>
                    <a:pt x="17160" y="1390"/>
                    <a:pt x="19298" y="1069"/>
                  </a:cubicBezTo>
                  <a:cubicBezTo>
                    <a:pt x="21383" y="695"/>
                    <a:pt x="23521" y="374"/>
                    <a:pt x="25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4"/>
            <p:cNvSpPr/>
            <p:nvPr/>
          </p:nvSpPr>
          <p:spPr>
            <a:xfrm>
              <a:off x="5001400" y="3253075"/>
              <a:ext cx="445050" cy="72175"/>
            </a:xfrm>
            <a:custGeom>
              <a:avLst/>
              <a:gdLst/>
              <a:ahLst/>
              <a:cxnLst/>
              <a:rect l="l" t="t" r="r" b="b"/>
              <a:pathLst>
                <a:path w="17802" h="2887" extrusionOk="0">
                  <a:moveTo>
                    <a:pt x="17802" y="0"/>
                  </a:moveTo>
                  <a:cubicBezTo>
                    <a:pt x="16305" y="161"/>
                    <a:pt x="14808" y="374"/>
                    <a:pt x="13365" y="588"/>
                  </a:cubicBezTo>
                  <a:cubicBezTo>
                    <a:pt x="11868" y="802"/>
                    <a:pt x="10371" y="1069"/>
                    <a:pt x="8874" y="1283"/>
                  </a:cubicBezTo>
                  <a:cubicBezTo>
                    <a:pt x="7378" y="1497"/>
                    <a:pt x="5881" y="1764"/>
                    <a:pt x="4437" y="2032"/>
                  </a:cubicBezTo>
                  <a:cubicBezTo>
                    <a:pt x="2941" y="2299"/>
                    <a:pt x="1444" y="2566"/>
                    <a:pt x="1" y="2887"/>
                  </a:cubicBezTo>
                  <a:cubicBezTo>
                    <a:pt x="1497" y="2726"/>
                    <a:pt x="2994" y="2566"/>
                    <a:pt x="4437" y="2352"/>
                  </a:cubicBezTo>
                  <a:cubicBezTo>
                    <a:pt x="5934" y="2138"/>
                    <a:pt x="7431" y="1871"/>
                    <a:pt x="8928" y="1657"/>
                  </a:cubicBezTo>
                  <a:cubicBezTo>
                    <a:pt x="10425" y="1390"/>
                    <a:pt x="11921" y="1176"/>
                    <a:pt x="13365" y="909"/>
                  </a:cubicBezTo>
                  <a:cubicBezTo>
                    <a:pt x="14862" y="642"/>
                    <a:pt x="16358" y="321"/>
                    <a:pt x="17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4"/>
            <p:cNvSpPr/>
            <p:nvPr/>
          </p:nvSpPr>
          <p:spPr>
            <a:xfrm>
              <a:off x="4428075" y="3215650"/>
              <a:ext cx="804550" cy="102925"/>
            </a:xfrm>
            <a:custGeom>
              <a:avLst/>
              <a:gdLst/>
              <a:ahLst/>
              <a:cxnLst/>
              <a:rect l="l" t="t" r="r" b="b"/>
              <a:pathLst>
                <a:path w="32182" h="4117" extrusionOk="0">
                  <a:moveTo>
                    <a:pt x="32182" y="0"/>
                  </a:moveTo>
                  <a:lnTo>
                    <a:pt x="32182" y="0"/>
                  </a:lnTo>
                  <a:cubicBezTo>
                    <a:pt x="29509" y="268"/>
                    <a:pt x="26782" y="588"/>
                    <a:pt x="24056" y="909"/>
                  </a:cubicBezTo>
                  <a:lnTo>
                    <a:pt x="16038" y="1871"/>
                  </a:lnTo>
                  <a:lnTo>
                    <a:pt x="8019" y="2941"/>
                  </a:lnTo>
                  <a:cubicBezTo>
                    <a:pt x="5346" y="3315"/>
                    <a:pt x="2674" y="3689"/>
                    <a:pt x="1" y="4117"/>
                  </a:cubicBezTo>
                  <a:cubicBezTo>
                    <a:pt x="2674" y="3849"/>
                    <a:pt x="5400" y="3529"/>
                    <a:pt x="8073" y="3208"/>
                  </a:cubicBezTo>
                  <a:lnTo>
                    <a:pt x="16145" y="2246"/>
                  </a:lnTo>
                  <a:lnTo>
                    <a:pt x="24163" y="1176"/>
                  </a:lnTo>
                  <a:cubicBezTo>
                    <a:pt x="26836" y="802"/>
                    <a:pt x="29509" y="428"/>
                    <a:pt x="32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4"/>
            <p:cNvSpPr/>
            <p:nvPr/>
          </p:nvSpPr>
          <p:spPr>
            <a:xfrm>
              <a:off x="4442775" y="3164875"/>
              <a:ext cx="634825" cy="76200"/>
            </a:xfrm>
            <a:custGeom>
              <a:avLst/>
              <a:gdLst/>
              <a:ahLst/>
              <a:cxnLst/>
              <a:rect l="l" t="t" r="r" b="b"/>
              <a:pathLst>
                <a:path w="25393" h="3048" extrusionOk="0">
                  <a:moveTo>
                    <a:pt x="25393" y="0"/>
                  </a:moveTo>
                  <a:lnTo>
                    <a:pt x="25393" y="0"/>
                  </a:lnTo>
                  <a:cubicBezTo>
                    <a:pt x="23254" y="160"/>
                    <a:pt x="21116" y="374"/>
                    <a:pt x="19031" y="588"/>
                  </a:cubicBezTo>
                  <a:lnTo>
                    <a:pt x="12670" y="1336"/>
                  </a:lnTo>
                  <a:lnTo>
                    <a:pt x="6362" y="2138"/>
                  </a:lnTo>
                  <a:cubicBezTo>
                    <a:pt x="4224" y="2406"/>
                    <a:pt x="2139" y="2726"/>
                    <a:pt x="1" y="3047"/>
                  </a:cubicBezTo>
                  <a:cubicBezTo>
                    <a:pt x="2139" y="2887"/>
                    <a:pt x="4277" y="2673"/>
                    <a:pt x="6362" y="2459"/>
                  </a:cubicBezTo>
                  <a:lnTo>
                    <a:pt x="12723" y="1711"/>
                  </a:lnTo>
                  <a:lnTo>
                    <a:pt x="19085" y="909"/>
                  </a:lnTo>
                  <a:cubicBezTo>
                    <a:pt x="21170" y="588"/>
                    <a:pt x="23254" y="321"/>
                    <a:pt x="25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4"/>
            <p:cNvSpPr/>
            <p:nvPr/>
          </p:nvSpPr>
          <p:spPr>
            <a:xfrm>
              <a:off x="2773600" y="2918975"/>
              <a:ext cx="372875" cy="50800"/>
            </a:xfrm>
            <a:custGeom>
              <a:avLst/>
              <a:gdLst/>
              <a:ahLst/>
              <a:cxnLst/>
              <a:rect l="l" t="t" r="r" b="b"/>
              <a:pathLst>
                <a:path w="14915" h="2032" extrusionOk="0">
                  <a:moveTo>
                    <a:pt x="0" y="0"/>
                  </a:moveTo>
                  <a:lnTo>
                    <a:pt x="0" y="0"/>
                  </a:lnTo>
                  <a:cubicBezTo>
                    <a:pt x="1230" y="214"/>
                    <a:pt x="2459" y="428"/>
                    <a:pt x="3689" y="588"/>
                  </a:cubicBezTo>
                  <a:lnTo>
                    <a:pt x="7431" y="1123"/>
                  </a:lnTo>
                  <a:lnTo>
                    <a:pt x="11173" y="1604"/>
                  </a:lnTo>
                  <a:cubicBezTo>
                    <a:pt x="12402" y="1764"/>
                    <a:pt x="13632" y="1924"/>
                    <a:pt x="14915" y="2031"/>
                  </a:cubicBezTo>
                  <a:cubicBezTo>
                    <a:pt x="13685" y="1818"/>
                    <a:pt x="12402" y="1604"/>
                    <a:pt x="11173" y="1390"/>
                  </a:cubicBezTo>
                  <a:lnTo>
                    <a:pt x="7484" y="855"/>
                  </a:lnTo>
                  <a:lnTo>
                    <a:pt x="3742" y="374"/>
                  </a:lnTo>
                  <a:cubicBezTo>
                    <a:pt x="2459" y="267"/>
                    <a:pt x="1230" y="10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4"/>
            <p:cNvSpPr/>
            <p:nvPr/>
          </p:nvSpPr>
          <p:spPr>
            <a:xfrm>
              <a:off x="2952675" y="2882875"/>
              <a:ext cx="674925" cy="68175"/>
            </a:xfrm>
            <a:custGeom>
              <a:avLst/>
              <a:gdLst/>
              <a:ahLst/>
              <a:cxnLst/>
              <a:rect l="l" t="t" r="r" b="b"/>
              <a:pathLst>
                <a:path w="26997" h="2727" extrusionOk="0">
                  <a:moveTo>
                    <a:pt x="1" y="1"/>
                  </a:moveTo>
                  <a:lnTo>
                    <a:pt x="1" y="1"/>
                  </a:lnTo>
                  <a:cubicBezTo>
                    <a:pt x="2246" y="268"/>
                    <a:pt x="4491" y="535"/>
                    <a:pt x="6736" y="803"/>
                  </a:cubicBezTo>
                  <a:lnTo>
                    <a:pt x="13472" y="1497"/>
                  </a:lnTo>
                  <a:lnTo>
                    <a:pt x="20207" y="2192"/>
                  </a:lnTo>
                  <a:cubicBezTo>
                    <a:pt x="22452" y="2353"/>
                    <a:pt x="24698" y="2567"/>
                    <a:pt x="26996" y="2727"/>
                  </a:cubicBezTo>
                  <a:cubicBezTo>
                    <a:pt x="24751" y="2460"/>
                    <a:pt x="22506" y="2192"/>
                    <a:pt x="20261" y="1979"/>
                  </a:cubicBezTo>
                  <a:lnTo>
                    <a:pt x="13525" y="1230"/>
                  </a:lnTo>
                  <a:lnTo>
                    <a:pt x="6790" y="589"/>
                  </a:lnTo>
                  <a:cubicBezTo>
                    <a:pt x="4544" y="375"/>
                    <a:pt x="2299" y="16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4"/>
            <p:cNvSpPr/>
            <p:nvPr/>
          </p:nvSpPr>
          <p:spPr>
            <a:xfrm>
              <a:off x="3083650" y="2837450"/>
              <a:ext cx="530575" cy="50800"/>
            </a:xfrm>
            <a:custGeom>
              <a:avLst/>
              <a:gdLst/>
              <a:ahLst/>
              <a:cxnLst/>
              <a:rect l="l" t="t" r="r" b="b"/>
              <a:pathLst>
                <a:path w="21223" h="2032" extrusionOk="0">
                  <a:moveTo>
                    <a:pt x="0" y="0"/>
                  </a:moveTo>
                  <a:lnTo>
                    <a:pt x="0" y="0"/>
                  </a:lnTo>
                  <a:cubicBezTo>
                    <a:pt x="1764" y="214"/>
                    <a:pt x="3528" y="428"/>
                    <a:pt x="5293" y="588"/>
                  </a:cubicBezTo>
                  <a:lnTo>
                    <a:pt x="10585" y="1123"/>
                  </a:lnTo>
                  <a:lnTo>
                    <a:pt x="15877" y="1604"/>
                  </a:lnTo>
                  <a:cubicBezTo>
                    <a:pt x="17694" y="1764"/>
                    <a:pt x="19459" y="1925"/>
                    <a:pt x="21223" y="2032"/>
                  </a:cubicBezTo>
                  <a:cubicBezTo>
                    <a:pt x="19405" y="1818"/>
                    <a:pt x="17641" y="1604"/>
                    <a:pt x="15930" y="1390"/>
                  </a:cubicBezTo>
                  <a:lnTo>
                    <a:pt x="10638" y="855"/>
                  </a:lnTo>
                  <a:lnTo>
                    <a:pt x="5293" y="374"/>
                  </a:lnTo>
                  <a:cubicBezTo>
                    <a:pt x="3528" y="267"/>
                    <a:pt x="1764" y="10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4"/>
            <p:cNvSpPr/>
            <p:nvPr/>
          </p:nvSpPr>
          <p:spPr>
            <a:xfrm>
              <a:off x="2847100" y="2615600"/>
              <a:ext cx="2207775" cy="140350"/>
            </a:xfrm>
            <a:custGeom>
              <a:avLst/>
              <a:gdLst/>
              <a:ahLst/>
              <a:cxnLst/>
              <a:rect l="l" t="t" r="r" b="b"/>
              <a:pathLst>
                <a:path w="88311" h="5614" extrusionOk="0">
                  <a:moveTo>
                    <a:pt x="59177" y="481"/>
                  </a:moveTo>
                  <a:lnTo>
                    <a:pt x="80346" y="1444"/>
                  </a:lnTo>
                  <a:lnTo>
                    <a:pt x="29990" y="5079"/>
                  </a:lnTo>
                  <a:lnTo>
                    <a:pt x="7431" y="3582"/>
                  </a:lnTo>
                  <a:lnTo>
                    <a:pt x="59177" y="481"/>
                  </a:lnTo>
                  <a:close/>
                  <a:moveTo>
                    <a:pt x="59230" y="0"/>
                  </a:moveTo>
                  <a:lnTo>
                    <a:pt x="1" y="3528"/>
                  </a:lnTo>
                  <a:lnTo>
                    <a:pt x="29990" y="5613"/>
                  </a:lnTo>
                  <a:lnTo>
                    <a:pt x="88311" y="1337"/>
                  </a:lnTo>
                  <a:lnTo>
                    <a:pt x="59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4"/>
            <p:cNvSpPr/>
            <p:nvPr/>
          </p:nvSpPr>
          <p:spPr>
            <a:xfrm>
              <a:off x="3817350" y="2213325"/>
              <a:ext cx="346150" cy="59075"/>
            </a:xfrm>
            <a:custGeom>
              <a:avLst/>
              <a:gdLst/>
              <a:ahLst/>
              <a:cxnLst/>
              <a:rect l="l" t="t" r="r" b="b"/>
              <a:pathLst>
                <a:path w="13846" h="2363" extrusionOk="0">
                  <a:moveTo>
                    <a:pt x="11654" y="1404"/>
                  </a:moveTo>
                  <a:cubicBezTo>
                    <a:pt x="12188" y="1404"/>
                    <a:pt x="12723" y="1418"/>
                    <a:pt x="13257" y="1444"/>
                  </a:cubicBezTo>
                  <a:cubicBezTo>
                    <a:pt x="12188" y="1712"/>
                    <a:pt x="11172" y="1925"/>
                    <a:pt x="10103" y="2032"/>
                  </a:cubicBezTo>
                  <a:cubicBezTo>
                    <a:pt x="9034" y="2139"/>
                    <a:pt x="7965" y="2246"/>
                    <a:pt x="6896" y="2246"/>
                  </a:cubicBezTo>
                  <a:cubicBezTo>
                    <a:pt x="5827" y="2246"/>
                    <a:pt x="4758" y="2193"/>
                    <a:pt x="3742" y="2032"/>
                  </a:cubicBezTo>
                  <a:cubicBezTo>
                    <a:pt x="2673" y="1925"/>
                    <a:pt x="1604" y="1712"/>
                    <a:pt x="588" y="1444"/>
                  </a:cubicBezTo>
                  <a:lnTo>
                    <a:pt x="588" y="1444"/>
                  </a:lnTo>
                  <a:lnTo>
                    <a:pt x="3742" y="1498"/>
                  </a:lnTo>
                  <a:lnTo>
                    <a:pt x="6896" y="1498"/>
                  </a:lnTo>
                  <a:cubicBezTo>
                    <a:pt x="7965" y="1498"/>
                    <a:pt x="9034" y="1498"/>
                    <a:pt x="10050" y="1444"/>
                  </a:cubicBezTo>
                  <a:cubicBezTo>
                    <a:pt x="10584" y="1418"/>
                    <a:pt x="11119" y="1404"/>
                    <a:pt x="11654" y="1404"/>
                  </a:cubicBezTo>
                  <a:close/>
                  <a:moveTo>
                    <a:pt x="748" y="1"/>
                  </a:moveTo>
                  <a:cubicBezTo>
                    <a:pt x="321" y="108"/>
                    <a:pt x="0" y="482"/>
                    <a:pt x="0" y="963"/>
                  </a:cubicBezTo>
                  <a:lnTo>
                    <a:pt x="0" y="1765"/>
                  </a:lnTo>
                  <a:cubicBezTo>
                    <a:pt x="2020" y="2188"/>
                    <a:pt x="4081" y="2363"/>
                    <a:pt x="6111" y="2363"/>
                  </a:cubicBezTo>
                  <a:cubicBezTo>
                    <a:pt x="6391" y="2363"/>
                    <a:pt x="6671" y="2359"/>
                    <a:pt x="6949" y="2353"/>
                  </a:cubicBezTo>
                  <a:cubicBezTo>
                    <a:pt x="11333" y="2353"/>
                    <a:pt x="13257" y="1925"/>
                    <a:pt x="13845" y="1712"/>
                  </a:cubicBezTo>
                  <a:lnTo>
                    <a:pt x="13845" y="963"/>
                  </a:lnTo>
                  <a:cubicBezTo>
                    <a:pt x="13845" y="482"/>
                    <a:pt x="13525" y="108"/>
                    <a:pt x="13097" y="1"/>
                  </a:cubicBezTo>
                  <a:cubicBezTo>
                    <a:pt x="11066" y="375"/>
                    <a:pt x="9007" y="562"/>
                    <a:pt x="6943" y="562"/>
                  </a:cubicBezTo>
                  <a:cubicBezTo>
                    <a:pt x="4878" y="562"/>
                    <a:pt x="2806" y="375"/>
                    <a:pt x="7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4"/>
            <p:cNvSpPr/>
            <p:nvPr/>
          </p:nvSpPr>
          <p:spPr>
            <a:xfrm>
              <a:off x="4008450" y="2083700"/>
              <a:ext cx="104250" cy="17400"/>
            </a:xfrm>
            <a:custGeom>
              <a:avLst/>
              <a:gdLst/>
              <a:ahLst/>
              <a:cxnLst/>
              <a:rect l="l" t="t" r="r" b="b"/>
              <a:pathLst>
                <a:path w="4170" h="696" extrusionOk="0">
                  <a:moveTo>
                    <a:pt x="535" y="1"/>
                  </a:moveTo>
                  <a:cubicBezTo>
                    <a:pt x="375" y="214"/>
                    <a:pt x="161" y="482"/>
                    <a:pt x="0" y="696"/>
                  </a:cubicBezTo>
                  <a:cubicBezTo>
                    <a:pt x="1390" y="696"/>
                    <a:pt x="2780" y="589"/>
                    <a:pt x="4170" y="375"/>
                  </a:cubicBezTo>
                  <a:cubicBezTo>
                    <a:pt x="2940" y="161"/>
                    <a:pt x="1764" y="54"/>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4"/>
            <p:cNvSpPr/>
            <p:nvPr/>
          </p:nvSpPr>
          <p:spPr>
            <a:xfrm>
              <a:off x="3953650" y="2175925"/>
              <a:ext cx="184450" cy="28325"/>
            </a:xfrm>
            <a:custGeom>
              <a:avLst/>
              <a:gdLst/>
              <a:ahLst/>
              <a:cxnLst/>
              <a:rect l="l" t="t" r="r" b="b"/>
              <a:pathLst>
                <a:path w="7378" h="1133" extrusionOk="0">
                  <a:moveTo>
                    <a:pt x="7378" y="0"/>
                  </a:moveTo>
                  <a:cubicBezTo>
                    <a:pt x="4972" y="642"/>
                    <a:pt x="2513" y="1016"/>
                    <a:pt x="1" y="1123"/>
                  </a:cubicBezTo>
                  <a:cubicBezTo>
                    <a:pt x="303" y="1129"/>
                    <a:pt x="606" y="1133"/>
                    <a:pt x="909" y="1133"/>
                  </a:cubicBezTo>
                  <a:cubicBezTo>
                    <a:pt x="3065" y="1133"/>
                    <a:pt x="5221" y="963"/>
                    <a:pt x="7378" y="588"/>
                  </a:cubicBezTo>
                  <a:lnTo>
                    <a:pt x="73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4"/>
            <p:cNvSpPr/>
            <p:nvPr/>
          </p:nvSpPr>
          <p:spPr>
            <a:xfrm>
              <a:off x="3890850" y="2393750"/>
              <a:ext cx="348825" cy="28100"/>
            </a:xfrm>
            <a:custGeom>
              <a:avLst/>
              <a:gdLst/>
              <a:ahLst/>
              <a:cxnLst/>
              <a:rect l="l" t="t" r="r" b="b"/>
              <a:pathLst>
                <a:path w="13953" h="1124" extrusionOk="0">
                  <a:moveTo>
                    <a:pt x="13952" y="1"/>
                  </a:moveTo>
                  <a:cubicBezTo>
                    <a:pt x="13364" y="54"/>
                    <a:pt x="12776" y="161"/>
                    <a:pt x="12242" y="214"/>
                  </a:cubicBezTo>
                  <a:cubicBezTo>
                    <a:pt x="11654" y="268"/>
                    <a:pt x="11066" y="321"/>
                    <a:pt x="10478" y="375"/>
                  </a:cubicBezTo>
                  <a:cubicBezTo>
                    <a:pt x="9355" y="535"/>
                    <a:pt x="8179" y="642"/>
                    <a:pt x="7003" y="695"/>
                  </a:cubicBezTo>
                  <a:cubicBezTo>
                    <a:pt x="5827" y="749"/>
                    <a:pt x="4651" y="802"/>
                    <a:pt x="3528" y="856"/>
                  </a:cubicBezTo>
                  <a:lnTo>
                    <a:pt x="1764" y="909"/>
                  </a:lnTo>
                  <a:cubicBezTo>
                    <a:pt x="1176" y="909"/>
                    <a:pt x="588" y="909"/>
                    <a:pt x="0" y="963"/>
                  </a:cubicBezTo>
                  <a:cubicBezTo>
                    <a:pt x="1176" y="1070"/>
                    <a:pt x="2352" y="1123"/>
                    <a:pt x="3528" y="1123"/>
                  </a:cubicBezTo>
                  <a:cubicBezTo>
                    <a:pt x="4704" y="1123"/>
                    <a:pt x="5827" y="1123"/>
                    <a:pt x="7003" y="1070"/>
                  </a:cubicBezTo>
                  <a:cubicBezTo>
                    <a:pt x="9355" y="909"/>
                    <a:pt x="11707" y="589"/>
                    <a:pt x="139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4"/>
            <p:cNvSpPr/>
            <p:nvPr/>
          </p:nvSpPr>
          <p:spPr>
            <a:xfrm>
              <a:off x="3842725" y="2137150"/>
              <a:ext cx="295375" cy="42575"/>
            </a:xfrm>
            <a:custGeom>
              <a:avLst/>
              <a:gdLst/>
              <a:ahLst/>
              <a:cxnLst/>
              <a:rect l="l" t="t" r="r" b="b"/>
              <a:pathLst>
                <a:path w="11815" h="1703" extrusionOk="0">
                  <a:moveTo>
                    <a:pt x="11815" y="1"/>
                  </a:moveTo>
                  <a:cubicBezTo>
                    <a:pt x="9013" y="701"/>
                    <a:pt x="6126" y="1062"/>
                    <a:pt x="3237" y="1062"/>
                  </a:cubicBezTo>
                  <a:cubicBezTo>
                    <a:pt x="2157" y="1062"/>
                    <a:pt x="1077" y="1011"/>
                    <a:pt x="1" y="910"/>
                  </a:cubicBezTo>
                  <a:lnTo>
                    <a:pt x="1" y="1551"/>
                  </a:lnTo>
                  <a:cubicBezTo>
                    <a:pt x="1066" y="1652"/>
                    <a:pt x="2135" y="1702"/>
                    <a:pt x="3203" y="1702"/>
                  </a:cubicBezTo>
                  <a:cubicBezTo>
                    <a:pt x="6104" y="1702"/>
                    <a:pt x="9002" y="1331"/>
                    <a:pt x="11815" y="589"/>
                  </a:cubicBezTo>
                  <a:lnTo>
                    <a:pt x="118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4"/>
            <p:cNvSpPr/>
            <p:nvPr/>
          </p:nvSpPr>
          <p:spPr>
            <a:xfrm>
              <a:off x="4166150" y="2285500"/>
              <a:ext cx="136325" cy="371550"/>
            </a:xfrm>
            <a:custGeom>
              <a:avLst/>
              <a:gdLst/>
              <a:ahLst/>
              <a:cxnLst/>
              <a:rect l="l" t="t" r="r" b="b"/>
              <a:pathLst>
                <a:path w="5453" h="14862" extrusionOk="0">
                  <a:moveTo>
                    <a:pt x="2566" y="1"/>
                  </a:moveTo>
                  <a:cubicBezTo>
                    <a:pt x="3047" y="214"/>
                    <a:pt x="3475" y="535"/>
                    <a:pt x="3849" y="856"/>
                  </a:cubicBezTo>
                  <a:lnTo>
                    <a:pt x="3635" y="963"/>
                  </a:lnTo>
                  <a:cubicBezTo>
                    <a:pt x="3475" y="1070"/>
                    <a:pt x="3315" y="1177"/>
                    <a:pt x="3154" y="1230"/>
                  </a:cubicBezTo>
                  <a:cubicBezTo>
                    <a:pt x="2833" y="1390"/>
                    <a:pt x="2513" y="1551"/>
                    <a:pt x="2138" y="1711"/>
                  </a:cubicBezTo>
                  <a:cubicBezTo>
                    <a:pt x="1497" y="1978"/>
                    <a:pt x="749" y="2246"/>
                    <a:pt x="0" y="2460"/>
                  </a:cubicBezTo>
                  <a:cubicBezTo>
                    <a:pt x="802" y="2406"/>
                    <a:pt x="1550" y="2353"/>
                    <a:pt x="2299" y="2246"/>
                  </a:cubicBezTo>
                  <a:cubicBezTo>
                    <a:pt x="2620" y="2192"/>
                    <a:pt x="2994" y="2139"/>
                    <a:pt x="3368" y="2032"/>
                  </a:cubicBezTo>
                  <a:cubicBezTo>
                    <a:pt x="3582" y="1978"/>
                    <a:pt x="3796" y="1925"/>
                    <a:pt x="3956" y="1872"/>
                  </a:cubicBezTo>
                  <a:lnTo>
                    <a:pt x="4277" y="1765"/>
                  </a:lnTo>
                  <a:lnTo>
                    <a:pt x="4437" y="1711"/>
                  </a:lnTo>
                  <a:cubicBezTo>
                    <a:pt x="4651" y="2085"/>
                    <a:pt x="4758" y="2460"/>
                    <a:pt x="4758" y="2887"/>
                  </a:cubicBezTo>
                  <a:cubicBezTo>
                    <a:pt x="4758" y="2994"/>
                    <a:pt x="4758" y="3155"/>
                    <a:pt x="4758" y="3315"/>
                  </a:cubicBezTo>
                  <a:lnTo>
                    <a:pt x="4758" y="3849"/>
                  </a:lnTo>
                  <a:lnTo>
                    <a:pt x="4758" y="4865"/>
                  </a:lnTo>
                  <a:lnTo>
                    <a:pt x="4758" y="6843"/>
                  </a:lnTo>
                  <a:lnTo>
                    <a:pt x="4758" y="8874"/>
                  </a:lnTo>
                  <a:cubicBezTo>
                    <a:pt x="4758" y="9516"/>
                    <a:pt x="4758" y="10211"/>
                    <a:pt x="4811" y="10852"/>
                  </a:cubicBezTo>
                  <a:cubicBezTo>
                    <a:pt x="4865" y="12189"/>
                    <a:pt x="4972" y="13525"/>
                    <a:pt x="5132" y="14862"/>
                  </a:cubicBezTo>
                  <a:cubicBezTo>
                    <a:pt x="5292" y="13525"/>
                    <a:pt x="5346" y="12189"/>
                    <a:pt x="5399" y="10852"/>
                  </a:cubicBezTo>
                  <a:cubicBezTo>
                    <a:pt x="5453" y="10211"/>
                    <a:pt x="5453" y="9516"/>
                    <a:pt x="5453" y="8874"/>
                  </a:cubicBezTo>
                  <a:lnTo>
                    <a:pt x="5453" y="6843"/>
                  </a:lnTo>
                  <a:lnTo>
                    <a:pt x="5453" y="4865"/>
                  </a:lnTo>
                  <a:lnTo>
                    <a:pt x="5453" y="3849"/>
                  </a:lnTo>
                  <a:cubicBezTo>
                    <a:pt x="5453" y="3475"/>
                    <a:pt x="5453" y="3155"/>
                    <a:pt x="5399" y="2780"/>
                  </a:cubicBezTo>
                  <a:cubicBezTo>
                    <a:pt x="5292" y="2085"/>
                    <a:pt x="4972" y="1390"/>
                    <a:pt x="4384" y="909"/>
                  </a:cubicBezTo>
                  <a:cubicBezTo>
                    <a:pt x="3849" y="482"/>
                    <a:pt x="3208" y="161"/>
                    <a:pt x="2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4"/>
            <p:cNvSpPr/>
            <p:nvPr/>
          </p:nvSpPr>
          <p:spPr>
            <a:xfrm>
              <a:off x="3868125" y="2085050"/>
              <a:ext cx="92225" cy="16050"/>
            </a:xfrm>
            <a:custGeom>
              <a:avLst/>
              <a:gdLst/>
              <a:ahLst/>
              <a:cxnLst/>
              <a:rect l="l" t="t" r="r" b="b"/>
              <a:pathLst>
                <a:path w="3689" h="642" extrusionOk="0">
                  <a:moveTo>
                    <a:pt x="3475" y="0"/>
                  </a:moveTo>
                  <a:cubicBezTo>
                    <a:pt x="2299" y="0"/>
                    <a:pt x="1123" y="107"/>
                    <a:pt x="0" y="321"/>
                  </a:cubicBezTo>
                  <a:cubicBezTo>
                    <a:pt x="1230" y="481"/>
                    <a:pt x="2459" y="588"/>
                    <a:pt x="3689" y="642"/>
                  </a:cubicBezTo>
                  <a:cubicBezTo>
                    <a:pt x="3635" y="481"/>
                    <a:pt x="3582" y="321"/>
                    <a:pt x="3529" y="160"/>
                  </a:cubicBezTo>
                  <a:lnTo>
                    <a:pt x="34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4"/>
            <p:cNvSpPr/>
            <p:nvPr/>
          </p:nvSpPr>
          <p:spPr>
            <a:xfrm>
              <a:off x="3842725" y="2118450"/>
              <a:ext cx="212525" cy="21050"/>
            </a:xfrm>
            <a:custGeom>
              <a:avLst/>
              <a:gdLst/>
              <a:ahLst/>
              <a:cxnLst/>
              <a:rect l="l" t="t" r="r" b="b"/>
              <a:pathLst>
                <a:path w="8501" h="842" extrusionOk="0">
                  <a:moveTo>
                    <a:pt x="1" y="0"/>
                  </a:moveTo>
                  <a:lnTo>
                    <a:pt x="1" y="695"/>
                  </a:lnTo>
                  <a:cubicBezTo>
                    <a:pt x="1040" y="793"/>
                    <a:pt x="2079" y="841"/>
                    <a:pt x="3118" y="841"/>
                  </a:cubicBezTo>
                  <a:cubicBezTo>
                    <a:pt x="4912" y="841"/>
                    <a:pt x="6706" y="699"/>
                    <a:pt x="8500" y="428"/>
                  </a:cubicBezTo>
                  <a:lnTo>
                    <a:pt x="8500" y="428"/>
                  </a:lnTo>
                  <a:cubicBezTo>
                    <a:pt x="7752" y="482"/>
                    <a:pt x="6843" y="482"/>
                    <a:pt x="5881" y="482"/>
                  </a:cubicBezTo>
                  <a:cubicBezTo>
                    <a:pt x="5677" y="487"/>
                    <a:pt x="5473" y="490"/>
                    <a:pt x="5269" y="490"/>
                  </a:cubicBezTo>
                  <a:cubicBezTo>
                    <a:pt x="3495" y="490"/>
                    <a:pt x="1727" y="28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4"/>
            <p:cNvSpPr/>
            <p:nvPr/>
          </p:nvSpPr>
          <p:spPr>
            <a:xfrm>
              <a:off x="3830700" y="2617600"/>
              <a:ext cx="319425" cy="26075"/>
            </a:xfrm>
            <a:custGeom>
              <a:avLst/>
              <a:gdLst/>
              <a:ahLst/>
              <a:cxnLst/>
              <a:rect l="l" t="t" r="r" b="b"/>
              <a:pathLst>
                <a:path w="12777" h="1043" extrusionOk="0">
                  <a:moveTo>
                    <a:pt x="6362" y="1"/>
                  </a:moveTo>
                  <a:cubicBezTo>
                    <a:pt x="5293" y="1"/>
                    <a:pt x="4224" y="81"/>
                    <a:pt x="3155" y="241"/>
                  </a:cubicBezTo>
                  <a:cubicBezTo>
                    <a:pt x="2085" y="401"/>
                    <a:pt x="1016" y="669"/>
                    <a:pt x="1" y="1043"/>
                  </a:cubicBezTo>
                  <a:cubicBezTo>
                    <a:pt x="1070" y="936"/>
                    <a:pt x="2085" y="829"/>
                    <a:pt x="3155" y="776"/>
                  </a:cubicBezTo>
                  <a:cubicBezTo>
                    <a:pt x="4224" y="722"/>
                    <a:pt x="5293" y="669"/>
                    <a:pt x="6362" y="669"/>
                  </a:cubicBezTo>
                  <a:cubicBezTo>
                    <a:pt x="7431" y="669"/>
                    <a:pt x="8500" y="722"/>
                    <a:pt x="9569" y="776"/>
                  </a:cubicBezTo>
                  <a:cubicBezTo>
                    <a:pt x="10638" y="829"/>
                    <a:pt x="11708" y="936"/>
                    <a:pt x="12777" y="1043"/>
                  </a:cubicBezTo>
                  <a:cubicBezTo>
                    <a:pt x="11708" y="669"/>
                    <a:pt x="10638" y="401"/>
                    <a:pt x="9569" y="241"/>
                  </a:cubicBezTo>
                  <a:cubicBezTo>
                    <a:pt x="8500" y="81"/>
                    <a:pt x="7431" y="1"/>
                    <a:pt x="6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4"/>
            <p:cNvSpPr/>
            <p:nvPr/>
          </p:nvSpPr>
          <p:spPr>
            <a:xfrm>
              <a:off x="3687700" y="2277475"/>
              <a:ext cx="304725" cy="372900"/>
            </a:xfrm>
            <a:custGeom>
              <a:avLst/>
              <a:gdLst/>
              <a:ahLst/>
              <a:cxnLst/>
              <a:rect l="l" t="t" r="r" b="b"/>
              <a:pathLst>
                <a:path w="12189" h="14916" extrusionOk="0">
                  <a:moveTo>
                    <a:pt x="4063" y="1"/>
                  </a:moveTo>
                  <a:lnTo>
                    <a:pt x="4063" y="1"/>
                  </a:lnTo>
                  <a:cubicBezTo>
                    <a:pt x="2513" y="215"/>
                    <a:pt x="1" y="963"/>
                    <a:pt x="1" y="3529"/>
                  </a:cubicBezTo>
                  <a:lnTo>
                    <a:pt x="1" y="14915"/>
                  </a:lnTo>
                  <a:cubicBezTo>
                    <a:pt x="963" y="12135"/>
                    <a:pt x="1498" y="9249"/>
                    <a:pt x="1658" y="6309"/>
                  </a:cubicBezTo>
                  <a:cubicBezTo>
                    <a:pt x="1658" y="5614"/>
                    <a:pt x="1711" y="4919"/>
                    <a:pt x="1872" y="4224"/>
                  </a:cubicBezTo>
                  <a:cubicBezTo>
                    <a:pt x="2353" y="4331"/>
                    <a:pt x="2834" y="4384"/>
                    <a:pt x="3315" y="4438"/>
                  </a:cubicBezTo>
                  <a:cubicBezTo>
                    <a:pt x="4331" y="4598"/>
                    <a:pt x="5293" y="4652"/>
                    <a:pt x="6309" y="4652"/>
                  </a:cubicBezTo>
                  <a:cubicBezTo>
                    <a:pt x="7324" y="4652"/>
                    <a:pt x="8287" y="4598"/>
                    <a:pt x="9249" y="4598"/>
                  </a:cubicBezTo>
                  <a:cubicBezTo>
                    <a:pt x="10264" y="4545"/>
                    <a:pt x="11227" y="4491"/>
                    <a:pt x="12189" y="4384"/>
                  </a:cubicBezTo>
                  <a:cubicBezTo>
                    <a:pt x="11227" y="4331"/>
                    <a:pt x="10264" y="4224"/>
                    <a:pt x="9302" y="4117"/>
                  </a:cubicBezTo>
                  <a:cubicBezTo>
                    <a:pt x="8287" y="4010"/>
                    <a:pt x="7324" y="3850"/>
                    <a:pt x="6416" y="3689"/>
                  </a:cubicBezTo>
                  <a:cubicBezTo>
                    <a:pt x="5453" y="3529"/>
                    <a:pt x="4491" y="3369"/>
                    <a:pt x="3582" y="3101"/>
                  </a:cubicBezTo>
                  <a:cubicBezTo>
                    <a:pt x="3101" y="2994"/>
                    <a:pt x="2674" y="2834"/>
                    <a:pt x="2246" y="2674"/>
                  </a:cubicBezTo>
                  <a:cubicBezTo>
                    <a:pt x="2941" y="642"/>
                    <a:pt x="4063" y="1"/>
                    <a:pt x="40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4"/>
            <p:cNvSpPr/>
            <p:nvPr/>
          </p:nvSpPr>
          <p:spPr>
            <a:xfrm>
              <a:off x="3739825" y="2643650"/>
              <a:ext cx="499850" cy="26775"/>
            </a:xfrm>
            <a:custGeom>
              <a:avLst/>
              <a:gdLst/>
              <a:ahLst/>
              <a:cxnLst/>
              <a:rect l="l" t="t" r="r" b="b"/>
              <a:pathLst>
                <a:path w="19994" h="1071" extrusionOk="0">
                  <a:moveTo>
                    <a:pt x="9997" y="1"/>
                  </a:moveTo>
                  <a:cubicBezTo>
                    <a:pt x="8340" y="1"/>
                    <a:pt x="6683" y="108"/>
                    <a:pt x="4972" y="268"/>
                  </a:cubicBezTo>
                  <a:cubicBezTo>
                    <a:pt x="3315" y="429"/>
                    <a:pt x="1658" y="696"/>
                    <a:pt x="1" y="1070"/>
                  </a:cubicBezTo>
                  <a:cubicBezTo>
                    <a:pt x="1711" y="963"/>
                    <a:pt x="3368" y="856"/>
                    <a:pt x="5025" y="803"/>
                  </a:cubicBezTo>
                  <a:cubicBezTo>
                    <a:pt x="6683" y="696"/>
                    <a:pt x="8393" y="696"/>
                    <a:pt x="9997" y="696"/>
                  </a:cubicBezTo>
                  <a:cubicBezTo>
                    <a:pt x="11654" y="696"/>
                    <a:pt x="13365" y="749"/>
                    <a:pt x="15022" y="803"/>
                  </a:cubicBezTo>
                  <a:cubicBezTo>
                    <a:pt x="16626" y="856"/>
                    <a:pt x="18336" y="963"/>
                    <a:pt x="19993" y="1070"/>
                  </a:cubicBezTo>
                  <a:cubicBezTo>
                    <a:pt x="18336" y="696"/>
                    <a:pt x="16679" y="429"/>
                    <a:pt x="15022" y="268"/>
                  </a:cubicBezTo>
                  <a:cubicBezTo>
                    <a:pt x="13365" y="54"/>
                    <a:pt x="11708" y="1"/>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4"/>
            <p:cNvSpPr/>
            <p:nvPr/>
          </p:nvSpPr>
          <p:spPr>
            <a:xfrm>
              <a:off x="3987075" y="760650"/>
              <a:ext cx="120300" cy="1343125"/>
            </a:xfrm>
            <a:custGeom>
              <a:avLst/>
              <a:gdLst/>
              <a:ahLst/>
              <a:cxnLst/>
              <a:rect l="l" t="t" r="r" b="b"/>
              <a:pathLst>
                <a:path w="4812" h="53725" extrusionOk="0">
                  <a:moveTo>
                    <a:pt x="4811" y="1"/>
                  </a:moveTo>
                  <a:lnTo>
                    <a:pt x="4811" y="1"/>
                  </a:lnTo>
                  <a:cubicBezTo>
                    <a:pt x="4063" y="2673"/>
                    <a:pt x="3742" y="5453"/>
                    <a:pt x="3742" y="8179"/>
                  </a:cubicBezTo>
                  <a:cubicBezTo>
                    <a:pt x="3742" y="11013"/>
                    <a:pt x="3849" y="13792"/>
                    <a:pt x="3956" y="16572"/>
                  </a:cubicBezTo>
                  <a:cubicBezTo>
                    <a:pt x="4277" y="22132"/>
                    <a:pt x="4170" y="27691"/>
                    <a:pt x="3795" y="33251"/>
                  </a:cubicBezTo>
                  <a:cubicBezTo>
                    <a:pt x="3689" y="34640"/>
                    <a:pt x="3528" y="36030"/>
                    <a:pt x="3421" y="37420"/>
                  </a:cubicBezTo>
                  <a:cubicBezTo>
                    <a:pt x="3207" y="38757"/>
                    <a:pt x="3047" y="40146"/>
                    <a:pt x="2833" y="41483"/>
                  </a:cubicBezTo>
                  <a:cubicBezTo>
                    <a:pt x="2352" y="44156"/>
                    <a:pt x="1818" y="46829"/>
                    <a:pt x="1176" y="49448"/>
                  </a:cubicBezTo>
                  <a:cubicBezTo>
                    <a:pt x="802" y="50891"/>
                    <a:pt x="428" y="52335"/>
                    <a:pt x="0" y="53724"/>
                  </a:cubicBezTo>
                  <a:lnTo>
                    <a:pt x="214" y="53724"/>
                  </a:lnTo>
                  <a:cubicBezTo>
                    <a:pt x="588" y="52388"/>
                    <a:pt x="1016" y="50998"/>
                    <a:pt x="1390" y="49608"/>
                  </a:cubicBezTo>
                  <a:cubicBezTo>
                    <a:pt x="2031" y="46989"/>
                    <a:pt x="2619" y="44316"/>
                    <a:pt x="3100" y="41590"/>
                  </a:cubicBezTo>
                  <a:cubicBezTo>
                    <a:pt x="3314" y="40253"/>
                    <a:pt x="3475" y="38864"/>
                    <a:pt x="3689" y="37474"/>
                  </a:cubicBezTo>
                  <a:cubicBezTo>
                    <a:pt x="3849" y="36084"/>
                    <a:pt x="3956" y="34694"/>
                    <a:pt x="4063" y="33304"/>
                  </a:cubicBezTo>
                  <a:cubicBezTo>
                    <a:pt x="4490" y="27691"/>
                    <a:pt x="4544" y="22132"/>
                    <a:pt x="4223" y="16519"/>
                  </a:cubicBezTo>
                  <a:cubicBezTo>
                    <a:pt x="4063" y="13739"/>
                    <a:pt x="3902" y="10959"/>
                    <a:pt x="3849" y="8179"/>
                  </a:cubicBezTo>
                  <a:cubicBezTo>
                    <a:pt x="3849" y="5453"/>
                    <a:pt x="4116" y="2673"/>
                    <a:pt x="4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4"/>
            <p:cNvSpPr/>
            <p:nvPr/>
          </p:nvSpPr>
          <p:spPr>
            <a:xfrm>
              <a:off x="3894850" y="529250"/>
              <a:ext cx="408975" cy="1559825"/>
            </a:xfrm>
            <a:custGeom>
              <a:avLst/>
              <a:gdLst/>
              <a:ahLst/>
              <a:cxnLst/>
              <a:rect l="l" t="t" r="r" b="b"/>
              <a:pathLst>
                <a:path w="16359" h="62393" extrusionOk="0">
                  <a:moveTo>
                    <a:pt x="11601" y="4445"/>
                  </a:moveTo>
                  <a:lnTo>
                    <a:pt x="11440" y="4980"/>
                  </a:lnTo>
                  <a:cubicBezTo>
                    <a:pt x="11333" y="5247"/>
                    <a:pt x="11173" y="5728"/>
                    <a:pt x="11013" y="6316"/>
                  </a:cubicBezTo>
                  <a:cubicBezTo>
                    <a:pt x="10852" y="6851"/>
                    <a:pt x="10692" y="7492"/>
                    <a:pt x="10478" y="8187"/>
                  </a:cubicBezTo>
                  <a:cubicBezTo>
                    <a:pt x="10264" y="8882"/>
                    <a:pt x="10050" y="9577"/>
                    <a:pt x="9890" y="10379"/>
                  </a:cubicBezTo>
                  <a:cubicBezTo>
                    <a:pt x="9730" y="11128"/>
                    <a:pt x="9516" y="11876"/>
                    <a:pt x="9409" y="12571"/>
                  </a:cubicBezTo>
                  <a:cubicBezTo>
                    <a:pt x="9248" y="13319"/>
                    <a:pt x="9142" y="13961"/>
                    <a:pt x="9035" y="14602"/>
                  </a:cubicBezTo>
                  <a:cubicBezTo>
                    <a:pt x="8928" y="15190"/>
                    <a:pt x="8821" y="15671"/>
                    <a:pt x="8767" y="15992"/>
                  </a:cubicBezTo>
                  <a:lnTo>
                    <a:pt x="8714" y="16580"/>
                  </a:lnTo>
                  <a:lnTo>
                    <a:pt x="8714" y="15939"/>
                  </a:lnTo>
                  <a:cubicBezTo>
                    <a:pt x="8714" y="15564"/>
                    <a:pt x="8767" y="15030"/>
                    <a:pt x="8874" y="14442"/>
                  </a:cubicBezTo>
                  <a:cubicBezTo>
                    <a:pt x="8928" y="13854"/>
                    <a:pt x="9035" y="13159"/>
                    <a:pt x="9142" y="12464"/>
                  </a:cubicBezTo>
                  <a:cubicBezTo>
                    <a:pt x="9248" y="11769"/>
                    <a:pt x="9462" y="10967"/>
                    <a:pt x="9623" y="10165"/>
                  </a:cubicBezTo>
                  <a:cubicBezTo>
                    <a:pt x="9783" y="9417"/>
                    <a:pt x="9997" y="8669"/>
                    <a:pt x="10211" y="7974"/>
                  </a:cubicBezTo>
                  <a:cubicBezTo>
                    <a:pt x="10425" y="7279"/>
                    <a:pt x="10638" y="6637"/>
                    <a:pt x="10906" y="6156"/>
                  </a:cubicBezTo>
                  <a:cubicBezTo>
                    <a:pt x="11119" y="5675"/>
                    <a:pt x="11280" y="5194"/>
                    <a:pt x="11387" y="4927"/>
                  </a:cubicBezTo>
                  <a:lnTo>
                    <a:pt x="11601" y="4445"/>
                  </a:lnTo>
                  <a:close/>
                  <a:moveTo>
                    <a:pt x="5827" y="11983"/>
                  </a:moveTo>
                  <a:lnTo>
                    <a:pt x="5934" y="12731"/>
                  </a:lnTo>
                  <a:cubicBezTo>
                    <a:pt x="5934" y="13052"/>
                    <a:pt x="5988" y="13373"/>
                    <a:pt x="6041" y="13800"/>
                  </a:cubicBezTo>
                  <a:cubicBezTo>
                    <a:pt x="6041" y="14175"/>
                    <a:pt x="6095" y="14602"/>
                    <a:pt x="6148" y="15030"/>
                  </a:cubicBezTo>
                  <a:cubicBezTo>
                    <a:pt x="6201" y="15404"/>
                    <a:pt x="6255" y="15832"/>
                    <a:pt x="6308" y="16206"/>
                  </a:cubicBezTo>
                  <a:cubicBezTo>
                    <a:pt x="6362" y="16634"/>
                    <a:pt x="6362" y="16954"/>
                    <a:pt x="6415" y="17275"/>
                  </a:cubicBezTo>
                  <a:lnTo>
                    <a:pt x="6522" y="18023"/>
                  </a:lnTo>
                  <a:lnTo>
                    <a:pt x="6522" y="18344"/>
                  </a:lnTo>
                  <a:lnTo>
                    <a:pt x="6415" y="18077"/>
                  </a:lnTo>
                  <a:cubicBezTo>
                    <a:pt x="6362" y="17917"/>
                    <a:pt x="6308" y="17649"/>
                    <a:pt x="6255" y="17382"/>
                  </a:cubicBezTo>
                  <a:cubicBezTo>
                    <a:pt x="6148" y="17061"/>
                    <a:pt x="6095" y="16687"/>
                    <a:pt x="6041" y="16313"/>
                  </a:cubicBezTo>
                  <a:cubicBezTo>
                    <a:pt x="5934" y="15939"/>
                    <a:pt x="5881" y="15511"/>
                    <a:pt x="5827" y="15083"/>
                  </a:cubicBezTo>
                  <a:cubicBezTo>
                    <a:pt x="5774" y="14656"/>
                    <a:pt x="5774" y="14228"/>
                    <a:pt x="5774" y="13854"/>
                  </a:cubicBezTo>
                  <a:cubicBezTo>
                    <a:pt x="5720" y="13426"/>
                    <a:pt x="5827" y="13105"/>
                    <a:pt x="5827" y="12731"/>
                  </a:cubicBezTo>
                  <a:lnTo>
                    <a:pt x="5827" y="11983"/>
                  </a:lnTo>
                  <a:close/>
                  <a:moveTo>
                    <a:pt x="2406" y="14068"/>
                  </a:moveTo>
                  <a:lnTo>
                    <a:pt x="2406" y="14228"/>
                  </a:lnTo>
                  <a:lnTo>
                    <a:pt x="2406" y="14656"/>
                  </a:lnTo>
                  <a:cubicBezTo>
                    <a:pt x="2353" y="15190"/>
                    <a:pt x="2406" y="15671"/>
                    <a:pt x="2460" y="16206"/>
                  </a:cubicBezTo>
                  <a:cubicBezTo>
                    <a:pt x="2513" y="16901"/>
                    <a:pt x="2673" y="17542"/>
                    <a:pt x="2887" y="18184"/>
                  </a:cubicBezTo>
                  <a:cubicBezTo>
                    <a:pt x="3101" y="18825"/>
                    <a:pt x="3422" y="19413"/>
                    <a:pt x="3849" y="19948"/>
                  </a:cubicBezTo>
                  <a:cubicBezTo>
                    <a:pt x="4224" y="20482"/>
                    <a:pt x="4651" y="20964"/>
                    <a:pt x="5079" y="21391"/>
                  </a:cubicBezTo>
                  <a:cubicBezTo>
                    <a:pt x="5453" y="21872"/>
                    <a:pt x="5827" y="22300"/>
                    <a:pt x="6148" y="22835"/>
                  </a:cubicBezTo>
                  <a:cubicBezTo>
                    <a:pt x="6415" y="23262"/>
                    <a:pt x="6576" y="23690"/>
                    <a:pt x="6736" y="24171"/>
                  </a:cubicBezTo>
                  <a:cubicBezTo>
                    <a:pt x="6789" y="24331"/>
                    <a:pt x="6843" y="24545"/>
                    <a:pt x="6843" y="24759"/>
                  </a:cubicBezTo>
                  <a:cubicBezTo>
                    <a:pt x="6789" y="24545"/>
                    <a:pt x="6683" y="24385"/>
                    <a:pt x="6576" y="24278"/>
                  </a:cubicBezTo>
                  <a:lnTo>
                    <a:pt x="6576" y="24224"/>
                  </a:lnTo>
                  <a:cubicBezTo>
                    <a:pt x="6415" y="23904"/>
                    <a:pt x="6201" y="23529"/>
                    <a:pt x="5934" y="23209"/>
                  </a:cubicBezTo>
                  <a:cubicBezTo>
                    <a:pt x="5560" y="22835"/>
                    <a:pt x="5186" y="22407"/>
                    <a:pt x="4758" y="22086"/>
                  </a:cubicBezTo>
                  <a:cubicBezTo>
                    <a:pt x="4277" y="21658"/>
                    <a:pt x="3849" y="21177"/>
                    <a:pt x="3422" y="20696"/>
                  </a:cubicBezTo>
                  <a:cubicBezTo>
                    <a:pt x="2994" y="20055"/>
                    <a:pt x="2620" y="19306"/>
                    <a:pt x="2406" y="18558"/>
                  </a:cubicBezTo>
                  <a:cubicBezTo>
                    <a:pt x="2192" y="17810"/>
                    <a:pt x="2085" y="17008"/>
                    <a:pt x="2085" y="16259"/>
                  </a:cubicBezTo>
                  <a:cubicBezTo>
                    <a:pt x="2085" y="15725"/>
                    <a:pt x="2139" y="15190"/>
                    <a:pt x="2246" y="14656"/>
                  </a:cubicBezTo>
                  <a:cubicBezTo>
                    <a:pt x="2299" y="14442"/>
                    <a:pt x="2353" y="14281"/>
                    <a:pt x="2353" y="14228"/>
                  </a:cubicBezTo>
                  <a:lnTo>
                    <a:pt x="2406" y="14068"/>
                  </a:lnTo>
                  <a:close/>
                  <a:moveTo>
                    <a:pt x="13365" y="18237"/>
                  </a:moveTo>
                  <a:lnTo>
                    <a:pt x="13151" y="18986"/>
                  </a:lnTo>
                  <a:cubicBezTo>
                    <a:pt x="13097" y="19253"/>
                    <a:pt x="12990" y="19520"/>
                    <a:pt x="12937" y="19894"/>
                  </a:cubicBezTo>
                  <a:cubicBezTo>
                    <a:pt x="12830" y="20269"/>
                    <a:pt x="12723" y="20643"/>
                    <a:pt x="12670" y="21070"/>
                  </a:cubicBezTo>
                  <a:cubicBezTo>
                    <a:pt x="12456" y="21926"/>
                    <a:pt x="12296" y="22995"/>
                    <a:pt x="12135" y="24117"/>
                  </a:cubicBezTo>
                  <a:cubicBezTo>
                    <a:pt x="11975" y="25187"/>
                    <a:pt x="11761" y="26416"/>
                    <a:pt x="11601" y="27592"/>
                  </a:cubicBezTo>
                  <a:cubicBezTo>
                    <a:pt x="11440" y="28822"/>
                    <a:pt x="11226" y="29998"/>
                    <a:pt x="11013" y="31120"/>
                  </a:cubicBezTo>
                  <a:cubicBezTo>
                    <a:pt x="10799" y="32243"/>
                    <a:pt x="10531" y="33259"/>
                    <a:pt x="10264" y="34114"/>
                  </a:cubicBezTo>
                  <a:cubicBezTo>
                    <a:pt x="10104" y="34542"/>
                    <a:pt x="9997" y="34916"/>
                    <a:pt x="9837" y="35236"/>
                  </a:cubicBezTo>
                  <a:lnTo>
                    <a:pt x="9676" y="35664"/>
                  </a:lnTo>
                  <a:lnTo>
                    <a:pt x="9516" y="36038"/>
                  </a:lnTo>
                  <a:lnTo>
                    <a:pt x="9195" y="36733"/>
                  </a:lnTo>
                  <a:lnTo>
                    <a:pt x="9409" y="35931"/>
                  </a:lnTo>
                  <a:lnTo>
                    <a:pt x="9516" y="35557"/>
                  </a:lnTo>
                  <a:lnTo>
                    <a:pt x="9676" y="35076"/>
                  </a:lnTo>
                  <a:cubicBezTo>
                    <a:pt x="9783" y="34702"/>
                    <a:pt x="9837" y="34328"/>
                    <a:pt x="9943" y="33900"/>
                  </a:cubicBezTo>
                  <a:cubicBezTo>
                    <a:pt x="10157" y="33045"/>
                    <a:pt x="10371" y="32029"/>
                    <a:pt x="10531" y="30906"/>
                  </a:cubicBezTo>
                  <a:cubicBezTo>
                    <a:pt x="10692" y="29784"/>
                    <a:pt x="10852" y="28608"/>
                    <a:pt x="11013" y="27432"/>
                  </a:cubicBezTo>
                  <a:lnTo>
                    <a:pt x="11066" y="27432"/>
                  </a:lnTo>
                  <a:cubicBezTo>
                    <a:pt x="11226" y="26202"/>
                    <a:pt x="11440" y="25026"/>
                    <a:pt x="11654" y="23904"/>
                  </a:cubicBezTo>
                  <a:cubicBezTo>
                    <a:pt x="11868" y="22781"/>
                    <a:pt x="12135" y="21765"/>
                    <a:pt x="12349" y="20910"/>
                  </a:cubicBezTo>
                  <a:cubicBezTo>
                    <a:pt x="12509" y="20482"/>
                    <a:pt x="12616" y="20108"/>
                    <a:pt x="12723" y="19734"/>
                  </a:cubicBezTo>
                  <a:cubicBezTo>
                    <a:pt x="12884" y="19413"/>
                    <a:pt x="12937" y="19146"/>
                    <a:pt x="13044" y="18932"/>
                  </a:cubicBezTo>
                  <a:lnTo>
                    <a:pt x="13365" y="18237"/>
                  </a:lnTo>
                  <a:close/>
                  <a:moveTo>
                    <a:pt x="2780" y="26363"/>
                  </a:moveTo>
                  <a:lnTo>
                    <a:pt x="3048" y="26737"/>
                  </a:lnTo>
                  <a:cubicBezTo>
                    <a:pt x="3208" y="27004"/>
                    <a:pt x="3422" y="27325"/>
                    <a:pt x="3689" y="27806"/>
                  </a:cubicBezTo>
                  <a:cubicBezTo>
                    <a:pt x="3903" y="28234"/>
                    <a:pt x="4170" y="28768"/>
                    <a:pt x="4437" y="29410"/>
                  </a:cubicBezTo>
                  <a:cubicBezTo>
                    <a:pt x="4705" y="29998"/>
                    <a:pt x="4972" y="30693"/>
                    <a:pt x="5239" y="31388"/>
                  </a:cubicBezTo>
                  <a:cubicBezTo>
                    <a:pt x="5453" y="32136"/>
                    <a:pt x="5667" y="32831"/>
                    <a:pt x="5827" y="33579"/>
                  </a:cubicBezTo>
                  <a:cubicBezTo>
                    <a:pt x="5988" y="34274"/>
                    <a:pt x="6148" y="34916"/>
                    <a:pt x="6255" y="35504"/>
                  </a:cubicBezTo>
                  <a:cubicBezTo>
                    <a:pt x="6308" y="36092"/>
                    <a:pt x="6362" y="36626"/>
                    <a:pt x="6415" y="36947"/>
                  </a:cubicBezTo>
                  <a:cubicBezTo>
                    <a:pt x="6362" y="36626"/>
                    <a:pt x="6255" y="36145"/>
                    <a:pt x="6148" y="35611"/>
                  </a:cubicBezTo>
                  <a:cubicBezTo>
                    <a:pt x="5988" y="35076"/>
                    <a:pt x="5827" y="34381"/>
                    <a:pt x="5667" y="33740"/>
                  </a:cubicBezTo>
                  <a:cubicBezTo>
                    <a:pt x="5453" y="33045"/>
                    <a:pt x="5239" y="32350"/>
                    <a:pt x="4972" y="31655"/>
                  </a:cubicBezTo>
                  <a:cubicBezTo>
                    <a:pt x="4705" y="30960"/>
                    <a:pt x="4491" y="30265"/>
                    <a:pt x="4277" y="29624"/>
                  </a:cubicBezTo>
                  <a:cubicBezTo>
                    <a:pt x="4010" y="28982"/>
                    <a:pt x="3796" y="28447"/>
                    <a:pt x="3529" y="27966"/>
                  </a:cubicBezTo>
                  <a:cubicBezTo>
                    <a:pt x="3315" y="27485"/>
                    <a:pt x="3154" y="27058"/>
                    <a:pt x="2994" y="26790"/>
                  </a:cubicBezTo>
                  <a:lnTo>
                    <a:pt x="2780" y="26363"/>
                  </a:lnTo>
                  <a:close/>
                  <a:moveTo>
                    <a:pt x="14808" y="28287"/>
                  </a:moveTo>
                  <a:lnTo>
                    <a:pt x="14755" y="28715"/>
                  </a:lnTo>
                  <a:cubicBezTo>
                    <a:pt x="14648" y="29035"/>
                    <a:pt x="14594" y="29463"/>
                    <a:pt x="14434" y="29944"/>
                  </a:cubicBezTo>
                  <a:cubicBezTo>
                    <a:pt x="14327" y="30425"/>
                    <a:pt x="14167" y="30960"/>
                    <a:pt x="14006" y="31548"/>
                  </a:cubicBezTo>
                  <a:cubicBezTo>
                    <a:pt x="13792" y="32136"/>
                    <a:pt x="13632" y="32777"/>
                    <a:pt x="13418" y="33419"/>
                  </a:cubicBezTo>
                  <a:cubicBezTo>
                    <a:pt x="13204" y="34007"/>
                    <a:pt x="12990" y="34595"/>
                    <a:pt x="12723" y="35183"/>
                  </a:cubicBezTo>
                  <a:cubicBezTo>
                    <a:pt x="12509" y="35771"/>
                    <a:pt x="12296" y="36252"/>
                    <a:pt x="12135" y="36680"/>
                  </a:cubicBezTo>
                  <a:cubicBezTo>
                    <a:pt x="11921" y="37107"/>
                    <a:pt x="11761" y="37482"/>
                    <a:pt x="11654" y="37695"/>
                  </a:cubicBezTo>
                  <a:lnTo>
                    <a:pt x="11494" y="38123"/>
                  </a:lnTo>
                  <a:lnTo>
                    <a:pt x="11601" y="37695"/>
                  </a:lnTo>
                  <a:lnTo>
                    <a:pt x="11975" y="36573"/>
                  </a:lnTo>
                  <a:lnTo>
                    <a:pt x="12509" y="34969"/>
                  </a:lnTo>
                  <a:cubicBezTo>
                    <a:pt x="12723" y="34435"/>
                    <a:pt x="12937" y="33793"/>
                    <a:pt x="13151" y="33205"/>
                  </a:cubicBezTo>
                  <a:cubicBezTo>
                    <a:pt x="13311" y="32564"/>
                    <a:pt x="13578" y="31976"/>
                    <a:pt x="13739" y="31388"/>
                  </a:cubicBezTo>
                  <a:lnTo>
                    <a:pt x="14273" y="29837"/>
                  </a:lnTo>
                  <a:lnTo>
                    <a:pt x="14648" y="28715"/>
                  </a:lnTo>
                  <a:lnTo>
                    <a:pt x="14808" y="28287"/>
                  </a:lnTo>
                  <a:close/>
                  <a:moveTo>
                    <a:pt x="14327" y="37695"/>
                  </a:moveTo>
                  <a:lnTo>
                    <a:pt x="14167" y="38230"/>
                  </a:lnTo>
                  <a:cubicBezTo>
                    <a:pt x="14060" y="38604"/>
                    <a:pt x="13846" y="39085"/>
                    <a:pt x="13685" y="39673"/>
                  </a:cubicBezTo>
                  <a:cubicBezTo>
                    <a:pt x="13472" y="40261"/>
                    <a:pt x="13151" y="40903"/>
                    <a:pt x="12884" y="41598"/>
                  </a:cubicBezTo>
                  <a:cubicBezTo>
                    <a:pt x="12563" y="42293"/>
                    <a:pt x="12189" y="42988"/>
                    <a:pt x="11868" y="43683"/>
                  </a:cubicBezTo>
                  <a:cubicBezTo>
                    <a:pt x="11547" y="44378"/>
                    <a:pt x="11119" y="45019"/>
                    <a:pt x="10745" y="45607"/>
                  </a:cubicBezTo>
                  <a:cubicBezTo>
                    <a:pt x="10371" y="46195"/>
                    <a:pt x="9997" y="46730"/>
                    <a:pt x="9676" y="47157"/>
                  </a:cubicBezTo>
                  <a:cubicBezTo>
                    <a:pt x="9355" y="47638"/>
                    <a:pt x="9088" y="47959"/>
                    <a:pt x="8874" y="48173"/>
                  </a:cubicBezTo>
                  <a:lnTo>
                    <a:pt x="8607" y="48547"/>
                  </a:lnTo>
                  <a:lnTo>
                    <a:pt x="8821" y="48066"/>
                  </a:lnTo>
                  <a:cubicBezTo>
                    <a:pt x="8981" y="47745"/>
                    <a:pt x="9195" y="47318"/>
                    <a:pt x="9516" y="46783"/>
                  </a:cubicBezTo>
                  <a:cubicBezTo>
                    <a:pt x="9783" y="46302"/>
                    <a:pt x="10104" y="45714"/>
                    <a:pt x="10425" y="45072"/>
                  </a:cubicBezTo>
                  <a:cubicBezTo>
                    <a:pt x="10745" y="44431"/>
                    <a:pt x="11066" y="43790"/>
                    <a:pt x="11440" y="43095"/>
                  </a:cubicBezTo>
                  <a:cubicBezTo>
                    <a:pt x="11868" y="42346"/>
                    <a:pt x="12135" y="41758"/>
                    <a:pt x="12456" y="41117"/>
                  </a:cubicBezTo>
                  <a:cubicBezTo>
                    <a:pt x="12830" y="40475"/>
                    <a:pt x="13151" y="39887"/>
                    <a:pt x="13418" y="39353"/>
                  </a:cubicBezTo>
                  <a:cubicBezTo>
                    <a:pt x="13632" y="38818"/>
                    <a:pt x="13899" y="38444"/>
                    <a:pt x="14060" y="38123"/>
                  </a:cubicBezTo>
                  <a:lnTo>
                    <a:pt x="14327" y="37695"/>
                  </a:lnTo>
                  <a:close/>
                  <a:moveTo>
                    <a:pt x="2299" y="35504"/>
                  </a:moveTo>
                  <a:cubicBezTo>
                    <a:pt x="2299" y="35504"/>
                    <a:pt x="2406" y="35718"/>
                    <a:pt x="2513" y="36038"/>
                  </a:cubicBezTo>
                  <a:cubicBezTo>
                    <a:pt x="2727" y="36573"/>
                    <a:pt x="2887" y="37054"/>
                    <a:pt x="3048" y="37589"/>
                  </a:cubicBezTo>
                  <a:cubicBezTo>
                    <a:pt x="3208" y="38230"/>
                    <a:pt x="3422" y="39032"/>
                    <a:pt x="3582" y="39887"/>
                  </a:cubicBezTo>
                  <a:cubicBezTo>
                    <a:pt x="3742" y="40743"/>
                    <a:pt x="3903" y="41705"/>
                    <a:pt x="4010" y="42613"/>
                  </a:cubicBezTo>
                  <a:cubicBezTo>
                    <a:pt x="4117" y="43576"/>
                    <a:pt x="4224" y="44538"/>
                    <a:pt x="4330" y="45447"/>
                  </a:cubicBezTo>
                  <a:cubicBezTo>
                    <a:pt x="4384" y="46302"/>
                    <a:pt x="4491" y="47157"/>
                    <a:pt x="4544" y="47852"/>
                  </a:cubicBezTo>
                  <a:cubicBezTo>
                    <a:pt x="4651" y="48547"/>
                    <a:pt x="4705" y="49135"/>
                    <a:pt x="4758" y="49563"/>
                  </a:cubicBezTo>
                  <a:lnTo>
                    <a:pt x="4865" y="50204"/>
                  </a:lnTo>
                  <a:lnTo>
                    <a:pt x="4705" y="49563"/>
                  </a:lnTo>
                  <a:cubicBezTo>
                    <a:pt x="4651" y="49189"/>
                    <a:pt x="4491" y="48601"/>
                    <a:pt x="4384" y="47906"/>
                  </a:cubicBezTo>
                  <a:cubicBezTo>
                    <a:pt x="4277" y="47211"/>
                    <a:pt x="4170" y="46355"/>
                    <a:pt x="4063" y="45500"/>
                  </a:cubicBezTo>
                  <a:cubicBezTo>
                    <a:pt x="3956" y="44645"/>
                    <a:pt x="3849" y="43683"/>
                    <a:pt x="3742" y="42720"/>
                  </a:cubicBezTo>
                  <a:cubicBezTo>
                    <a:pt x="3582" y="41812"/>
                    <a:pt x="3475" y="40849"/>
                    <a:pt x="3368" y="39994"/>
                  </a:cubicBezTo>
                  <a:cubicBezTo>
                    <a:pt x="3208" y="39139"/>
                    <a:pt x="3048" y="38337"/>
                    <a:pt x="2887" y="37695"/>
                  </a:cubicBezTo>
                  <a:cubicBezTo>
                    <a:pt x="2727" y="37001"/>
                    <a:pt x="2566" y="36466"/>
                    <a:pt x="2460" y="36092"/>
                  </a:cubicBezTo>
                  <a:cubicBezTo>
                    <a:pt x="2353" y="35718"/>
                    <a:pt x="2299" y="35504"/>
                    <a:pt x="2299" y="35504"/>
                  </a:cubicBezTo>
                  <a:close/>
                  <a:moveTo>
                    <a:pt x="2406" y="53251"/>
                  </a:moveTo>
                  <a:lnTo>
                    <a:pt x="2460" y="53519"/>
                  </a:lnTo>
                  <a:lnTo>
                    <a:pt x="2566" y="54214"/>
                  </a:lnTo>
                  <a:cubicBezTo>
                    <a:pt x="2620" y="54481"/>
                    <a:pt x="2727" y="54802"/>
                    <a:pt x="2780" y="55176"/>
                  </a:cubicBezTo>
                  <a:cubicBezTo>
                    <a:pt x="2834" y="55497"/>
                    <a:pt x="2887" y="55871"/>
                    <a:pt x="2994" y="56245"/>
                  </a:cubicBezTo>
                  <a:cubicBezTo>
                    <a:pt x="3048" y="56619"/>
                    <a:pt x="3101" y="56993"/>
                    <a:pt x="3208" y="57368"/>
                  </a:cubicBezTo>
                  <a:lnTo>
                    <a:pt x="3368" y="58330"/>
                  </a:lnTo>
                  <a:lnTo>
                    <a:pt x="3529" y="58971"/>
                  </a:lnTo>
                  <a:lnTo>
                    <a:pt x="3582" y="59238"/>
                  </a:lnTo>
                  <a:lnTo>
                    <a:pt x="3422" y="59025"/>
                  </a:lnTo>
                  <a:cubicBezTo>
                    <a:pt x="3368" y="58918"/>
                    <a:pt x="3315" y="58704"/>
                    <a:pt x="3208" y="58437"/>
                  </a:cubicBezTo>
                  <a:cubicBezTo>
                    <a:pt x="3154" y="58169"/>
                    <a:pt x="2994" y="57849"/>
                    <a:pt x="2941" y="57528"/>
                  </a:cubicBezTo>
                  <a:cubicBezTo>
                    <a:pt x="2834" y="57154"/>
                    <a:pt x="2780" y="56779"/>
                    <a:pt x="2673" y="56405"/>
                  </a:cubicBezTo>
                  <a:cubicBezTo>
                    <a:pt x="2620" y="56031"/>
                    <a:pt x="2566" y="55657"/>
                    <a:pt x="2513" y="55283"/>
                  </a:cubicBezTo>
                  <a:cubicBezTo>
                    <a:pt x="2460" y="54909"/>
                    <a:pt x="2406" y="54588"/>
                    <a:pt x="2406" y="54267"/>
                  </a:cubicBezTo>
                  <a:cubicBezTo>
                    <a:pt x="2353" y="54000"/>
                    <a:pt x="2406" y="53732"/>
                    <a:pt x="2406" y="53572"/>
                  </a:cubicBezTo>
                  <a:lnTo>
                    <a:pt x="2406" y="53251"/>
                  </a:lnTo>
                  <a:close/>
                  <a:moveTo>
                    <a:pt x="11207" y="1"/>
                  </a:moveTo>
                  <a:cubicBezTo>
                    <a:pt x="9948" y="1"/>
                    <a:pt x="9180" y="2317"/>
                    <a:pt x="7110" y="4232"/>
                  </a:cubicBezTo>
                  <a:cubicBezTo>
                    <a:pt x="4919" y="6210"/>
                    <a:pt x="4865" y="14495"/>
                    <a:pt x="4865" y="14495"/>
                  </a:cubicBezTo>
                  <a:cubicBezTo>
                    <a:pt x="4330" y="12410"/>
                    <a:pt x="4117" y="10272"/>
                    <a:pt x="4170" y="8134"/>
                  </a:cubicBezTo>
                  <a:lnTo>
                    <a:pt x="4170" y="8134"/>
                  </a:lnTo>
                  <a:cubicBezTo>
                    <a:pt x="3101" y="9310"/>
                    <a:pt x="2353" y="10753"/>
                    <a:pt x="1925" y="12357"/>
                  </a:cubicBezTo>
                  <a:cubicBezTo>
                    <a:pt x="1070" y="15244"/>
                    <a:pt x="268" y="18665"/>
                    <a:pt x="3796" y="22033"/>
                  </a:cubicBezTo>
                  <a:cubicBezTo>
                    <a:pt x="2139" y="21605"/>
                    <a:pt x="856" y="20269"/>
                    <a:pt x="428" y="18611"/>
                  </a:cubicBezTo>
                  <a:cubicBezTo>
                    <a:pt x="107" y="20643"/>
                    <a:pt x="1" y="22728"/>
                    <a:pt x="107" y="24759"/>
                  </a:cubicBezTo>
                  <a:cubicBezTo>
                    <a:pt x="268" y="28768"/>
                    <a:pt x="3048" y="28929"/>
                    <a:pt x="4544" y="34542"/>
                  </a:cubicBezTo>
                  <a:cubicBezTo>
                    <a:pt x="4544" y="34542"/>
                    <a:pt x="2566" y="31388"/>
                    <a:pt x="963" y="30158"/>
                  </a:cubicBezTo>
                  <a:lnTo>
                    <a:pt x="963" y="30158"/>
                  </a:lnTo>
                  <a:cubicBezTo>
                    <a:pt x="802" y="32564"/>
                    <a:pt x="1016" y="34969"/>
                    <a:pt x="1551" y="37321"/>
                  </a:cubicBezTo>
                  <a:cubicBezTo>
                    <a:pt x="2353" y="40903"/>
                    <a:pt x="3956" y="46569"/>
                    <a:pt x="3582" y="51060"/>
                  </a:cubicBezTo>
                  <a:cubicBezTo>
                    <a:pt x="3422" y="48601"/>
                    <a:pt x="2834" y="46249"/>
                    <a:pt x="1818" y="44003"/>
                  </a:cubicBezTo>
                  <a:lnTo>
                    <a:pt x="1818" y="44003"/>
                  </a:lnTo>
                  <a:cubicBezTo>
                    <a:pt x="1818" y="44004"/>
                    <a:pt x="2299" y="47371"/>
                    <a:pt x="1765" y="49349"/>
                  </a:cubicBezTo>
                  <a:cubicBezTo>
                    <a:pt x="1177" y="51380"/>
                    <a:pt x="1016" y="52450"/>
                    <a:pt x="1658" y="55978"/>
                  </a:cubicBezTo>
                  <a:cubicBezTo>
                    <a:pt x="1978" y="57849"/>
                    <a:pt x="2887" y="60949"/>
                    <a:pt x="3315" y="62392"/>
                  </a:cubicBezTo>
                  <a:cubicBezTo>
                    <a:pt x="3582" y="61377"/>
                    <a:pt x="3903" y="60361"/>
                    <a:pt x="4117" y="59399"/>
                  </a:cubicBezTo>
                  <a:cubicBezTo>
                    <a:pt x="4812" y="56779"/>
                    <a:pt x="5453" y="54107"/>
                    <a:pt x="5881" y="51380"/>
                  </a:cubicBezTo>
                  <a:lnTo>
                    <a:pt x="6041" y="50365"/>
                  </a:lnTo>
                  <a:lnTo>
                    <a:pt x="6201" y="49349"/>
                  </a:lnTo>
                  <a:lnTo>
                    <a:pt x="6522" y="47264"/>
                  </a:lnTo>
                  <a:lnTo>
                    <a:pt x="6736" y="45179"/>
                  </a:lnTo>
                  <a:cubicBezTo>
                    <a:pt x="6789" y="44538"/>
                    <a:pt x="6896" y="43790"/>
                    <a:pt x="6950" y="43095"/>
                  </a:cubicBezTo>
                  <a:cubicBezTo>
                    <a:pt x="7164" y="40315"/>
                    <a:pt x="7324" y="37482"/>
                    <a:pt x="7378" y="34702"/>
                  </a:cubicBezTo>
                  <a:cubicBezTo>
                    <a:pt x="7431" y="31869"/>
                    <a:pt x="7378" y="29089"/>
                    <a:pt x="7217" y="26256"/>
                  </a:cubicBezTo>
                  <a:cubicBezTo>
                    <a:pt x="7110" y="23423"/>
                    <a:pt x="6950" y="20589"/>
                    <a:pt x="6950" y="17649"/>
                  </a:cubicBezTo>
                  <a:cubicBezTo>
                    <a:pt x="6950" y="16152"/>
                    <a:pt x="7057" y="14709"/>
                    <a:pt x="7217" y="13266"/>
                  </a:cubicBezTo>
                  <a:cubicBezTo>
                    <a:pt x="7431" y="11822"/>
                    <a:pt x="7752" y="10433"/>
                    <a:pt x="8233" y="9096"/>
                  </a:cubicBezTo>
                  <a:cubicBezTo>
                    <a:pt x="8304" y="8954"/>
                    <a:pt x="8399" y="8859"/>
                    <a:pt x="8486" y="8859"/>
                  </a:cubicBezTo>
                  <a:cubicBezTo>
                    <a:pt x="8530" y="8859"/>
                    <a:pt x="8571" y="8882"/>
                    <a:pt x="8607" y="8936"/>
                  </a:cubicBezTo>
                  <a:cubicBezTo>
                    <a:pt x="8767" y="9043"/>
                    <a:pt x="8767" y="9257"/>
                    <a:pt x="8767" y="9417"/>
                  </a:cubicBezTo>
                  <a:cubicBezTo>
                    <a:pt x="8286" y="12143"/>
                    <a:pt x="8019" y="14869"/>
                    <a:pt x="8072" y="17649"/>
                  </a:cubicBezTo>
                  <a:cubicBezTo>
                    <a:pt x="8072" y="20376"/>
                    <a:pt x="8233" y="23209"/>
                    <a:pt x="8393" y="26095"/>
                  </a:cubicBezTo>
                  <a:cubicBezTo>
                    <a:pt x="8500" y="28929"/>
                    <a:pt x="8607" y="31815"/>
                    <a:pt x="8607" y="34702"/>
                  </a:cubicBezTo>
                  <a:cubicBezTo>
                    <a:pt x="8607" y="35397"/>
                    <a:pt x="8607" y="36145"/>
                    <a:pt x="8554" y="36840"/>
                  </a:cubicBezTo>
                  <a:lnTo>
                    <a:pt x="8554" y="37963"/>
                  </a:lnTo>
                  <a:lnTo>
                    <a:pt x="8500" y="39032"/>
                  </a:lnTo>
                  <a:cubicBezTo>
                    <a:pt x="8447" y="39727"/>
                    <a:pt x="8447" y="40475"/>
                    <a:pt x="8393" y="41170"/>
                  </a:cubicBezTo>
                  <a:lnTo>
                    <a:pt x="8233" y="43362"/>
                  </a:lnTo>
                  <a:cubicBezTo>
                    <a:pt x="8179" y="44057"/>
                    <a:pt x="8126" y="44752"/>
                    <a:pt x="8019" y="45500"/>
                  </a:cubicBezTo>
                  <a:lnTo>
                    <a:pt x="7805" y="47638"/>
                  </a:lnTo>
                  <a:lnTo>
                    <a:pt x="7484" y="49777"/>
                  </a:lnTo>
                  <a:lnTo>
                    <a:pt x="7324" y="50846"/>
                  </a:lnTo>
                  <a:lnTo>
                    <a:pt x="7164" y="51861"/>
                  </a:lnTo>
                  <a:cubicBezTo>
                    <a:pt x="7003" y="52556"/>
                    <a:pt x="6896" y="53305"/>
                    <a:pt x="6789" y="54000"/>
                  </a:cubicBezTo>
                  <a:lnTo>
                    <a:pt x="6308" y="56031"/>
                  </a:lnTo>
                  <a:cubicBezTo>
                    <a:pt x="6229" y="56545"/>
                    <a:pt x="6092" y="57030"/>
                    <a:pt x="5960" y="57551"/>
                  </a:cubicBezTo>
                  <a:lnTo>
                    <a:pt x="5960" y="57551"/>
                  </a:lnTo>
                  <a:lnTo>
                    <a:pt x="6255" y="57207"/>
                  </a:lnTo>
                  <a:cubicBezTo>
                    <a:pt x="6415" y="56940"/>
                    <a:pt x="6683" y="56619"/>
                    <a:pt x="7003" y="56138"/>
                  </a:cubicBezTo>
                  <a:cubicBezTo>
                    <a:pt x="7324" y="55710"/>
                    <a:pt x="7698" y="55176"/>
                    <a:pt x="8072" y="54588"/>
                  </a:cubicBezTo>
                  <a:cubicBezTo>
                    <a:pt x="8500" y="54053"/>
                    <a:pt x="8821" y="53412"/>
                    <a:pt x="9195" y="52717"/>
                  </a:cubicBezTo>
                  <a:cubicBezTo>
                    <a:pt x="9569" y="52022"/>
                    <a:pt x="9943" y="51380"/>
                    <a:pt x="10211" y="50632"/>
                  </a:cubicBezTo>
                  <a:cubicBezTo>
                    <a:pt x="10531" y="49937"/>
                    <a:pt x="10799" y="49296"/>
                    <a:pt x="11013" y="48761"/>
                  </a:cubicBezTo>
                  <a:cubicBezTo>
                    <a:pt x="11226" y="48173"/>
                    <a:pt x="11440" y="47692"/>
                    <a:pt x="11547" y="47371"/>
                  </a:cubicBezTo>
                  <a:lnTo>
                    <a:pt x="11761" y="46837"/>
                  </a:lnTo>
                  <a:lnTo>
                    <a:pt x="11601" y="47425"/>
                  </a:lnTo>
                  <a:cubicBezTo>
                    <a:pt x="11494" y="47745"/>
                    <a:pt x="11387" y="48280"/>
                    <a:pt x="11173" y="48868"/>
                  </a:cubicBezTo>
                  <a:cubicBezTo>
                    <a:pt x="10959" y="49509"/>
                    <a:pt x="10745" y="50204"/>
                    <a:pt x="10425" y="50899"/>
                  </a:cubicBezTo>
                  <a:cubicBezTo>
                    <a:pt x="10157" y="51594"/>
                    <a:pt x="9783" y="52343"/>
                    <a:pt x="9409" y="53038"/>
                  </a:cubicBezTo>
                  <a:cubicBezTo>
                    <a:pt x="9088" y="53732"/>
                    <a:pt x="8660" y="54374"/>
                    <a:pt x="8233" y="54909"/>
                  </a:cubicBezTo>
                  <a:cubicBezTo>
                    <a:pt x="7912" y="55443"/>
                    <a:pt x="7538" y="55924"/>
                    <a:pt x="7110" y="56352"/>
                  </a:cubicBezTo>
                  <a:cubicBezTo>
                    <a:pt x="6789" y="56779"/>
                    <a:pt x="6469" y="57100"/>
                    <a:pt x="6255" y="57261"/>
                  </a:cubicBezTo>
                  <a:lnTo>
                    <a:pt x="5959" y="57557"/>
                  </a:lnTo>
                  <a:lnTo>
                    <a:pt x="5959" y="57557"/>
                  </a:lnTo>
                  <a:cubicBezTo>
                    <a:pt x="5959" y="57555"/>
                    <a:pt x="5960" y="57553"/>
                    <a:pt x="5960" y="57551"/>
                  </a:cubicBezTo>
                  <a:lnTo>
                    <a:pt x="5960" y="57551"/>
                  </a:lnTo>
                  <a:lnTo>
                    <a:pt x="5934" y="57581"/>
                  </a:lnTo>
                  <a:lnTo>
                    <a:pt x="5959" y="57557"/>
                  </a:lnTo>
                  <a:lnTo>
                    <a:pt x="5959" y="57557"/>
                  </a:lnTo>
                  <a:cubicBezTo>
                    <a:pt x="5913" y="57738"/>
                    <a:pt x="5869" y="57923"/>
                    <a:pt x="5827" y="58116"/>
                  </a:cubicBezTo>
                  <a:cubicBezTo>
                    <a:pt x="5667" y="58811"/>
                    <a:pt x="5507" y="59345"/>
                    <a:pt x="5346" y="59987"/>
                  </a:cubicBezTo>
                  <a:cubicBezTo>
                    <a:pt x="8607" y="54641"/>
                    <a:pt x="10745" y="54855"/>
                    <a:pt x="12990" y="47692"/>
                  </a:cubicBezTo>
                  <a:cubicBezTo>
                    <a:pt x="15610" y="39353"/>
                    <a:pt x="15556" y="34168"/>
                    <a:pt x="15556" y="34167"/>
                  </a:cubicBezTo>
                  <a:lnTo>
                    <a:pt x="15556" y="34167"/>
                  </a:lnTo>
                  <a:lnTo>
                    <a:pt x="11547" y="41437"/>
                  </a:lnTo>
                  <a:cubicBezTo>
                    <a:pt x="11547" y="41437"/>
                    <a:pt x="15182" y="32510"/>
                    <a:pt x="15770" y="29410"/>
                  </a:cubicBezTo>
                  <a:cubicBezTo>
                    <a:pt x="16358" y="26309"/>
                    <a:pt x="14273" y="20376"/>
                    <a:pt x="14434" y="18023"/>
                  </a:cubicBezTo>
                  <a:cubicBezTo>
                    <a:pt x="14541" y="15725"/>
                    <a:pt x="14915" y="12625"/>
                    <a:pt x="14915" y="12624"/>
                  </a:cubicBezTo>
                  <a:lnTo>
                    <a:pt x="14915" y="12624"/>
                  </a:lnTo>
                  <a:cubicBezTo>
                    <a:pt x="14915" y="12625"/>
                    <a:pt x="11654" y="17543"/>
                    <a:pt x="11013" y="22460"/>
                  </a:cubicBezTo>
                  <a:cubicBezTo>
                    <a:pt x="11013" y="22460"/>
                    <a:pt x="11226" y="15458"/>
                    <a:pt x="14060" y="10486"/>
                  </a:cubicBezTo>
                  <a:cubicBezTo>
                    <a:pt x="13418" y="8615"/>
                    <a:pt x="13097" y="6637"/>
                    <a:pt x="13151" y="4659"/>
                  </a:cubicBezTo>
                  <a:cubicBezTo>
                    <a:pt x="13258" y="1505"/>
                    <a:pt x="12777" y="383"/>
                    <a:pt x="11440" y="9"/>
                  </a:cubicBezTo>
                  <a:lnTo>
                    <a:pt x="11333" y="9"/>
                  </a:lnTo>
                  <a:cubicBezTo>
                    <a:pt x="11291" y="3"/>
                    <a:pt x="11249" y="1"/>
                    <a:pt x="11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4"/>
            <p:cNvSpPr/>
            <p:nvPr/>
          </p:nvSpPr>
          <p:spPr>
            <a:xfrm>
              <a:off x="3832050" y="2248075"/>
              <a:ext cx="316750" cy="21425"/>
            </a:xfrm>
            <a:custGeom>
              <a:avLst/>
              <a:gdLst/>
              <a:ahLst/>
              <a:cxnLst/>
              <a:rect l="l" t="t" r="r" b="b"/>
              <a:pathLst>
                <a:path w="12670" h="857" extrusionOk="0">
                  <a:moveTo>
                    <a:pt x="9462" y="1"/>
                  </a:moveTo>
                  <a:cubicBezTo>
                    <a:pt x="8393" y="1"/>
                    <a:pt x="7377" y="1"/>
                    <a:pt x="6308" y="54"/>
                  </a:cubicBezTo>
                  <a:cubicBezTo>
                    <a:pt x="5800" y="81"/>
                    <a:pt x="5279" y="94"/>
                    <a:pt x="4751" y="94"/>
                  </a:cubicBezTo>
                  <a:cubicBezTo>
                    <a:pt x="4223" y="94"/>
                    <a:pt x="3689" y="81"/>
                    <a:pt x="3154" y="54"/>
                  </a:cubicBezTo>
                  <a:lnTo>
                    <a:pt x="0" y="1"/>
                  </a:lnTo>
                  <a:lnTo>
                    <a:pt x="0" y="1"/>
                  </a:lnTo>
                  <a:cubicBezTo>
                    <a:pt x="1016" y="322"/>
                    <a:pt x="2085" y="535"/>
                    <a:pt x="3154" y="642"/>
                  </a:cubicBezTo>
                  <a:cubicBezTo>
                    <a:pt x="4170" y="803"/>
                    <a:pt x="5239" y="856"/>
                    <a:pt x="6308" y="856"/>
                  </a:cubicBezTo>
                  <a:cubicBezTo>
                    <a:pt x="7377" y="856"/>
                    <a:pt x="8446" y="749"/>
                    <a:pt x="9515" y="642"/>
                  </a:cubicBezTo>
                  <a:cubicBezTo>
                    <a:pt x="10584" y="535"/>
                    <a:pt x="11600" y="322"/>
                    <a:pt x="12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4"/>
            <p:cNvSpPr/>
            <p:nvPr/>
          </p:nvSpPr>
          <p:spPr>
            <a:xfrm>
              <a:off x="3659650" y="506300"/>
              <a:ext cx="662875" cy="2208550"/>
            </a:xfrm>
            <a:custGeom>
              <a:avLst/>
              <a:gdLst/>
              <a:ahLst/>
              <a:cxnLst/>
              <a:rect l="l" t="t" r="r" b="b"/>
              <a:pathLst>
                <a:path w="26515" h="88342" extrusionOk="0">
                  <a:moveTo>
                    <a:pt x="20567" y="919"/>
                  </a:moveTo>
                  <a:cubicBezTo>
                    <a:pt x="20607" y="919"/>
                    <a:pt x="20647" y="921"/>
                    <a:pt x="20688" y="927"/>
                  </a:cubicBezTo>
                  <a:lnTo>
                    <a:pt x="20795" y="927"/>
                  </a:lnTo>
                  <a:cubicBezTo>
                    <a:pt x="22131" y="1301"/>
                    <a:pt x="22666" y="2423"/>
                    <a:pt x="22559" y="5577"/>
                  </a:cubicBezTo>
                  <a:cubicBezTo>
                    <a:pt x="22505" y="7555"/>
                    <a:pt x="22826" y="9587"/>
                    <a:pt x="23468" y="11458"/>
                  </a:cubicBezTo>
                  <a:cubicBezTo>
                    <a:pt x="20634" y="16429"/>
                    <a:pt x="20421" y="23432"/>
                    <a:pt x="20421" y="23432"/>
                  </a:cubicBezTo>
                  <a:cubicBezTo>
                    <a:pt x="21009" y="18461"/>
                    <a:pt x="24323" y="13543"/>
                    <a:pt x="24323" y="13542"/>
                  </a:cubicBezTo>
                  <a:lnTo>
                    <a:pt x="24323" y="13542"/>
                  </a:lnTo>
                  <a:cubicBezTo>
                    <a:pt x="24323" y="13543"/>
                    <a:pt x="23949" y="16696"/>
                    <a:pt x="23842" y="18995"/>
                  </a:cubicBezTo>
                  <a:cubicBezTo>
                    <a:pt x="23681" y="21294"/>
                    <a:pt x="25713" y="27227"/>
                    <a:pt x="25178" y="30328"/>
                  </a:cubicBezTo>
                  <a:cubicBezTo>
                    <a:pt x="24590" y="33428"/>
                    <a:pt x="20955" y="42355"/>
                    <a:pt x="20955" y="42355"/>
                  </a:cubicBezTo>
                  <a:lnTo>
                    <a:pt x="24911" y="35085"/>
                  </a:lnTo>
                  <a:lnTo>
                    <a:pt x="24911" y="35085"/>
                  </a:lnTo>
                  <a:cubicBezTo>
                    <a:pt x="24911" y="35086"/>
                    <a:pt x="24964" y="40271"/>
                    <a:pt x="22345" y="48610"/>
                  </a:cubicBezTo>
                  <a:cubicBezTo>
                    <a:pt x="20100" y="55773"/>
                    <a:pt x="17962" y="55559"/>
                    <a:pt x="14701" y="60851"/>
                  </a:cubicBezTo>
                  <a:cubicBezTo>
                    <a:pt x="14861" y="60263"/>
                    <a:pt x="15021" y="59622"/>
                    <a:pt x="15182" y="58980"/>
                  </a:cubicBezTo>
                  <a:cubicBezTo>
                    <a:pt x="15342" y="58392"/>
                    <a:pt x="15556" y="57644"/>
                    <a:pt x="15663" y="56949"/>
                  </a:cubicBezTo>
                  <a:lnTo>
                    <a:pt x="16144" y="54864"/>
                  </a:lnTo>
                  <a:cubicBezTo>
                    <a:pt x="16251" y="54223"/>
                    <a:pt x="16358" y="53474"/>
                    <a:pt x="16518" y="52779"/>
                  </a:cubicBezTo>
                  <a:lnTo>
                    <a:pt x="16679" y="51764"/>
                  </a:lnTo>
                  <a:lnTo>
                    <a:pt x="16839" y="50695"/>
                  </a:lnTo>
                  <a:lnTo>
                    <a:pt x="17160" y="48556"/>
                  </a:lnTo>
                  <a:lnTo>
                    <a:pt x="17374" y="46418"/>
                  </a:lnTo>
                  <a:cubicBezTo>
                    <a:pt x="17480" y="45670"/>
                    <a:pt x="17534" y="44975"/>
                    <a:pt x="17587" y="44226"/>
                  </a:cubicBezTo>
                  <a:lnTo>
                    <a:pt x="17748" y="42088"/>
                  </a:lnTo>
                  <a:cubicBezTo>
                    <a:pt x="17801" y="41340"/>
                    <a:pt x="17801" y="40645"/>
                    <a:pt x="17855" y="39950"/>
                  </a:cubicBezTo>
                  <a:lnTo>
                    <a:pt x="17908" y="38827"/>
                  </a:lnTo>
                  <a:lnTo>
                    <a:pt x="17908" y="37758"/>
                  </a:lnTo>
                  <a:cubicBezTo>
                    <a:pt x="17908" y="37010"/>
                    <a:pt x="17962" y="36315"/>
                    <a:pt x="17962" y="35566"/>
                  </a:cubicBezTo>
                  <a:cubicBezTo>
                    <a:pt x="17962" y="32680"/>
                    <a:pt x="17908" y="29847"/>
                    <a:pt x="17748" y="26960"/>
                  </a:cubicBezTo>
                  <a:cubicBezTo>
                    <a:pt x="17587" y="24127"/>
                    <a:pt x="17427" y="21294"/>
                    <a:pt x="17427" y="18514"/>
                  </a:cubicBezTo>
                  <a:cubicBezTo>
                    <a:pt x="17427" y="15787"/>
                    <a:pt x="17641" y="13061"/>
                    <a:pt x="18122" y="10388"/>
                  </a:cubicBezTo>
                  <a:cubicBezTo>
                    <a:pt x="18175" y="10175"/>
                    <a:pt x="18122" y="10014"/>
                    <a:pt x="18015" y="9854"/>
                  </a:cubicBezTo>
                  <a:cubicBezTo>
                    <a:pt x="17979" y="9818"/>
                    <a:pt x="17932" y="9800"/>
                    <a:pt x="17882" y="9800"/>
                  </a:cubicBezTo>
                  <a:cubicBezTo>
                    <a:pt x="17783" y="9800"/>
                    <a:pt x="17676" y="9872"/>
                    <a:pt x="17641" y="10014"/>
                  </a:cubicBezTo>
                  <a:cubicBezTo>
                    <a:pt x="17160" y="11351"/>
                    <a:pt x="16839" y="12740"/>
                    <a:pt x="16625" y="14184"/>
                  </a:cubicBezTo>
                  <a:cubicBezTo>
                    <a:pt x="16465" y="15627"/>
                    <a:pt x="16358" y="17124"/>
                    <a:pt x="16358" y="18567"/>
                  </a:cubicBezTo>
                  <a:cubicBezTo>
                    <a:pt x="16358" y="21507"/>
                    <a:pt x="16518" y="24341"/>
                    <a:pt x="16625" y="27174"/>
                  </a:cubicBezTo>
                  <a:cubicBezTo>
                    <a:pt x="16732" y="30007"/>
                    <a:pt x="16786" y="32787"/>
                    <a:pt x="16732" y="35620"/>
                  </a:cubicBezTo>
                  <a:cubicBezTo>
                    <a:pt x="16732" y="38453"/>
                    <a:pt x="16572" y="41233"/>
                    <a:pt x="16358" y="44066"/>
                  </a:cubicBezTo>
                  <a:cubicBezTo>
                    <a:pt x="16304" y="44761"/>
                    <a:pt x="16197" y="45456"/>
                    <a:pt x="16144" y="46151"/>
                  </a:cubicBezTo>
                  <a:lnTo>
                    <a:pt x="15930" y="48182"/>
                  </a:lnTo>
                  <a:lnTo>
                    <a:pt x="15609" y="50267"/>
                  </a:lnTo>
                  <a:lnTo>
                    <a:pt x="15449" y="51283"/>
                  </a:lnTo>
                  <a:lnTo>
                    <a:pt x="15289" y="52298"/>
                  </a:lnTo>
                  <a:cubicBezTo>
                    <a:pt x="14808" y="55025"/>
                    <a:pt x="14220" y="57644"/>
                    <a:pt x="13525" y="60317"/>
                  </a:cubicBezTo>
                  <a:cubicBezTo>
                    <a:pt x="13311" y="61333"/>
                    <a:pt x="12990" y="62348"/>
                    <a:pt x="12723" y="63310"/>
                  </a:cubicBezTo>
                  <a:cubicBezTo>
                    <a:pt x="12295" y="61867"/>
                    <a:pt x="11386" y="58767"/>
                    <a:pt x="11012" y="56896"/>
                  </a:cubicBezTo>
                  <a:cubicBezTo>
                    <a:pt x="10371" y="53421"/>
                    <a:pt x="10585" y="52298"/>
                    <a:pt x="11119" y="50267"/>
                  </a:cubicBezTo>
                  <a:cubicBezTo>
                    <a:pt x="11707" y="48289"/>
                    <a:pt x="11226" y="44922"/>
                    <a:pt x="11226" y="44921"/>
                  </a:cubicBezTo>
                  <a:lnTo>
                    <a:pt x="11226" y="44921"/>
                  </a:lnTo>
                  <a:cubicBezTo>
                    <a:pt x="12242" y="47167"/>
                    <a:pt x="12830" y="49519"/>
                    <a:pt x="12990" y="51978"/>
                  </a:cubicBezTo>
                  <a:cubicBezTo>
                    <a:pt x="13364" y="47541"/>
                    <a:pt x="11761" y="41821"/>
                    <a:pt x="10959" y="38239"/>
                  </a:cubicBezTo>
                  <a:cubicBezTo>
                    <a:pt x="10424" y="35941"/>
                    <a:pt x="10210" y="33482"/>
                    <a:pt x="10317" y="31076"/>
                  </a:cubicBezTo>
                  <a:lnTo>
                    <a:pt x="10317" y="31076"/>
                  </a:lnTo>
                  <a:cubicBezTo>
                    <a:pt x="11974" y="32306"/>
                    <a:pt x="13952" y="35460"/>
                    <a:pt x="13952" y="35460"/>
                  </a:cubicBezTo>
                  <a:cubicBezTo>
                    <a:pt x="12456" y="29900"/>
                    <a:pt x="9676" y="29740"/>
                    <a:pt x="9515" y="25730"/>
                  </a:cubicBezTo>
                  <a:cubicBezTo>
                    <a:pt x="9409" y="23646"/>
                    <a:pt x="9515" y="21614"/>
                    <a:pt x="9836" y="19529"/>
                  </a:cubicBezTo>
                  <a:cubicBezTo>
                    <a:pt x="10264" y="21240"/>
                    <a:pt x="11547" y="22523"/>
                    <a:pt x="13204" y="22951"/>
                  </a:cubicBezTo>
                  <a:cubicBezTo>
                    <a:pt x="9676" y="19636"/>
                    <a:pt x="10478" y="16162"/>
                    <a:pt x="11333" y="13275"/>
                  </a:cubicBezTo>
                  <a:cubicBezTo>
                    <a:pt x="11707" y="11725"/>
                    <a:pt x="12509" y="10281"/>
                    <a:pt x="13578" y="9052"/>
                  </a:cubicBezTo>
                  <a:lnTo>
                    <a:pt x="13578" y="9052"/>
                  </a:lnTo>
                  <a:cubicBezTo>
                    <a:pt x="13525" y="11190"/>
                    <a:pt x="13738" y="13328"/>
                    <a:pt x="14220" y="15413"/>
                  </a:cubicBezTo>
                  <a:cubicBezTo>
                    <a:pt x="14220" y="15413"/>
                    <a:pt x="14273" y="7181"/>
                    <a:pt x="16465" y="5150"/>
                  </a:cubicBezTo>
                  <a:cubicBezTo>
                    <a:pt x="18638" y="3235"/>
                    <a:pt x="19359" y="919"/>
                    <a:pt x="20567" y="919"/>
                  </a:cubicBezTo>
                  <a:close/>
                  <a:moveTo>
                    <a:pt x="11814" y="63150"/>
                  </a:moveTo>
                  <a:lnTo>
                    <a:pt x="11868" y="63310"/>
                  </a:lnTo>
                  <a:cubicBezTo>
                    <a:pt x="11921" y="63471"/>
                    <a:pt x="11974" y="63631"/>
                    <a:pt x="12028" y="63792"/>
                  </a:cubicBezTo>
                  <a:cubicBezTo>
                    <a:pt x="10798" y="63738"/>
                    <a:pt x="9569" y="63631"/>
                    <a:pt x="8339" y="63471"/>
                  </a:cubicBezTo>
                  <a:cubicBezTo>
                    <a:pt x="9462" y="63257"/>
                    <a:pt x="10638" y="63150"/>
                    <a:pt x="11814" y="63150"/>
                  </a:cubicBezTo>
                  <a:close/>
                  <a:moveTo>
                    <a:pt x="14487" y="63150"/>
                  </a:moveTo>
                  <a:cubicBezTo>
                    <a:pt x="15716" y="63150"/>
                    <a:pt x="16892" y="63257"/>
                    <a:pt x="18122" y="63471"/>
                  </a:cubicBezTo>
                  <a:cubicBezTo>
                    <a:pt x="16732" y="63685"/>
                    <a:pt x="15342" y="63792"/>
                    <a:pt x="14006" y="63792"/>
                  </a:cubicBezTo>
                  <a:cubicBezTo>
                    <a:pt x="14166" y="63578"/>
                    <a:pt x="14327" y="63310"/>
                    <a:pt x="14487" y="63150"/>
                  </a:cubicBezTo>
                  <a:close/>
                  <a:moveTo>
                    <a:pt x="17908" y="10175"/>
                  </a:moveTo>
                  <a:cubicBezTo>
                    <a:pt x="17267" y="12847"/>
                    <a:pt x="16946" y="15627"/>
                    <a:pt x="16999" y="18353"/>
                  </a:cubicBezTo>
                  <a:cubicBezTo>
                    <a:pt x="16999" y="21133"/>
                    <a:pt x="17160" y="23913"/>
                    <a:pt x="17320" y="26693"/>
                  </a:cubicBezTo>
                  <a:cubicBezTo>
                    <a:pt x="17641" y="32306"/>
                    <a:pt x="17587" y="37919"/>
                    <a:pt x="17160" y="43478"/>
                  </a:cubicBezTo>
                  <a:cubicBezTo>
                    <a:pt x="17053" y="44868"/>
                    <a:pt x="16946" y="46258"/>
                    <a:pt x="16786" y="47648"/>
                  </a:cubicBezTo>
                  <a:cubicBezTo>
                    <a:pt x="16625" y="49038"/>
                    <a:pt x="16411" y="50374"/>
                    <a:pt x="16197" y="51764"/>
                  </a:cubicBezTo>
                  <a:cubicBezTo>
                    <a:pt x="15716" y="54490"/>
                    <a:pt x="15182" y="57163"/>
                    <a:pt x="14487" y="59782"/>
                  </a:cubicBezTo>
                  <a:cubicBezTo>
                    <a:pt x="14113" y="61172"/>
                    <a:pt x="13738" y="62562"/>
                    <a:pt x="13311" y="63898"/>
                  </a:cubicBezTo>
                  <a:lnTo>
                    <a:pt x="13097" y="63898"/>
                  </a:lnTo>
                  <a:cubicBezTo>
                    <a:pt x="13525" y="62509"/>
                    <a:pt x="13899" y="61065"/>
                    <a:pt x="14273" y="59622"/>
                  </a:cubicBezTo>
                  <a:cubicBezTo>
                    <a:pt x="14968" y="57056"/>
                    <a:pt x="15503" y="54383"/>
                    <a:pt x="15930" y="51657"/>
                  </a:cubicBezTo>
                  <a:cubicBezTo>
                    <a:pt x="16144" y="50320"/>
                    <a:pt x="16304" y="48931"/>
                    <a:pt x="16518" y="47594"/>
                  </a:cubicBezTo>
                  <a:cubicBezTo>
                    <a:pt x="16679" y="46204"/>
                    <a:pt x="16786" y="44814"/>
                    <a:pt x="16892" y="43425"/>
                  </a:cubicBezTo>
                  <a:cubicBezTo>
                    <a:pt x="17320" y="37919"/>
                    <a:pt x="17374" y="32306"/>
                    <a:pt x="17106" y="26746"/>
                  </a:cubicBezTo>
                  <a:cubicBezTo>
                    <a:pt x="16999" y="23966"/>
                    <a:pt x="16839" y="21187"/>
                    <a:pt x="16839" y="18353"/>
                  </a:cubicBezTo>
                  <a:cubicBezTo>
                    <a:pt x="16839" y="15627"/>
                    <a:pt x="17213" y="12847"/>
                    <a:pt x="17908" y="10175"/>
                  </a:cubicBezTo>
                  <a:close/>
                  <a:moveTo>
                    <a:pt x="7324" y="64486"/>
                  </a:moveTo>
                  <a:cubicBezTo>
                    <a:pt x="9248" y="64807"/>
                    <a:pt x="11226" y="64968"/>
                    <a:pt x="13204" y="64968"/>
                  </a:cubicBezTo>
                  <a:cubicBezTo>
                    <a:pt x="14166" y="64968"/>
                    <a:pt x="15075" y="64968"/>
                    <a:pt x="15823" y="64914"/>
                  </a:cubicBezTo>
                  <a:lnTo>
                    <a:pt x="15823" y="64914"/>
                  </a:lnTo>
                  <a:cubicBezTo>
                    <a:pt x="14029" y="65185"/>
                    <a:pt x="12235" y="65327"/>
                    <a:pt x="10441" y="65327"/>
                  </a:cubicBezTo>
                  <a:cubicBezTo>
                    <a:pt x="9402" y="65327"/>
                    <a:pt x="8363" y="65279"/>
                    <a:pt x="7324" y="65181"/>
                  </a:cubicBezTo>
                  <a:lnTo>
                    <a:pt x="7324" y="64486"/>
                  </a:lnTo>
                  <a:close/>
                  <a:moveTo>
                    <a:pt x="19138" y="65128"/>
                  </a:moveTo>
                  <a:lnTo>
                    <a:pt x="19138" y="65823"/>
                  </a:lnTo>
                  <a:cubicBezTo>
                    <a:pt x="16325" y="66565"/>
                    <a:pt x="13427" y="66936"/>
                    <a:pt x="10526" y="66936"/>
                  </a:cubicBezTo>
                  <a:cubicBezTo>
                    <a:pt x="9458" y="66936"/>
                    <a:pt x="8389" y="66886"/>
                    <a:pt x="7324" y="66785"/>
                  </a:cubicBezTo>
                  <a:lnTo>
                    <a:pt x="7324" y="66144"/>
                  </a:lnTo>
                  <a:cubicBezTo>
                    <a:pt x="8303" y="66223"/>
                    <a:pt x="9285" y="66263"/>
                    <a:pt x="10267" y="66263"/>
                  </a:cubicBezTo>
                  <a:cubicBezTo>
                    <a:pt x="13254" y="66263"/>
                    <a:pt x="16241" y="65892"/>
                    <a:pt x="19138" y="65128"/>
                  </a:cubicBezTo>
                  <a:close/>
                  <a:moveTo>
                    <a:pt x="19138" y="66785"/>
                  </a:moveTo>
                  <a:lnTo>
                    <a:pt x="19138" y="67373"/>
                  </a:lnTo>
                  <a:cubicBezTo>
                    <a:pt x="17170" y="67715"/>
                    <a:pt x="15203" y="67886"/>
                    <a:pt x="13236" y="67886"/>
                  </a:cubicBezTo>
                  <a:cubicBezTo>
                    <a:pt x="12744" y="67886"/>
                    <a:pt x="12252" y="67876"/>
                    <a:pt x="11761" y="67854"/>
                  </a:cubicBezTo>
                  <a:cubicBezTo>
                    <a:pt x="14273" y="67747"/>
                    <a:pt x="16732" y="67373"/>
                    <a:pt x="19138" y="66785"/>
                  </a:cubicBezTo>
                  <a:close/>
                  <a:moveTo>
                    <a:pt x="7110" y="68282"/>
                  </a:moveTo>
                  <a:cubicBezTo>
                    <a:pt x="9179" y="68663"/>
                    <a:pt x="11276" y="68850"/>
                    <a:pt x="13372" y="68850"/>
                  </a:cubicBezTo>
                  <a:cubicBezTo>
                    <a:pt x="15392" y="68850"/>
                    <a:pt x="17411" y="68676"/>
                    <a:pt x="19405" y="68335"/>
                  </a:cubicBezTo>
                  <a:cubicBezTo>
                    <a:pt x="19833" y="68389"/>
                    <a:pt x="20153" y="68763"/>
                    <a:pt x="20207" y="69244"/>
                  </a:cubicBezTo>
                  <a:lnTo>
                    <a:pt x="20207" y="70046"/>
                  </a:lnTo>
                  <a:cubicBezTo>
                    <a:pt x="19565" y="70206"/>
                    <a:pt x="17641" y="70634"/>
                    <a:pt x="13311" y="70634"/>
                  </a:cubicBezTo>
                  <a:cubicBezTo>
                    <a:pt x="13025" y="70640"/>
                    <a:pt x="12740" y="70644"/>
                    <a:pt x="12455" y="70644"/>
                  </a:cubicBezTo>
                  <a:cubicBezTo>
                    <a:pt x="10389" y="70644"/>
                    <a:pt x="8328" y="70469"/>
                    <a:pt x="6308" y="70046"/>
                  </a:cubicBezTo>
                  <a:lnTo>
                    <a:pt x="6308" y="69244"/>
                  </a:lnTo>
                  <a:cubicBezTo>
                    <a:pt x="6308" y="68763"/>
                    <a:pt x="6682" y="68389"/>
                    <a:pt x="7110" y="68282"/>
                  </a:cubicBezTo>
                  <a:close/>
                  <a:moveTo>
                    <a:pt x="23254" y="75499"/>
                  </a:moveTo>
                  <a:lnTo>
                    <a:pt x="23254" y="75499"/>
                  </a:lnTo>
                  <a:cubicBezTo>
                    <a:pt x="20955" y="76087"/>
                    <a:pt x="18603" y="76407"/>
                    <a:pt x="16304" y="76568"/>
                  </a:cubicBezTo>
                  <a:cubicBezTo>
                    <a:pt x="15473" y="76605"/>
                    <a:pt x="14641" y="76643"/>
                    <a:pt x="13810" y="76643"/>
                  </a:cubicBezTo>
                  <a:cubicBezTo>
                    <a:pt x="13465" y="76643"/>
                    <a:pt x="13121" y="76637"/>
                    <a:pt x="12776" y="76621"/>
                  </a:cubicBezTo>
                  <a:cubicBezTo>
                    <a:pt x="11654" y="76621"/>
                    <a:pt x="10478" y="76568"/>
                    <a:pt x="9302" y="76461"/>
                  </a:cubicBezTo>
                  <a:cubicBezTo>
                    <a:pt x="9890" y="76461"/>
                    <a:pt x="10478" y="76461"/>
                    <a:pt x="11066" y="76407"/>
                  </a:cubicBezTo>
                  <a:lnTo>
                    <a:pt x="12776" y="76354"/>
                  </a:lnTo>
                  <a:cubicBezTo>
                    <a:pt x="13952" y="76300"/>
                    <a:pt x="15128" y="76247"/>
                    <a:pt x="16304" y="76193"/>
                  </a:cubicBezTo>
                  <a:cubicBezTo>
                    <a:pt x="17427" y="76087"/>
                    <a:pt x="18603" y="76033"/>
                    <a:pt x="19779" y="75926"/>
                  </a:cubicBezTo>
                  <a:cubicBezTo>
                    <a:pt x="20367" y="75819"/>
                    <a:pt x="20902" y="75766"/>
                    <a:pt x="21490" y="75712"/>
                  </a:cubicBezTo>
                  <a:cubicBezTo>
                    <a:pt x="22078" y="75605"/>
                    <a:pt x="22666" y="75552"/>
                    <a:pt x="23254" y="75499"/>
                  </a:cubicBezTo>
                  <a:close/>
                  <a:moveTo>
                    <a:pt x="13257" y="84453"/>
                  </a:moveTo>
                  <a:cubicBezTo>
                    <a:pt x="14327" y="84453"/>
                    <a:pt x="15396" y="84533"/>
                    <a:pt x="16465" y="84693"/>
                  </a:cubicBezTo>
                  <a:cubicBezTo>
                    <a:pt x="17534" y="84853"/>
                    <a:pt x="18603" y="85121"/>
                    <a:pt x="19619" y="85495"/>
                  </a:cubicBezTo>
                  <a:cubicBezTo>
                    <a:pt x="18550" y="85388"/>
                    <a:pt x="17534" y="85281"/>
                    <a:pt x="16465" y="85228"/>
                  </a:cubicBezTo>
                  <a:cubicBezTo>
                    <a:pt x="15396" y="85174"/>
                    <a:pt x="14327" y="85121"/>
                    <a:pt x="13257" y="85121"/>
                  </a:cubicBezTo>
                  <a:cubicBezTo>
                    <a:pt x="12188" y="85121"/>
                    <a:pt x="11119" y="85174"/>
                    <a:pt x="10050" y="85228"/>
                  </a:cubicBezTo>
                  <a:cubicBezTo>
                    <a:pt x="8981" y="85281"/>
                    <a:pt x="7965" y="85388"/>
                    <a:pt x="6896" y="85495"/>
                  </a:cubicBezTo>
                  <a:cubicBezTo>
                    <a:pt x="7912" y="85121"/>
                    <a:pt x="8927" y="84853"/>
                    <a:pt x="9997" y="84693"/>
                  </a:cubicBezTo>
                  <a:lnTo>
                    <a:pt x="10050" y="84693"/>
                  </a:lnTo>
                  <a:cubicBezTo>
                    <a:pt x="11119" y="84533"/>
                    <a:pt x="12188" y="84453"/>
                    <a:pt x="13257" y="84453"/>
                  </a:cubicBezTo>
                  <a:close/>
                  <a:moveTo>
                    <a:pt x="5185" y="70901"/>
                  </a:moveTo>
                  <a:cubicBezTo>
                    <a:pt x="5185" y="70901"/>
                    <a:pt x="4063" y="71489"/>
                    <a:pt x="3368" y="73574"/>
                  </a:cubicBezTo>
                  <a:cubicBezTo>
                    <a:pt x="3796" y="73734"/>
                    <a:pt x="4223" y="73841"/>
                    <a:pt x="4704" y="74002"/>
                  </a:cubicBezTo>
                  <a:cubicBezTo>
                    <a:pt x="5613" y="74216"/>
                    <a:pt x="6575" y="74429"/>
                    <a:pt x="7484" y="74590"/>
                  </a:cubicBezTo>
                  <a:cubicBezTo>
                    <a:pt x="8446" y="74750"/>
                    <a:pt x="9409" y="74857"/>
                    <a:pt x="10371" y="75017"/>
                  </a:cubicBezTo>
                  <a:cubicBezTo>
                    <a:pt x="11386" y="75124"/>
                    <a:pt x="12349" y="75178"/>
                    <a:pt x="13311" y="75285"/>
                  </a:cubicBezTo>
                  <a:cubicBezTo>
                    <a:pt x="12349" y="75338"/>
                    <a:pt x="11333" y="75445"/>
                    <a:pt x="10371" y="75445"/>
                  </a:cubicBezTo>
                  <a:cubicBezTo>
                    <a:pt x="9409" y="75499"/>
                    <a:pt x="8393" y="75499"/>
                    <a:pt x="7431" y="75499"/>
                  </a:cubicBezTo>
                  <a:cubicBezTo>
                    <a:pt x="6415" y="75499"/>
                    <a:pt x="5399" y="75445"/>
                    <a:pt x="4437" y="75338"/>
                  </a:cubicBezTo>
                  <a:cubicBezTo>
                    <a:pt x="3956" y="75285"/>
                    <a:pt x="3475" y="75231"/>
                    <a:pt x="2940" y="75124"/>
                  </a:cubicBezTo>
                  <a:cubicBezTo>
                    <a:pt x="2833" y="75819"/>
                    <a:pt x="2780" y="76514"/>
                    <a:pt x="2780" y="77156"/>
                  </a:cubicBezTo>
                  <a:cubicBezTo>
                    <a:pt x="2620" y="80096"/>
                    <a:pt x="2031" y="82982"/>
                    <a:pt x="1123" y="85816"/>
                  </a:cubicBezTo>
                  <a:lnTo>
                    <a:pt x="1123" y="74376"/>
                  </a:lnTo>
                  <a:cubicBezTo>
                    <a:pt x="1123" y="71864"/>
                    <a:pt x="3635" y="71115"/>
                    <a:pt x="5185" y="70901"/>
                  </a:cubicBezTo>
                  <a:close/>
                  <a:moveTo>
                    <a:pt x="22773" y="71169"/>
                  </a:moveTo>
                  <a:lnTo>
                    <a:pt x="22773" y="71169"/>
                  </a:lnTo>
                  <a:cubicBezTo>
                    <a:pt x="23468" y="71329"/>
                    <a:pt x="24109" y="71650"/>
                    <a:pt x="24644" y="72077"/>
                  </a:cubicBezTo>
                  <a:cubicBezTo>
                    <a:pt x="25178" y="72558"/>
                    <a:pt x="25552" y="73253"/>
                    <a:pt x="25659" y="73948"/>
                  </a:cubicBezTo>
                  <a:cubicBezTo>
                    <a:pt x="25713" y="74323"/>
                    <a:pt x="25713" y="74643"/>
                    <a:pt x="25713" y="75017"/>
                  </a:cubicBezTo>
                  <a:lnTo>
                    <a:pt x="25713" y="76033"/>
                  </a:lnTo>
                  <a:lnTo>
                    <a:pt x="25713" y="78011"/>
                  </a:lnTo>
                  <a:lnTo>
                    <a:pt x="25713" y="80042"/>
                  </a:lnTo>
                  <a:cubicBezTo>
                    <a:pt x="25713" y="80684"/>
                    <a:pt x="25713" y="81379"/>
                    <a:pt x="25659" y="82020"/>
                  </a:cubicBezTo>
                  <a:cubicBezTo>
                    <a:pt x="25606" y="83357"/>
                    <a:pt x="25499" y="84693"/>
                    <a:pt x="25339" y="86030"/>
                  </a:cubicBezTo>
                  <a:cubicBezTo>
                    <a:pt x="25178" y="84693"/>
                    <a:pt x="25125" y="83357"/>
                    <a:pt x="25071" y="82020"/>
                  </a:cubicBezTo>
                  <a:cubicBezTo>
                    <a:pt x="25018" y="81379"/>
                    <a:pt x="25018" y="80684"/>
                    <a:pt x="25018" y="80042"/>
                  </a:cubicBezTo>
                  <a:lnTo>
                    <a:pt x="25018" y="78011"/>
                  </a:lnTo>
                  <a:lnTo>
                    <a:pt x="25018" y="76033"/>
                  </a:lnTo>
                  <a:lnTo>
                    <a:pt x="25018" y="75017"/>
                  </a:lnTo>
                  <a:lnTo>
                    <a:pt x="25018" y="74483"/>
                  </a:lnTo>
                  <a:cubicBezTo>
                    <a:pt x="25018" y="74323"/>
                    <a:pt x="25018" y="74162"/>
                    <a:pt x="25018" y="74055"/>
                  </a:cubicBezTo>
                  <a:cubicBezTo>
                    <a:pt x="24964" y="73628"/>
                    <a:pt x="24857" y="73253"/>
                    <a:pt x="24697" y="72879"/>
                  </a:cubicBezTo>
                  <a:lnTo>
                    <a:pt x="24537" y="72933"/>
                  </a:lnTo>
                  <a:lnTo>
                    <a:pt x="24216" y="73040"/>
                  </a:lnTo>
                  <a:cubicBezTo>
                    <a:pt x="24002" y="73093"/>
                    <a:pt x="23842" y="73146"/>
                    <a:pt x="23628" y="73200"/>
                  </a:cubicBezTo>
                  <a:cubicBezTo>
                    <a:pt x="23254" y="73307"/>
                    <a:pt x="22880" y="73360"/>
                    <a:pt x="22505" y="73414"/>
                  </a:cubicBezTo>
                  <a:cubicBezTo>
                    <a:pt x="21704" y="73521"/>
                    <a:pt x="20955" y="73574"/>
                    <a:pt x="20207" y="73628"/>
                  </a:cubicBezTo>
                  <a:cubicBezTo>
                    <a:pt x="20955" y="73414"/>
                    <a:pt x="21650" y="73146"/>
                    <a:pt x="22345" y="72879"/>
                  </a:cubicBezTo>
                  <a:lnTo>
                    <a:pt x="22398" y="72879"/>
                  </a:lnTo>
                  <a:cubicBezTo>
                    <a:pt x="22719" y="72719"/>
                    <a:pt x="23040" y="72558"/>
                    <a:pt x="23414" y="72398"/>
                  </a:cubicBezTo>
                  <a:cubicBezTo>
                    <a:pt x="23575" y="72345"/>
                    <a:pt x="23735" y="72238"/>
                    <a:pt x="23895" y="72184"/>
                  </a:cubicBezTo>
                  <a:lnTo>
                    <a:pt x="24109" y="72024"/>
                  </a:lnTo>
                  <a:cubicBezTo>
                    <a:pt x="23681" y="71703"/>
                    <a:pt x="23254" y="71382"/>
                    <a:pt x="22773" y="71169"/>
                  </a:cubicBezTo>
                  <a:close/>
                  <a:moveTo>
                    <a:pt x="13257" y="85495"/>
                  </a:moveTo>
                  <a:cubicBezTo>
                    <a:pt x="14915" y="85495"/>
                    <a:pt x="16572" y="85548"/>
                    <a:pt x="18282" y="85762"/>
                  </a:cubicBezTo>
                  <a:cubicBezTo>
                    <a:pt x="19939" y="85923"/>
                    <a:pt x="21597" y="86190"/>
                    <a:pt x="23254" y="86511"/>
                  </a:cubicBezTo>
                  <a:cubicBezTo>
                    <a:pt x="21543" y="86457"/>
                    <a:pt x="19886" y="86350"/>
                    <a:pt x="18229" y="86243"/>
                  </a:cubicBezTo>
                  <a:cubicBezTo>
                    <a:pt x="17057" y="86206"/>
                    <a:pt x="15885" y="86168"/>
                    <a:pt x="14713" y="86168"/>
                  </a:cubicBezTo>
                  <a:cubicBezTo>
                    <a:pt x="14228" y="86168"/>
                    <a:pt x="13743" y="86174"/>
                    <a:pt x="13257" y="86190"/>
                  </a:cubicBezTo>
                  <a:cubicBezTo>
                    <a:pt x="11600" y="86190"/>
                    <a:pt x="9890" y="86190"/>
                    <a:pt x="8286" y="86243"/>
                  </a:cubicBezTo>
                  <a:cubicBezTo>
                    <a:pt x="6629" y="86350"/>
                    <a:pt x="4918" y="86457"/>
                    <a:pt x="3261" y="86511"/>
                  </a:cubicBezTo>
                  <a:cubicBezTo>
                    <a:pt x="4918" y="86190"/>
                    <a:pt x="6575" y="85923"/>
                    <a:pt x="8232" y="85762"/>
                  </a:cubicBezTo>
                  <a:cubicBezTo>
                    <a:pt x="9890" y="85548"/>
                    <a:pt x="11547" y="85495"/>
                    <a:pt x="13257" y="85495"/>
                  </a:cubicBezTo>
                  <a:close/>
                  <a:moveTo>
                    <a:pt x="20575" y="0"/>
                  </a:moveTo>
                  <a:cubicBezTo>
                    <a:pt x="19669" y="0"/>
                    <a:pt x="18972" y="906"/>
                    <a:pt x="18229" y="1996"/>
                  </a:cubicBezTo>
                  <a:cubicBezTo>
                    <a:pt x="17641" y="2851"/>
                    <a:pt x="16946" y="3653"/>
                    <a:pt x="16197" y="4348"/>
                  </a:cubicBezTo>
                  <a:cubicBezTo>
                    <a:pt x="15128" y="5363"/>
                    <a:pt x="14487" y="7502"/>
                    <a:pt x="14166" y="9640"/>
                  </a:cubicBezTo>
                  <a:lnTo>
                    <a:pt x="14166" y="9159"/>
                  </a:lnTo>
                  <a:cubicBezTo>
                    <a:pt x="14166" y="8838"/>
                    <a:pt x="14113" y="8517"/>
                    <a:pt x="13899" y="8250"/>
                  </a:cubicBezTo>
                  <a:cubicBezTo>
                    <a:pt x="13845" y="8197"/>
                    <a:pt x="13738" y="8143"/>
                    <a:pt x="13632" y="8143"/>
                  </a:cubicBezTo>
                  <a:cubicBezTo>
                    <a:pt x="13603" y="8129"/>
                    <a:pt x="13570" y="8122"/>
                    <a:pt x="13537" y="8122"/>
                  </a:cubicBezTo>
                  <a:cubicBezTo>
                    <a:pt x="13446" y="8122"/>
                    <a:pt x="13350" y="8172"/>
                    <a:pt x="13311" y="8250"/>
                  </a:cubicBezTo>
                  <a:cubicBezTo>
                    <a:pt x="12081" y="9587"/>
                    <a:pt x="11226" y="11137"/>
                    <a:pt x="10798" y="12847"/>
                  </a:cubicBezTo>
                  <a:cubicBezTo>
                    <a:pt x="10317" y="14291"/>
                    <a:pt x="10050" y="15841"/>
                    <a:pt x="9997" y="17338"/>
                  </a:cubicBezTo>
                  <a:cubicBezTo>
                    <a:pt x="9943" y="17177"/>
                    <a:pt x="9890" y="17017"/>
                    <a:pt x="9890" y="16910"/>
                  </a:cubicBezTo>
                  <a:cubicBezTo>
                    <a:pt x="9783" y="16643"/>
                    <a:pt x="9676" y="16376"/>
                    <a:pt x="9676" y="16162"/>
                  </a:cubicBezTo>
                  <a:lnTo>
                    <a:pt x="9569" y="15894"/>
                  </a:lnTo>
                  <a:lnTo>
                    <a:pt x="9569" y="16215"/>
                  </a:lnTo>
                  <a:lnTo>
                    <a:pt x="9569" y="17070"/>
                  </a:lnTo>
                  <a:cubicBezTo>
                    <a:pt x="9569" y="17445"/>
                    <a:pt x="9676" y="17819"/>
                    <a:pt x="9729" y="18246"/>
                  </a:cubicBezTo>
                  <a:cubicBezTo>
                    <a:pt x="9729" y="18353"/>
                    <a:pt x="9783" y="18460"/>
                    <a:pt x="9836" y="18621"/>
                  </a:cubicBezTo>
                  <a:cubicBezTo>
                    <a:pt x="9622" y="18621"/>
                    <a:pt x="9409" y="18888"/>
                    <a:pt x="9302" y="19262"/>
                  </a:cubicBezTo>
                  <a:cubicBezTo>
                    <a:pt x="8927" y="21454"/>
                    <a:pt x="8820" y="23646"/>
                    <a:pt x="8927" y="25784"/>
                  </a:cubicBezTo>
                  <a:cubicBezTo>
                    <a:pt x="8767" y="25463"/>
                    <a:pt x="8607" y="25142"/>
                    <a:pt x="8553" y="24982"/>
                  </a:cubicBezTo>
                  <a:lnTo>
                    <a:pt x="8393" y="24608"/>
                  </a:lnTo>
                  <a:lnTo>
                    <a:pt x="8446" y="25035"/>
                  </a:lnTo>
                  <a:cubicBezTo>
                    <a:pt x="8500" y="25303"/>
                    <a:pt x="8553" y="25624"/>
                    <a:pt x="8607" y="26051"/>
                  </a:cubicBezTo>
                  <a:cubicBezTo>
                    <a:pt x="8714" y="26479"/>
                    <a:pt x="8874" y="26906"/>
                    <a:pt x="8981" y="27388"/>
                  </a:cubicBezTo>
                  <a:cubicBezTo>
                    <a:pt x="9141" y="27869"/>
                    <a:pt x="9355" y="28350"/>
                    <a:pt x="9622" y="28831"/>
                  </a:cubicBezTo>
                  <a:cubicBezTo>
                    <a:pt x="9836" y="29312"/>
                    <a:pt x="10103" y="29686"/>
                    <a:pt x="10317" y="30060"/>
                  </a:cubicBezTo>
                  <a:lnTo>
                    <a:pt x="10424" y="30167"/>
                  </a:lnTo>
                  <a:cubicBezTo>
                    <a:pt x="10264" y="30167"/>
                    <a:pt x="10157" y="30167"/>
                    <a:pt x="10050" y="30274"/>
                  </a:cubicBezTo>
                  <a:cubicBezTo>
                    <a:pt x="9890" y="30488"/>
                    <a:pt x="9783" y="30755"/>
                    <a:pt x="9783" y="31023"/>
                  </a:cubicBezTo>
                  <a:cubicBezTo>
                    <a:pt x="9622" y="33535"/>
                    <a:pt x="9836" y="36101"/>
                    <a:pt x="10424" y="38613"/>
                  </a:cubicBezTo>
                  <a:cubicBezTo>
                    <a:pt x="10531" y="39041"/>
                    <a:pt x="10638" y="39576"/>
                    <a:pt x="10745" y="40057"/>
                  </a:cubicBezTo>
                  <a:lnTo>
                    <a:pt x="11012" y="41126"/>
                  </a:lnTo>
                  <a:cubicBezTo>
                    <a:pt x="10798" y="40591"/>
                    <a:pt x="10585" y="40057"/>
                    <a:pt x="10424" y="39522"/>
                  </a:cubicBezTo>
                  <a:cubicBezTo>
                    <a:pt x="10210" y="38934"/>
                    <a:pt x="9997" y="38293"/>
                    <a:pt x="9890" y="37705"/>
                  </a:cubicBezTo>
                  <a:cubicBezTo>
                    <a:pt x="9783" y="37224"/>
                    <a:pt x="9676" y="36742"/>
                    <a:pt x="9622" y="36261"/>
                  </a:cubicBezTo>
                  <a:cubicBezTo>
                    <a:pt x="9622" y="36101"/>
                    <a:pt x="9622" y="35941"/>
                    <a:pt x="9569" y="35834"/>
                  </a:cubicBezTo>
                  <a:cubicBezTo>
                    <a:pt x="9569" y="35941"/>
                    <a:pt x="9569" y="36101"/>
                    <a:pt x="9569" y="36261"/>
                  </a:cubicBezTo>
                  <a:cubicBezTo>
                    <a:pt x="9515" y="36796"/>
                    <a:pt x="9515" y="37331"/>
                    <a:pt x="9569" y="37812"/>
                  </a:cubicBezTo>
                  <a:cubicBezTo>
                    <a:pt x="9676" y="38507"/>
                    <a:pt x="9836" y="39201"/>
                    <a:pt x="9997" y="39896"/>
                  </a:cubicBezTo>
                  <a:cubicBezTo>
                    <a:pt x="10210" y="40591"/>
                    <a:pt x="10478" y="41340"/>
                    <a:pt x="10745" y="42035"/>
                  </a:cubicBezTo>
                  <a:cubicBezTo>
                    <a:pt x="10959" y="42783"/>
                    <a:pt x="11279" y="43371"/>
                    <a:pt x="11493" y="44066"/>
                  </a:cubicBezTo>
                  <a:cubicBezTo>
                    <a:pt x="11440" y="44013"/>
                    <a:pt x="11386" y="44013"/>
                    <a:pt x="11333" y="44013"/>
                  </a:cubicBezTo>
                  <a:cubicBezTo>
                    <a:pt x="11302" y="43997"/>
                    <a:pt x="11270" y="43990"/>
                    <a:pt x="11239" y="43990"/>
                  </a:cubicBezTo>
                  <a:cubicBezTo>
                    <a:pt x="11163" y="43990"/>
                    <a:pt x="11088" y="44028"/>
                    <a:pt x="11012" y="44066"/>
                  </a:cubicBezTo>
                  <a:cubicBezTo>
                    <a:pt x="10745" y="44387"/>
                    <a:pt x="10638" y="44761"/>
                    <a:pt x="10691" y="45135"/>
                  </a:cubicBezTo>
                  <a:cubicBezTo>
                    <a:pt x="10798" y="45990"/>
                    <a:pt x="11066" y="48503"/>
                    <a:pt x="10638" y="49893"/>
                  </a:cubicBezTo>
                  <a:cubicBezTo>
                    <a:pt x="9997" y="52191"/>
                    <a:pt x="9836" y="53581"/>
                    <a:pt x="10531" y="57163"/>
                  </a:cubicBezTo>
                  <a:cubicBezTo>
                    <a:pt x="10638" y="57858"/>
                    <a:pt x="10798" y="58660"/>
                    <a:pt x="11012" y="59515"/>
                  </a:cubicBezTo>
                  <a:cubicBezTo>
                    <a:pt x="10852" y="59194"/>
                    <a:pt x="10691" y="58927"/>
                    <a:pt x="10531" y="58713"/>
                  </a:cubicBezTo>
                  <a:cubicBezTo>
                    <a:pt x="10371" y="58499"/>
                    <a:pt x="10103" y="58179"/>
                    <a:pt x="9943" y="58018"/>
                  </a:cubicBezTo>
                  <a:lnTo>
                    <a:pt x="9729" y="57804"/>
                  </a:lnTo>
                  <a:lnTo>
                    <a:pt x="9890" y="58179"/>
                  </a:lnTo>
                  <a:cubicBezTo>
                    <a:pt x="9997" y="58392"/>
                    <a:pt x="10103" y="58713"/>
                    <a:pt x="10264" y="59087"/>
                  </a:cubicBezTo>
                  <a:cubicBezTo>
                    <a:pt x="10424" y="59462"/>
                    <a:pt x="10638" y="59836"/>
                    <a:pt x="10798" y="60317"/>
                  </a:cubicBezTo>
                  <a:cubicBezTo>
                    <a:pt x="11012" y="60798"/>
                    <a:pt x="11226" y="61279"/>
                    <a:pt x="11386" y="61814"/>
                  </a:cubicBezTo>
                  <a:lnTo>
                    <a:pt x="11493" y="62027"/>
                  </a:lnTo>
                  <a:cubicBezTo>
                    <a:pt x="9997" y="62081"/>
                    <a:pt x="8500" y="62295"/>
                    <a:pt x="7056" y="62562"/>
                  </a:cubicBezTo>
                  <a:cubicBezTo>
                    <a:pt x="6575" y="62722"/>
                    <a:pt x="6201" y="63150"/>
                    <a:pt x="6201" y="63685"/>
                  </a:cubicBezTo>
                  <a:lnTo>
                    <a:pt x="6201" y="67480"/>
                  </a:lnTo>
                  <a:cubicBezTo>
                    <a:pt x="5560" y="67801"/>
                    <a:pt x="5185" y="68496"/>
                    <a:pt x="5185" y="69244"/>
                  </a:cubicBezTo>
                  <a:lnTo>
                    <a:pt x="5185" y="69779"/>
                  </a:lnTo>
                  <a:cubicBezTo>
                    <a:pt x="4490" y="69832"/>
                    <a:pt x="3849" y="69993"/>
                    <a:pt x="3208" y="70206"/>
                  </a:cubicBezTo>
                  <a:cubicBezTo>
                    <a:pt x="1123" y="70955"/>
                    <a:pt x="0" y="72452"/>
                    <a:pt x="0" y="74376"/>
                  </a:cubicBezTo>
                  <a:lnTo>
                    <a:pt x="0" y="85816"/>
                  </a:lnTo>
                  <a:cubicBezTo>
                    <a:pt x="0" y="87580"/>
                    <a:pt x="2352" y="87847"/>
                    <a:pt x="3475" y="88007"/>
                  </a:cubicBezTo>
                  <a:cubicBezTo>
                    <a:pt x="6192" y="88230"/>
                    <a:pt x="8910" y="88342"/>
                    <a:pt x="11627" y="88342"/>
                  </a:cubicBezTo>
                  <a:cubicBezTo>
                    <a:pt x="12170" y="88342"/>
                    <a:pt x="12714" y="88337"/>
                    <a:pt x="13257" y="88328"/>
                  </a:cubicBezTo>
                  <a:cubicBezTo>
                    <a:pt x="13792" y="88337"/>
                    <a:pt x="14328" y="88342"/>
                    <a:pt x="14865" y="88342"/>
                  </a:cubicBezTo>
                  <a:cubicBezTo>
                    <a:pt x="17552" y="88342"/>
                    <a:pt x="20269" y="88230"/>
                    <a:pt x="22986" y="88007"/>
                  </a:cubicBezTo>
                  <a:cubicBezTo>
                    <a:pt x="24109" y="87847"/>
                    <a:pt x="26515" y="87580"/>
                    <a:pt x="26515" y="85816"/>
                  </a:cubicBezTo>
                  <a:lnTo>
                    <a:pt x="26515" y="74376"/>
                  </a:lnTo>
                  <a:cubicBezTo>
                    <a:pt x="26515" y="71222"/>
                    <a:pt x="23575" y="70046"/>
                    <a:pt x="21276" y="69779"/>
                  </a:cubicBezTo>
                  <a:lnTo>
                    <a:pt x="21276" y="69244"/>
                  </a:lnTo>
                  <a:cubicBezTo>
                    <a:pt x="21276" y="68496"/>
                    <a:pt x="20902" y="67801"/>
                    <a:pt x="20260" y="67480"/>
                  </a:cubicBezTo>
                  <a:lnTo>
                    <a:pt x="20260" y="63631"/>
                  </a:lnTo>
                  <a:cubicBezTo>
                    <a:pt x="20260" y="63150"/>
                    <a:pt x="19886" y="62669"/>
                    <a:pt x="19405" y="62562"/>
                  </a:cubicBezTo>
                  <a:cubicBezTo>
                    <a:pt x="18068" y="62295"/>
                    <a:pt x="16786" y="62134"/>
                    <a:pt x="15449" y="62027"/>
                  </a:cubicBezTo>
                  <a:cubicBezTo>
                    <a:pt x="15663" y="61814"/>
                    <a:pt x="15877" y="61600"/>
                    <a:pt x="16144" y="61386"/>
                  </a:cubicBezTo>
                  <a:cubicBezTo>
                    <a:pt x="16304" y="61226"/>
                    <a:pt x="16465" y="61119"/>
                    <a:pt x="16572" y="61012"/>
                  </a:cubicBezTo>
                  <a:cubicBezTo>
                    <a:pt x="16679" y="60905"/>
                    <a:pt x="16839" y="60798"/>
                    <a:pt x="16946" y="60745"/>
                  </a:cubicBezTo>
                  <a:lnTo>
                    <a:pt x="17267" y="60477"/>
                  </a:lnTo>
                  <a:lnTo>
                    <a:pt x="16892" y="60531"/>
                  </a:lnTo>
                  <a:cubicBezTo>
                    <a:pt x="16786" y="60584"/>
                    <a:pt x="16625" y="60638"/>
                    <a:pt x="16518" y="60691"/>
                  </a:cubicBezTo>
                  <a:cubicBezTo>
                    <a:pt x="16358" y="60745"/>
                    <a:pt x="16197" y="60798"/>
                    <a:pt x="16037" y="60905"/>
                  </a:cubicBezTo>
                  <a:cubicBezTo>
                    <a:pt x="15823" y="61012"/>
                    <a:pt x="15663" y="61119"/>
                    <a:pt x="15449" y="61226"/>
                  </a:cubicBezTo>
                  <a:cubicBezTo>
                    <a:pt x="15716" y="60958"/>
                    <a:pt x="16037" y="60691"/>
                    <a:pt x="16411" y="60370"/>
                  </a:cubicBezTo>
                  <a:cubicBezTo>
                    <a:pt x="16732" y="60050"/>
                    <a:pt x="17160" y="59622"/>
                    <a:pt x="17587" y="59248"/>
                  </a:cubicBezTo>
                  <a:cubicBezTo>
                    <a:pt x="17962" y="58874"/>
                    <a:pt x="18336" y="58392"/>
                    <a:pt x="18710" y="58018"/>
                  </a:cubicBezTo>
                  <a:cubicBezTo>
                    <a:pt x="19084" y="57644"/>
                    <a:pt x="19405" y="57270"/>
                    <a:pt x="19726" y="56949"/>
                  </a:cubicBezTo>
                  <a:lnTo>
                    <a:pt x="20367" y="56147"/>
                  </a:lnTo>
                  <a:lnTo>
                    <a:pt x="20634" y="55827"/>
                  </a:lnTo>
                  <a:lnTo>
                    <a:pt x="20314" y="55987"/>
                  </a:lnTo>
                  <a:lnTo>
                    <a:pt x="19565" y="56521"/>
                  </a:lnTo>
                  <a:lnTo>
                    <a:pt x="19512" y="56521"/>
                  </a:lnTo>
                  <a:lnTo>
                    <a:pt x="19565" y="56468"/>
                  </a:lnTo>
                  <a:cubicBezTo>
                    <a:pt x="20100" y="55827"/>
                    <a:pt x="20634" y="55185"/>
                    <a:pt x="21115" y="54544"/>
                  </a:cubicBezTo>
                  <a:cubicBezTo>
                    <a:pt x="21543" y="53902"/>
                    <a:pt x="21917" y="53261"/>
                    <a:pt x="22292" y="52619"/>
                  </a:cubicBezTo>
                  <a:cubicBezTo>
                    <a:pt x="22559" y="52085"/>
                    <a:pt x="22773" y="51550"/>
                    <a:pt x="22986" y="50962"/>
                  </a:cubicBezTo>
                  <a:cubicBezTo>
                    <a:pt x="23040" y="50748"/>
                    <a:pt x="23093" y="50588"/>
                    <a:pt x="23093" y="50481"/>
                  </a:cubicBezTo>
                  <a:lnTo>
                    <a:pt x="23093" y="50481"/>
                  </a:lnTo>
                  <a:cubicBezTo>
                    <a:pt x="23040" y="50534"/>
                    <a:pt x="22986" y="50695"/>
                    <a:pt x="22880" y="50855"/>
                  </a:cubicBezTo>
                  <a:cubicBezTo>
                    <a:pt x="22612" y="51336"/>
                    <a:pt x="22345" y="51764"/>
                    <a:pt x="22078" y="52191"/>
                  </a:cubicBezTo>
                  <a:cubicBezTo>
                    <a:pt x="21704" y="52779"/>
                    <a:pt x="21276" y="53314"/>
                    <a:pt x="20795" y="53849"/>
                  </a:cubicBezTo>
                  <a:cubicBezTo>
                    <a:pt x="21650" y="52298"/>
                    <a:pt x="22345" y="50695"/>
                    <a:pt x="22826" y="48984"/>
                  </a:cubicBezTo>
                  <a:cubicBezTo>
                    <a:pt x="25499" y="40538"/>
                    <a:pt x="25445" y="35246"/>
                    <a:pt x="25392" y="34978"/>
                  </a:cubicBezTo>
                  <a:cubicBezTo>
                    <a:pt x="25445" y="34658"/>
                    <a:pt x="25285" y="34337"/>
                    <a:pt x="25018" y="34177"/>
                  </a:cubicBezTo>
                  <a:cubicBezTo>
                    <a:pt x="24964" y="34123"/>
                    <a:pt x="24964" y="34123"/>
                    <a:pt x="24911" y="34123"/>
                  </a:cubicBezTo>
                  <a:lnTo>
                    <a:pt x="24697" y="34123"/>
                  </a:lnTo>
                  <a:cubicBezTo>
                    <a:pt x="24804" y="33909"/>
                    <a:pt x="24857" y="33695"/>
                    <a:pt x="24964" y="33428"/>
                  </a:cubicBezTo>
                  <a:cubicBezTo>
                    <a:pt x="25232" y="32787"/>
                    <a:pt x="25499" y="32038"/>
                    <a:pt x="25713" y="31397"/>
                  </a:cubicBezTo>
                  <a:cubicBezTo>
                    <a:pt x="25873" y="30648"/>
                    <a:pt x="26034" y="30007"/>
                    <a:pt x="26140" y="29365"/>
                  </a:cubicBezTo>
                  <a:cubicBezTo>
                    <a:pt x="26301" y="28777"/>
                    <a:pt x="26354" y="28296"/>
                    <a:pt x="26408" y="27922"/>
                  </a:cubicBezTo>
                  <a:lnTo>
                    <a:pt x="26515" y="27388"/>
                  </a:lnTo>
                  <a:lnTo>
                    <a:pt x="26301" y="27869"/>
                  </a:lnTo>
                  <a:cubicBezTo>
                    <a:pt x="26194" y="28189"/>
                    <a:pt x="26087" y="28671"/>
                    <a:pt x="25873" y="29205"/>
                  </a:cubicBezTo>
                  <a:lnTo>
                    <a:pt x="25820" y="29365"/>
                  </a:lnTo>
                  <a:cubicBezTo>
                    <a:pt x="25766" y="27174"/>
                    <a:pt x="25499" y="25035"/>
                    <a:pt x="24964" y="22951"/>
                  </a:cubicBezTo>
                  <a:cubicBezTo>
                    <a:pt x="24644" y="21668"/>
                    <a:pt x="24483" y="20385"/>
                    <a:pt x="24376" y="19048"/>
                  </a:cubicBezTo>
                  <a:cubicBezTo>
                    <a:pt x="24537" y="16857"/>
                    <a:pt x="24857" y="13756"/>
                    <a:pt x="24857" y="13703"/>
                  </a:cubicBezTo>
                  <a:cubicBezTo>
                    <a:pt x="24964" y="13382"/>
                    <a:pt x="24857" y="13008"/>
                    <a:pt x="24590" y="12740"/>
                  </a:cubicBezTo>
                  <a:cubicBezTo>
                    <a:pt x="24537" y="12687"/>
                    <a:pt x="24430" y="12634"/>
                    <a:pt x="24376" y="12634"/>
                  </a:cubicBezTo>
                  <a:cubicBezTo>
                    <a:pt x="24163" y="12634"/>
                    <a:pt x="24002" y="12740"/>
                    <a:pt x="23895" y="12901"/>
                  </a:cubicBezTo>
                  <a:cubicBezTo>
                    <a:pt x="23361" y="13756"/>
                    <a:pt x="22880" y="14665"/>
                    <a:pt x="22398" y="15574"/>
                  </a:cubicBezTo>
                  <a:cubicBezTo>
                    <a:pt x="22452" y="15360"/>
                    <a:pt x="22505" y="15146"/>
                    <a:pt x="22612" y="14986"/>
                  </a:cubicBezTo>
                  <a:lnTo>
                    <a:pt x="22666" y="14772"/>
                  </a:lnTo>
                  <a:cubicBezTo>
                    <a:pt x="22880" y="14398"/>
                    <a:pt x="23040" y="13970"/>
                    <a:pt x="23254" y="13542"/>
                  </a:cubicBezTo>
                  <a:cubicBezTo>
                    <a:pt x="23468" y="13168"/>
                    <a:pt x="23628" y="12687"/>
                    <a:pt x="23788" y="12313"/>
                  </a:cubicBezTo>
                  <a:cubicBezTo>
                    <a:pt x="24002" y="11939"/>
                    <a:pt x="24163" y="11564"/>
                    <a:pt x="24323" y="11244"/>
                  </a:cubicBezTo>
                  <a:cubicBezTo>
                    <a:pt x="24430" y="10923"/>
                    <a:pt x="24537" y="10602"/>
                    <a:pt x="24644" y="10442"/>
                  </a:cubicBezTo>
                  <a:lnTo>
                    <a:pt x="24751" y="10121"/>
                  </a:lnTo>
                  <a:lnTo>
                    <a:pt x="24537" y="10281"/>
                  </a:lnTo>
                  <a:cubicBezTo>
                    <a:pt x="24430" y="10442"/>
                    <a:pt x="24269" y="10656"/>
                    <a:pt x="24056" y="10869"/>
                  </a:cubicBezTo>
                  <a:lnTo>
                    <a:pt x="24002" y="10976"/>
                  </a:lnTo>
                  <a:lnTo>
                    <a:pt x="24002" y="10923"/>
                  </a:lnTo>
                  <a:cubicBezTo>
                    <a:pt x="23361" y="9212"/>
                    <a:pt x="23093" y="7395"/>
                    <a:pt x="23147" y="5577"/>
                  </a:cubicBezTo>
                  <a:cubicBezTo>
                    <a:pt x="23307" y="2049"/>
                    <a:pt x="22666" y="445"/>
                    <a:pt x="20955" y="18"/>
                  </a:cubicBezTo>
                  <a:lnTo>
                    <a:pt x="20795" y="18"/>
                  </a:lnTo>
                  <a:cubicBezTo>
                    <a:pt x="20720" y="6"/>
                    <a:pt x="20647" y="0"/>
                    <a:pt x="20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4"/>
            <p:cNvSpPr/>
            <p:nvPr/>
          </p:nvSpPr>
          <p:spPr>
            <a:xfrm>
              <a:off x="4108675" y="1470300"/>
              <a:ext cx="143025" cy="272650"/>
            </a:xfrm>
            <a:custGeom>
              <a:avLst/>
              <a:gdLst/>
              <a:ahLst/>
              <a:cxnLst/>
              <a:rect l="l" t="t" r="r" b="b"/>
              <a:pathLst>
                <a:path w="5721" h="10906" extrusionOk="0">
                  <a:moveTo>
                    <a:pt x="5720" y="0"/>
                  </a:moveTo>
                  <a:lnTo>
                    <a:pt x="5453" y="481"/>
                  </a:lnTo>
                  <a:cubicBezTo>
                    <a:pt x="5293" y="802"/>
                    <a:pt x="5079" y="1230"/>
                    <a:pt x="4812" y="1711"/>
                  </a:cubicBezTo>
                  <a:cubicBezTo>
                    <a:pt x="4491" y="2192"/>
                    <a:pt x="4224" y="2833"/>
                    <a:pt x="3849" y="3475"/>
                  </a:cubicBezTo>
                  <a:cubicBezTo>
                    <a:pt x="3529" y="4063"/>
                    <a:pt x="3208" y="4811"/>
                    <a:pt x="2834" y="5453"/>
                  </a:cubicBezTo>
                  <a:cubicBezTo>
                    <a:pt x="2460" y="6148"/>
                    <a:pt x="2192" y="6789"/>
                    <a:pt x="1818" y="7430"/>
                  </a:cubicBezTo>
                  <a:cubicBezTo>
                    <a:pt x="1497" y="8072"/>
                    <a:pt x="1123" y="8660"/>
                    <a:pt x="909" y="9141"/>
                  </a:cubicBezTo>
                  <a:cubicBezTo>
                    <a:pt x="642" y="9676"/>
                    <a:pt x="428" y="10103"/>
                    <a:pt x="214" y="10424"/>
                  </a:cubicBezTo>
                  <a:lnTo>
                    <a:pt x="1" y="10905"/>
                  </a:lnTo>
                  <a:lnTo>
                    <a:pt x="321" y="10531"/>
                  </a:lnTo>
                  <a:cubicBezTo>
                    <a:pt x="482" y="10264"/>
                    <a:pt x="749" y="9943"/>
                    <a:pt x="1070" y="9515"/>
                  </a:cubicBezTo>
                  <a:cubicBezTo>
                    <a:pt x="1444" y="9088"/>
                    <a:pt x="1765" y="8553"/>
                    <a:pt x="2139" y="7965"/>
                  </a:cubicBezTo>
                  <a:cubicBezTo>
                    <a:pt x="2513" y="7377"/>
                    <a:pt x="2887" y="6682"/>
                    <a:pt x="3261" y="6041"/>
                  </a:cubicBezTo>
                  <a:cubicBezTo>
                    <a:pt x="3636" y="5346"/>
                    <a:pt x="3956" y="4597"/>
                    <a:pt x="4277" y="3956"/>
                  </a:cubicBezTo>
                  <a:cubicBezTo>
                    <a:pt x="4598" y="3261"/>
                    <a:pt x="4865" y="2619"/>
                    <a:pt x="5079" y="2031"/>
                  </a:cubicBezTo>
                  <a:cubicBezTo>
                    <a:pt x="5293" y="1443"/>
                    <a:pt x="5453" y="909"/>
                    <a:pt x="5560" y="588"/>
                  </a:cubicBezTo>
                  <a:lnTo>
                    <a:pt x="57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4"/>
            <p:cNvSpPr/>
            <p:nvPr/>
          </p:nvSpPr>
          <p:spPr>
            <a:xfrm>
              <a:off x="4124725" y="985175"/>
              <a:ext cx="104250" cy="462425"/>
            </a:xfrm>
            <a:custGeom>
              <a:avLst/>
              <a:gdLst/>
              <a:ahLst/>
              <a:cxnLst/>
              <a:rect l="l" t="t" r="r" b="b"/>
              <a:pathLst>
                <a:path w="4170" h="18497" extrusionOk="0">
                  <a:moveTo>
                    <a:pt x="4170" y="0"/>
                  </a:moveTo>
                  <a:lnTo>
                    <a:pt x="3849" y="695"/>
                  </a:lnTo>
                  <a:cubicBezTo>
                    <a:pt x="3742" y="909"/>
                    <a:pt x="3635" y="1230"/>
                    <a:pt x="3528" y="1551"/>
                  </a:cubicBezTo>
                  <a:cubicBezTo>
                    <a:pt x="3421" y="1871"/>
                    <a:pt x="3261" y="2245"/>
                    <a:pt x="3154" y="2673"/>
                  </a:cubicBezTo>
                  <a:cubicBezTo>
                    <a:pt x="2887" y="3528"/>
                    <a:pt x="2673" y="4544"/>
                    <a:pt x="2459" y="5667"/>
                  </a:cubicBezTo>
                  <a:cubicBezTo>
                    <a:pt x="2192" y="6789"/>
                    <a:pt x="2031" y="8019"/>
                    <a:pt x="1871" y="9195"/>
                  </a:cubicBezTo>
                  <a:cubicBezTo>
                    <a:pt x="1657" y="10371"/>
                    <a:pt x="1550" y="11600"/>
                    <a:pt x="1336" y="12723"/>
                  </a:cubicBezTo>
                  <a:cubicBezTo>
                    <a:pt x="1176" y="13792"/>
                    <a:pt x="962" y="14808"/>
                    <a:pt x="748" y="15663"/>
                  </a:cubicBezTo>
                  <a:cubicBezTo>
                    <a:pt x="642" y="16091"/>
                    <a:pt x="535" y="16518"/>
                    <a:pt x="481" y="16839"/>
                  </a:cubicBezTo>
                  <a:lnTo>
                    <a:pt x="321" y="17320"/>
                  </a:lnTo>
                  <a:lnTo>
                    <a:pt x="214" y="17694"/>
                  </a:lnTo>
                  <a:lnTo>
                    <a:pt x="0" y="18496"/>
                  </a:lnTo>
                  <a:lnTo>
                    <a:pt x="321" y="17801"/>
                  </a:lnTo>
                  <a:lnTo>
                    <a:pt x="481" y="17481"/>
                  </a:lnTo>
                  <a:lnTo>
                    <a:pt x="642" y="16999"/>
                  </a:lnTo>
                  <a:cubicBezTo>
                    <a:pt x="802" y="16679"/>
                    <a:pt x="909" y="16358"/>
                    <a:pt x="1069" y="15877"/>
                  </a:cubicBezTo>
                  <a:cubicBezTo>
                    <a:pt x="1336" y="15022"/>
                    <a:pt x="1550" y="14006"/>
                    <a:pt x="1818" y="12937"/>
                  </a:cubicBezTo>
                  <a:cubicBezTo>
                    <a:pt x="2031" y="11814"/>
                    <a:pt x="2245" y="10585"/>
                    <a:pt x="2406" y="9409"/>
                  </a:cubicBezTo>
                  <a:cubicBezTo>
                    <a:pt x="2619" y="8179"/>
                    <a:pt x="2726" y="7003"/>
                    <a:pt x="2940" y="5880"/>
                  </a:cubicBezTo>
                  <a:cubicBezTo>
                    <a:pt x="3101" y="4758"/>
                    <a:pt x="3261" y="3742"/>
                    <a:pt x="3475" y="2887"/>
                  </a:cubicBezTo>
                  <a:cubicBezTo>
                    <a:pt x="3528" y="2459"/>
                    <a:pt x="3635" y="2032"/>
                    <a:pt x="3742" y="1711"/>
                  </a:cubicBezTo>
                  <a:cubicBezTo>
                    <a:pt x="3795" y="1337"/>
                    <a:pt x="3902" y="1016"/>
                    <a:pt x="3956" y="802"/>
                  </a:cubicBezTo>
                  <a:lnTo>
                    <a:pt x="4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4"/>
            <p:cNvSpPr/>
            <p:nvPr/>
          </p:nvSpPr>
          <p:spPr>
            <a:xfrm>
              <a:off x="3944300" y="880925"/>
              <a:ext cx="118975" cy="267300"/>
            </a:xfrm>
            <a:custGeom>
              <a:avLst/>
              <a:gdLst/>
              <a:ahLst/>
              <a:cxnLst/>
              <a:rect l="l" t="t" r="r" b="b"/>
              <a:pathLst>
                <a:path w="4759" h="10692" extrusionOk="0">
                  <a:moveTo>
                    <a:pt x="321" y="1"/>
                  </a:moveTo>
                  <a:lnTo>
                    <a:pt x="268" y="161"/>
                  </a:lnTo>
                  <a:cubicBezTo>
                    <a:pt x="268" y="268"/>
                    <a:pt x="214" y="375"/>
                    <a:pt x="161" y="589"/>
                  </a:cubicBezTo>
                  <a:cubicBezTo>
                    <a:pt x="107" y="1123"/>
                    <a:pt x="54" y="1658"/>
                    <a:pt x="0" y="2192"/>
                  </a:cubicBezTo>
                  <a:cubicBezTo>
                    <a:pt x="54" y="2994"/>
                    <a:pt x="161" y="3743"/>
                    <a:pt x="375" y="4491"/>
                  </a:cubicBezTo>
                  <a:cubicBezTo>
                    <a:pt x="588" y="5239"/>
                    <a:pt x="909" y="5988"/>
                    <a:pt x="1390" y="6629"/>
                  </a:cubicBezTo>
                  <a:cubicBezTo>
                    <a:pt x="1764" y="7110"/>
                    <a:pt x="2246" y="7591"/>
                    <a:pt x="2727" y="8019"/>
                  </a:cubicBezTo>
                  <a:cubicBezTo>
                    <a:pt x="3101" y="8393"/>
                    <a:pt x="3529" y="8768"/>
                    <a:pt x="3849" y="9195"/>
                  </a:cubicBezTo>
                  <a:cubicBezTo>
                    <a:pt x="4117" y="9462"/>
                    <a:pt x="4330" y="9837"/>
                    <a:pt x="4544" y="10211"/>
                  </a:cubicBezTo>
                  <a:cubicBezTo>
                    <a:pt x="4598" y="10371"/>
                    <a:pt x="4651" y="10532"/>
                    <a:pt x="4758" y="10692"/>
                  </a:cubicBezTo>
                  <a:cubicBezTo>
                    <a:pt x="4705" y="10478"/>
                    <a:pt x="4651" y="10264"/>
                    <a:pt x="4598" y="10104"/>
                  </a:cubicBezTo>
                  <a:cubicBezTo>
                    <a:pt x="4491" y="9623"/>
                    <a:pt x="4330" y="9195"/>
                    <a:pt x="4117" y="8768"/>
                  </a:cubicBezTo>
                  <a:cubicBezTo>
                    <a:pt x="3796" y="8286"/>
                    <a:pt x="3422" y="7805"/>
                    <a:pt x="2994" y="7324"/>
                  </a:cubicBezTo>
                  <a:cubicBezTo>
                    <a:pt x="2566" y="6897"/>
                    <a:pt x="2139" y="6415"/>
                    <a:pt x="1764" y="5881"/>
                  </a:cubicBezTo>
                  <a:cubicBezTo>
                    <a:pt x="1337" y="5346"/>
                    <a:pt x="1016" y="4758"/>
                    <a:pt x="802" y="4117"/>
                  </a:cubicBezTo>
                  <a:cubicBezTo>
                    <a:pt x="588" y="3475"/>
                    <a:pt x="428" y="2834"/>
                    <a:pt x="375" y="2139"/>
                  </a:cubicBezTo>
                  <a:cubicBezTo>
                    <a:pt x="321" y="1658"/>
                    <a:pt x="321" y="1123"/>
                    <a:pt x="321" y="642"/>
                  </a:cubicBezTo>
                  <a:lnTo>
                    <a:pt x="321" y="161"/>
                  </a:lnTo>
                  <a:lnTo>
                    <a:pt x="3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4"/>
            <p:cNvSpPr/>
            <p:nvPr/>
          </p:nvSpPr>
          <p:spPr>
            <a:xfrm>
              <a:off x="4111350" y="639025"/>
              <a:ext cx="72200" cy="299400"/>
            </a:xfrm>
            <a:custGeom>
              <a:avLst/>
              <a:gdLst/>
              <a:ahLst/>
              <a:cxnLst/>
              <a:rect l="l" t="t" r="r" b="b"/>
              <a:pathLst>
                <a:path w="2888" h="11976" extrusionOk="0">
                  <a:moveTo>
                    <a:pt x="2887" y="1"/>
                  </a:moveTo>
                  <a:lnTo>
                    <a:pt x="2673" y="429"/>
                  </a:lnTo>
                  <a:cubicBezTo>
                    <a:pt x="2566" y="749"/>
                    <a:pt x="2353" y="1177"/>
                    <a:pt x="2192" y="1658"/>
                  </a:cubicBezTo>
                  <a:cubicBezTo>
                    <a:pt x="1978" y="2193"/>
                    <a:pt x="1765" y="2834"/>
                    <a:pt x="1497" y="3529"/>
                  </a:cubicBezTo>
                  <a:cubicBezTo>
                    <a:pt x="1283" y="4171"/>
                    <a:pt x="1070" y="4919"/>
                    <a:pt x="909" y="5721"/>
                  </a:cubicBezTo>
                  <a:cubicBezTo>
                    <a:pt x="695" y="6469"/>
                    <a:pt x="588" y="7271"/>
                    <a:pt x="428" y="7966"/>
                  </a:cubicBezTo>
                  <a:cubicBezTo>
                    <a:pt x="321" y="8714"/>
                    <a:pt x="214" y="9409"/>
                    <a:pt x="161" y="9997"/>
                  </a:cubicBezTo>
                  <a:cubicBezTo>
                    <a:pt x="54" y="10532"/>
                    <a:pt x="54" y="11120"/>
                    <a:pt x="0" y="11441"/>
                  </a:cubicBezTo>
                  <a:lnTo>
                    <a:pt x="0" y="11975"/>
                  </a:lnTo>
                  <a:lnTo>
                    <a:pt x="107" y="11441"/>
                  </a:lnTo>
                  <a:cubicBezTo>
                    <a:pt x="161" y="11173"/>
                    <a:pt x="214" y="10692"/>
                    <a:pt x="321" y="10104"/>
                  </a:cubicBezTo>
                  <a:cubicBezTo>
                    <a:pt x="428" y="9516"/>
                    <a:pt x="535" y="8875"/>
                    <a:pt x="695" y="8126"/>
                  </a:cubicBezTo>
                  <a:cubicBezTo>
                    <a:pt x="856" y="7378"/>
                    <a:pt x="1016" y="6630"/>
                    <a:pt x="1177" y="5881"/>
                  </a:cubicBezTo>
                  <a:cubicBezTo>
                    <a:pt x="1390" y="5133"/>
                    <a:pt x="1551" y="4384"/>
                    <a:pt x="1765" y="3689"/>
                  </a:cubicBezTo>
                  <a:cubicBezTo>
                    <a:pt x="1978" y="2995"/>
                    <a:pt x="2139" y="2353"/>
                    <a:pt x="2299" y="1819"/>
                  </a:cubicBezTo>
                  <a:cubicBezTo>
                    <a:pt x="2513" y="1284"/>
                    <a:pt x="2620" y="803"/>
                    <a:pt x="2727" y="482"/>
                  </a:cubicBezTo>
                  <a:lnTo>
                    <a:pt x="28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4"/>
            <p:cNvSpPr/>
            <p:nvPr/>
          </p:nvSpPr>
          <p:spPr>
            <a:xfrm>
              <a:off x="4041850" y="820800"/>
              <a:ext cx="17400" cy="167075"/>
            </a:xfrm>
            <a:custGeom>
              <a:avLst/>
              <a:gdLst/>
              <a:ahLst/>
              <a:cxnLst/>
              <a:rect l="l" t="t" r="r" b="b"/>
              <a:pathLst>
                <a:path w="696" h="6683" extrusionOk="0">
                  <a:moveTo>
                    <a:pt x="1" y="0"/>
                  </a:moveTo>
                  <a:lnTo>
                    <a:pt x="1" y="321"/>
                  </a:lnTo>
                  <a:lnTo>
                    <a:pt x="1" y="1069"/>
                  </a:lnTo>
                  <a:lnTo>
                    <a:pt x="1" y="2192"/>
                  </a:lnTo>
                  <a:cubicBezTo>
                    <a:pt x="1" y="2619"/>
                    <a:pt x="1" y="2994"/>
                    <a:pt x="54" y="3421"/>
                  </a:cubicBezTo>
                  <a:cubicBezTo>
                    <a:pt x="108" y="3849"/>
                    <a:pt x="161" y="4277"/>
                    <a:pt x="215" y="4651"/>
                  </a:cubicBezTo>
                  <a:cubicBezTo>
                    <a:pt x="268" y="5078"/>
                    <a:pt x="375" y="5399"/>
                    <a:pt x="428" y="5720"/>
                  </a:cubicBezTo>
                  <a:cubicBezTo>
                    <a:pt x="482" y="5987"/>
                    <a:pt x="589" y="6255"/>
                    <a:pt x="642" y="6415"/>
                  </a:cubicBezTo>
                  <a:lnTo>
                    <a:pt x="696" y="6682"/>
                  </a:lnTo>
                  <a:lnTo>
                    <a:pt x="696" y="6361"/>
                  </a:lnTo>
                  <a:lnTo>
                    <a:pt x="642" y="5613"/>
                  </a:lnTo>
                  <a:cubicBezTo>
                    <a:pt x="589" y="5346"/>
                    <a:pt x="535" y="4972"/>
                    <a:pt x="482" y="4544"/>
                  </a:cubicBezTo>
                  <a:cubicBezTo>
                    <a:pt x="428" y="4170"/>
                    <a:pt x="428" y="3742"/>
                    <a:pt x="375" y="3368"/>
                  </a:cubicBezTo>
                  <a:cubicBezTo>
                    <a:pt x="321" y="2940"/>
                    <a:pt x="268" y="2513"/>
                    <a:pt x="215" y="2138"/>
                  </a:cubicBezTo>
                  <a:cubicBezTo>
                    <a:pt x="215" y="1764"/>
                    <a:pt x="161" y="1390"/>
                    <a:pt x="108" y="1069"/>
                  </a:cubicBezTo>
                  <a:lnTo>
                    <a:pt x="54" y="32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4"/>
            <p:cNvSpPr/>
            <p:nvPr/>
          </p:nvSpPr>
          <p:spPr>
            <a:xfrm>
              <a:off x="4182175" y="1235075"/>
              <a:ext cx="82875" cy="245925"/>
            </a:xfrm>
            <a:custGeom>
              <a:avLst/>
              <a:gdLst/>
              <a:ahLst/>
              <a:cxnLst/>
              <a:rect l="l" t="t" r="r" b="b"/>
              <a:pathLst>
                <a:path w="3315" h="9837" extrusionOk="0">
                  <a:moveTo>
                    <a:pt x="3315" y="1"/>
                  </a:moveTo>
                  <a:lnTo>
                    <a:pt x="3208" y="428"/>
                  </a:lnTo>
                  <a:lnTo>
                    <a:pt x="2780" y="1551"/>
                  </a:lnTo>
                  <a:lnTo>
                    <a:pt x="2246" y="3155"/>
                  </a:lnTo>
                  <a:cubicBezTo>
                    <a:pt x="2085" y="3743"/>
                    <a:pt x="1872" y="4331"/>
                    <a:pt x="1658" y="4919"/>
                  </a:cubicBezTo>
                  <a:cubicBezTo>
                    <a:pt x="1444" y="5560"/>
                    <a:pt x="1230" y="6148"/>
                    <a:pt x="1070" y="6736"/>
                  </a:cubicBezTo>
                  <a:lnTo>
                    <a:pt x="535" y="8286"/>
                  </a:lnTo>
                  <a:lnTo>
                    <a:pt x="161" y="9409"/>
                  </a:lnTo>
                  <a:lnTo>
                    <a:pt x="1" y="9837"/>
                  </a:lnTo>
                  <a:lnTo>
                    <a:pt x="161" y="9462"/>
                  </a:lnTo>
                  <a:cubicBezTo>
                    <a:pt x="268" y="9195"/>
                    <a:pt x="482" y="8874"/>
                    <a:pt x="642" y="8447"/>
                  </a:cubicBezTo>
                  <a:cubicBezTo>
                    <a:pt x="856" y="8019"/>
                    <a:pt x="1070" y="7485"/>
                    <a:pt x="1284" y="6950"/>
                  </a:cubicBezTo>
                  <a:cubicBezTo>
                    <a:pt x="1497" y="6362"/>
                    <a:pt x="1711" y="5774"/>
                    <a:pt x="1925" y="5132"/>
                  </a:cubicBezTo>
                  <a:cubicBezTo>
                    <a:pt x="2139" y="4544"/>
                    <a:pt x="2353" y="3903"/>
                    <a:pt x="2513" y="3315"/>
                  </a:cubicBezTo>
                  <a:cubicBezTo>
                    <a:pt x="2674" y="2727"/>
                    <a:pt x="2834" y="2139"/>
                    <a:pt x="2941" y="1658"/>
                  </a:cubicBezTo>
                  <a:cubicBezTo>
                    <a:pt x="3101" y="1177"/>
                    <a:pt x="3155" y="749"/>
                    <a:pt x="3262" y="482"/>
                  </a:cubicBezTo>
                  <a:lnTo>
                    <a:pt x="33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4"/>
            <p:cNvSpPr/>
            <p:nvPr/>
          </p:nvSpPr>
          <p:spPr>
            <a:xfrm>
              <a:off x="4043200" y="1700150"/>
              <a:ext cx="145675" cy="269975"/>
            </a:xfrm>
            <a:custGeom>
              <a:avLst/>
              <a:gdLst/>
              <a:ahLst/>
              <a:cxnLst/>
              <a:rect l="l" t="t" r="r" b="b"/>
              <a:pathLst>
                <a:path w="5827" h="10799" extrusionOk="0">
                  <a:moveTo>
                    <a:pt x="5827" y="1"/>
                  </a:moveTo>
                  <a:lnTo>
                    <a:pt x="5613" y="535"/>
                  </a:lnTo>
                  <a:cubicBezTo>
                    <a:pt x="5506" y="856"/>
                    <a:pt x="5292" y="1337"/>
                    <a:pt x="5079" y="1925"/>
                  </a:cubicBezTo>
                  <a:cubicBezTo>
                    <a:pt x="4865" y="2513"/>
                    <a:pt x="4597" y="3155"/>
                    <a:pt x="4277" y="3849"/>
                  </a:cubicBezTo>
                  <a:cubicBezTo>
                    <a:pt x="4009" y="4491"/>
                    <a:pt x="3635" y="5186"/>
                    <a:pt x="3261" y="5881"/>
                  </a:cubicBezTo>
                  <a:cubicBezTo>
                    <a:pt x="2887" y="6522"/>
                    <a:pt x="2513" y="7217"/>
                    <a:pt x="2138" y="7805"/>
                  </a:cubicBezTo>
                  <a:cubicBezTo>
                    <a:pt x="1764" y="8340"/>
                    <a:pt x="1390" y="8928"/>
                    <a:pt x="1069" y="9355"/>
                  </a:cubicBezTo>
                  <a:cubicBezTo>
                    <a:pt x="749" y="9783"/>
                    <a:pt x="481" y="10157"/>
                    <a:pt x="321" y="10371"/>
                  </a:cubicBezTo>
                  <a:lnTo>
                    <a:pt x="0" y="10799"/>
                  </a:lnTo>
                  <a:lnTo>
                    <a:pt x="321" y="10478"/>
                  </a:lnTo>
                  <a:cubicBezTo>
                    <a:pt x="535" y="10264"/>
                    <a:pt x="855" y="9943"/>
                    <a:pt x="1176" y="9569"/>
                  </a:cubicBezTo>
                  <a:cubicBezTo>
                    <a:pt x="1604" y="9088"/>
                    <a:pt x="1978" y="8607"/>
                    <a:pt x="2299" y="8073"/>
                  </a:cubicBezTo>
                  <a:cubicBezTo>
                    <a:pt x="2673" y="7484"/>
                    <a:pt x="3101" y="6896"/>
                    <a:pt x="3475" y="6202"/>
                  </a:cubicBezTo>
                  <a:cubicBezTo>
                    <a:pt x="3849" y="5507"/>
                    <a:pt x="4170" y="4758"/>
                    <a:pt x="4491" y="4063"/>
                  </a:cubicBezTo>
                  <a:cubicBezTo>
                    <a:pt x="4811" y="3368"/>
                    <a:pt x="5025" y="2673"/>
                    <a:pt x="5239" y="2085"/>
                  </a:cubicBezTo>
                  <a:cubicBezTo>
                    <a:pt x="5453" y="1444"/>
                    <a:pt x="5560" y="963"/>
                    <a:pt x="5667" y="589"/>
                  </a:cubicBezTo>
                  <a:lnTo>
                    <a:pt x="58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4"/>
            <p:cNvSpPr/>
            <p:nvPr/>
          </p:nvSpPr>
          <p:spPr>
            <a:xfrm>
              <a:off x="3955000" y="1861850"/>
              <a:ext cx="28075" cy="149700"/>
            </a:xfrm>
            <a:custGeom>
              <a:avLst/>
              <a:gdLst/>
              <a:ahLst/>
              <a:cxnLst/>
              <a:rect l="l" t="t" r="r" b="b"/>
              <a:pathLst>
                <a:path w="1123" h="5988" extrusionOk="0">
                  <a:moveTo>
                    <a:pt x="0" y="1"/>
                  </a:moveTo>
                  <a:lnTo>
                    <a:pt x="0" y="268"/>
                  </a:lnTo>
                  <a:lnTo>
                    <a:pt x="0" y="963"/>
                  </a:lnTo>
                  <a:cubicBezTo>
                    <a:pt x="0" y="1284"/>
                    <a:pt x="0" y="1658"/>
                    <a:pt x="107" y="1979"/>
                  </a:cubicBezTo>
                  <a:cubicBezTo>
                    <a:pt x="160" y="2353"/>
                    <a:pt x="214" y="2727"/>
                    <a:pt x="267" y="3101"/>
                  </a:cubicBezTo>
                  <a:cubicBezTo>
                    <a:pt x="321" y="3529"/>
                    <a:pt x="428" y="3850"/>
                    <a:pt x="535" y="4224"/>
                  </a:cubicBezTo>
                  <a:cubicBezTo>
                    <a:pt x="588" y="4545"/>
                    <a:pt x="695" y="4865"/>
                    <a:pt x="802" y="5133"/>
                  </a:cubicBezTo>
                  <a:cubicBezTo>
                    <a:pt x="855" y="5400"/>
                    <a:pt x="962" y="5614"/>
                    <a:pt x="1016" y="5774"/>
                  </a:cubicBezTo>
                  <a:lnTo>
                    <a:pt x="1123" y="5988"/>
                  </a:lnTo>
                  <a:lnTo>
                    <a:pt x="1069" y="5721"/>
                  </a:lnTo>
                  <a:lnTo>
                    <a:pt x="962" y="5026"/>
                  </a:lnTo>
                  <a:lnTo>
                    <a:pt x="748" y="4064"/>
                  </a:lnTo>
                  <a:cubicBezTo>
                    <a:pt x="695" y="3689"/>
                    <a:pt x="642" y="3315"/>
                    <a:pt x="535" y="2941"/>
                  </a:cubicBezTo>
                  <a:cubicBezTo>
                    <a:pt x="481" y="2567"/>
                    <a:pt x="428" y="2246"/>
                    <a:pt x="374" y="1872"/>
                  </a:cubicBezTo>
                  <a:cubicBezTo>
                    <a:pt x="267" y="1498"/>
                    <a:pt x="214" y="1177"/>
                    <a:pt x="160" y="910"/>
                  </a:cubicBezTo>
                  <a:lnTo>
                    <a:pt x="54" y="21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4"/>
            <p:cNvSpPr/>
            <p:nvPr/>
          </p:nvSpPr>
          <p:spPr>
            <a:xfrm>
              <a:off x="3952325" y="1416825"/>
              <a:ext cx="62825" cy="367550"/>
            </a:xfrm>
            <a:custGeom>
              <a:avLst/>
              <a:gdLst/>
              <a:ahLst/>
              <a:cxnLst/>
              <a:rect l="l" t="t" r="r" b="b"/>
              <a:pathLst>
                <a:path w="2513" h="14702" extrusionOk="0">
                  <a:moveTo>
                    <a:pt x="0" y="1"/>
                  </a:moveTo>
                  <a:cubicBezTo>
                    <a:pt x="1" y="3"/>
                    <a:pt x="54" y="217"/>
                    <a:pt x="161" y="589"/>
                  </a:cubicBezTo>
                  <a:cubicBezTo>
                    <a:pt x="267" y="963"/>
                    <a:pt x="428" y="1498"/>
                    <a:pt x="588" y="2192"/>
                  </a:cubicBezTo>
                  <a:cubicBezTo>
                    <a:pt x="749" y="2834"/>
                    <a:pt x="909" y="3636"/>
                    <a:pt x="1016" y="4491"/>
                  </a:cubicBezTo>
                  <a:cubicBezTo>
                    <a:pt x="1176" y="5346"/>
                    <a:pt x="1283" y="6309"/>
                    <a:pt x="1390" y="7217"/>
                  </a:cubicBezTo>
                  <a:cubicBezTo>
                    <a:pt x="1497" y="8180"/>
                    <a:pt x="1657" y="9088"/>
                    <a:pt x="1764" y="9997"/>
                  </a:cubicBezTo>
                  <a:cubicBezTo>
                    <a:pt x="1871" y="10852"/>
                    <a:pt x="1978" y="11708"/>
                    <a:pt x="2085" y="12403"/>
                  </a:cubicBezTo>
                  <a:cubicBezTo>
                    <a:pt x="2192" y="13098"/>
                    <a:pt x="2299" y="13686"/>
                    <a:pt x="2406" y="14060"/>
                  </a:cubicBezTo>
                  <a:lnTo>
                    <a:pt x="2513" y="14701"/>
                  </a:lnTo>
                  <a:lnTo>
                    <a:pt x="2459" y="14006"/>
                  </a:lnTo>
                  <a:cubicBezTo>
                    <a:pt x="2406" y="13632"/>
                    <a:pt x="2299" y="13044"/>
                    <a:pt x="2245" y="12349"/>
                  </a:cubicBezTo>
                  <a:cubicBezTo>
                    <a:pt x="2138" y="11654"/>
                    <a:pt x="2085" y="10799"/>
                    <a:pt x="1978" y="9890"/>
                  </a:cubicBezTo>
                  <a:cubicBezTo>
                    <a:pt x="1871" y="9035"/>
                    <a:pt x="1818" y="8073"/>
                    <a:pt x="1711" y="7110"/>
                  </a:cubicBezTo>
                  <a:cubicBezTo>
                    <a:pt x="1604" y="6202"/>
                    <a:pt x="1443" y="5240"/>
                    <a:pt x="1283" y="4384"/>
                  </a:cubicBezTo>
                  <a:cubicBezTo>
                    <a:pt x="1123" y="3529"/>
                    <a:pt x="909" y="2727"/>
                    <a:pt x="749" y="2086"/>
                  </a:cubicBezTo>
                  <a:cubicBezTo>
                    <a:pt x="588" y="1551"/>
                    <a:pt x="428" y="1016"/>
                    <a:pt x="214" y="535"/>
                  </a:cubicBezTo>
                  <a:cubicBezTo>
                    <a:pt x="55" y="217"/>
                    <a:pt x="1" y="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4"/>
            <p:cNvSpPr/>
            <p:nvPr/>
          </p:nvSpPr>
          <p:spPr>
            <a:xfrm>
              <a:off x="3965675" y="1188300"/>
              <a:ext cx="92250" cy="276675"/>
            </a:xfrm>
            <a:custGeom>
              <a:avLst/>
              <a:gdLst/>
              <a:ahLst/>
              <a:cxnLst/>
              <a:rect l="l" t="t" r="r" b="b"/>
              <a:pathLst>
                <a:path w="3690" h="11067" extrusionOk="0">
                  <a:moveTo>
                    <a:pt x="1" y="1"/>
                  </a:moveTo>
                  <a:lnTo>
                    <a:pt x="215" y="428"/>
                  </a:lnTo>
                  <a:cubicBezTo>
                    <a:pt x="321" y="696"/>
                    <a:pt x="535" y="1070"/>
                    <a:pt x="749" y="1551"/>
                  </a:cubicBezTo>
                  <a:cubicBezTo>
                    <a:pt x="963" y="2032"/>
                    <a:pt x="1177" y="2620"/>
                    <a:pt x="1444" y="3262"/>
                  </a:cubicBezTo>
                  <a:cubicBezTo>
                    <a:pt x="1711" y="3850"/>
                    <a:pt x="1925" y="4544"/>
                    <a:pt x="2192" y="5239"/>
                  </a:cubicBezTo>
                  <a:cubicBezTo>
                    <a:pt x="2406" y="5934"/>
                    <a:pt x="2620" y="6629"/>
                    <a:pt x="2834" y="7324"/>
                  </a:cubicBezTo>
                  <a:cubicBezTo>
                    <a:pt x="3048" y="8019"/>
                    <a:pt x="3208" y="8661"/>
                    <a:pt x="3315" y="9195"/>
                  </a:cubicBezTo>
                  <a:cubicBezTo>
                    <a:pt x="3422" y="9783"/>
                    <a:pt x="3529" y="10264"/>
                    <a:pt x="3582" y="10532"/>
                  </a:cubicBezTo>
                  <a:lnTo>
                    <a:pt x="3689" y="11066"/>
                  </a:lnTo>
                  <a:lnTo>
                    <a:pt x="3636" y="10532"/>
                  </a:lnTo>
                  <a:cubicBezTo>
                    <a:pt x="3582" y="10211"/>
                    <a:pt x="3529" y="9730"/>
                    <a:pt x="3422" y="9142"/>
                  </a:cubicBezTo>
                  <a:cubicBezTo>
                    <a:pt x="3315" y="8554"/>
                    <a:pt x="3208" y="7859"/>
                    <a:pt x="3048" y="7164"/>
                  </a:cubicBezTo>
                  <a:cubicBezTo>
                    <a:pt x="2834" y="6469"/>
                    <a:pt x="2620" y="5721"/>
                    <a:pt x="2406" y="5026"/>
                  </a:cubicBezTo>
                  <a:cubicBezTo>
                    <a:pt x="2192" y="4277"/>
                    <a:pt x="1925" y="3636"/>
                    <a:pt x="1658" y="2994"/>
                  </a:cubicBezTo>
                  <a:cubicBezTo>
                    <a:pt x="1391" y="2406"/>
                    <a:pt x="1123" y="1872"/>
                    <a:pt x="856" y="1391"/>
                  </a:cubicBezTo>
                  <a:cubicBezTo>
                    <a:pt x="589" y="963"/>
                    <a:pt x="375" y="589"/>
                    <a:pt x="268" y="375"/>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894;p34">
            <a:extLst>
              <a:ext uri="{FF2B5EF4-FFF2-40B4-BE49-F238E27FC236}">
                <a16:creationId xmlns:a16="http://schemas.microsoft.com/office/drawing/2014/main" id="{3C31DDE2-B1F2-DAB7-B746-E0B99530A205}"/>
              </a:ext>
            </a:extLst>
          </p:cNvPr>
          <p:cNvSpPr txBox="1">
            <a:spLocks/>
          </p:cNvSpPr>
          <p:nvPr/>
        </p:nvSpPr>
        <p:spPr>
          <a:xfrm>
            <a:off x="861236" y="2033476"/>
            <a:ext cx="7506587" cy="14991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IM Fell English SC"/>
              <a:buNone/>
              <a:defRPr sz="5800" b="0" i="0" u="none" strike="noStrike" cap="none">
                <a:solidFill>
                  <a:schemeClr val="dk1"/>
                </a:solidFill>
                <a:latin typeface="IM Fell English SC"/>
                <a:ea typeface="IM Fell English SC"/>
                <a:cs typeface="IM Fell English SC"/>
                <a:sym typeface="IM Fell English SC"/>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nSpc>
                <a:spcPct val="100000"/>
              </a:lnSpc>
              <a:spcBef>
                <a:spcPts val="600"/>
              </a:spcBef>
              <a:spcAft>
                <a:spcPts val="600"/>
              </a:spcAft>
            </a:pPr>
            <a:r>
              <a:rPr lang="vi-VN" sz="2400" b="1" dirty="0">
                <a:solidFill>
                  <a:srgbClr val="FF0000"/>
                </a:solidFill>
                <a:latin typeface="Times New Roman" panose="02020603050405020304" pitchFamily="18" charset="0"/>
                <a:cs typeface="Times New Roman" panose="02020603050405020304" pitchFamily="18" charset="0"/>
              </a:rPr>
              <a:t>Tên biện pháp: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mềm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nghiệm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ảo</a:t>
            </a:r>
            <a:r>
              <a:rPr lang="en-US" sz="2400" b="1" dirty="0">
                <a:solidFill>
                  <a:srgbClr val="FF0000"/>
                </a:solidFill>
                <a:latin typeface="Times New Roman" panose="02020603050405020304" pitchFamily="18" charset="0"/>
                <a:cs typeface="Times New Roman" panose="02020603050405020304" pitchFamily="18" charset="0"/>
              </a:rPr>
              <a:t> Crocodile Chemistry </a:t>
            </a:r>
            <a:r>
              <a:rPr lang="en-US" sz="2400" b="1" dirty="0" err="1">
                <a:solidFill>
                  <a:srgbClr val="FF0000"/>
                </a:solidFill>
                <a:latin typeface="Times New Roman" panose="02020603050405020304" pitchFamily="18" charset="0"/>
                <a:cs typeface="Times New Roman" panose="02020603050405020304" pitchFamily="18" charset="0"/>
              </a:rPr>
              <a:t>nhằm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hỗ</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tìm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hiểu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phần</a:t>
            </a:r>
            <a:r>
              <a:rPr lang="vi-VN" sz="2400" b="1" dirty="0">
                <a:solidFill>
                  <a:srgbClr val="FF0000"/>
                </a:solidFill>
                <a:latin typeface="Times New Roman" panose="02020603050405020304" pitchFamily="18" charset="0"/>
                <a:cs typeface="Times New Roman" panose="02020603050405020304" pitchFamily="18" charset="0"/>
              </a:rPr>
              <a:t> chất và sự biến đổi của chất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8B </a:t>
            </a:r>
            <a:r>
              <a:rPr lang="en-US" sz="2400" b="1" dirty="0" err="1">
                <a:solidFill>
                  <a:srgbClr val="FF0000"/>
                </a:solidFill>
                <a:latin typeface="Times New Roman" panose="02020603050405020304" pitchFamily="18" charset="0"/>
                <a:cs typeface="Times New Roman" panose="02020603050405020304" pitchFamily="18" charset="0"/>
              </a:rPr>
              <a:t>tại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cs typeface="Times New Roman" panose="02020603050405020304" pitchFamily="18" charset="0"/>
              </a:rPr>
              <a:t> THCS Hương </a:t>
            </a:r>
            <a:r>
              <a:rPr lang="vi-VN" sz="2400" b="1" dirty="0">
                <a:solidFill>
                  <a:srgbClr val="FF0000"/>
                </a:solidFill>
                <a:latin typeface="Times New Roman" panose="02020603050405020304" pitchFamily="18" charset="0"/>
                <a:cs typeface="Times New Roman" panose="02020603050405020304" pitchFamily="18" charset="0"/>
              </a:rPr>
              <a:t>Sơn”</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21"/>
        <p:cNvGrpSpPr/>
        <p:nvPr/>
      </p:nvGrpSpPr>
      <p:grpSpPr>
        <a:xfrm>
          <a:off x="0" y="0"/>
          <a:ext cx="0" cy="0"/>
          <a:chOff x="0" y="0"/>
          <a:chExt cx="0" cy="0"/>
        </a:xfrm>
      </p:grpSpPr>
      <p:sp>
        <p:nvSpPr>
          <p:cNvPr id="2" name="Rectangle 1">
            <a:extLst>
              <a:ext uri="{FF2B5EF4-FFF2-40B4-BE49-F238E27FC236}">
                <a16:creationId xmlns:a16="http://schemas.microsoft.com/office/drawing/2014/main" id="{BDD7FCEE-D97D-64BD-732F-4A579A9BAD28}"/>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723" name="Google Shape;6723;p43"/>
          <p:cNvGrpSpPr/>
          <p:nvPr/>
        </p:nvGrpSpPr>
        <p:grpSpPr>
          <a:xfrm>
            <a:off x="4219994" y="2469026"/>
            <a:ext cx="1284681" cy="923779"/>
            <a:chOff x="2211900" y="3369675"/>
            <a:chExt cx="1072150" cy="1051450"/>
          </a:xfrm>
        </p:grpSpPr>
        <p:sp>
          <p:nvSpPr>
            <p:cNvPr id="6724" name="Google Shape;6724;p43"/>
            <p:cNvSpPr/>
            <p:nvPr/>
          </p:nvSpPr>
          <p:spPr>
            <a:xfrm>
              <a:off x="2211900" y="3369675"/>
              <a:ext cx="1072150" cy="1051450"/>
            </a:xfrm>
            <a:custGeom>
              <a:avLst/>
              <a:gdLst/>
              <a:ahLst/>
              <a:cxnLst/>
              <a:rect l="l" t="t" r="r" b="b"/>
              <a:pathLst>
                <a:path w="42886" h="42058" extrusionOk="0">
                  <a:moveTo>
                    <a:pt x="2962" y="42057"/>
                  </a:moveTo>
                  <a:lnTo>
                    <a:pt x="2475" y="42057"/>
                  </a:lnTo>
                  <a:cubicBezTo>
                    <a:pt x="1764" y="42057"/>
                    <a:pt x="868" y="41297"/>
                    <a:pt x="653" y="40888"/>
                  </a:cubicBezTo>
                  <a:cubicBezTo>
                    <a:pt x="293" y="40197"/>
                    <a:pt x="410" y="39340"/>
                    <a:pt x="751" y="38697"/>
                  </a:cubicBezTo>
                  <a:cubicBezTo>
                    <a:pt x="644" y="37606"/>
                    <a:pt x="634" y="36389"/>
                    <a:pt x="605" y="35200"/>
                  </a:cubicBezTo>
                  <a:cubicBezTo>
                    <a:pt x="595" y="34489"/>
                    <a:pt x="585" y="33817"/>
                    <a:pt x="556" y="33184"/>
                  </a:cubicBezTo>
                  <a:cubicBezTo>
                    <a:pt x="556" y="33077"/>
                    <a:pt x="556" y="32970"/>
                    <a:pt x="556" y="32863"/>
                  </a:cubicBezTo>
                  <a:cubicBezTo>
                    <a:pt x="410" y="32639"/>
                    <a:pt x="303" y="32385"/>
                    <a:pt x="254" y="32123"/>
                  </a:cubicBezTo>
                  <a:cubicBezTo>
                    <a:pt x="157" y="31567"/>
                    <a:pt x="225" y="31002"/>
                    <a:pt x="468" y="30496"/>
                  </a:cubicBezTo>
                  <a:cubicBezTo>
                    <a:pt x="420" y="28830"/>
                    <a:pt x="429" y="27155"/>
                    <a:pt x="498" y="25490"/>
                  </a:cubicBezTo>
                  <a:cubicBezTo>
                    <a:pt x="205" y="25071"/>
                    <a:pt x="1" y="24457"/>
                    <a:pt x="89" y="23571"/>
                  </a:cubicBezTo>
                  <a:cubicBezTo>
                    <a:pt x="98" y="23425"/>
                    <a:pt x="137" y="23279"/>
                    <a:pt x="205" y="23142"/>
                  </a:cubicBezTo>
                  <a:cubicBezTo>
                    <a:pt x="293" y="22977"/>
                    <a:pt x="400" y="22821"/>
                    <a:pt x="527" y="22685"/>
                  </a:cubicBezTo>
                  <a:lnTo>
                    <a:pt x="517" y="22461"/>
                  </a:lnTo>
                  <a:cubicBezTo>
                    <a:pt x="478" y="21282"/>
                    <a:pt x="420" y="19948"/>
                    <a:pt x="468" y="18701"/>
                  </a:cubicBezTo>
                  <a:cubicBezTo>
                    <a:pt x="478" y="18477"/>
                    <a:pt x="507" y="18243"/>
                    <a:pt x="537" y="18048"/>
                  </a:cubicBezTo>
                  <a:cubicBezTo>
                    <a:pt x="546" y="17951"/>
                    <a:pt x="566" y="17824"/>
                    <a:pt x="576" y="17717"/>
                  </a:cubicBezTo>
                  <a:cubicBezTo>
                    <a:pt x="342" y="17483"/>
                    <a:pt x="196" y="17182"/>
                    <a:pt x="127" y="16870"/>
                  </a:cubicBezTo>
                  <a:cubicBezTo>
                    <a:pt x="30" y="16266"/>
                    <a:pt x="186" y="15662"/>
                    <a:pt x="566" y="15185"/>
                  </a:cubicBezTo>
                  <a:cubicBezTo>
                    <a:pt x="478" y="13860"/>
                    <a:pt x="459" y="12526"/>
                    <a:pt x="507" y="11191"/>
                  </a:cubicBezTo>
                  <a:cubicBezTo>
                    <a:pt x="507" y="11065"/>
                    <a:pt x="507" y="10880"/>
                    <a:pt x="498" y="10685"/>
                  </a:cubicBezTo>
                  <a:cubicBezTo>
                    <a:pt x="468" y="10188"/>
                    <a:pt x="439" y="9623"/>
                    <a:pt x="605" y="9097"/>
                  </a:cubicBezTo>
                  <a:cubicBezTo>
                    <a:pt x="907" y="8182"/>
                    <a:pt x="1832" y="7627"/>
                    <a:pt x="2582" y="7179"/>
                  </a:cubicBezTo>
                  <a:cubicBezTo>
                    <a:pt x="2718" y="7101"/>
                    <a:pt x="2855" y="7023"/>
                    <a:pt x="2952" y="6955"/>
                  </a:cubicBezTo>
                  <a:cubicBezTo>
                    <a:pt x="3751" y="6419"/>
                    <a:pt x="4510" y="5844"/>
                    <a:pt x="5241" y="5221"/>
                  </a:cubicBezTo>
                  <a:cubicBezTo>
                    <a:pt x="4881" y="4977"/>
                    <a:pt x="4627" y="4598"/>
                    <a:pt x="4530" y="4179"/>
                  </a:cubicBezTo>
                  <a:cubicBezTo>
                    <a:pt x="4394" y="3448"/>
                    <a:pt x="4783" y="2786"/>
                    <a:pt x="5017" y="2387"/>
                  </a:cubicBezTo>
                  <a:lnTo>
                    <a:pt x="5066" y="2309"/>
                  </a:lnTo>
                  <a:cubicBezTo>
                    <a:pt x="5260" y="1978"/>
                    <a:pt x="5660" y="1286"/>
                    <a:pt x="6536" y="1062"/>
                  </a:cubicBezTo>
                  <a:cubicBezTo>
                    <a:pt x="6634" y="1043"/>
                    <a:pt x="6731" y="1023"/>
                    <a:pt x="6829" y="1033"/>
                  </a:cubicBezTo>
                  <a:cubicBezTo>
                    <a:pt x="7277" y="1023"/>
                    <a:pt x="7686" y="1267"/>
                    <a:pt x="7900" y="1656"/>
                  </a:cubicBezTo>
                  <a:cubicBezTo>
                    <a:pt x="8085" y="2007"/>
                    <a:pt x="8251" y="2338"/>
                    <a:pt x="8397" y="2679"/>
                  </a:cubicBezTo>
                  <a:cubicBezTo>
                    <a:pt x="8884" y="2279"/>
                    <a:pt x="9449" y="1997"/>
                    <a:pt x="10062" y="1841"/>
                  </a:cubicBezTo>
                  <a:cubicBezTo>
                    <a:pt x="10228" y="1461"/>
                    <a:pt x="10452" y="1101"/>
                    <a:pt x="10744" y="799"/>
                  </a:cubicBezTo>
                  <a:cubicBezTo>
                    <a:pt x="11026" y="507"/>
                    <a:pt x="11611" y="10"/>
                    <a:pt x="12263" y="0"/>
                  </a:cubicBezTo>
                  <a:lnTo>
                    <a:pt x="12293" y="0"/>
                  </a:lnTo>
                  <a:cubicBezTo>
                    <a:pt x="12780" y="10"/>
                    <a:pt x="13247" y="234"/>
                    <a:pt x="13569" y="614"/>
                  </a:cubicBezTo>
                  <a:cubicBezTo>
                    <a:pt x="13754" y="809"/>
                    <a:pt x="14153" y="1344"/>
                    <a:pt x="14085" y="2017"/>
                  </a:cubicBezTo>
                  <a:cubicBezTo>
                    <a:pt x="14075" y="2104"/>
                    <a:pt x="14056" y="2202"/>
                    <a:pt x="14026" y="2289"/>
                  </a:cubicBezTo>
                  <a:lnTo>
                    <a:pt x="14124" y="2289"/>
                  </a:lnTo>
                  <a:cubicBezTo>
                    <a:pt x="14416" y="2318"/>
                    <a:pt x="15400" y="2513"/>
                    <a:pt x="15575" y="3945"/>
                  </a:cubicBezTo>
                  <a:cubicBezTo>
                    <a:pt x="15614" y="4393"/>
                    <a:pt x="15624" y="4841"/>
                    <a:pt x="15594" y="5299"/>
                  </a:cubicBezTo>
                  <a:cubicBezTo>
                    <a:pt x="15585" y="5562"/>
                    <a:pt x="15575" y="5825"/>
                    <a:pt x="15594" y="5981"/>
                  </a:cubicBezTo>
                  <a:cubicBezTo>
                    <a:pt x="15653" y="6877"/>
                    <a:pt x="15653" y="7909"/>
                    <a:pt x="15624" y="8942"/>
                  </a:cubicBezTo>
                  <a:cubicBezTo>
                    <a:pt x="15711" y="9049"/>
                    <a:pt x="15780" y="9156"/>
                    <a:pt x="15838" y="9282"/>
                  </a:cubicBezTo>
                  <a:cubicBezTo>
                    <a:pt x="15877" y="9360"/>
                    <a:pt x="15906" y="9458"/>
                    <a:pt x="15926" y="9545"/>
                  </a:cubicBezTo>
                  <a:cubicBezTo>
                    <a:pt x="15945" y="9662"/>
                    <a:pt x="15965" y="9779"/>
                    <a:pt x="15974" y="9896"/>
                  </a:cubicBezTo>
                  <a:cubicBezTo>
                    <a:pt x="16013" y="9877"/>
                    <a:pt x="16052" y="9857"/>
                    <a:pt x="16091" y="9838"/>
                  </a:cubicBezTo>
                  <a:cubicBezTo>
                    <a:pt x="16257" y="9779"/>
                    <a:pt x="16422" y="9740"/>
                    <a:pt x="16598" y="9740"/>
                  </a:cubicBezTo>
                  <a:cubicBezTo>
                    <a:pt x="16792" y="9740"/>
                    <a:pt x="16987" y="9789"/>
                    <a:pt x="17163" y="9877"/>
                  </a:cubicBezTo>
                  <a:cubicBezTo>
                    <a:pt x="17533" y="9838"/>
                    <a:pt x="17893" y="9769"/>
                    <a:pt x="18253" y="9672"/>
                  </a:cubicBezTo>
                  <a:cubicBezTo>
                    <a:pt x="18331" y="9653"/>
                    <a:pt x="18419" y="9633"/>
                    <a:pt x="18507" y="9614"/>
                  </a:cubicBezTo>
                  <a:lnTo>
                    <a:pt x="18682" y="9565"/>
                  </a:lnTo>
                  <a:cubicBezTo>
                    <a:pt x="18750" y="9458"/>
                    <a:pt x="18828" y="9302"/>
                    <a:pt x="18887" y="9185"/>
                  </a:cubicBezTo>
                  <a:cubicBezTo>
                    <a:pt x="19208" y="8542"/>
                    <a:pt x="19607" y="7744"/>
                    <a:pt x="20503" y="7597"/>
                  </a:cubicBezTo>
                  <a:cubicBezTo>
                    <a:pt x="20601" y="7578"/>
                    <a:pt x="20688" y="7578"/>
                    <a:pt x="20786" y="7578"/>
                  </a:cubicBezTo>
                  <a:cubicBezTo>
                    <a:pt x="21399" y="7578"/>
                    <a:pt x="21886" y="7860"/>
                    <a:pt x="22227" y="8416"/>
                  </a:cubicBezTo>
                  <a:cubicBezTo>
                    <a:pt x="22373" y="8455"/>
                    <a:pt x="22529" y="8484"/>
                    <a:pt x="22685" y="8503"/>
                  </a:cubicBezTo>
                  <a:lnTo>
                    <a:pt x="22705" y="8455"/>
                  </a:lnTo>
                  <a:cubicBezTo>
                    <a:pt x="22822" y="8250"/>
                    <a:pt x="22948" y="8055"/>
                    <a:pt x="23104" y="7880"/>
                  </a:cubicBezTo>
                  <a:cubicBezTo>
                    <a:pt x="23211" y="7753"/>
                    <a:pt x="23318" y="7656"/>
                    <a:pt x="23406" y="7568"/>
                  </a:cubicBezTo>
                  <a:cubicBezTo>
                    <a:pt x="23445" y="7529"/>
                    <a:pt x="23494" y="7490"/>
                    <a:pt x="23513" y="7471"/>
                  </a:cubicBezTo>
                  <a:cubicBezTo>
                    <a:pt x="23533" y="7442"/>
                    <a:pt x="23552" y="7422"/>
                    <a:pt x="23571" y="7393"/>
                  </a:cubicBezTo>
                  <a:cubicBezTo>
                    <a:pt x="23757" y="7140"/>
                    <a:pt x="24000" y="6935"/>
                    <a:pt x="24282" y="6789"/>
                  </a:cubicBezTo>
                  <a:cubicBezTo>
                    <a:pt x="24448" y="6711"/>
                    <a:pt x="24623" y="6672"/>
                    <a:pt x="24808" y="6672"/>
                  </a:cubicBezTo>
                  <a:lnTo>
                    <a:pt x="24906" y="6672"/>
                  </a:lnTo>
                  <a:cubicBezTo>
                    <a:pt x="24916" y="6604"/>
                    <a:pt x="24925" y="6536"/>
                    <a:pt x="24935" y="6458"/>
                  </a:cubicBezTo>
                  <a:cubicBezTo>
                    <a:pt x="24974" y="6098"/>
                    <a:pt x="25032" y="5747"/>
                    <a:pt x="25130" y="5406"/>
                  </a:cubicBezTo>
                  <a:cubicBezTo>
                    <a:pt x="25500" y="4189"/>
                    <a:pt x="26406" y="4091"/>
                    <a:pt x="26679" y="4091"/>
                  </a:cubicBezTo>
                  <a:lnTo>
                    <a:pt x="26756" y="4091"/>
                  </a:lnTo>
                  <a:cubicBezTo>
                    <a:pt x="26786" y="3633"/>
                    <a:pt x="26903" y="3137"/>
                    <a:pt x="27292" y="2737"/>
                  </a:cubicBezTo>
                  <a:cubicBezTo>
                    <a:pt x="27623" y="2406"/>
                    <a:pt x="28071" y="2231"/>
                    <a:pt x="28539" y="2241"/>
                  </a:cubicBezTo>
                  <a:lnTo>
                    <a:pt x="28588" y="2241"/>
                  </a:lnTo>
                  <a:cubicBezTo>
                    <a:pt x="28938" y="2250"/>
                    <a:pt x="29279" y="2377"/>
                    <a:pt x="29552" y="2601"/>
                  </a:cubicBezTo>
                  <a:lnTo>
                    <a:pt x="29883" y="2601"/>
                  </a:lnTo>
                  <a:cubicBezTo>
                    <a:pt x="30117" y="2601"/>
                    <a:pt x="30350" y="2611"/>
                    <a:pt x="30594" y="2640"/>
                  </a:cubicBezTo>
                  <a:cubicBezTo>
                    <a:pt x="30740" y="2669"/>
                    <a:pt x="30886" y="2689"/>
                    <a:pt x="31032" y="2718"/>
                  </a:cubicBezTo>
                  <a:cubicBezTo>
                    <a:pt x="31247" y="2747"/>
                    <a:pt x="31461" y="2786"/>
                    <a:pt x="31636" y="2805"/>
                  </a:cubicBezTo>
                  <a:cubicBezTo>
                    <a:pt x="31899" y="2387"/>
                    <a:pt x="32367" y="2124"/>
                    <a:pt x="32863" y="2124"/>
                  </a:cubicBezTo>
                  <a:lnTo>
                    <a:pt x="32980" y="2124"/>
                  </a:lnTo>
                  <a:cubicBezTo>
                    <a:pt x="33117" y="2085"/>
                    <a:pt x="33253" y="2075"/>
                    <a:pt x="33389" y="2075"/>
                  </a:cubicBezTo>
                  <a:lnTo>
                    <a:pt x="33467" y="2075"/>
                  </a:lnTo>
                  <a:cubicBezTo>
                    <a:pt x="33604" y="2017"/>
                    <a:pt x="33750" y="1997"/>
                    <a:pt x="33896" y="1997"/>
                  </a:cubicBezTo>
                  <a:lnTo>
                    <a:pt x="33954" y="1997"/>
                  </a:lnTo>
                  <a:cubicBezTo>
                    <a:pt x="34276" y="2007"/>
                    <a:pt x="34587" y="2133"/>
                    <a:pt x="34831" y="2348"/>
                  </a:cubicBezTo>
                  <a:lnTo>
                    <a:pt x="34860" y="2348"/>
                  </a:lnTo>
                  <a:lnTo>
                    <a:pt x="35055" y="2348"/>
                  </a:lnTo>
                  <a:cubicBezTo>
                    <a:pt x="35201" y="2348"/>
                    <a:pt x="35337" y="2357"/>
                    <a:pt x="35474" y="2367"/>
                  </a:cubicBezTo>
                  <a:lnTo>
                    <a:pt x="35561" y="2367"/>
                  </a:lnTo>
                  <a:cubicBezTo>
                    <a:pt x="35815" y="1890"/>
                    <a:pt x="36321" y="1588"/>
                    <a:pt x="36866" y="1588"/>
                  </a:cubicBezTo>
                  <a:cubicBezTo>
                    <a:pt x="37139" y="1588"/>
                    <a:pt x="37412" y="1666"/>
                    <a:pt x="37655" y="1812"/>
                  </a:cubicBezTo>
                  <a:cubicBezTo>
                    <a:pt x="37860" y="1705"/>
                    <a:pt x="38084" y="1646"/>
                    <a:pt x="38318" y="1637"/>
                  </a:cubicBezTo>
                  <a:lnTo>
                    <a:pt x="38366" y="1637"/>
                  </a:lnTo>
                  <a:cubicBezTo>
                    <a:pt x="38961" y="1637"/>
                    <a:pt x="39389" y="2026"/>
                    <a:pt x="39662" y="2318"/>
                  </a:cubicBezTo>
                  <a:cubicBezTo>
                    <a:pt x="39886" y="2562"/>
                    <a:pt x="40636" y="3439"/>
                    <a:pt x="40558" y="4296"/>
                  </a:cubicBezTo>
                  <a:cubicBezTo>
                    <a:pt x="40538" y="4578"/>
                    <a:pt x="40451" y="4861"/>
                    <a:pt x="40285" y="5094"/>
                  </a:cubicBezTo>
                  <a:cubicBezTo>
                    <a:pt x="40519" y="5406"/>
                    <a:pt x="40772" y="5698"/>
                    <a:pt x="41045" y="6020"/>
                  </a:cubicBezTo>
                  <a:cubicBezTo>
                    <a:pt x="41327" y="6351"/>
                    <a:pt x="41620" y="6692"/>
                    <a:pt x="41892" y="7072"/>
                  </a:cubicBezTo>
                  <a:cubicBezTo>
                    <a:pt x="41980" y="7179"/>
                    <a:pt x="42038" y="7305"/>
                    <a:pt x="42077" y="7432"/>
                  </a:cubicBezTo>
                  <a:cubicBezTo>
                    <a:pt x="42321" y="8231"/>
                    <a:pt x="42272" y="8815"/>
                    <a:pt x="42107" y="9234"/>
                  </a:cubicBezTo>
                  <a:cubicBezTo>
                    <a:pt x="42107" y="9390"/>
                    <a:pt x="42116" y="9555"/>
                    <a:pt x="42126" y="9731"/>
                  </a:cubicBezTo>
                  <a:cubicBezTo>
                    <a:pt x="42146" y="10315"/>
                    <a:pt x="42165" y="10967"/>
                    <a:pt x="42136" y="11678"/>
                  </a:cubicBezTo>
                  <a:cubicBezTo>
                    <a:pt x="42126" y="11922"/>
                    <a:pt x="42107" y="12185"/>
                    <a:pt x="42097" y="12428"/>
                  </a:cubicBezTo>
                  <a:cubicBezTo>
                    <a:pt x="42058" y="12915"/>
                    <a:pt x="42019" y="13519"/>
                    <a:pt x="42068" y="13802"/>
                  </a:cubicBezTo>
                  <a:cubicBezTo>
                    <a:pt x="42077" y="13831"/>
                    <a:pt x="42107" y="13889"/>
                    <a:pt x="42126" y="13928"/>
                  </a:cubicBezTo>
                  <a:cubicBezTo>
                    <a:pt x="42262" y="14240"/>
                    <a:pt x="42525" y="14815"/>
                    <a:pt x="42272" y="15467"/>
                  </a:cubicBezTo>
                  <a:cubicBezTo>
                    <a:pt x="42253" y="15506"/>
                    <a:pt x="42233" y="15555"/>
                    <a:pt x="42214" y="15594"/>
                  </a:cubicBezTo>
                  <a:cubicBezTo>
                    <a:pt x="42272" y="15789"/>
                    <a:pt x="42301" y="15984"/>
                    <a:pt x="42301" y="16188"/>
                  </a:cubicBezTo>
                  <a:cubicBezTo>
                    <a:pt x="42282" y="16480"/>
                    <a:pt x="42204" y="16763"/>
                    <a:pt x="42068" y="17016"/>
                  </a:cubicBezTo>
                  <a:lnTo>
                    <a:pt x="42068" y="17016"/>
                  </a:lnTo>
                  <a:cubicBezTo>
                    <a:pt x="41990" y="17561"/>
                    <a:pt x="42048" y="18584"/>
                    <a:pt x="42097" y="19422"/>
                  </a:cubicBezTo>
                  <a:cubicBezTo>
                    <a:pt x="42116" y="19704"/>
                    <a:pt x="42126" y="19967"/>
                    <a:pt x="42136" y="20220"/>
                  </a:cubicBezTo>
                  <a:cubicBezTo>
                    <a:pt x="42175" y="21019"/>
                    <a:pt x="42184" y="21672"/>
                    <a:pt x="42155" y="22275"/>
                  </a:cubicBezTo>
                  <a:cubicBezTo>
                    <a:pt x="42496" y="22909"/>
                    <a:pt x="42399" y="23610"/>
                    <a:pt x="42321" y="24107"/>
                  </a:cubicBezTo>
                  <a:cubicBezTo>
                    <a:pt x="42311" y="24184"/>
                    <a:pt x="42301" y="24272"/>
                    <a:pt x="42292" y="24350"/>
                  </a:cubicBezTo>
                  <a:cubicBezTo>
                    <a:pt x="42282" y="24516"/>
                    <a:pt x="42282" y="24681"/>
                    <a:pt x="42301" y="24837"/>
                  </a:cubicBezTo>
                  <a:cubicBezTo>
                    <a:pt x="42321" y="24983"/>
                    <a:pt x="42331" y="25129"/>
                    <a:pt x="42340" y="25285"/>
                  </a:cubicBezTo>
                  <a:cubicBezTo>
                    <a:pt x="42360" y="25870"/>
                    <a:pt x="42350" y="26542"/>
                    <a:pt x="42340" y="27194"/>
                  </a:cubicBezTo>
                  <a:cubicBezTo>
                    <a:pt x="42331" y="27983"/>
                    <a:pt x="42321" y="28801"/>
                    <a:pt x="42370" y="29464"/>
                  </a:cubicBezTo>
                  <a:cubicBezTo>
                    <a:pt x="42399" y="29980"/>
                    <a:pt x="42389" y="30486"/>
                    <a:pt x="42340" y="31002"/>
                  </a:cubicBezTo>
                  <a:cubicBezTo>
                    <a:pt x="42321" y="31207"/>
                    <a:pt x="42301" y="31499"/>
                    <a:pt x="42301" y="31694"/>
                  </a:cubicBezTo>
                  <a:cubicBezTo>
                    <a:pt x="42447" y="31869"/>
                    <a:pt x="42555" y="32074"/>
                    <a:pt x="42613" y="32298"/>
                  </a:cubicBezTo>
                  <a:cubicBezTo>
                    <a:pt x="42691" y="32658"/>
                    <a:pt x="42691" y="33028"/>
                    <a:pt x="42594" y="33389"/>
                  </a:cubicBezTo>
                  <a:cubicBezTo>
                    <a:pt x="42584" y="33467"/>
                    <a:pt x="42564" y="33574"/>
                    <a:pt x="42555" y="33622"/>
                  </a:cubicBezTo>
                  <a:cubicBezTo>
                    <a:pt x="42574" y="33671"/>
                    <a:pt x="42594" y="33720"/>
                    <a:pt x="42613" y="33769"/>
                  </a:cubicBezTo>
                  <a:cubicBezTo>
                    <a:pt x="42779" y="34109"/>
                    <a:pt x="42847" y="34489"/>
                    <a:pt x="42798" y="34869"/>
                  </a:cubicBezTo>
                  <a:cubicBezTo>
                    <a:pt x="42759" y="35152"/>
                    <a:pt x="42652" y="35424"/>
                    <a:pt x="42486" y="35658"/>
                  </a:cubicBezTo>
                  <a:cubicBezTo>
                    <a:pt x="42486" y="35989"/>
                    <a:pt x="42496" y="36330"/>
                    <a:pt x="42506" y="36681"/>
                  </a:cubicBezTo>
                  <a:cubicBezTo>
                    <a:pt x="42525" y="37168"/>
                    <a:pt x="42545" y="37674"/>
                    <a:pt x="42516" y="38190"/>
                  </a:cubicBezTo>
                  <a:cubicBezTo>
                    <a:pt x="42886" y="38999"/>
                    <a:pt x="42701" y="39622"/>
                    <a:pt x="42545" y="39944"/>
                  </a:cubicBezTo>
                  <a:cubicBezTo>
                    <a:pt x="42301" y="40431"/>
                    <a:pt x="41736" y="41035"/>
                    <a:pt x="40402" y="41161"/>
                  </a:cubicBezTo>
                  <a:cubicBezTo>
                    <a:pt x="39769" y="41220"/>
                    <a:pt x="39048" y="41239"/>
                    <a:pt x="38561" y="41239"/>
                  </a:cubicBezTo>
                  <a:cubicBezTo>
                    <a:pt x="37850" y="41239"/>
                    <a:pt x="37120" y="41210"/>
                    <a:pt x="36555" y="41171"/>
                  </a:cubicBezTo>
                  <a:cubicBezTo>
                    <a:pt x="36321" y="41151"/>
                    <a:pt x="36087" y="41093"/>
                    <a:pt x="35873" y="41015"/>
                  </a:cubicBezTo>
                  <a:cubicBezTo>
                    <a:pt x="35766" y="41064"/>
                    <a:pt x="35659" y="41112"/>
                    <a:pt x="35552" y="41151"/>
                  </a:cubicBezTo>
                  <a:cubicBezTo>
                    <a:pt x="34821" y="41414"/>
                    <a:pt x="33730" y="41570"/>
                    <a:pt x="32308" y="41619"/>
                  </a:cubicBezTo>
                  <a:cubicBezTo>
                    <a:pt x="32133" y="41619"/>
                    <a:pt x="31948" y="41629"/>
                    <a:pt x="31763" y="41629"/>
                  </a:cubicBezTo>
                  <a:cubicBezTo>
                    <a:pt x="30857" y="41629"/>
                    <a:pt x="29659" y="41551"/>
                    <a:pt x="28714" y="41210"/>
                  </a:cubicBezTo>
                  <a:cubicBezTo>
                    <a:pt x="28081" y="41385"/>
                    <a:pt x="27428" y="41473"/>
                    <a:pt x="26776" y="41492"/>
                  </a:cubicBezTo>
                  <a:cubicBezTo>
                    <a:pt x="26367" y="41502"/>
                    <a:pt x="25958" y="41434"/>
                    <a:pt x="25578" y="41288"/>
                  </a:cubicBezTo>
                  <a:cubicBezTo>
                    <a:pt x="24487" y="41746"/>
                    <a:pt x="22919" y="41979"/>
                    <a:pt x="20825" y="41979"/>
                  </a:cubicBezTo>
                  <a:cubicBezTo>
                    <a:pt x="20299" y="41979"/>
                    <a:pt x="19744" y="41960"/>
                    <a:pt x="19169" y="41931"/>
                  </a:cubicBezTo>
                  <a:cubicBezTo>
                    <a:pt x="18653" y="41901"/>
                    <a:pt x="17952" y="41872"/>
                    <a:pt x="17357" y="41551"/>
                  </a:cubicBezTo>
                  <a:cubicBezTo>
                    <a:pt x="16676" y="41775"/>
                    <a:pt x="15867" y="41775"/>
                    <a:pt x="15166" y="41775"/>
                  </a:cubicBezTo>
                  <a:lnTo>
                    <a:pt x="15039" y="41775"/>
                  </a:lnTo>
                  <a:cubicBezTo>
                    <a:pt x="12984" y="41775"/>
                    <a:pt x="10481" y="41619"/>
                    <a:pt x="9020" y="41512"/>
                  </a:cubicBezTo>
                  <a:cubicBezTo>
                    <a:pt x="7900" y="41872"/>
                    <a:pt x="5874" y="42057"/>
                    <a:pt x="2962" y="42057"/>
                  </a:cubicBezTo>
                  <a:close/>
                </a:path>
              </a:pathLst>
            </a:custGeom>
            <a:solidFill>
              <a:schemeClr val="lt1"/>
            </a:solidFill>
            <a:ln>
              <a:noFill/>
            </a:ln>
            <a:effectLst>
              <a:outerShdw blurRad="57150" dist="3810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25" name="Google Shape;6725;p43"/>
            <p:cNvSpPr/>
            <p:nvPr/>
          </p:nvSpPr>
          <p:spPr>
            <a:xfrm>
              <a:off x="2242825" y="3400100"/>
              <a:ext cx="1015425" cy="990575"/>
            </a:xfrm>
            <a:custGeom>
              <a:avLst/>
              <a:gdLst/>
              <a:ahLst/>
              <a:cxnLst/>
              <a:rect l="l" t="t" r="r" b="b"/>
              <a:pathLst>
                <a:path w="40617" h="39623" extrusionOk="0">
                  <a:moveTo>
                    <a:pt x="25782" y="4384"/>
                  </a:moveTo>
                  <a:cubicBezTo>
                    <a:pt x="25627" y="4267"/>
                    <a:pt x="25704" y="4131"/>
                    <a:pt x="25471" y="4111"/>
                  </a:cubicBezTo>
                  <a:cubicBezTo>
                    <a:pt x="25003" y="4062"/>
                    <a:pt x="24955" y="5134"/>
                    <a:pt x="24877" y="5650"/>
                  </a:cubicBezTo>
                  <a:cubicBezTo>
                    <a:pt x="24760" y="6419"/>
                    <a:pt x="24701" y="7072"/>
                    <a:pt x="24633" y="7549"/>
                  </a:cubicBezTo>
                  <a:cubicBezTo>
                    <a:pt x="24282" y="7462"/>
                    <a:pt x="24107" y="7754"/>
                    <a:pt x="23961" y="7744"/>
                  </a:cubicBezTo>
                  <a:cubicBezTo>
                    <a:pt x="23844" y="7374"/>
                    <a:pt x="23805" y="6926"/>
                    <a:pt x="23571" y="6673"/>
                  </a:cubicBezTo>
                  <a:cubicBezTo>
                    <a:pt x="23406" y="6751"/>
                    <a:pt x="23308" y="6916"/>
                    <a:pt x="23172" y="7072"/>
                  </a:cubicBezTo>
                  <a:cubicBezTo>
                    <a:pt x="23065" y="7189"/>
                    <a:pt x="22909" y="7316"/>
                    <a:pt x="22783" y="7462"/>
                  </a:cubicBezTo>
                  <a:cubicBezTo>
                    <a:pt x="22549" y="7734"/>
                    <a:pt x="22383" y="8231"/>
                    <a:pt x="22110" y="8377"/>
                  </a:cubicBezTo>
                  <a:cubicBezTo>
                    <a:pt x="21516" y="8679"/>
                    <a:pt x="20796" y="8387"/>
                    <a:pt x="20133" y="8251"/>
                  </a:cubicBezTo>
                  <a:cubicBezTo>
                    <a:pt x="20036" y="7958"/>
                    <a:pt x="19890" y="7510"/>
                    <a:pt x="19461" y="7578"/>
                  </a:cubicBezTo>
                  <a:cubicBezTo>
                    <a:pt x="18974" y="7666"/>
                    <a:pt x="18672" y="8923"/>
                    <a:pt x="18234" y="9322"/>
                  </a:cubicBezTo>
                  <a:cubicBezTo>
                    <a:pt x="18049" y="9497"/>
                    <a:pt x="17630" y="9556"/>
                    <a:pt x="17328" y="9634"/>
                  </a:cubicBezTo>
                  <a:cubicBezTo>
                    <a:pt x="16715" y="9809"/>
                    <a:pt x="16072" y="9897"/>
                    <a:pt x="15439" y="9916"/>
                  </a:cubicBezTo>
                  <a:cubicBezTo>
                    <a:pt x="15331" y="9926"/>
                    <a:pt x="15468" y="9692"/>
                    <a:pt x="15312" y="9750"/>
                  </a:cubicBezTo>
                  <a:cubicBezTo>
                    <a:pt x="14991" y="9994"/>
                    <a:pt x="13900" y="9994"/>
                    <a:pt x="13578" y="9673"/>
                  </a:cubicBezTo>
                  <a:cubicBezTo>
                    <a:pt x="13491" y="9283"/>
                    <a:pt x="13569" y="8932"/>
                    <a:pt x="13491" y="8572"/>
                  </a:cubicBezTo>
                  <a:cubicBezTo>
                    <a:pt x="13432" y="8436"/>
                    <a:pt x="13159" y="8621"/>
                    <a:pt x="13140" y="8533"/>
                  </a:cubicBezTo>
                  <a:cubicBezTo>
                    <a:pt x="13179" y="7481"/>
                    <a:pt x="13228" y="6020"/>
                    <a:pt x="13140" y="4861"/>
                  </a:cubicBezTo>
                  <a:cubicBezTo>
                    <a:pt x="13082" y="4062"/>
                    <a:pt x="13354" y="2338"/>
                    <a:pt x="12780" y="2290"/>
                  </a:cubicBezTo>
                  <a:cubicBezTo>
                    <a:pt x="12585" y="2270"/>
                    <a:pt x="12468" y="2475"/>
                    <a:pt x="12273" y="2523"/>
                  </a:cubicBezTo>
                  <a:cubicBezTo>
                    <a:pt x="12147" y="2562"/>
                    <a:pt x="11981" y="2514"/>
                    <a:pt x="11835" y="2523"/>
                  </a:cubicBezTo>
                  <a:cubicBezTo>
                    <a:pt x="11416" y="2572"/>
                    <a:pt x="10910" y="2786"/>
                    <a:pt x="10452" y="2650"/>
                  </a:cubicBezTo>
                  <a:cubicBezTo>
                    <a:pt x="10608" y="2192"/>
                    <a:pt x="10724" y="1774"/>
                    <a:pt x="11007" y="1384"/>
                  </a:cubicBezTo>
                  <a:cubicBezTo>
                    <a:pt x="11153" y="1179"/>
                    <a:pt x="11611" y="916"/>
                    <a:pt x="11640" y="673"/>
                  </a:cubicBezTo>
                  <a:cubicBezTo>
                    <a:pt x="11660" y="439"/>
                    <a:pt x="11338" y="1"/>
                    <a:pt x="11046" y="1"/>
                  </a:cubicBezTo>
                  <a:cubicBezTo>
                    <a:pt x="10861" y="1"/>
                    <a:pt x="10510" y="293"/>
                    <a:pt x="10374" y="439"/>
                  </a:cubicBezTo>
                  <a:cubicBezTo>
                    <a:pt x="9887" y="936"/>
                    <a:pt x="9634" y="1920"/>
                    <a:pt x="9468" y="2572"/>
                  </a:cubicBezTo>
                  <a:cubicBezTo>
                    <a:pt x="9254" y="2407"/>
                    <a:pt x="9488" y="1998"/>
                    <a:pt x="9302" y="1783"/>
                  </a:cubicBezTo>
                  <a:cubicBezTo>
                    <a:pt x="8143" y="1900"/>
                    <a:pt x="7442" y="3020"/>
                    <a:pt x="6536" y="3400"/>
                  </a:cubicBezTo>
                  <a:cubicBezTo>
                    <a:pt x="6322" y="2572"/>
                    <a:pt x="6010" y="1774"/>
                    <a:pt x="5592" y="1024"/>
                  </a:cubicBezTo>
                  <a:cubicBezTo>
                    <a:pt x="5251" y="1111"/>
                    <a:pt x="5066" y="1374"/>
                    <a:pt x="4881" y="1696"/>
                  </a:cubicBezTo>
                  <a:cubicBezTo>
                    <a:pt x="4744" y="1939"/>
                    <a:pt x="4423" y="2416"/>
                    <a:pt x="4491" y="2728"/>
                  </a:cubicBezTo>
                  <a:cubicBezTo>
                    <a:pt x="4549" y="3030"/>
                    <a:pt x="5066" y="3176"/>
                    <a:pt x="5280" y="3517"/>
                  </a:cubicBezTo>
                  <a:cubicBezTo>
                    <a:pt x="5455" y="3809"/>
                    <a:pt x="5397" y="3994"/>
                    <a:pt x="5514" y="4306"/>
                  </a:cubicBezTo>
                  <a:cubicBezTo>
                    <a:pt x="4579" y="5124"/>
                    <a:pt x="3478" y="6049"/>
                    <a:pt x="2397" y="6760"/>
                  </a:cubicBezTo>
                  <a:cubicBezTo>
                    <a:pt x="1812" y="7130"/>
                    <a:pt x="731" y="7647"/>
                    <a:pt x="537" y="8260"/>
                  </a:cubicBezTo>
                  <a:cubicBezTo>
                    <a:pt x="381" y="8728"/>
                    <a:pt x="527" y="9497"/>
                    <a:pt x="498" y="10033"/>
                  </a:cubicBezTo>
                  <a:cubicBezTo>
                    <a:pt x="439" y="11455"/>
                    <a:pt x="468" y="12877"/>
                    <a:pt x="575" y="14299"/>
                  </a:cubicBezTo>
                  <a:cubicBezTo>
                    <a:pt x="459" y="14601"/>
                    <a:pt x="1" y="14864"/>
                    <a:pt x="108" y="15439"/>
                  </a:cubicBezTo>
                  <a:cubicBezTo>
                    <a:pt x="137" y="15663"/>
                    <a:pt x="478" y="15857"/>
                    <a:pt x="537" y="16072"/>
                  </a:cubicBezTo>
                  <a:cubicBezTo>
                    <a:pt x="634" y="16432"/>
                    <a:pt x="478" y="17036"/>
                    <a:pt x="459" y="17533"/>
                  </a:cubicBezTo>
                  <a:cubicBezTo>
                    <a:pt x="400" y="18994"/>
                    <a:pt x="488" y="20649"/>
                    <a:pt x="537" y="21916"/>
                  </a:cubicBezTo>
                  <a:cubicBezTo>
                    <a:pt x="429" y="22149"/>
                    <a:pt x="176" y="22247"/>
                    <a:pt x="69" y="22471"/>
                  </a:cubicBezTo>
                  <a:cubicBezTo>
                    <a:pt x="1" y="23123"/>
                    <a:pt x="147" y="23562"/>
                    <a:pt x="498" y="23805"/>
                  </a:cubicBezTo>
                  <a:cubicBezTo>
                    <a:pt x="420" y="25695"/>
                    <a:pt x="400" y="27613"/>
                    <a:pt x="459" y="29532"/>
                  </a:cubicBezTo>
                  <a:cubicBezTo>
                    <a:pt x="264" y="29893"/>
                    <a:pt x="137" y="30214"/>
                    <a:pt x="225" y="30681"/>
                  </a:cubicBezTo>
                  <a:cubicBezTo>
                    <a:pt x="274" y="30935"/>
                    <a:pt x="498" y="31130"/>
                    <a:pt x="537" y="31354"/>
                  </a:cubicBezTo>
                  <a:cubicBezTo>
                    <a:pt x="546" y="31539"/>
                    <a:pt x="546" y="31714"/>
                    <a:pt x="537" y="31899"/>
                  </a:cubicBezTo>
                  <a:cubicBezTo>
                    <a:pt x="624" y="33779"/>
                    <a:pt x="546" y="36038"/>
                    <a:pt x="780" y="37792"/>
                  </a:cubicBezTo>
                  <a:cubicBezTo>
                    <a:pt x="498" y="38055"/>
                    <a:pt x="293" y="38688"/>
                    <a:pt x="498" y="39087"/>
                  </a:cubicBezTo>
                  <a:cubicBezTo>
                    <a:pt x="566" y="39214"/>
                    <a:pt x="1101" y="39603"/>
                    <a:pt x="1248" y="39603"/>
                  </a:cubicBezTo>
                  <a:cubicBezTo>
                    <a:pt x="3040" y="39623"/>
                    <a:pt x="6410" y="39555"/>
                    <a:pt x="7608" y="39048"/>
                  </a:cubicBezTo>
                  <a:cubicBezTo>
                    <a:pt x="9341" y="39184"/>
                    <a:pt x="11903" y="39331"/>
                    <a:pt x="13890" y="39331"/>
                  </a:cubicBezTo>
                  <a:cubicBezTo>
                    <a:pt x="14796" y="39331"/>
                    <a:pt x="15916" y="39331"/>
                    <a:pt x="16257" y="38814"/>
                  </a:cubicBezTo>
                  <a:cubicBezTo>
                    <a:pt x="16578" y="39389"/>
                    <a:pt x="17231" y="39447"/>
                    <a:pt x="18000" y="39486"/>
                  </a:cubicBezTo>
                  <a:cubicBezTo>
                    <a:pt x="20124" y="39593"/>
                    <a:pt x="23162" y="39555"/>
                    <a:pt x="24438" y="38619"/>
                  </a:cubicBezTo>
                  <a:cubicBezTo>
                    <a:pt x="24818" y="39389"/>
                    <a:pt x="26873" y="38912"/>
                    <a:pt x="27555" y="38697"/>
                  </a:cubicBezTo>
                  <a:cubicBezTo>
                    <a:pt x="28305" y="39087"/>
                    <a:pt x="29698" y="39214"/>
                    <a:pt x="31032" y="39175"/>
                  </a:cubicBezTo>
                  <a:cubicBezTo>
                    <a:pt x="32065" y="39136"/>
                    <a:pt x="33195" y="39029"/>
                    <a:pt x="33915" y="38775"/>
                  </a:cubicBezTo>
                  <a:cubicBezTo>
                    <a:pt x="34159" y="38688"/>
                    <a:pt x="34334" y="38493"/>
                    <a:pt x="34587" y="38503"/>
                  </a:cubicBezTo>
                  <a:cubicBezTo>
                    <a:pt x="34821" y="38503"/>
                    <a:pt x="35113" y="38707"/>
                    <a:pt x="35415" y="38736"/>
                  </a:cubicBezTo>
                  <a:cubicBezTo>
                    <a:pt x="36633" y="38824"/>
                    <a:pt x="37840" y="38824"/>
                    <a:pt x="39058" y="38736"/>
                  </a:cubicBezTo>
                  <a:cubicBezTo>
                    <a:pt x="40090" y="38639"/>
                    <a:pt x="40616" y="38142"/>
                    <a:pt x="40042" y="37236"/>
                  </a:cubicBezTo>
                  <a:cubicBezTo>
                    <a:pt x="40139" y="36214"/>
                    <a:pt x="39993" y="35133"/>
                    <a:pt x="40042" y="34032"/>
                  </a:cubicBezTo>
                  <a:cubicBezTo>
                    <a:pt x="40139" y="33857"/>
                    <a:pt x="40324" y="33701"/>
                    <a:pt x="40353" y="33487"/>
                  </a:cubicBezTo>
                  <a:cubicBezTo>
                    <a:pt x="40402" y="33185"/>
                    <a:pt x="40198" y="33039"/>
                    <a:pt x="40120" y="32610"/>
                  </a:cubicBezTo>
                  <a:cubicBezTo>
                    <a:pt x="40042" y="32191"/>
                    <a:pt x="40285" y="31714"/>
                    <a:pt x="40198" y="31393"/>
                  </a:cubicBezTo>
                  <a:cubicBezTo>
                    <a:pt x="40159" y="31217"/>
                    <a:pt x="39925" y="31130"/>
                    <a:pt x="39886" y="30954"/>
                  </a:cubicBezTo>
                  <a:cubicBezTo>
                    <a:pt x="39749" y="30370"/>
                    <a:pt x="39993" y="29240"/>
                    <a:pt x="39925" y="28344"/>
                  </a:cubicBezTo>
                  <a:cubicBezTo>
                    <a:pt x="39818" y="27068"/>
                    <a:pt x="39944" y="25373"/>
                    <a:pt x="39886" y="24117"/>
                  </a:cubicBezTo>
                  <a:cubicBezTo>
                    <a:pt x="39866" y="23688"/>
                    <a:pt x="39798" y="23308"/>
                    <a:pt x="39847" y="22977"/>
                  </a:cubicBezTo>
                  <a:cubicBezTo>
                    <a:pt x="39935" y="22315"/>
                    <a:pt x="40081" y="21779"/>
                    <a:pt x="39691" y="21429"/>
                  </a:cubicBezTo>
                  <a:cubicBezTo>
                    <a:pt x="39730" y="20640"/>
                    <a:pt x="39730" y="19851"/>
                    <a:pt x="39691" y="19062"/>
                  </a:cubicBezTo>
                  <a:cubicBezTo>
                    <a:pt x="39633" y="17874"/>
                    <a:pt x="39496" y="16335"/>
                    <a:pt x="39642" y="15507"/>
                  </a:cubicBezTo>
                  <a:cubicBezTo>
                    <a:pt x="39681" y="15312"/>
                    <a:pt x="39837" y="15146"/>
                    <a:pt x="39847" y="14952"/>
                  </a:cubicBezTo>
                  <a:cubicBezTo>
                    <a:pt x="39847" y="14620"/>
                    <a:pt x="39564" y="14377"/>
                    <a:pt x="39603" y="14046"/>
                  </a:cubicBezTo>
                  <a:cubicBezTo>
                    <a:pt x="40246" y="13793"/>
                    <a:pt x="39740" y="13296"/>
                    <a:pt x="39642" y="12857"/>
                  </a:cubicBezTo>
                  <a:cubicBezTo>
                    <a:pt x="39525" y="12263"/>
                    <a:pt x="39642" y="11280"/>
                    <a:pt x="39681" y="10413"/>
                  </a:cubicBezTo>
                  <a:cubicBezTo>
                    <a:pt x="39730" y="9419"/>
                    <a:pt x="39652" y="8533"/>
                    <a:pt x="39642" y="7725"/>
                  </a:cubicBezTo>
                  <a:cubicBezTo>
                    <a:pt x="39876" y="7432"/>
                    <a:pt x="39798" y="6936"/>
                    <a:pt x="39681" y="6585"/>
                  </a:cubicBezTo>
                  <a:cubicBezTo>
                    <a:pt x="38970" y="5621"/>
                    <a:pt x="38094" y="4832"/>
                    <a:pt x="37509" y="3731"/>
                  </a:cubicBezTo>
                  <a:cubicBezTo>
                    <a:pt x="37597" y="3371"/>
                    <a:pt x="38074" y="3410"/>
                    <a:pt x="38103" y="2991"/>
                  </a:cubicBezTo>
                  <a:cubicBezTo>
                    <a:pt x="38133" y="2601"/>
                    <a:pt x="37383" y="1637"/>
                    <a:pt x="37120" y="1647"/>
                  </a:cubicBezTo>
                  <a:cubicBezTo>
                    <a:pt x="36759" y="1657"/>
                    <a:pt x="36711" y="2124"/>
                    <a:pt x="36448" y="2319"/>
                  </a:cubicBezTo>
                  <a:cubicBezTo>
                    <a:pt x="36175" y="2144"/>
                    <a:pt x="35883" y="1481"/>
                    <a:pt x="35542" y="1608"/>
                  </a:cubicBezTo>
                  <a:cubicBezTo>
                    <a:pt x="35308" y="1686"/>
                    <a:pt x="35347" y="1949"/>
                    <a:pt x="35220" y="2241"/>
                  </a:cubicBezTo>
                  <a:cubicBezTo>
                    <a:pt x="34860" y="2475"/>
                    <a:pt x="34198" y="2338"/>
                    <a:pt x="33681" y="2358"/>
                  </a:cubicBezTo>
                  <a:cubicBezTo>
                    <a:pt x="33496" y="2368"/>
                    <a:pt x="33321" y="2485"/>
                    <a:pt x="33165" y="2446"/>
                  </a:cubicBezTo>
                  <a:cubicBezTo>
                    <a:pt x="32883" y="2368"/>
                    <a:pt x="32902" y="2017"/>
                    <a:pt x="32659" y="2007"/>
                  </a:cubicBezTo>
                  <a:cubicBezTo>
                    <a:pt x="32464" y="2251"/>
                    <a:pt x="32035" y="1900"/>
                    <a:pt x="31860" y="2241"/>
                  </a:cubicBezTo>
                  <a:cubicBezTo>
                    <a:pt x="31412" y="1851"/>
                    <a:pt x="31334" y="2543"/>
                    <a:pt x="31110" y="2679"/>
                  </a:cubicBezTo>
                  <a:cubicBezTo>
                    <a:pt x="30652" y="2952"/>
                    <a:pt x="29893" y="2738"/>
                    <a:pt x="29182" y="2640"/>
                  </a:cubicBezTo>
                  <a:cubicBezTo>
                    <a:pt x="28714" y="2572"/>
                    <a:pt x="28169" y="2660"/>
                    <a:pt x="27877" y="2562"/>
                  </a:cubicBezTo>
                  <a:cubicBezTo>
                    <a:pt x="27662" y="2485"/>
                    <a:pt x="27516" y="2251"/>
                    <a:pt x="27321" y="2241"/>
                  </a:cubicBezTo>
                  <a:cubicBezTo>
                    <a:pt x="26386" y="2222"/>
                    <a:pt x="26883" y="3595"/>
                    <a:pt x="26649" y="4374"/>
                  </a:cubicBezTo>
                  <a:cubicBezTo>
                    <a:pt x="26416" y="4462"/>
                    <a:pt x="26026" y="4423"/>
                    <a:pt x="25782" y="438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26" name="Google Shape;6726;p43"/>
            <p:cNvSpPr/>
            <p:nvPr/>
          </p:nvSpPr>
          <p:spPr>
            <a:xfrm>
              <a:off x="2485125" y="3410825"/>
              <a:ext cx="38975" cy="69900"/>
            </a:xfrm>
            <a:custGeom>
              <a:avLst/>
              <a:gdLst/>
              <a:ahLst/>
              <a:cxnLst/>
              <a:rect l="l" t="t" r="r" b="b"/>
              <a:pathLst>
                <a:path w="1559" h="2796" extrusionOk="0">
                  <a:moveTo>
                    <a:pt x="1354" y="0"/>
                  </a:moveTo>
                  <a:cubicBezTo>
                    <a:pt x="1451" y="59"/>
                    <a:pt x="1451" y="205"/>
                    <a:pt x="1558" y="244"/>
                  </a:cubicBezTo>
                  <a:cubicBezTo>
                    <a:pt x="1013" y="780"/>
                    <a:pt x="623" y="1452"/>
                    <a:pt x="448" y="2182"/>
                  </a:cubicBezTo>
                  <a:cubicBezTo>
                    <a:pt x="390" y="2396"/>
                    <a:pt x="409" y="2796"/>
                    <a:pt x="49" y="2776"/>
                  </a:cubicBezTo>
                  <a:cubicBezTo>
                    <a:pt x="0" y="1461"/>
                    <a:pt x="662" y="682"/>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27" name="Google Shape;6727;p43"/>
            <p:cNvSpPr/>
            <p:nvPr/>
          </p:nvSpPr>
          <p:spPr>
            <a:xfrm>
              <a:off x="2362400" y="3438575"/>
              <a:ext cx="44325" cy="116675"/>
            </a:xfrm>
            <a:custGeom>
              <a:avLst/>
              <a:gdLst/>
              <a:ahLst/>
              <a:cxnLst/>
              <a:rect l="l" t="t" r="r" b="b"/>
              <a:pathLst>
                <a:path w="1773" h="4667" extrusionOk="0">
                  <a:moveTo>
                    <a:pt x="692" y="1"/>
                  </a:moveTo>
                  <a:cubicBezTo>
                    <a:pt x="1072" y="595"/>
                    <a:pt x="1627" y="2260"/>
                    <a:pt x="1685" y="3517"/>
                  </a:cubicBezTo>
                  <a:cubicBezTo>
                    <a:pt x="1705" y="4072"/>
                    <a:pt x="1773" y="4588"/>
                    <a:pt x="1364" y="4666"/>
                  </a:cubicBezTo>
                  <a:cubicBezTo>
                    <a:pt x="1471" y="3517"/>
                    <a:pt x="1208" y="2368"/>
                    <a:pt x="614" y="1384"/>
                  </a:cubicBezTo>
                  <a:cubicBezTo>
                    <a:pt x="653" y="1072"/>
                    <a:pt x="906" y="653"/>
                    <a:pt x="779" y="439"/>
                  </a:cubicBezTo>
                  <a:cubicBezTo>
                    <a:pt x="477" y="527"/>
                    <a:pt x="458" y="907"/>
                    <a:pt x="419" y="1267"/>
                  </a:cubicBezTo>
                  <a:cubicBezTo>
                    <a:pt x="0" y="1014"/>
                    <a:pt x="507" y="273"/>
                    <a:pt x="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28" name="Google Shape;6728;p43"/>
            <p:cNvSpPr/>
            <p:nvPr/>
          </p:nvSpPr>
          <p:spPr>
            <a:xfrm>
              <a:off x="3132325" y="3451475"/>
              <a:ext cx="15850" cy="20725"/>
            </a:xfrm>
            <a:custGeom>
              <a:avLst/>
              <a:gdLst/>
              <a:ahLst/>
              <a:cxnLst/>
              <a:rect l="l" t="t" r="r" b="b"/>
              <a:pathLst>
                <a:path w="634" h="829" extrusionOk="0">
                  <a:moveTo>
                    <a:pt x="1" y="1"/>
                  </a:moveTo>
                  <a:cubicBezTo>
                    <a:pt x="312" y="176"/>
                    <a:pt x="459" y="507"/>
                    <a:pt x="634" y="829"/>
                  </a:cubicBezTo>
                  <a:cubicBezTo>
                    <a:pt x="439" y="527"/>
                    <a:pt x="69" y="42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29" name="Google Shape;6729;p43"/>
            <p:cNvSpPr/>
            <p:nvPr/>
          </p:nvSpPr>
          <p:spPr>
            <a:xfrm>
              <a:off x="3132325" y="3451475"/>
              <a:ext cx="51400" cy="81850"/>
            </a:xfrm>
            <a:custGeom>
              <a:avLst/>
              <a:gdLst/>
              <a:ahLst/>
              <a:cxnLst/>
              <a:rect l="l" t="t" r="r" b="b"/>
              <a:pathLst>
                <a:path w="2056" h="3274" extrusionOk="0">
                  <a:moveTo>
                    <a:pt x="1501" y="1"/>
                  </a:moveTo>
                  <a:cubicBezTo>
                    <a:pt x="1579" y="11"/>
                    <a:pt x="1579" y="108"/>
                    <a:pt x="1618" y="157"/>
                  </a:cubicBezTo>
                  <a:cubicBezTo>
                    <a:pt x="1374" y="673"/>
                    <a:pt x="770" y="1374"/>
                    <a:pt x="829" y="2212"/>
                  </a:cubicBezTo>
                  <a:cubicBezTo>
                    <a:pt x="1209" y="1696"/>
                    <a:pt x="1335" y="926"/>
                    <a:pt x="1744" y="430"/>
                  </a:cubicBezTo>
                  <a:cubicBezTo>
                    <a:pt x="1929" y="498"/>
                    <a:pt x="1968" y="712"/>
                    <a:pt x="2056" y="868"/>
                  </a:cubicBezTo>
                  <a:cubicBezTo>
                    <a:pt x="1569" y="1511"/>
                    <a:pt x="1160" y="2231"/>
                    <a:pt x="1072" y="3274"/>
                  </a:cubicBezTo>
                  <a:cubicBezTo>
                    <a:pt x="1" y="2407"/>
                    <a:pt x="770" y="790"/>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0" name="Google Shape;6730;p43"/>
            <p:cNvSpPr/>
            <p:nvPr/>
          </p:nvSpPr>
          <p:spPr>
            <a:xfrm>
              <a:off x="3046375" y="3463425"/>
              <a:ext cx="53350" cy="103750"/>
            </a:xfrm>
            <a:custGeom>
              <a:avLst/>
              <a:gdLst/>
              <a:ahLst/>
              <a:cxnLst/>
              <a:rect l="l" t="t" r="r" b="b"/>
              <a:pathLst>
                <a:path w="2134" h="4150" extrusionOk="0">
                  <a:moveTo>
                    <a:pt x="1" y="0"/>
                  </a:moveTo>
                  <a:cubicBezTo>
                    <a:pt x="166" y="10"/>
                    <a:pt x="322" y="49"/>
                    <a:pt x="478" y="117"/>
                  </a:cubicBezTo>
                  <a:cubicBezTo>
                    <a:pt x="858" y="1120"/>
                    <a:pt x="1257" y="2192"/>
                    <a:pt x="1734" y="3166"/>
                  </a:cubicBezTo>
                  <a:cubicBezTo>
                    <a:pt x="1890" y="3458"/>
                    <a:pt x="2134" y="3760"/>
                    <a:pt x="2095" y="4071"/>
                  </a:cubicBezTo>
                  <a:cubicBezTo>
                    <a:pt x="1832" y="4149"/>
                    <a:pt x="1832" y="3799"/>
                    <a:pt x="1773" y="3672"/>
                  </a:cubicBezTo>
                  <a:cubicBezTo>
                    <a:pt x="1267" y="2494"/>
                    <a:pt x="702" y="1130"/>
                    <a:pt x="1" y="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1" name="Google Shape;6731;p43"/>
            <p:cNvSpPr/>
            <p:nvPr/>
          </p:nvSpPr>
          <p:spPr>
            <a:xfrm>
              <a:off x="3127450" y="3464400"/>
              <a:ext cx="16350" cy="25575"/>
            </a:xfrm>
            <a:custGeom>
              <a:avLst/>
              <a:gdLst/>
              <a:ahLst/>
              <a:cxnLst/>
              <a:rect l="l" t="t" r="r" b="b"/>
              <a:pathLst>
                <a:path w="654" h="1023" extrusionOk="0">
                  <a:moveTo>
                    <a:pt x="79" y="0"/>
                  </a:moveTo>
                  <a:cubicBezTo>
                    <a:pt x="264" y="302"/>
                    <a:pt x="654" y="594"/>
                    <a:pt x="585" y="1023"/>
                  </a:cubicBezTo>
                  <a:cubicBezTo>
                    <a:pt x="352" y="740"/>
                    <a:pt x="147" y="419"/>
                    <a:pt x="1" y="78"/>
                  </a:cubicBezTo>
                  <a:cubicBezTo>
                    <a:pt x="59" y="88"/>
                    <a:pt x="69" y="49"/>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2" name="Google Shape;6732;p43"/>
            <p:cNvSpPr/>
            <p:nvPr/>
          </p:nvSpPr>
          <p:spPr>
            <a:xfrm>
              <a:off x="3123325" y="3469250"/>
              <a:ext cx="16575" cy="31700"/>
            </a:xfrm>
            <a:custGeom>
              <a:avLst/>
              <a:gdLst/>
              <a:ahLst/>
              <a:cxnLst/>
              <a:rect l="l" t="t" r="r" b="b"/>
              <a:pathLst>
                <a:path w="663" h="1268" extrusionOk="0">
                  <a:moveTo>
                    <a:pt x="0" y="1"/>
                  </a:moveTo>
                  <a:cubicBezTo>
                    <a:pt x="263" y="352"/>
                    <a:pt x="663" y="751"/>
                    <a:pt x="634" y="1267"/>
                  </a:cubicBezTo>
                  <a:cubicBezTo>
                    <a:pt x="419" y="868"/>
                    <a:pt x="98" y="3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3" name="Google Shape;6733;p43"/>
            <p:cNvSpPr/>
            <p:nvPr/>
          </p:nvSpPr>
          <p:spPr>
            <a:xfrm>
              <a:off x="2920000" y="3470225"/>
              <a:ext cx="17800" cy="103775"/>
            </a:xfrm>
            <a:custGeom>
              <a:avLst/>
              <a:gdLst/>
              <a:ahLst/>
              <a:cxnLst/>
              <a:rect l="l" t="t" r="r" b="b"/>
              <a:pathLst>
                <a:path w="712" h="4151" extrusionOk="0">
                  <a:moveTo>
                    <a:pt x="1" y="1"/>
                  </a:moveTo>
                  <a:lnTo>
                    <a:pt x="78" y="1"/>
                  </a:lnTo>
                  <a:cubicBezTo>
                    <a:pt x="254" y="205"/>
                    <a:pt x="264" y="634"/>
                    <a:pt x="312" y="985"/>
                  </a:cubicBezTo>
                  <a:cubicBezTo>
                    <a:pt x="468" y="2007"/>
                    <a:pt x="634" y="3235"/>
                    <a:pt x="712" y="4072"/>
                  </a:cubicBezTo>
                  <a:cubicBezTo>
                    <a:pt x="458" y="4150"/>
                    <a:pt x="488" y="3829"/>
                    <a:pt x="468" y="3712"/>
                  </a:cubicBezTo>
                  <a:cubicBezTo>
                    <a:pt x="264" y="2572"/>
                    <a:pt x="332" y="1189"/>
                    <a:pt x="40" y="118"/>
                  </a:cubicBezTo>
                  <a:cubicBezTo>
                    <a:pt x="1" y="108"/>
                    <a:pt x="10" y="5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4" name="Google Shape;6734;p43"/>
            <p:cNvSpPr/>
            <p:nvPr/>
          </p:nvSpPr>
          <p:spPr>
            <a:xfrm>
              <a:off x="3112600" y="3470475"/>
              <a:ext cx="51400" cy="90375"/>
            </a:xfrm>
            <a:custGeom>
              <a:avLst/>
              <a:gdLst/>
              <a:ahLst/>
              <a:cxnLst/>
              <a:rect l="l" t="t" r="r" b="b"/>
              <a:pathLst>
                <a:path w="2056" h="3615" extrusionOk="0">
                  <a:moveTo>
                    <a:pt x="235" y="30"/>
                  </a:moveTo>
                  <a:cubicBezTo>
                    <a:pt x="848" y="1179"/>
                    <a:pt x="1549" y="2455"/>
                    <a:pt x="2056" y="3585"/>
                  </a:cubicBezTo>
                  <a:cubicBezTo>
                    <a:pt x="1696" y="3614"/>
                    <a:pt x="1549" y="3117"/>
                    <a:pt x="1423" y="2874"/>
                  </a:cubicBezTo>
                  <a:cubicBezTo>
                    <a:pt x="946" y="1988"/>
                    <a:pt x="459" y="965"/>
                    <a:pt x="1" y="69"/>
                  </a:cubicBezTo>
                  <a:cubicBezTo>
                    <a:pt x="118" y="98"/>
                    <a:pt x="118" y="1"/>
                    <a:pt x="235" y="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5" name="Google Shape;6735;p43"/>
            <p:cNvSpPr/>
            <p:nvPr/>
          </p:nvSpPr>
          <p:spPr>
            <a:xfrm>
              <a:off x="2411325" y="3471450"/>
              <a:ext cx="68225" cy="56025"/>
            </a:xfrm>
            <a:custGeom>
              <a:avLst/>
              <a:gdLst/>
              <a:ahLst/>
              <a:cxnLst/>
              <a:rect l="l" t="t" r="r" b="b"/>
              <a:pathLst>
                <a:path w="2729" h="2241" extrusionOk="0">
                  <a:moveTo>
                    <a:pt x="2728" y="69"/>
                  </a:moveTo>
                  <a:cubicBezTo>
                    <a:pt x="1890" y="838"/>
                    <a:pt x="1053" y="1608"/>
                    <a:pt x="79" y="2241"/>
                  </a:cubicBezTo>
                  <a:cubicBezTo>
                    <a:pt x="1" y="1880"/>
                    <a:pt x="390" y="1754"/>
                    <a:pt x="595" y="1608"/>
                  </a:cubicBezTo>
                  <a:cubicBezTo>
                    <a:pt x="1248" y="1150"/>
                    <a:pt x="1968" y="614"/>
                    <a:pt x="2533" y="30"/>
                  </a:cubicBezTo>
                  <a:cubicBezTo>
                    <a:pt x="2640" y="1"/>
                    <a:pt x="2631" y="88"/>
                    <a:pt x="2728" y="69"/>
                  </a:cubicBezTo>
                  <a:close/>
                </a:path>
              </a:pathLst>
            </a:custGeom>
            <a:solidFill>
              <a:srgbClr val="D2A7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6" name="Google Shape;6736;p43"/>
            <p:cNvSpPr/>
            <p:nvPr/>
          </p:nvSpPr>
          <p:spPr>
            <a:xfrm>
              <a:off x="3103600" y="3471950"/>
              <a:ext cx="49450" cy="91075"/>
            </a:xfrm>
            <a:custGeom>
              <a:avLst/>
              <a:gdLst/>
              <a:ahLst/>
              <a:cxnLst/>
              <a:rect l="l" t="t" r="r" b="b"/>
              <a:pathLst>
                <a:path w="1978" h="3643" extrusionOk="0">
                  <a:moveTo>
                    <a:pt x="1978" y="3643"/>
                  </a:moveTo>
                  <a:cubicBezTo>
                    <a:pt x="1500" y="3156"/>
                    <a:pt x="1296" y="2435"/>
                    <a:pt x="955" y="1831"/>
                  </a:cubicBezTo>
                  <a:cubicBezTo>
                    <a:pt x="604" y="1218"/>
                    <a:pt x="166" y="672"/>
                    <a:pt x="0" y="49"/>
                  </a:cubicBezTo>
                  <a:cubicBezTo>
                    <a:pt x="59" y="49"/>
                    <a:pt x="117" y="59"/>
                    <a:pt x="127" y="10"/>
                  </a:cubicBezTo>
                  <a:cubicBezTo>
                    <a:pt x="186" y="0"/>
                    <a:pt x="195" y="49"/>
                    <a:pt x="244" y="49"/>
                  </a:cubicBezTo>
                  <a:cubicBezTo>
                    <a:pt x="721" y="1315"/>
                    <a:pt x="1559" y="2445"/>
                    <a:pt x="1978" y="36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7" name="Google Shape;6737;p43"/>
            <p:cNvSpPr/>
            <p:nvPr/>
          </p:nvSpPr>
          <p:spPr>
            <a:xfrm>
              <a:off x="3092875" y="3472925"/>
              <a:ext cx="52375" cy="91075"/>
            </a:xfrm>
            <a:custGeom>
              <a:avLst/>
              <a:gdLst/>
              <a:ahLst/>
              <a:cxnLst/>
              <a:rect l="l" t="t" r="r" b="b"/>
              <a:pathLst>
                <a:path w="2095" h="3643" extrusionOk="0">
                  <a:moveTo>
                    <a:pt x="1" y="49"/>
                  </a:moveTo>
                  <a:cubicBezTo>
                    <a:pt x="11" y="0"/>
                    <a:pt x="98" y="20"/>
                    <a:pt x="157" y="10"/>
                  </a:cubicBezTo>
                  <a:cubicBezTo>
                    <a:pt x="546" y="584"/>
                    <a:pt x="800" y="1227"/>
                    <a:pt x="1140" y="1831"/>
                  </a:cubicBezTo>
                  <a:cubicBezTo>
                    <a:pt x="1491" y="2425"/>
                    <a:pt x="1803" y="3029"/>
                    <a:pt x="2095" y="3643"/>
                  </a:cubicBezTo>
                  <a:cubicBezTo>
                    <a:pt x="1589" y="3224"/>
                    <a:pt x="1345" y="2532"/>
                    <a:pt x="1024" y="1938"/>
                  </a:cubicBezTo>
                  <a:cubicBezTo>
                    <a:pt x="702" y="1344"/>
                    <a:pt x="400" y="711"/>
                    <a:pt x="79" y="127"/>
                  </a:cubicBezTo>
                  <a:cubicBezTo>
                    <a:pt x="30" y="117"/>
                    <a:pt x="50" y="49"/>
                    <a:pt x="1" y="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8" name="Google Shape;6738;p43"/>
            <p:cNvSpPr/>
            <p:nvPr/>
          </p:nvSpPr>
          <p:spPr>
            <a:xfrm>
              <a:off x="2938750" y="3478025"/>
              <a:ext cx="18775" cy="87450"/>
            </a:xfrm>
            <a:custGeom>
              <a:avLst/>
              <a:gdLst/>
              <a:ahLst/>
              <a:cxnLst/>
              <a:rect l="l" t="t" r="r" b="b"/>
              <a:pathLst>
                <a:path w="751" h="3498" extrusionOk="0">
                  <a:moveTo>
                    <a:pt x="1" y="1"/>
                  </a:moveTo>
                  <a:lnTo>
                    <a:pt x="78" y="1"/>
                  </a:lnTo>
                  <a:cubicBezTo>
                    <a:pt x="429" y="1023"/>
                    <a:pt x="497" y="2319"/>
                    <a:pt x="751" y="3439"/>
                  </a:cubicBezTo>
                  <a:cubicBezTo>
                    <a:pt x="332" y="3497"/>
                    <a:pt x="429" y="3020"/>
                    <a:pt x="390" y="2767"/>
                  </a:cubicBezTo>
                  <a:cubicBezTo>
                    <a:pt x="302" y="1997"/>
                    <a:pt x="78" y="984"/>
                    <a:pt x="40" y="127"/>
                  </a:cubicBezTo>
                  <a:cubicBezTo>
                    <a:pt x="10" y="88"/>
                    <a:pt x="1" y="4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39" name="Google Shape;6739;p43"/>
            <p:cNvSpPr/>
            <p:nvPr/>
          </p:nvSpPr>
          <p:spPr>
            <a:xfrm>
              <a:off x="3016675" y="3478025"/>
              <a:ext cx="36550" cy="85250"/>
            </a:xfrm>
            <a:custGeom>
              <a:avLst/>
              <a:gdLst/>
              <a:ahLst/>
              <a:cxnLst/>
              <a:rect l="l" t="t" r="r" b="b"/>
              <a:pathLst>
                <a:path w="1462" h="3410" extrusionOk="0">
                  <a:moveTo>
                    <a:pt x="0" y="1"/>
                  </a:moveTo>
                  <a:lnTo>
                    <a:pt x="127" y="1"/>
                  </a:lnTo>
                  <a:cubicBezTo>
                    <a:pt x="380" y="1277"/>
                    <a:pt x="1091" y="2309"/>
                    <a:pt x="1461" y="3322"/>
                  </a:cubicBezTo>
                  <a:cubicBezTo>
                    <a:pt x="1101" y="3410"/>
                    <a:pt x="1081" y="2913"/>
                    <a:pt x="994" y="2689"/>
                  </a:cubicBezTo>
                  <a:cubicBezTo>
                    <a:pt x="682" y="1919"/>
                    <a:pt x="234" y="1004"/>
                    <a:pt x="39" y="127"/>
                  </a:cubicBezTo>
                  <a:cubicBezTo>
                    <a:pt x="0" y="117"/>
                    <a:pt x="10"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0" name="Google Shape;6740;p43"/>
            <p:cNvSpPr/>
            <p:nvPr/>
          </p:nvSpPr>
          <p:spPr>
            <a:xfrm>
              <a:off x="2405500" y="3479000"/>
              <a:ext cx="128825" cy="124450"/>
            </a:xfrm>
            <a:custGeom>
              <a:avLst/>
              <a:gdLst/>
              <a:ahLst/>
              <a:cxnLst/>
              <a:rect l="l" t="t" r="r" b="b"/>
              <a:pathLst>
                <a:path w="5153" h="4978" extrusionOk="0">
                  <a:moveTo>
                    <a:pt x="5016" y="1"/>
                  </a:moveTo>
                  <a:lnTo>
                    <a:pt x="5094" y="1"/>
                  </a:lnTo>
                  <a:cubicBezTo>
                    <a:pt x="5153" y="127"/>
                    <a:pt x="4919" y="283"/>
                    <a:pt x="4782" y="439"/>
                  </a:cubicBezTo>
                  <a:cubicBezTo>
                    <a:pt x="3614" y="1734"/>
                    <a:pt x="2464" y="3098"/>
                    <a:pt x="1101" y="4267"/>
                  </a:cubicBezTo>
                  <a:cubicBezTo>
                    <a:pt x="750" y="4578"/>
                    <a:pt x="536" y="4968"/>
                    <a:pt x="0" y="4978"/>
                  </a:cubicBezTo>
                  <a:cubicBezTo>
                    <a:pt x="263" y="4481"/>
                    <a:pt x="779" y="4160"/>
                    <a:pt x="1188" y="3760"/>
                  </a:cubicBezTo>
                  <a:cubicBezTo>
                    <a:pt x="1987" y="2961"/>
                    <a:pt x="2971" y="2280"/>
                    <a:pt x="3750" y="1432"/>
                  </a:cubicBezTo>
                  <a:cubicBezTo>
                    <a:pt x="4169" y="975"/>
                    <a:pt x="4578" y="497"/>
                    <a:pt x="4977" y="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1" name="Google Shape;6741;p43"/>
            <p:cNvSpPr/>
            <p:nvPr/>
          </p:nvSpPr>
          <p:spPr>
            <a:xfrm>
              <a:off x="2946550" y="3479975"/>
              <a:ext cx="26800" cy="85975"/>
            </a:xfrm>
            <a:custGeom>
              <a:avLst/>
              <a:gdLst/>
              <a:ahLst/>
              <a:cxnLst/>
              <a:rect l="l" t="t" r="r" b="b"/>
              <a:pathLst>
                <a:path w="1072" h="3439" extrusionOk="0">
                  <a:moveTo>
                    <a:pt x="0" y="1"/>
                  </a:moveTo>
                  <a:cubicBezTo>
                    <a:pt x="146" y="49"/>
                    <a:pt x="292" y="59"/>
                    <a:pt x="439" y="49"/>
                  </a:cubicBezTo>
                  <a:cubicBezTo>
                    <a:pt x="643" y="1150"/>
                    <a:pt x="926" y="2397"/>
                    <a:pt x="1072" y="3439"/>
                  </a:cubicBezTo>
                  <a:cubicBezTo>
                    <a:pt x="887" y="3254"/>
                    <a:pt x="848" y="2942"/>
                    <a:pt x="799" y="2689"/>
                  </a:cubicBezTo>
                  <a:cubicBezTo>
                    <a:pt x="614" y="1871"/>
                    <a:pt x="439" y="975"/>
                    <a:pt x="283" y="127"/>
                  </a:cubicBezTo>
                  <a:cubicBezTo>
                    <a:pt x="234" y="1228"/>
                    <a:pt x="692" y="2397"/>
                    <a:pt x="760" y="3400"/>
                  </a:cubicBezTo>
                  <a:cubicBezTo>
                    <a:pt x="429" y="2776"/>
                    <a:pt x="409" y="1861"/>
                    <a:pt x="166" y="1150"/>
                  </a:cubicBezTo>
                  <a:cubicBezTo>
                    <a:pt x="205" y="1160"/>
                    <a:pt x="185" y="1228"/>
                    <a:pt x="244" y="1228"/>
                  </a:cubicBezTo>
                  <a:cubicBezTo>
                    <a:pt x="166" y="819"/>
                    <a:pt x="98" y="400"/>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2" name="Google Shape;6742;p43"/>
            <p:cNvSpPr/>
            <p:nvPr/>
          </p:nvSpPr>
          <p:spPr>
            <a:xfrm>
              <a:off x="3011800" y="3479975"/>
              <a:ext cx="31425" cy="85000"/>
            </a:xfrm>
            <a:custGeom>
              <a:avLst/>
              <a:gdLst/>
              <a:ahLst/>
              <a:cxnLst/>
              <a:rect l="l" t="t" r="r" b="b"/>
              <a:pathLst>
                <a:path w="1257" h="3400" extrusionOk="0">
                  <a:moveTo>
                    <a:pt x="1" y="1"/>
                  </a:moveTo>
                  <a:cubicBezTo>
                    <a:pt x="49" y="1"/>
                    <a:pt x="69" y="10"/>
                    <a:pt x="78" y="49"/>
                  </a:cubicBezTo>
                  <a:cubicBezTo>
                    <a:pt x="273" y="945"/>
                    <a:pt x="624" y="1783"/>
                    <a:pt x="945" y="2611"/>
                  </a:cubicBezTo>
                  <a:cubicBezTo>
                    <a:pt x="1043" y="2845"/>
                    <a:pt x="1257" y="3098"/>
                    <a:pt x="1189" y="3322"/>
                  </a:cubicBezTo>
                  <a:cubicBezTo>
                    <a:pt x="1004" y="3400"/>
                    <a:pt x="1013" y="3108"/>
                    <a:pt x="994" y="3049"/>
                  </a:cubicBezTo>
                  <a:cubicBezTo>
                    <a:pt x="643" y="2192"/>
                    <a:pt x="205" y="105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3" name="Google Shape;6743;p43"/>
            <p:cNvSpPr/>
            <p:nvPr/>
          </p:nvSpPr>
          <p:spPr>
            <a:xfrm>
              <a:off x="2959450" y="3481200"/>
              <a:ext cx="22675" cy="85725"/>
            </a:xfrm>
            <a:custGeom>
              <a:avLst/>
              <a:gdLst/>
              <a:ahLst/>
              <a:cxnLst/>
              <a:rect l="l" t="t" r="r" b="b"/>
              <a:pathLst>
                <a:path w="907" h="3429" extrusionOk="0">
                  <a:moveTo>
                    <a:pt x="0" y="0"/>
                  </a:moveTo>
                  <a:lnTo>
                    <a:pt x="322" y="0"/>
                  </a:lnTo>
                  <a:cubicBezTo>
                    <a:pt x="234" y="1364"/>
                    <a:pt x="906" y="2172"/>
                    <a:pt x="789" y="3429"/>
                  </a:cubicBezTo>
                  <a:cubicBezTo>
                    <a:pt x="468" y="2348"/>
                    <a:pt x="293" y="11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4" name="Google Shape;6744;p43"/>
            <p:cNvSpPr/>
            <p:nvPr/>
          </p:nvSpPr>
          <p:spPr>
            <a:xfrm>
              <a:off x="2969425" y="3481200"/>
              <a:ext cx="25600" cy="87925"/>
            </a:xfrm>
            <a:custGeom>
              <a:avLst/>
              <a:gdLst/>
              <a:ahLst/>
              <a:cxnLst/>
              <a:rect l="l" t="t" r="r" b="b"/>
              <a:pathLst>
                <a:path w="1024" h="3517" extrusionOk="0">
                  <a:moveTo>
                    <a:pt x="1" y="0"/>
                  </a:moveTo>
                  <a:lnTo>
                    <a:pt x="595" y="0"/>
                  </a:lnTo>
                  <a:cubicBezTo>
                    <a:pt x="439" y="1315"/>
                    <a:pt x="994" y="2250"/>
                    <a:pt x="1023" y="3516"/>
                  </a:cubicBezTo>
                  <a:cubicBezTo>
                    <a:pt x="887" y="3477"/>
                    <a:pt x="731" y="3468"/>
                    <a:pt x="595" y="3468"/>
                  </a:cubicBezTo>
                  <a:cubicBezTo>
                    <a:pt x="585" y="2114"/>
                    <a:pt x="20" y="132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5" name="Google Shape;6745;p43"/>
            <p:cNvSpPr/>
            <p:nvPr/>
          </p:nvSpPr>
          <p:spPr>
            <a:xfrm>
              <a:off x="2993050" y="3480950"/>
              <a:ext cx="42400" cy="87200"/>
            </a:xfrm>
            <a:custGeom>
              <a:avLst/>
              <a:gdLst/>
              <a:ahLst/>
              <a:cxnLst/>
              <a:rect l="l" t="t" r="r" b="b"/>
              <a:pathLst>
                <a:path w="1696" h="3488" extrusionOk="0">
                  <a:moveTo>
                    <a:pt x="556" y="10"/>
                  </a:moveTo>
                  <a:cubicBezTo>
                    <a:pt x="936" y="1130"/>
                    <a:pt x="1354" y="2241"/>
                    <a:pt x="1695" y="3400"/>
                  </a:cubicBezTo>
                  <a:cubicBezTo>
                    <a:pt x="1452" y="3458"/>
                    <a:pt x="1199" y="3487"/>
                    <a:pt x="945" y="3478"/>
                  </a:cubicBezTo>
                  <a:cubicBezTo>
                    <a:pt x="760" y="2250"/>
                    <a:pt x="624" y="750"/>
                    <a:pt x="1" y="88"/>
                  </a:cubicBezTo>
                  <a:cubicBezTo>
                    <a:pt x="380" y="30"/>
                    <a:pt x="419" y="517"/>
                    <a:pt x="517" y="760"/>
                  </a:cubicBezTo>
                  <a:cubicBezTo>
                    <a:pt x="828" y="1510"/>
                    <a:pt x="1062" y="2533"/>
                    <a:pt x="1306" y="3400"/>
                  </a:cubicBezTo>
                  <a:cubicBezTo>
                    <a:pt x="1325" y="2163"/>
                    <a:pt x="731" y="965"/>
                    <a:pt x="439" y="49"/>
                  </a:cubicBezTo>
                  <a:cubicBezTo>
                    <a:pt x="468" y="20"/>
                    <a:pt x="507" y="0"/>
                    <a:pt x="556" y="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6" name="Google Shape;6746;p43"/>
            <p:cNvSpPr/>
            <p:nvPr/>
          </p:nvSpPr>
          <p:spPr>
            <a:xfrm>
              <a:off x="2983300" y="3481675"/>
              <a:ext cx="20250" cy="87200"/>
            </a:xfrm>
            <a:custGeom>
              <a:avLst/>
              <a:gdLst/>
              <a:ahLst/>
              <a:cxnLst/>
              <a:rect l="l" t="t" r="r" b="b"/>
              <a:pathLst>
                <a:path w="810" h="3488" extrusionOk="0">
                  <a:moveTo>
                    <a:pt x="157" y="20"/>
                  </a:moveTo>
                  <a:cubicBezTo>
                    <a:pt x="215" y="1"/>
                    <a:pt x="225" y="49"/>
                    <a:pt x="274" y="59"/>
                  </a:cubicBezTo>
                  <a:cubicBezTo>
                    <a:pt x="293" y="1325"/>
                    <a:pt x="712" y="2406"/>
                    <a:pt x="790" y="3488"/>
                  </a:cubicBezTo>
                  <a:cubicBezTo>
                    <a:pt x="517" y="3488"/>
                    <a:pt x="809" y="3176"/>
                    <a:pt x="663" y="3059"/>
                  </a:cubicBezTo>
                  <a:cubicBezTo>
                    <a:pt x="615" y="3069"/>
                    <a:pt x="634" y="3156"/>
                    <a:pt x="624" y="3215"/>
                  </a:cubicBezTo>
                  <a:cubicBezTo>
                    <a:pt x="459" y="3069"/>
                    <a:pt x="527" y="2816"/>
                    <a:pt x="507" y="2504"/>
                  </a:cubicBezTo>
                  <a:cubicBezTo>
                    <a:pt x="449" y="1666"/>
                    <a:pt x="1" y="1023"/>
                    <a:pt x="157" y="2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7" name="Google Shape;6747;p43"/>
            <p:cNvSpPr/>
            <p:nvPr/>
          </p:nvSpPr>
          <p:spPr>
            <a:xfrm>
              <a:off x="2994025" y="3489950"/>
              <a:ext cx="18775" cy="78450"/>
            </a:xfrm>
            <a:custGeom>
              <a:avLst/>
              <a:gdLst/>
              <a:ahLst/>
              <a:cxnLst/>
              <a:rect l="l" t="t" r="r" b="b"/>
              <a:pathLst>
                <a:path w="751" h="3138" extrusionOk="0">
                  <a:moveTo>
                    <a:pt x="1" y="1"/>
                  </a:moveTo>
                  <a:cubicBezTo>
                    <a:pt x="410" y="858"/>
                    <a:pt x="585" y="2153"/>
                    <a:pt x="750" y="3118"/>
                  </a:cubicBezTo>
                  <a:cubicBezTo>
                    <a:pt x="429" y="3137"/>
                    <a:pt x="468" y="2699"/>
                    <a:pt x="439" y="2494"/>
                  </a:cubicBezTo>
                  <a:cubicBezTo>
                    <a:pt x="390" y="2231"/>
                    <a:pt x="351" y="1949"/>
                    <a:pt x="312" y="1696"/>
                  </a:cubicBezTo>
                  <a:cubicBezTo>
                    <a:pt x="234" y="1082"/>
                    <a:pt x="59" y="57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8" name="Google Shape;6748;p43"/>
            <p:cNvSpPr/>
            <p:nvPr/>
          </p:nvSpPr>
          <p:spPr>
            <a:xfrm>
              <a:off x="2420825" y="3494100"/>
              <a:ext cx="142000" cy="252775"/>
            </a:xfrm>
            <a:custGeom>
              <a:avLst/>
              <a:gdLst/>
              <a:ahLst/>
              <a:cxnLst/>
              <a:rect l="l" t="t" r="r" b="b"/>
              <a:pathLst>
                <a:path w="5680" h="10111" extrusionOk="0">
                  <a:moveTo>
                    <a:pt x="5630" y="0"/>
                  </a:moveTo>
                  <a:cubicBezTo>
                    <a:pt x="5679" y="741"/>
                    <a:pt x="5543" y="3166"/>
                    <a:pt x="5591" y="4305"/>
                  </a:cubicBezTo>
                  <a:cubicBezTo>
                    <a:pt x="5601" y="4568"/>
                    <a:pt x="5660" y="4812"/>
                    <a:pt x="5630" y="4939"/>
                  </a:cubicBezTo>
                  <a:cubicBezTo>
                    <a:pt x="5552" y="5192"/>
                    <a:pt x="5163" y="5328"/>
                    <a:pt x="5036" y="5445"/>
                  </a:cubicBezTo>
                  <a:cubicBezTo>
                    <a:pt x="4919" y="5192"/>
                    <a:pt x="4812" y="4939"/>
                    <a:pt x="4715" y="4656"/>
                  </a:cubicBezTo>
                  <a:cubicBezTo>
                    <a:pt x="4033" y="4870"/>
                    <a:pt x="3741" y="5474"/>
                    <a:pt x="3293" y="5922"/>
                  </a:cubicBezTo>
                  <a:cubicBezTo>
                    <a:pt x="3419" y="6195"/>
                    <a:pt x="3595" y="6409"/>
                    <a:pt x="3692" y="6711"/>
                  </a:cubicBezTo>
                  <a:cubicBezTo>
                    <a:pt x="2757" y="7656"/>
                    <a:pt x="1715" y="8688"/>
                    <a:pt x="770" y="9477"/>
                  </a:cubicBezTo>
                  <a:cubicBezTo>
                    <a:pt x="731" y="8348"/>
                    <a:pt x="683" y="7218"/>
                    <a:pt x="614" y="6117"/>
                  </a:cubicBezTo>
                  <a:cubicBezTo>
                    <a:pt x="400" y="6536"/>
                    <a:pt x="488" y="7227"/>
                    <a:pt x="488" y="7899"/>
                  </a:cubicBezTo>
                  <a:cubicBezTo>
                    <a:pt x="488" y="8844"/>
                    <a:pt x="683" y="9838"/>
                    <a:pt x="176" y="10110"/>
                  </a:cubicBezTo>
                  <a:cubicBezTo>
                    <a:pt x="225" y="9068"/>
                    <a:pt x="49" y="7977"/>
                    <a:pt x="49" y="6994"/>
                  </a:cubicBezTo>
                  <a:cubicBezTo>
                    <a:pt x="49" y="6585"/>
                    <a:pt x="1" y="5825"/>
                    <a:pt x="176" y="5445"/>
                  </a:cubicBezTo>
                  <a:cubicBezTo>
                    <a:pt x="264" y="5260"/>
                    <a:pt x="624" y="5075"/>
                    <a:pt x="887" y="4822"/>
                  </a:cubicBezTo>
                  <a:cubicBezTo>
                    <a:pt x="2046" y="3702"/>
                    <a:pt x="3049" y="2494"/>
                    <a:pt x="4160" y="1384"/>
                  </a:cubicBezTo>
                  <a:cubicBezTo>
                    <a:pt x="4666" y="867"/>
                    <a:pt x="5221" y="507"/>
                    <a:pt x="5630" y="0"/>
                  </a:cubicBezTo>
                  <a:close/>
                  <a:moveTo>
                    <a:pt x="1520" y="4812"/>
                  </a:moveTo>
                  <a:cubicBezTo>
                    <a:pt x="2153" y="4120"/>
                    <a:pt x="2874" y="3507"/>
                    <a:pt x="3419" y="2718"/>
                  </a:cubicBezTo>
                  <a:cubicBezTo>
                    <a:pt x="3410" y="2689"/>
                    <a:pt x="3380" y="2669"/>
                    <a:pt x="3332" y="2679"/>
                  </a:cubicBezTo>
                  <a:cubicBezTo>
                    <a:pt x="2679" y="3312"/>
                    <a:pt x="1968" y="4111"/>
                    <a:pt x="1520" y="4812"/>
                  </a:cubicBezTo>
                  <a:close/>
                  <a:moveTo>
                    <a:pt x="536" y="5757"/>
                  </a:moveTo>
                  <a:cubicBezTo>
                    <a:pt x="653" y="5757"/>
                    <a:pt x="770" y="5737"/>
                    <a:pt x="770" y="5601"/>
                  </a:cubicBezTo>
                  <a:cubicBezTo>
                    <a:pt x="712" y="5357"/>
                    <a:pt x="361" y="5572"/>
                    <a:pt x="536" y="57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49" name="Google Shape;6749;p43"/>
            <p:cNvSpPr/>
            <p:nvPr/>
          </p:nvSpPr>
          <p:spPr>
            <a:xfrm>
              <a:off x="2385025" y="3503850"/>
              <a:ext cx="111075" cy="99850"/>
            </a:xfrm>
            <a:custGeom>
              <a:avLst/>
              <a:gdLst/>
              <a:ahLst/>
              <a:cxnLst/>
              <a:rect l="l" t="t" r="r" b="b"/>
              <a:pathLst>
                <a:path w="4443" h="3994" extrusionOk="0">
                  <a:moveTo>
                    <a:pt x="4374" y="0"/>
                  </a:moveTo>
                  <a:cubicBezTo>
                    <a:pt x="4442" y="146"/>
                    <a:pt x="4228" y="214"/>
                    <a:pt x="4140" y="312"/>
                  </a:cubicBezTo>
                  <a:cubicBezTo>
                    <a:pt x="3001" y="1558"/>
                    <a:pt x="1540" y="2727"/>
                    <a:pt x="381" y="3993"/>
                  </a:cubicBezTo>
                  <a:lnTo>
                    <a:pt x="30" y="3993"/>
                  </a:lnTo>
                  <a:cubicBezTo>
                    <a:pt x="1" y="3847"/>
                    <a:pt x="293" y="3691"/>
                    <a:pt x="459" y="3516"/>
                  </a:cubicBezTo>
                  <a:cubicBezTo>
                    <a:pt x="1647" y="2328"/>
                    <a:pt x="3205" y="1227"/>
                    <a:pt x="4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0" name="Google Shape;6750;p43"/>
            <p:cNvSpPr/>
            <p:nvPr/>
          </p:nvSpPr>
          <p:spPr>
            <a:xfrm>
              <a:off x="2864250" y="3514550"/>
              <a:ext cx="14375" cy="108625"/>
            </a:xfrm>
            <a:custGeom>
              <a:avLst/>
              <a:gdLst/>
              <a:ahLst/>
              <a:cxnLst/>
              <a:rect l="l" t="t" r="r" b="b"/>
              <a:pathLst>
                <a:path w="575" h="4345" extrusionOk="0">
                  <a:moveTo>
                    <a:pt x="487" y="1"/>
                  </a:moveTo>
                  <a:cubicBezTo>
                    <a:pt x="536" y="1"/>
                    <a:pt x="565" y="10"/>
                    <a:pt x="575" y="49"/>
                  </a:cubicBezTo>
                  <a:cubicBezTo>
                    <a:pt x="487" y="1091"/>
                    <a:pt x="341" y="2309"/>
                    <a:pt x="292" y="3400"/>
                  </a:cubicBezTo>
                  <a:cubicBezTo>
                    <a:pt x="283" y="3711"/>
                    <a:pt x="370" y="4121"/>
                    <a:pt x="136" y="4345"/>
                  </a:cubicBezTo>
                  <a:cubicBezTo>
                    <a:pt x="0" y="3780"/>
                    <a:pt x="175" y="3117"/>
                    <a:pt x="253" y="2455"/>
                  </a:cubicBezTo>
                  <a:cubicBezTo>
                    <a:pt x="351" y="1627"/>
                    <a:pt x="370" y="760"/>
                    <a:pt x="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1" name="Google Shape;6751;p43"/>
            <p:cNvSpPr/>
            <p:nvPr/>
          </p:nvSpPr>
          <p:spPr>
            <a:xfrm>
              <a:off x="2889575" y="3516750"/>
              <a:ext cx="3675" cy="65775"/>
            </a:xfrm>
            <a:custGeom>
              <a:avLst/>
              <a:gdLst/>
              <a:ahLst/>
              <a:cxnLst/>
              <a:rect l="l" t="t" r="r" b="b"/>
              <a:pathLst>
                <a:path w="147" h="2631" extrusionOk="0">
                  <a:moveTo>
                    <a:pt x="0" y="0"/>
                  </a:moveTo>
                  <a:lnTo>
                    <a:pt x="117" y="0"/>
                  </a:lnTo>
                  <a:cubicBezTo>
                    <a:pt x="146" y="516"/>
                    <a:pt x="39" y="1257"/>
                    <a:pt x="78" y="1929"/>
                  </a:cubicBezTo>
                  <a:lnTo>
                    <a:pt x="78" y="2484"/>
                  </a:lnTo>
                  <a:cubicBezTo>
                    <a:pt x="107" y="2630"/>
                    <a:pt x="10" y="2630"/>
                    <a:pt x="39" y="2484"/>
                  </a:cubicBezTo>
                  <a:lnTo>
                    <a:pt x="39" y="2211"/>
                  </a:lnTo>
                  <a:cubicBezTo>
                    <a:pt x="20" y="1461"/>
                    <a:pt x="59" y="56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2" name="Google Shape;6752;p43"/>
            <p:cNvSpPr/>
            <p:nvPr/>
          </p:nvSpPr>
          <p:spPr>
            <a:xfrm>
              <a:off x="2890775" y="3517725"/>
              <a:ext cx="11475" cy="110575"/>
            </a:xfrm>
            <a:custGeom>
              <a:avLst/>
              <a:gdLst/>
              <a:ahLst/>
              <a:cxnLst/>
              <a:rect l="l" t="t" r="r" b="b"/>
              <a:pathLst>
                <a:path w="459" h="4423" extrusionOk="0">
                  <a:moveTo>
                    <a:pt x="264" y="0"/>
                  </a:moveTo>
                  <a:cubicBezTo>
                    <a:pt x="283" y="1432"/>
                    <a:pt x="459" y="3185"/>
                    <a:pt x="225" y="4422"/>
                  </a:cubicBezTo>
                  <a:cubicBezTo>
                    <a:pt x="1" y="4325"/>
                    <a:pt x="98" y="3994"/>
                    <a:pt x="98" y="3828"/>
                  </a:cubicBezTo>
                  <a:cubicBezTo>
                    <a:pt x="98" y="2649"/>
                    <a:pt x="176" y="113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3" name="Google Shape;6753;p43"/>
            <p:cNvSpPr/>
            <p:nvPr/>
          </p:nvSpPr>
          <p:spPr>
            <a:xfrm>
              <a:off x="2900775" y="3517725"/>
              <a:ext cx="6350" cy="111550"/>
            </a:xfrm>
            <a:custGeom>
              <a:avLst/>
              <a:gdLst/>
              <a:ahLst/>
              <a:cxnLst/>
              <a:rect l="l" t="t" r="r" b="b"/>
              <a:pathLst>
                <a:path w="254" h="4462" extrusionOk="0">
                  <a:moveTo>
                    <a:pt x="20" y="0"/>
                  </a:moveTo>
                  <a:lnTo>
                    <a:pt x="98" y="0"/>
                  </a:lnTo>
                  <a:cubicBezTo>
                    <a:pt x="224" y="1481"/>
                    <a:pt x="253" y="2971"/>
                    <a:pt x="175" y="4461"/>
                  </a:cubicBezTo>
                  <a:cubicBezTo>
                    <a:pt x="0" y="3156"/>
                    <a:pt x="146" y="1432"/>
                    <a:pt x="20" y="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4" name="Google Shape;6754;p43"/>
            <p:cNvSpPr/>
            <p:nvPr/>
          </p:nvSpPr>
          <p:spPr>
            <a:xfrm>
              <a:off x="2907575" y="3517475"/>
              <a:ext cx="8075" cy="112775"/>
            </a:xfrm>
            <a:custGeom>
              <a:avLst/>
              <a:gdLst/>
              <a:ahLst/>
              <a:cxnLst/>
              <a:rect l="l" t="t" r="r" b="b"/>
              <a:pathLst>
                <a:path w="323" h="4511" extrusionOk="0">
                  <a:moveTo>
                    <a:pt x="98" y="10"/>
                  </a:moveTo>
                  <a:cubicBezTo>
                    <a:pt x="322" y="69"/>
                    <a:pt x="215" y="371"/>
                    <a:pt x="225" y="517"/>
                  </a:cubicBezTo>
                  <a:cubicBezTo>
                    <a:pt x="264" y="1812"/>
                    <a:pt x="274" y="3224"/>
                    <a:pt x="225" y="4510"/>
                  </a:cubicBezTo>
                  <a:cubicBezTo>
                    <a:pt x="1" y="4315"/>
                    <a:pt x="118" y="3887"/>
                    <a:pt x="98" y="3604"/>
                  </a:cubicBezTo>
                  <a:cubicBezTo>
                    <a:pt x="59" y="2504"/>
                    <a:pt x="79" y="1198"/>
                    <a:pt x="20" y="127"/>
                  </a:cubicBezTo>
                  <a:lnTo>
                    <a:pt x="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5" name="Google Shape;6755;p43"/>
            <p:cNvSpPr/>
            <p:nvPr/>
          </p:nvSpPr>
          <p:spPr>
            <a:xfrm>
              <a:off x="2288125" y="3519675"/>
              <a:ext cx="101800" cy="77925"/>
            </a:xfrm>
            <a:custGeom>
              <a:avLst/>
              <a:gdLst/>
              <a:ahLst/>
              <a:cxnLst/>
              <a:rect l="l" t="t" r="r" b="b"/>
              <a:pathLst>
                <a:path w="4072" h="3117" extrusionOk="0">
                  <a:moveTo>
                    <a:pt x="3789" y="0"/>
                  </a:moveTo>
                  <a:cubicBezTo>
                    <a:pt x="4072" y="390"/>
                    <a:pt x="3302" y="857"/>
                    <a:pt x="2961" y="1101"/>
                  </a:cubicBezTo>
                  <a:cubicBezTo>
                    <a:pt x="2572" y="1373"/>
                    <a:pt x="2211" y="1529"/>
                    <a:pt x="1929" y="1734"/>
                  </a:cubicBezTo>
                  <a:cubicBezTo>
                    <a:pt x="1598" y="1977"/>
                    <a:pt x="1257" y="2211"/>
                    <a:pt x="984" y="2445"/>
                  </a:cubicBezTo>
                  <a:cubicBezTo>
                    <a:pt x="673" y="2708"/>
                    <a:pt x="458" y="3117"/>
                    <a:pt x="30" y="3078"/>
                  </a:cubicBezTo>
                  <a:cubicBezTo>
                    <a:pt x="0" y="2981"/>
                    <a:pt x="224" y="2844"/>
                    <a:pt x="390" y="2718"/>
                  </a:cubicBezTo>
                  <a:cubicBezTo>
                    <a:pt x="1481" y="1890"/>
                    <a:pt x="2757" y="925"/>
                    <a:pt x="3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6" name="Google Shape;6756;p43"/>
            <p:cNvSpPr/>
            <p:nvPr/>
          </p:nvSpPr>
          <p:spPr>
            <a:xfrm>
              <a:off x="2915625" y="3519675"/>
              <a:ext cx="8050" cy="109600"/>
            </a:xfrm>
            <a:custGeom>
              <a:avLst/>
              <a:gdLst/>
              <a:ahLst/>
              <a:cxnLst/>
              <a:rect l="l" t="t" r="r" b="b"/>
              <a:pathLst>
                <a:path w="322" h="4384" extrusionOk="0">
                  <a:moveTo>
                    <a:pt x="20" y="0"/>
                  </a:moveTo>
                  <a:cubicBezTo>
                    <a:pt x="322" y="1179"/>
                    <a:pt x="117" y="3088"/>
                    <a:pt x="176" y="4383"/>
                  </a:cubicBezTo>
                  <a:cubicBezTo>
                    <a:pt x="0" y="3058"/>
                    <a:pt x="137" y="1344"/>
                    <a:pt x="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7" name="Google Shape;6757;p43"/>
            <p:cNvSpPr/>
            <p:nvPr/>
          </p:nvSpPr>
          <p:spPr>
            <a:xfrm>
              <a:off x="3166900" y="3526475"/>
              <a:ext cx="22675" cy="30725"/>
            </a:xfrm>
            <a:custGeom>
              <a:avLst/>
              <a:gdLst/>
              <a:ahLst/>
              <a:cxnLst/>
              <a:rect l="l" t="t" r="r" b="b"/>
              <a:pathLst>
                <a:path w="907" h="1229" extrusionOk="0">
                  <a:moveTo>
                    <a:pt x="1" y="1"/>
                  </a:moveTo>
                  <a:cubicBezTo>
                    <a:pt x="351" y="332"/>
                    <a:pt x="556" y="819"/>
                    <a:pt x="907" y="1150"/>
                  </a:cubicBezTo>
                  <a:cubicBezTo>
                    <a:pt x="800" y="1199"/>
                    <a:pt x="673" y="1228"/>
                    <a:pt x="556" y="1228"/>
                  </a:cubicBezTo>
                  <a:cubicBezTo>
                    <a:pt x="351" y="838"/>
                    <a:pt x="30" y="5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8" name="Google Shape;6758;p43"/>
            <p:cNvSpPr/>
            <p:nvPr/>
          </p:nvSpPr>
          <p:spPr>
            <a:xfrm>
              <a:off x="2877400" y="3530625"/>
              <a:ext cx="12675" cy="96700"/>
            </a:xfrm>
            <a:custGeom>
              <a:avLst/>
              <a:gdLst/>
              <a:ahLst/>
              <a:cxnLst/>
              <a:rect l="l" t="t" r="r" b="b"/>
              <a:pathLst>
                <a:path w="507" h="3868" extrusionOk="0">
                  <a:moveTo>
                    <a:pt x="321" y="0"/>
                  </a:moveTo>
                  <a:cubicBezTo>
                    <a:pt x="331" y="1013"/>
                    <a:pt x="507" y="2718"/>
                    <a:pt x="321" y="3867"/>
                  </a:cubicBezTo>
                  <a:cubicBezTo>
                    <a:pt x="0" y="3838"/>
                    <a:pt x="195" y="3439"/>
                    <a:pt x="195" y="3234"/>
                  </a:cubicBezTo>
                  <a:cubicBezTo>
                    <a:pt x="263" y="2211"/>
                    <a:pt x="283" y="1091"/>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59" name="Google Shape;6759;p43"/>
            <p:cNvSpPr/>
            <p:nvPr/>
          </p:nvSpPr>
          <p:spPr>
            <a:xfrm>
              <a:off x="2306625" y="3541325"/>
              <a:ext cx="83550" cy="63600"/>
            </a:xfrm>
            <a:custGeom>
              <a:avLst/>
              <a:gdLst/>
              <a:ahLst/>
              <a:cxnLst/>
              <a:rect l="l" t="t" r="r" b="b"/>
              <a:pathLst>
                <a:path w="3342" h="2544" extrusionOk="0">
                  <a:moveTo>
                    <a:pt x="3166" y="1"/>
                  </a:moveTo>
                  <a:cubicBezTo>
                    <a:pt x="3341" y="293"/>
                    <a:pt x="2835" y="605"/>
                    <a:pt x="2533" y="829"/>
                  </a:cubicBezTo>
                  <a:cubicBezTo>
                    <a:pt x="2017" y="1218"/>
                    <a:pt x="1618" y="1452"/>
                    <a:pt x="1072" y="1900"/>
                  </a:cubicBezTo>
                  <a:cubicBezTo>
                    <a:pt x="731" y="2173"/>
                    <a:pt x="478" y="2543"/>
                    <a:pt x="1" y="2407"/>
                  </a:cubicBezTo>
                  <a:cubicBezTo>
                    <a:pt x="945" y="1491"/>
                    <a:pt x="2153" y="848"/>
                    <a:pt x="3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0" name="Google Shape;6760;p43"/>
            <p:cNvSpPr/>
            <p:nvPr/>
          </p:nvSpPr>
          <p:spPr>
            <a:xfrm>
              <a:off x="3163250" y="3541325"/>
              <a:ext cx="13425" cy="18300"/>
            </a:xfrm>
            <a:custGeom>
              <a:avLst/>
              <a:gdLst/>
              <a:ahLst/>
              <a:cxnLst/>
              <a:rect l="l" t="t" r="r" b="b"/>
              <a:pathLst>
                <a:path w="537" h="732" extrusionOk="0">
                  <a:moveTo>
                    <a:pt x="147" y="1"/>
                  </a:moveTo>
                  <a:cubicBezTo>
                    <a:pt x="293" y="186"/>
                    <a:pt x="361" y="468"/>
                    <a:pt x="536" y="634"/>
                  </a:cubicBezTo>
                  <a:cubicBezTo>
                    <a:pt x="449" y="702"/>
                    <a:pt x="332" y="731"/>
                    <a:pt x="225" y="712"/>
                  </a:cubicBezTo>
                  <a:cubicBezTo>
                    <a:pt x="69" y="468"/>
                    <a:pt x="1" y="293"/>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1" name="Google Shape;6761;p43"/>
            <p:cNvSpPr/>
            <p:nvPr/>
          </p:nvSpPr>
          <p:spPr>
            <a:xfrm>
              <a:off x="2324400" y="3556200"/>
              <a:ext cx="70400" cy="47500"/>
            </a:xfrm>
            <a:custGeom>
              <a:avLst/>
              <a:gdLst/>
              <a:ahLst/>
              <a:cxnLst/>
              <a:rect l="l" t="t" r="r" b="b"/>
              <a:pathLst>
                <a:path w="2816" h="1900" extrusionOk="0">
                  <a:moveTo>
                    <a:pt x="439" y="1899"/>
                  </a:moveTo>
                  <a:lnTo>
                    <a:pt x="1" y="1899"/>
                  </a:lnTo>
                  <a:cubicBezTo>
                    <a:pt x="799" y="1247"/>
                    <a:pt x="1676" y="682"/>
                    <a:pt x="2455" y="0"/>
                  </a:cubicBezTo>
                  <a:cubicBezTo>
                    <a:pt x="2816" y="224"/>
                    <a:pt x="2299" y="497"/>
                    <a:pt x="2056" y="672"/>
                  </a:cubicBezTo>
                  <a:cubicBezTo>
                    <a:pt x="1549" y="1042"/>
                    <a:pt x="799" y="1520"/>
                    <a:pt x="439" y="18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2" name="Google Shape;6762;p43"/>
            <p:cNvSpPr/>
            <p:nvPr/>
          </p:nvSpPr>
          <p:spPr>
            <a:xfrm>
              <a:off x="3182725" y="3560325"/>
              <a:ext cx="14900" cy="10750"/>
            </a:xfrm>
            <a:custGeom>
              <a:avLst/>
              <a:gdLst/>
              <a:ahLst/>
              <a:cxnLst/>
              <a:rect l="l" t="t" r="r" b="b"/>
              <a:pathLst>
                <a:path w="596" h="430" extrusionOk="0">
                  <a:moveTo>
                    <a:pt x="595" y="273"/>
                  </a:moveTo>
                  <a:cubicBezTo>
                    <a:pt x="527" y="429"/>
                    <a:pt x="186" y="312"/>
                    <a:pt x="1" y="351"/>
                  </a:cubicBezTo>
                  <a:cubicBezTo>
                    <a:pt x="137" y="205"/>
                    <a:pt x="507" y="1"/>
                    <a:pt x="595" y="2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3" name="Google Shape;6763;p43"/>
            <p:cNvSpPr/>
            <p:nvPr/>
          </p:nvSpPr>
          <p:spPr>
            <a:xfrm>
              <a:off x="3052475" y="3562275"/>
              <a:ext cx="19750" cy="10975"/>
            </a:xfrm>
            <a:custGeom>
              <a:avLst/>
              <a:gdLst/>
              <a:ahLst/>
              <a:cxnLst/>
              <a:rect l="l" t="t" r="r" b="b"/>
              <a:pathLst>
                <a:path w="790" h="439" extrusionOk="0">
                  <a:moveTo>
                    <a:pt x="789" y="390"/>
                  </a:moveTo>
                  <a:cubicBezTo>
                    <a:pt x="477" y="361"/>
                    <a:pt x="283" y="439"/>
                    <a:pt x="0" y="429"/>
                  </a:cubicBezTo>
                  <a:cubicBezTo>
                    <a:pt x="244" y="419"/>
                    <a:pt x="740" y="1"/>
                    <a:pt x="789" y="3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4" name="Google Shape;6764;p43"/>
            <p:cNvSpPr/>
            <p:nvPr/>
          </p:nvSpPr>
          <p:spPr>
            <a:xfrm>
              <a:off x="2949700" y="3569100"/>
              <a:ext cx="25600" cy="6100"/>
            </a:xfrm>
            <a:custGeom>
              <a:avLst/>
              <a:gdLst/>
              <a:ahLst/>
              <a:cxnLst/>
              <a:rect l="l" t="t" r="r" b="b"/>
              <a:pathLst>
                <a:path w="1024" h="244" extrusionOk="0">
                  <a:moveTo>
                    <a:pt x="1" y="39"/>
                  </a:moveTo>
                  <a:cubicBezTo>
                    <a:pt x="264" y="0"/>
                    <a:pt x="653" y="195"/>
                    <a:pt x="1024" y="195"/>
                  </a:cubicBezTo>
                  <a:cubicBezTo>
                    <a:pt x="790" y="244"/>
                    <a:pt x="322" y="185"/>
                    <a:pt x="40" y="156"/>
                  </a:cubicBezTo>
                  <a:cubicBezTo>
                    <a:pt x="40" y="98"/>
                    <a:pt x="40" y="39"/>
                    <a:pt x="1" y="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5" name="Google Shape;6765;p43"/>
            <p:cNvSpPr/>
            <p:nvPr/>
          </p:nvSpPr>
          <p:spPr>
            <a:xfrm>
              <a:off x="3100925" y="3573975"/>
              <a:ext cx="124200" cy="19250"/>
            </a:xfrm>
            <a:custGeom>
              <a:avLst/>
              <a:gdLst/>
              <a:ahLst/>
              <a:cxnLst/>
              <a:rect l="l" t="t" r="r" b="b"/>
              <a:pathLst>
                <a:path w="4968" h="770" extrusionOk="0">
                  <a:moveTo>
                    <a:pt x="4938" y="78"/>
                  </a:moveTo>
                  <a:cubicBezTo>
                    <a:pt x="4968" y="770"/>
                    <a:pt x="3964" y="458"/>
                    <a:pt x="3477" y="429"/>
                  </a:cubicBezTo>
                  <a:cubicBezTo>
                    <a:pt x="2377" y="380"/>
                    <a:pt x="974" y="614"/>
                    <a:pt x="0" y="390"/>
                  </a:cubicBezTo>
                  <a:cubicBezTo>
                    <a:pt x="419" y="0"/>
                    <a:pt x="1072" y="292"/>
                    <a:pt x="1656" y="273"/>
                  </a:cubicBezTo>
                  <a:cubicBezTo>
                    <a:pt x="2718" y="244"/>
                    <a:pt x="3964" y="292"/>
                    <a:pt x="4938" y="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6" name="Google Shape;6766;p43"/>
            <p:cNvSpPr/>
            <p:nvPr/>
          </p:nvSpPr>
          <p:spPr>
            <a:xfrm>
              <a:off x="2824550" y="3579800"/>
              <a:ext cx="12450" cy="24625"/>
            </a:xfrm>
            <a:custGeom>
              <a:avLst/>
              <a:gdLst/>
              <a:ahLst/>
              <a:cxnLst/>
              <a:rect l="l" t="t" r="r" b="b"/>
              <a:pathLst>
                <a:path w="498" h="985" extrusionOk="0">
                  <a:moveTo>
                    <a:pt x="147" y="1"/>
                  </a:moveTo>
                  <a:cubicBezTo>
                    <a:pt x="234" y="274"/>
                    <a:pt x="497" y="800"/>
                    <a:pt x="302" y="985"/>
                  </a:cubicBezTo>
                  <a:cubicBezTo>
                    <a:pt x="234" y="712"/>
                    <a:pt x="1" y="244"/>
                    <a:pt x="1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7" name="Google Shape;6767;p43"/>
            <p:cNvSpPr/>
            <p:nvPr/>
          </p:nvSpPr>
          <p:spPr>
            <a:xfrm>
              <a:off x="2936800" y="3580050"/>
              <a:ext cx="148075" cy="18525"/>
            </a:xfrm>
            <a:custGeom>
              <a:avLst/>
              <a:gdLst/>
              <a:ahLst/>
              <a:cxnLst/>
              <a:rect l="l" t="t" r="r" b="b"/>
              <a:pathLst>
                <a:path w="5923" h="741" extrusionOk="0">
                  <a:moveTo>
                    <a:pt x="5922" y="351"/>
                  </a:moveTo>
                  <a:cubicBezTo>
                    <a:pt x="4179" y="741"/>
                    <a:pt x="1754" y="566"/>
                    <a:pt x="1" y="273"/>
                  </a:cubicBezTo>
                  <a:cubicBezTo>
                    <a:pt x="186" y="1"/>
                    <a:pt x="760" y="147"/>
                    <a:pt x="1179" y="186"/>
                  </a:cubicBezTo>
                  <a:cubicBezTo>
                    <a:pt x="2504" y="303"/>
                    <a:pt x="4452" y="449"/>
                    <a:pt x="5650" y="30"/>
                  </a:cubicBezTo>
                  <a:cubicBezTo>
                    <a:pt x="5806" y="69"/>
                    <a:pt x="5864" y="215"/>
                    <a:pt x="5922" y="3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8" name="Google Shape;6768;p43"/>
            <p:cNvSpPr/>
            <p:nvPr/>
          </p:nvSpPr>
          <p:spPr>
            <a:xfrm>
              <a:off x="2790950" y="3588825"/>
              <a:ext cx="35325" cy="52375"/>
            </a:xfrm>
            <a:custGeom>
              <a:avLst/>
              <a:gdLst/>
              <a:ahLst/>
              <a:cxnLst/>
              <a:rect l="l" t="t" r="r" b="b"/>
              <a:pathLst>
                <a:path w="1413" h="2095" extrusionOk="0">
                  <a:moveTo>
                    <a:pt x="1208" y="0"/>
                  </a:moveTo>
                  <a:cubicBezTo>
                    <a:pt x="1315" y="224"/>
                    <a:pt x="1325" y="546"/>
                    <a:pt x="1413" y="789"/>
                  </a:cubicBezTo>
                  <a:cubicBezTo>
                    <a:pt x="935" y="1150"/>
                    <a:pt x="419" y="1490"/>
                    <a:pt x="185" y="2094"/>
                  </a:cubicBezTo>
                  <a:cubicBezTo>
                    <a:pt x="0" y="1023"/>
                    <a:pt x="916" y="711"/>
                    <a:pt x="1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69" name="Google Shape;6769;p43"/>
            <p:cNvSpPr/>
            <p:nvPr/>
          </p:nvSpPr>
          <p:spPr>
            <a:xfrm>
              <a:off x="2932675" y="3591750"/>
              <a:ext cx="133450" cy="12925"/>
            </a:xfrm>
            <a:custGeom>
              <a:avLst/>
              <a:gdLst/>
              <a:ahLst/>
              <a:cxnLst/>
              <a:rect l="l" t="t" r="r" b="b"/>
              <a:pathLst>
                <a:path w="5338" h="517" extrusionOk="0">
                  <a:moveTo>
                    <a:pt x="5338" y="234"/>
                  </a:moveTo>
                  <a:cubicBezTo>
                    <a:pt x="3760" y="516"/>
                    <a:pt x="1578" y="458"/>
                    <a:pt x="0" y="195"/>
                  </a:cubicBezTo>
                  <a:lnTo>
                    <a:pt x="0" y="0"/>
                  </a:lnTo>
                  <a:cubicBezTo>
                    <a:pt x="1549" y="156"/>
                    <a:pt x="3536" y="322"/>
                    <a:pt x="5338" y="2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0" name="Google Shape;6770;p43"/>
            <p:cNvSpPr/>
            <p:nvPr/>
          </p:nvSpPr>
          <p:spPr>
            <a:xfrm>
              <a:off x="3110650" y="3599525"/>
              <a:ext cx="112525" cy="122500"/>
            </a:xfrm>
            <a:custGeom>
              <a:avLst/>
              <a:gdLst/>
              <a:ahLst/>
              <a:cxnLst/>
              <a:rect l="l" t="t" r="r" b="b"/>
              <a:pathLst>
                <a:path w="4501" h="4900" extrusionOk="0">
                  <a:moveTo>
                    <a:pt x="4423" y="1"/>
                  </a:moveTo>
                  <a:lnTo>
                    <a:pt x="4501" y="1"/>
                  </a:lnTo>
                  <a:cubicBezTo>
                    <a:pt x="4462" y="1627"/>
                    <a:pt x="4325" y="3303"/>
                    <a:pt x="4384" y="4900"/>
                  </a:cubicBezTo>
                  <a:cubicBezTo>
                    <a:pt x="3001" y="4812"/>
                    <a:pt x="1472" y="4871"/>
                    <a:pt x="79" y="4900"/>
                  </a:cubicBezTo>
                  <a:cubicBezTo>
                    <a:pt x="186" y="3390"/>
                    <a:pt x="40" y="1803"/>
                    <a:pt x="1" y="322"/>
                  </a:cubicBezTo>
                  <a:cubicBezTo>
                    <a:pt x="1326" y="390"/>
                    <a:pt x="2709" y="186"/>
                    <a:pt x="3946" y="40"/>
                  </a:cubicBezTo>
                  <a:cubicBezTo>
                    <a:pt x="3916" y="1150"/>
                    <a:pt x="3809" y="2611"/>
                    <a:pt x="4024" y="3595"/>
                  </a:cubicBezTo>
                  <a:cubicBezTo>
                    <a:pt x="4286" y="2621"/>
                    <a:pt x="4043" y="1140"/>
                    <a:pt x="4189" y="40"/>
                  </a:cubicBezTo>
                  <a:cubicBezTo>
                    <a:pt x="4267" y="59"/>
                    <a:pt x="4355" y="40"/>
                    <a:pt x="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1" name="Google Shape;6771;p43"/>
            <p:cNvSpPr/>
            <p:nvPr/>
          </p:nvSpPr>
          <p:spPr>
            <a:xfrm>
              <a:off x="2847200" y="3599775"/>
              <a:ext cx="10500" cy="123225"/>
            </a:xfrm>
            <a:custGeom>
              <a:avLst/>
              <a:gdLst/>
              <a:ahLst/>
              <a:cxnLst/>
              <a:rect l="l" t="t" r="r" b="b"/>
              <a:pathLst>
                <a:path w="420" h="4929" extrusionOk="0">
                  <a:moveTo>
                    <a:pt x="419" y="30"/>
                  </a:moveTo>
                  <a:cubicBezTo>
                    <a:pt x="361" y="1705"/>
                    <a:pt x="98" y="3185"/>
                    <a:pt x="107" y="4929"/>
                  </a:cubicBezTo>
                  <a:cubicBezTo>
                    <a:pt x="0" y="3526"/>
                    <a:pt x="127" y="1481"/>
                    <a:pt x="185" y="69"/>
                  </a:cubicBezTo>
                  <a:cubicBezTo>
                    <a:pt x="302" y="98"/>
                    <a:pt x="302" y="1"/>
                    <a:pt x="419" y="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2" name="Google Shape;6772;p43"/>
            <p:cNvSpPr/>
            <p:nvPr/>
          </p:nvSpPr>
          <p:spPr>
            <a:xfrm>
              <a:off x="2696475" y="3602700"/>
              <a:ext cx="38725" cy="66250"/>
            </a:xfrm>
            <a:custGeom>
              <a:avLst/>
              <a:gdLst/>
              <a:ahLst/>
              <a:cxnLst/>
              <a:rect l="l" t="t" r="r" b="b"/>
              <a:pathLst>
                <a:path w="1549" h="2650" extrusionOk="0">
                  <a:moveTo>
                    <a:pt x="1354" y="39"/>
                  </a:moveTo>
                  <a:cubicBezTo>
                    <a:pt x="1471" y="0"/>
                    <a:pt x="1461" y="88"/>
                    <a:pt x="1549" y="78"/>
                  </a:cubicBezTo>
                  <a:cubicBezTo>
                    <a:pt x="1257" y="1043"/>
                    <a:pt x="692" y="1744"/>
                    <a:pt x="331" y="2650"/>
                  </a:cubicBezTo>
                  <a:cubicBezTo>
                    <a:pt x="0" y="2104"/>
                    <a:pt x="536" y="1724"/>
                    <a:pt x="838" y="1218"/>
                  </a:cubicBezTo>
                  <a:cubicBezTo>
                    <a:pt x="1072" y="858"/>
                    <a:pt x="1247" y="458"/>
                    <a:pt x="1354" y="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3" name="Google Shape;6773;p43"/>
            <p:cNvSpPr/>
            <p:nvPr/>
          </p:nvSpPr>
          <p:spPr>
            <a:xfrm>
              <a:off x="2275950" y="3604650"/>
              <a:ext cx="135400" cy="15600"/>
            </a:xfrm>
            <a:custGeom>
              <a:avLst/>
              <a:gdLst/>
              <a:ahLst/>
              <a:cxnLst/>
              <a:rect l="l" t="t" r="r" b="b"/>
              <a:pathLst>
                <a:path w="5416" h="624" extrusionOk="0">
                  <a:moveTo>
                    <a:pt x="5416" y="273"/>
                  </a:moveTo>
                  <a:cubicBezTo>
                    <a:pt x="5250" y="546"/>
                    <a:pt x="4793" y="419"/>
                    <a:pt x="4510" y="429"/>
                  </a:cubicBezTo>
                  <a:cubicBezTo>
                    <a:pt x="3039" y="517"/>
                    <a:pt x="1218" y="624"/>
                    <a:pt x="0" y="156"/>
                  </a:cubicBezTo>
                  <a:cubicBezTo>
                    <a:pt x="0" y="117"/>
                    <a:pt x="20" y="117"/>
                    <a:pt x="49" y="117"/>
                  </a:cubicBezTo>
                  <a:cubicBezTo>
                    <a:pt x="49" y="78"/>
                    <a:pt x="88" y="78"/>
                    <a:pt x="88" y="39"/>
                  </a:cubicBezTo>
                  <a:cubicBezTo>
                    <a:pt x="117" y="30"/>
                    <a:pt x="127" y="0"/>
                    <a:pt x="166" y="0"/>
                  </a:cubicBezTo>
                  <a:cubicBezTo>
                    <a:pt x="1140" y="166"/>
                    <a:pt x="2377" y="409"/>
                    <a:pt x="3478" y="351"/>
                  </a:cubicBezTo>
                  <a:cubicBezTo>
                    <a:pt x="4159" y="322"/>
                    <a:pt x="4763" y="117"/>
                    <a:pt x="5416" y="2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4" name="Google Shape;6774;p43"/>
            <p:cNvSpPr/>
            <p:nvPr/>
          </p:nvSpPr>
          <p:spPr>
            <a:xfrm>
              <a:off x="3102375" y="3606600"/>
              <a:ext cx="8300" cy="115425"/>
            </a:xfrm>
            <a:custGeom>
              <a:avLst/>
              <a:gdLst/>
              <a:ahLst/>
              <a:cxnLst/>
              <a:rect l="l" t="t" r="r" b="b"/>
              <a:pathLst>
                <a:path w="332" h="4617" extrusionOk="0">
                  <a:moveTo>
                    <a:pt x="11" y="0"/>
                  </a:moveTo>
                  <a:lnTo>
                    <a:pt x="88" y="0"/>
                  </a:lnTo>
                  <a:cubicBezTo>
                    <a:pt x="244" y="955"/>
                    <a:pt x="157" y="2201"/>
                    <a:pt x="205" y="3351"/>
                  </a:cubicBezTo>
                  <a:cubicBezTo>
                    <a:pt x="225" y="3818"/>
                    <a:pt x="332" y="4257"/>
                    <a:pt x="244" y="4617"/>
                  </a:cubicBezTo>
                  <a:cubicBezTo>
                    <a:pt x="1" y="4597"/>
                    <a:pt x="59" y="4101"/>
                    <a:pt x="49" y="3867"/>
                  </a:cubicBezTo>
                  <a:cubicBezTo>
                    <a:pt x="1" y="2688"/>
                    <a:pt x="108" y="1286"/>
                    <a:pt x="11" y="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5" name="Google Shape;6775;p43"/>
            <p:cNvSpPr/>
            <p:nvPr/>
          </p:nvSpPr>
          <p:spPr>
            <a:xfrm>
              <a:off x="2937525" y="3610500"/>
              <a:ext cx="152225" cy="64550"/>
            </a:xfrm>
            <a:custGeom>
              <a:avLst/>
              <a:gdLst/>
              <a:ahLst/>
              <a:cxnLst/>
              <a:rect l="l" t="t" r="r" b="b"/>
              <a:pathLst>
                <a:path w="6089" h="2582" extrusionOk="0">
                  <a:moveTo>
                    <a:pt x="89" y="0"/>
                  </a:moveTo>
                  <a:cubicBezTo>
                    <a:pt x="1715" y="409"/>
                    <a:pt x="4247" y="205"/>
                    <a:pt x="5971" y="156"/>
                  </a:cubicBezTo>
                  <a:cubicBezTo>
                    <a:pt x="5913" y="935"/>
                    <a:pt x="6088" y="1899"/>
                    <a:pt x="5893" y="2445"/>
                  </a:cubicBezTo>
                  <a:cubicBezTo>
                    <a:pt x="4170" y="2581"/>
                    <a:pt x="2368" y="2494"/>
                    <a:pt x="683" y="2367"/>
                  </a:cubicBezTo>
                  <a:cubicBezTo>
                    <a:pt x="692" y="1792"/>
                    <a:pt x="692" y="1227"/>
                    <a:pt x="556" y="789"/>
                  </a:cubicBezTo>
                  <a:cubicBezTo>
                    <a:pt x="351" y="1149"/>
                    <a:pt x="459" y="1880"/>
                    <a:pt x="478" y="2367"/>
                  </a:cubicBezTo>
                  <a:cubicBezTo>
                    <a:pt x="303" y="2396"/>
                    <a:pt x="254" y="2299"/>
                    <a:pt x="89" y="2328"/>
                  </a:cubicBezTo>
                  <a:cubicBezTo>
                    <a:pt x="1" y="1607"/>
                    <a:pt x="69" y="740"/>
                    <a:pt x="89" y="0"/>
                  </a:cubicBezTo>
                  <a:close/>
                  <a:moveTo>
                    <a:pt x="2660" y="1305"/>
                  </a:moveTo>
                  <a:cubicBezTo>
                    <a:pt x="2709" y="1734"/>
                    <a:pt x="3566" y="1705"/>
                    <a:pt x="3332" y="1062"/>
                  </a:cubicBezTo>
                  <a:cubicBezTo>
                    <a:pt x="3030" y="809"/>
                    <a:pt x="2611" y="974"/>
                    <a:pt x="2660" y="13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6" name="Google Shape;6776;p43"/>
            <p:cNvSpPr/>
            <p:nvPr/>
          </p:nvSpPr>
          <p:spPr>
            <a:xfrm>
              <a:off x="2836000" y="3611475"/>
              <a:ext cx="7575" cy="42375"/>
            </a:xfrm>
            <a:custGeom>
              <a:avLst/>
              <a:gdLst/>
              <a:ahLst/>
              <a:cxnLst/>
              <a:rect l="l" t="t" r="r" b="b"/>
              <a:pathLst>
                <a:path w="303" h="1695" extrusionOk="0">
                  <a:moveTo>
                    <a:pt x="0" y="0"/>
                  </a:moveTo>
                  <a:lnTo>
                    <a:pt x="127" y="0"/>
                  </a:lnTo>
                  <a:cubicBezTo>
                    <a:pt x="302" y="429"/>
                    <a:pt x="117" y="1179"/>
                    <a:pt x="127" y="1695"/>
                  </a:cubicBezTo>
                  <a:cubicBezTo>
                    <a:pt x="39" y="1169"/>
                    <a:pt x="49" y="5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7" name="Google Shape;6777;p43"/>
            <p:cNvSpPr/>
            <p:nvPr/>
          </p:nvSpPr>
          <p:spPr>
            <a:xfrm>
              <a:off x="2695000" y="3612200"/>
              <a:ext cx="51175" cy="113725"/>
            </a:xfrm>
            <a:custGeom>
              <a:avLst/>
              <a:gdLst/>
              <a:ahLst/>
              <a:cxnLst/>
              <a:rect l="l" t="t" r="r" b="b"/>
              <a:pathLst>
                <a:path w="2047" h="4549" extrusionOk="0">
                  <a:moveTo>
                    <a:pt x="2046" y="49"/>
                  </a:moveTo>
                  <a:cubicBezTo>
                    <a:pt x="1988" y="838"/>
                    <a:pt x="1491" y="1559"/>
                    <a:pt x="1218" y="2338"/>
                  </a:cubicBezTo>
                  <a:cubicBezTo>
                    <a:pt x="946" y="3117"/>
                    <a:pt x="702" y="3935"/>
                    <a:pt x="352" y="4549"/>
                  </a:cubicBezTo>
                  <a:cubicBezTo>
                    <a:pt x="1" y="4403"/>
                    <a:pt x="361" y="3809"/>
                    <a:pt x="478" y="3487"/>
                  </a:cubicBezTo>
                  <a:cubicBezTo>
                    <a:pt x="887" y="2299"/>
                    <a:pt x="1355" y="1140"/>
                    <a:pt x="1900" y="10"/>
                  </a:cubicBezTo>
                  <a:cubicBezTo>
                    <a:pt x="1959" y="0"/>
                    <a:pt x="1968" y="59"/>
                    <a:pt x="2046" y="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8" name="Google Shape;6778;p43"/>
            <p:cNvSpPr/>
            <p:nvPr/>
          </p:nvSpPr>
          <p:spPr>
            <a:xfrm>
              <a:off x="2824300" y="3613175"/>
              <a:ext cx="14875" cy="111550"/>
            </a:xfrm>
            <a:custGeom>
              <a:avLst/>
              <a:gdLst/>
              <a:ahLst/>
              <a:cxnLst/>
              <a:rect l="l" t="t" r="r" b="b"/>
              <a:pathLst>
                <a:path w="595" h="4462" extrusionOk="0">
                  <a:moveTo>
                    <a:pt x="273" y="10"/>
                  </a:moveTo>
                  <a:cubicBezTo>
                    <a:pt x="303" y="0"/>
                    <a:pt x="312" y="29"/>
                    <a:pt x="312" y="49"/>
                  </a:cubicBezTo>
                  <a:cubicBezTo>
                    <a:pt x="322" y="1403"/>
                    <a:pt x="595" y="3049"/>
                    <a:pt x="312" y="4432"/>
                  </a:cubicBezTo>
                  <a:cubicBezTo>
                    <a:pt x="166" y="4461"/>
                    <a:pt x="273" y="4159"/>
                    <a:pt x="273" y="3994"/>
                  </a:cubicBezTo>
                  <a:cubicBezTo>
                    <a:pt x="244" y="2912"/>
                    <a:pt x="1" y="1315"/>
                    <a:pt x="147" y="88"/>
                  </a:cubicBezTo>
                  <a:cubicBezTo>
                    <a:pt x="186" y="59"/>
                    <a:pt x="264" y="68"/>
                    <a:pt x="273" y="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79" name="Google Shape;6779;p43"/>
            <p:cNvSpPr/>
            <p:nvPr/>
          </p:nvSpPr>
          <p:spPr>
            <a:xfrm>
              <a:off x="2721550" y="3619250"/>
              <a:ext cx="35575" cy="112050"/>
            </a:xfrm>
            <a:custGeom>
              <a:avLst/>
              <a:gdLst/>
              <a:ahLst/>
              <a:cxnLst/>
              <a:rect l="l" t="t" r="r" b="b"/>
              <a:pathLst>
                <a:path w="1423" h="4482" extrusionOk="0">
                  <a:moveTo>
                    <a:pt x="1306" y="1"/>
                  </a:moveTo>
                  <a:lnTo>
                    <a:pt x="1423" y="1"/>
                  </a:lnTo>
                  <a:cubicBezTo>
                    <a:pt x="1218" y="1316"/>
                    <a:pt x="721" y="2660"/>
                    <a:pt x="312" y="3994"/>
                  </a:cubicBezTo>
                  <a:cubicBezTo>
                    <a:pt x="273" y="4121"/>
                    <a:pt x="312" y="4481"/>
                    <a:pt x="39" y="4432"/>
                  </a:cubicBezTo>
                  <a:cubicBezTo>
                    <a:pt x="1" y="4082"/>
                    <a:pt x="127" y="3702"/>
                    <a:pt x="234" y="3322"/>
                  </a:cubicBezTo>
                  <a:cubicBezTo>
                    <a:pt x="546" y="2290"/>
                    <a:pt x="994" y="1170"/>
                    <a:pt x="1306" y="1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0" name="Google Shape;6780;p43"/>
            <p:cNvSpPr/>
            <p:nvPr/>
          </p:nvSpPr>
          <p:spPr>
            <a:xfrm>
              <a:off x="2268150" y="3620225"/>
              <a:ext cx="136400" cy="26825"/>
            </a:xfrm>
            <a:custGeom>
              <a:avLst/>
              <a:gdLst/>
              <a:ahLst/>
              <a:cxnLst/>
              <a:rect l="l" t="t" r="r" b="b"/>
              <a:pathLst>
                <a:path w="5456" h="1073" extrusionOk="0">
                  <a:moveTo>
                    <a:pt x="1" y="1"/>
                  </a:moveTo>
                  <a:cubicBezTo>
                    <a:pt x="40" y="1"/>
                    <a:pt x="40" y="20"/>
                    <a:pt x="40" y="40"/>
                  </a:cubicBezTo>
                  <a:cubicBezTo>
                    <a:pt x="1491" y="507"/>
                    <a:pt x="3721" y="264"/>
                    <a:pt x="5455" y="244"/>
                  </a:cubicBezTo>
                  <a:cubicBezTo>
                    <a:pt x="5036" y="468"/>
                    <a:pt x="4238" y="312"/>
                    <a:pt x="3751" y="478"/>
                  </a:cubicBezTo>
                  <a:cubicBezTo>
                    <a:pt x="3906" y="760"/>
                    <a:pt x="4510" y="585"/>
                    <a:pt x="4890" y="634"/>
                  </a:cubicBezTo>
                  <a:cubicBezTo>
                    <a:pt x="3507" y="1023"/>
                    <a:pt x="1140" y="1072"/>
                    <a:pt x="1" y="439"/>
                  </a:cubicBezTo>
                  <a:close/>
                  <a:moveTo>
                    <a:pt x="2095" y="595"/>
                  </a:moveTo>
                  <a:cubicBezTo>
                    <a:pt x="2407" y="751"/>
                    <a:pt x="3195" y="799"/>
                    <a:pt x="3439" y="556"/>
                  </a:cubicBezTo>
                  <a:cubicBezTo>
                    <a:pt x="3186" y="322"/>
                    <a:pt x="2387" y="478"/>
                    <a:pt x="2095" y="5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1" name="Google Shape;6781;p43"/>
            <p:cNvSpPr/>
            <p:nvPr/>
          </p:nvSpPr>
          <p:spPr>
            <a:xfrm>
              <a:off x="2731300" y="3621200"/>
              <a:ext cx="40425" cy="111075"/>
            </a:xfrm>
            <a:custGeom>
              <a:avLst/>
              <a:gdLst/>
              <a:ahLst/>
              <a:cxnLst/>
              <a:rect l="l" t="t" r="r" b="b"/>
              <a:pathLst>
                <a:path w="1617" h="4443" extrusionOk="0">
                  <a:moveTo>
                    <a:pt x="1227" y="1"/>
                  </a:moveTo>
                  <a:lnTo>
                    <a:pt x="1354" y="1"/>
                  </a:lnTo>
                  <a:cubicBezTo>
                    <a:pt x="1257" y="624"/>
                    <a:pt x="1042" y="1121"/>
                    <a:pt x="1072" y="1861"/>
                  </a:cubicBezTo>
                  <a:cubicBezTo>
                    <a:pt x="1354" y="1355"/>
                    <a:pt x="1334" y="546"/>
                    <a:pt x="1588" y="1"/>
                  </a:cubicBezTo>
                  <a:cubicBezTo>
                    <a:pt x="1617" y="653"/>
                    <a:pt x="1461" y="1432"/>
                    <a:pt x="1354" y="2182"/>
                  </a:cubicBezTo>
                  <a:cubicBezTo>
                    <a:pt x="1237" y="2932"/>
                    <a:pt x="1130" y="3712"/>
                    <a:pt x="1033" y="4432"/>
                  </a:cubicBezTo>
                  <a:cubicBezTo>
                    <a:pt x="877" y="4442"/>
                    <a:pt x="711" y="4432"/>
                    <a:pt x="555" y="4393"/>
                  </a:cubicBezTo>
                  <a:cubicBezTo>
                    <a:pt x="633" y="3585"/>
                    <a:pt x="906" y="2971"/>
                    <a:pt x="1072" y="2260"/>
                  </a:cubicBezTo>
                  <a:cubicBezTo>
                    <a:pt x="818" y="2377"/>
                    <a:pt x="750" y="2835"/>
                    <a:pt x="643" y="3205"/>
                  </a:cubicBezTo>
                  <a:cubicBezTo>
                    <a:pt x="536" y="3575"/>
                    <a:pt x="438" y="4033"/>
                    <a:pt x="361" y="4393"/>
                  </a:cubicBezTo>
                  <a:cubicBezTo>
                    <a:pt x="234" y="4403"/>
                    <a:pt x="117" y="4393"/>
                    <a:pt x="0" y="4354"/>
                  </a:cubicBezTo>
                  <a:cubicBezTo>
                    <a:pt x="361" y="2854"/>
                    <a:pt x="886" y="1520"/>
                    <a:pt x="1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2" name="Google Shape;6782;p43"/>
            <p:cNvSpPr/>
            <p:nvPr/>
          </p:nvSpPr>
          <p:spPr>
            <a:xfrm>
              <a:off x="2760275" y="3621200"/>
              <a:ext cx="19750" cy="112525"/>
            </a:xfrm>
            <a:custGeom>
              <a:avLst/>
              <a:gdLst/>
              <a:ahLst/>
              <a:cxnLst/>
              <a:rect l="l" t="t" r="r" b="b"/>
              <a:pathLst>
                <a:path w="790" h="4501" extrusionOk="0">
                  <a:moveTo>
                    <a:pt x="662" y="1"/>
                  </a:moveTo>
                  <a:lnTo>
                    <a:pt x="789" y="1"/>
                  </a:lnTo>
                  <a:cubicBezTo>
                    <a:pt x="692" y="1530"/>
                    <a:pt x="448" y="2903"/>
                    <a:pt x="390" y="4471"/>
                  </a:cubicBezTo>
                  <a:cubicBezTo>
                    <a:pt x="224" y="4500"/>
                    <a:pt x="166" y="4403"/>
                    <a:pt x="0" y="4432"/>
                  </a:cubicBezTo>
                  <a:cubicBezTo>
                    <a:pt x="175" y="2913"/>
                    <a:pt x="409" y="1452"/>
                    <a:pt x="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3" name="Google Shape;6783;p43"/>
            <p:cNvSpPr/>
            <p:nvPr/>
          </p:nvSpPr>
          <p:spPr>
            <a:xfrm>
              <a:off x="2516275" y="3622425"/>
              <a:ext cx="34375" cy="100575"/>
            </a:xfrm>
            <a:custGeom>
              <a:avLst/>
              <a:gdLst/>
              <a:ahLst/>
              <a:cxnLst/>
              <a:rect l="l" t="t" r="r" b="b"/>
              <a:pathLst>
                <a:path w="1375" h="4023" extrusionOk="0">
                  <a:moveTo>
                    <a:pt x="702" y="0"/>
                  </a:moveTo>
                  <a:cubicBezTo>
                    <a:pt x="985" y="312"/>
                    <a:pt x="1131" y="1559"/>
                    <a:pt x="1218" y="2367"/>
                  </a:cubicBezTo>
                  <a:cubicBezTo>
                    <a:pt x="1257" y="2728"/>
                    <a:pt x="1374" y="3098"/>
                    <a:pt x="1335" y="3273"/>
                  </a:cubicBezTo>
                  <a:cubicBezTo>
                    <a:pt x="1267" y="3624"/>
                    <a:pt x="848" y="3750"/>
                    <a:pt x="790" y="4023"/>
                  </a:cubicBezTo>
                  <a:cubicBezTo>
                    <a:pt x="692" y="3779"/>
                    <a:pt x="741" y="3536"/>
                    <a:pt x="712" y="3273"/>
                  </a:cubicBezTo>
                  <a:cubicBezTo>
                    <a:pt x="595" y="2318"/>
                    <a:pt x="244" y="1461"/>
                    <a:pt x="1" y="789"/>
                  </a:cubicBezTo>
                  <a:cubicBezTo>
                    <a:pt x="536" y="1111"/>
                    <a:pt x="585" y="2279"/>
                    <a:pt x="829" y="3039"/>
                  </a:cubicBezTo>
                  <a:cubicBezTo>
                    <a:pt x="985" y="2163"/>
                    <a:pt x="595" y="1169"/>
                    <a:pt x="196" y="585"/>
                  </a:cubicBezTo>
                  <a:cubicBezTo>
                    <a:pt x="351" y="380"/>
                    <a:pt x="566" y="224"/>
                    <a:pt x="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4" name="Google Shape;6784;p43"/>
            <p:cNvSpPr/>
            <p:nvPr/>
          </p:nvSpPr>
          <p:spPr>
            <a:xfrm>
              <a:off x="2819925" y="3623150"/>
              <a:ext cx="5625" cy="102775"/>
            </a:xfrm>
            <a:custGeom>
              <a:avLst/>
              <a:gdLst/>
              <a:ahLst/>
              <a:cxnLst/>
              <a:rect l="l" t="t" r="r" b="b"/>
              <a:pathLst>
                <a:path w="225" h="4111" extrusionOk="0">
                  <a:moveTo>
                    <a:pt x="49" y="1"/>
                  </a:moveTo>
                  <a:cubicBezTo>
                    <a:pt x="117" y="1121"/>
                    <a:pt x="224" y="2796"/>
                    <a:pt x="176" y="4111"/>
                  </a:cubicBezTo>
                  <a:cubicBezTo>
                    <a:pt x="0" y="2874"/>
                    <a:pt x="69" y="1462"/>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5" name="Google Shape;6785;p43"/>
            <p:cNvSpPr/>
            <p:nvPr/>
          </p:nvSpPr>
          <p:spPr>
            <a:xfrm>
              <a:off x="2551600" y="3626325"/>
              <a:ext cx="20700" cy="25575"/>
            </a:xfrm>
            <a:custGeom>
              <a:avLst/>
              <a:gdLst/>
              <a:ahLst/>
              <a:cxnLst/>
              <a:rect l="l" t="t" r="r" b="b"/>
              <a:pathLst>
                <a:path w="828" h="1023" extrusionOk="0">
                  <a:moveTo>
                    <a:pt x="828" y="0"/>
                  </a:moveTo>
                  <a:lnTo>
                    <a:pt x="828" y="468"/>
                  </a:lnTo>
                  <a:cubicBezTo>
                    <a:pt x="468" y="565"/>
                    <a:pt x="312" y="877"/>
                    <a:pt x="0" y="1023"/>
                  </a:cubicBezTo>
                  <a:cubicBezTo>
                    <a:pt x="117" y="516"/>
                    <a:pt x="448" y="234"/>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6" name="Google Shape;6786;p43"/>
            <p:cNvSpPr/>
            <p:nvPr/>
          </p:nvSpPr>
          <p:spPr>
            <a:xfrm>
              <a:off x="2801175" y="3626325"/>
              <a:ext cx="18050" cy="103025"/>
            </a:xfrm>
            <a:custGeom>
              <a:avLst/>
              <a:gdLst/>
              <a:ahLst/>
              <a:cxnLst/>
              <a:rect l="l" t="t" r="r" b="b"/>
              <a:pathLst>
                <a:path w="722" h="4121" extrusionOk="0">
                  <a:moveTo>
                    <a:pt x="643" y="0"/>
                  </a:moveTo>
                  <a:cubicBezTo>
                    <a:pt x="663" y="1198"/>
                    <a:pt x="595" y="2805"/>
                    <a:pt x="721" y="4023"/>
                  </a:cubicBezTo>
                  <a:cubicBezTo>
                    <a:pt x="507" y="4023"/>
                    <a:pt x="400" y="4120"/>
                    <a:pt x="166" y="4101"/>
                  </a:cubicBezTo>
                  <a:cubicBezTo>
                    <a:pt x="263" y="2854"/>
                    <a:pt x="0" y="1364"/>
                    <a:pt x="254" y="351"/>
                  </a:cubicBezTo>
                  <a:cubicBezTo>
                    <a:pt x="341" y="1286"/>
                    <a:pt x="244" y="2425"/>
                    <a:pt x="371" y="3312"/>
                  </a:cubicBezTo>
                  <a:cubicBezTo>
                    <a:pt x="468" y="2357"/>
                    <a:pt x="380" y="1218"/>
                    <a:pt x="410" y="195"/>
                  </a:cubicBezTo>
                  <a:cubicBezTo>
                    <a:pt x="507" y="156"/>
                    <a:pt x="536" y="39"/>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7" name="Google Shape;6787;p43"/>
            <p:cNvSpPr/>
            <p:nvPr/>
          </p:nvSpPr>
          <p:spPr>
            <a:xfrm>
              <a:off x="2864725" y="3630225"/>
              <a:ext cx="57250" cy="17800"/>
            </a:xfrm>
            <a:custGeom>
              <a:avLst/>
              <a:gdLst/>
              <a:ahLst/>
              <a:cxnLst/>
              <a:rect l="l" t="t" r="r" b="b"/>
              <a:pathLst>
                <a:path w="2290" h="712" extrusionOk="0">
                  <a:moveTo>
                    <a:pt x="1" y="0"/>
                  </a:moveTo>
                  <a:cubicBezTo>
                    <a:pt x="449" y="78"/>
                    <a:pt x="965" y="380"/>
                    <a:pt x="1501" y="438"/>
                  </a:cubicBezTo>
                  <a:cubicBezTo>
                    <a:pt x="1754" y="458"/>
                    <a:pt x="2095" y="341"/>
                    <a:pt x="2289" y="438"/>
                  </a:cubicBezTo>
                  <a:cubicBezTo>
                    <a:pt x="2134" y="711"/>
                    <a:pt x="1744" y="497"/>
                    <a:pt x="1462" y="477"/>
                  </a:cubicBezTo>
                  <a:cubicBezTo>
                    <a:pt x="926" y="429"/>
                    <a:pt x="293" y="477"/>
                    <a:pt x="1" y="1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8" name="Google Shape;6788;p43"/>
            <p:cNvSpPr/>
            <p:nvPr/>
          </p:nvSpPr>
          <p:spPr>
            <a:xfrm>
              <a:off x="2265975" y="3643850"/>
              <a:ext cx="141000" cy="126150"/>
            </a:xfrm>
            <a:custGeom>
              <a:avLst/>
              <a:gdLst/>
              <a:ahLst/>
              <a:cxnLst/>
              <a:rect l="l" t="t" r="r" b="b"/>
              <a:pathLst>
                <a:path w="5640" h="5046" extrusionOk="0">
                  <a:moveTo>
                    <a:pt x="127" y="10"/>
                  </a:moveTo>
                  <a:cubicBezTo>
                    <a:pt x="166" y="0"/>
                    <a:pt x="166" y="20"/>
                    <a:pt x="166" y="49"/>
                  </a:cubicBezTo>
                  <a:cubicBezTo>
                    <a:pt x="1500" y="838"/>
                    <a:pt x="4062" y="585"/>
                    <a:pt x="5620" y="127"/>
                  </a:cubicBezTo>
                  <a:cubicBezTo>
                    <a:pt x="5474" y="1461"/>
                    <a:pt x="5640" y="3195"/>
                    <a:pt x="5581" y="4549"/>
                  </a:cubicBezTo>
                  <a:cubicBezTo>
                    <a:pt x="5162" y="4715"/>
                    <a:pt x="4714" y="4627"/>
                    <a:pt x="4237" y="4627"/>
                  </a:cubicBezTo>
                  <a:cubicBezTo>
                    <a:pt x="3107" y="4637"/>
                    <a:pt x="1880" y="5046"/>
                    <a:pt x="799" y="4705"/>
                  </a:cubicBezTo>
                  <a:cubicBezTo>
                    <a:pt x="770" y="3526"/>
                    <a:pt x="740" y="2348"/>
                    <a:pt x="643" y="1228"/>
                  </a:cubicBezTo>
                  <a:cubicBezTo>
                    <a:pt x="370" y="2134"/>
                    <a:pt x="536" y="3633"/>
                    <a:pt x="487" y="4627"/>
                  </a:cubicBezTo>
                  <a:cubicBezTo>
                    <a:pt x="0" y="4705"/>
                    <a:pt x="175" y="4023"/>
                    <a:pt x="175" y="3643"/>
                  </a:cubicBezTo>
                  <a:cubicBezTo>
                    <a:pt x="175" y="2484"/>
                    <a:pt x="156" y="1257"/>
                    <a:pt x="127" y="1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89" name="Google Shape;6789;p43"/>
            <p:cNvSpPr/>
            <p:nvPr/>
          </p:nvSpPr>
          <p:spPr>
            <a:xfrm>
              <a:off x="2789475" y="3644825"/>
              <a:ext cx="12450" cy="87925"/>
            </a:xfrm>
            <a:custGeom>
              <a:avLst/>
              <a:gdLst/>
              <a:ahLst/>
              <a:cxnLst/>
              <a:rect l="l" t="t" r="r" b="b"/>
              <a:pathLst>
                <a:path w="498" h="3517" extrusionOk="0">
                  <a:moveTo>
                    <a:pt x="400" y="10"/>
                  </a:moveTo>
                  <a:cubicBezTo>
                    <a:pt x="439" y="0"/>
                    <a:pt x="439" y="20"/>
                    <a:pt x="439" y="49"/>
                  </a:cubicBezTo>
                  <a:cubicBezTo>
                    <a:pt x="332" y="935"/>
                    <a:pt x="498" y="2085"/>
                    <a:pt x="400" y="3088"/>
                  </a:cubicBezTo>
                  <a:cubicBezTo>
                    <a:pt x="381" y="3254"/>
                    <a:pt x="439" y="3517"/>
                    <a:pt x="167" y="3448"/>
                  </a:cubicBezTo>
                  <a:cubicBezTo>
                    <a:pt x="40" y="2357"/>
                    <a:pt x="1" y="780"/>
                    <a:pt x="400" y="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0" name="Google Shape;6790;p43"/>
            <p:cNvSpPr/>
            <p:nvPr/>
          </p:nvSpPr>
          <p:spPr>
            <a:xfrm>
              <a:off x="2553525" y="3647750"/>
              <a:ext cx="22925" cy="22900"/>
            </a:xfrm>
            <a:custGeom>
              <a:avLst/>
              <a:gdLst/>
              <a:ahLst/>
              <a:cxnLst/>
              <a:rect l="l" t="t" r="r" b="b"/>
              <a:pathLst>
                <a:path w="917" h="916" extrusionOk="0">
                  <a:moveTo>
                    <a:pt x="917" y="49"/>
                  </a:moveTo>
                  <a:cubicBezTo>
                    <a:pt x="624" y="351"/>
                    <a:pt x="361" y="682"/>
                    <a:pt x="1" y="916"/>
                  </a:cubicBezTo>
                  <a:cubicBezTo>
                    <a:pt x="79" y="429"/>
                    <a:pt x="576" y="361"/>
                    <a:pt x="790" y="10"/>
                  </a:cubicBezTo>
                  <a:cubicBezTo>
                    <a:pt x="858" y="0"/>
                    <a:pt x="858" y="49"/>
                    <a:pt x="917" y="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1" name="Google Shape;6791;p43"/>
            <p:cNvSpPr/>
            <p:nvPr/>
          </p:nvSpPr>
          <p:spPr>
            <a:xfrm>
              <a:off x="2647525" y="3649700"/>
              <a:ext cx="44350" cy="83300"/>
            </a:xfrm>
            <a:custGeom>
              <a:avLst/>
              <a:gdLst/>
              <a:ahLst/>
              <a:cxnLst/>
              <a:rect l="l" t="t" r="r" b="b"/>
              <a:pathLst>
                <a:path w="1774" h="3332" extrusionOk="0">
                  <a:moveTo>
                    <a:pt x="1695" y="10"/>
                  </a:moveTo>
                  <a:cubicBezTo>
                    <a:pt x="1764" y="0"/>
                    <a:pt x="1773" y="39"/>
                    <a:pt x="1773" y="88"/>
                  </a:cubicBezTo>
                  <a:cubicBezTo>
                    <a:pt x="1218" y="1033"/>
                    <a:pt x="731" y="2007"/>
                    <a:pt x="312" y="3010"/>
                  </a:cubicBezTo>
                  <a:cubicBezTo>
                    <a:pt x="283" y="3088"/>
                    <a:pt x="244" y="3331"/>
                    <a:pt x="79" y="3292"/>
                  </a:cubicBezTo>
                  <a:cubicBezTo>
                    <a:pt x="1" y="3049"/>
                    <a:pt x="176" y="2737"/>
                    <a:pt x="273" y="2494"/>
                  </a:cubicBezTo>
                  <a:cubicBezTo>
                    <a:pt x="585" y="1744"/>
                    <a:pt x="1004" y="896"/>
                    <a:pt x="1257" y="49"/>
                  </a:cubicBezTo>
                  <a:cubicBezTo>
                    <a:pt x="1432" y="59"/>
                    <a:pt x="1588" y="137"/>
                    <a:pt x="1695" y="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2" name="Google Shape;6792;p43"/>
            <p:cNvSpPr/>
            <p:nvPr/>
          </p:nvSpPr>
          <p:spPr>
            <a:xfrm>
              <a:off x="2861800" y="3649925"/>
              <a:ext cx="61150" cy="19750"/>
            </a:xfrm>
            <a:custGeom>
              <a:avLst/>
              <a:gdLst/>
              <a:ahLst/>
              <a:cxnLst/>
              <a:rect l="l" t="t" r="r" b="b"/>
              <a:pathLst>
                <a:path w="2446" h="790" extrusionOk="0">
                  <a:moveTo>
                    <a:pt x="40" y="1"/>
                  </a:moveTo>
                  <a:cubicBezTo>
                    <a:pt x="556" y="313"/>
                    <a:pt x="1764" y="400"/>
                    <a:pt x="2445" y="157"/>
                  </a:cubicBezTo>
                  <a:lnTo>
                    <a:pt x="2445" y="478"/>
                  </a:lnTo>
                  <a:cubicBezTo>
                    <a:pt x="1695" y="293"/>
                    <a:pt x="332" y="790"/>
                    <a:pt x="1" y="118"/>
                  </a:cubicBezTo>
                  <a:cubicBezTo>
                    <a:pt x="40" y="118"/>
                    <a:pt x="30" y="50"/>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3" name="Google Shape;6793;p43"/>
            <p:cNvSpPr/>
            <p:nvPr/>
          </p:nvSpPr>
          <p:spPr>
            <a:xfrm>
              <a:off x="2554500" y="3651875"/>
              <a:ext cx="24875" cy="27800"/>
            </a:xfrm>
            <a:custGeom>
              <a:avLst/>
              <a:gdLst/>
              <a:ahLst/>
              <a:cxnLst/>
              <a:rect l="l" t="t" r="r" b="b"/>
              <a:pathLst>
                <a:path w="995" h="1112" extrusionOk="0">
                  <a:moveTo>
                    <a:pt x="994" y="1"/>
                  </a:moveTo>
                  <a:cubicBezTo>
                    <a:pt x="878" y="400"/>
                    <a:pt x="303" y="887"/>
                    <a:pt x="1" y="1111"/>
                  </a:cubicBezTo>
                  <a:cubicBezTo>
                    <a:pt x="235" y="644"/>
                    <a:pt x="702" y="410"/>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4" name="Google Shape;6794;p43"/>
            <p:cNvSpPr/>
            <p:nvPr/>
          </p:nvSpPr>
          <p:spPr>
            <a:xfrm>
              <a:off x="2620750" y="3653600"/>
              <a:ext cx="51400" cy="83300"/>
            </a:xfrm>
            <a:custGeom>
              <a:avLst/>
              <a:gdLst/>
              <a:ahLst/>
              <a:cxnLst/>
              <a:rect l="l" t="t" r="r" b="b"/>
              <a:pathLst>
                <a:path w="2056" h="3332" extrusionOk="0">
                  <a:moveTo>
                    <a:pt x="1344" y="964"/>
                  </a:moveTo>
                  <a:cubicBezTo>
                    <a:pt x="1617" y="838"/>
                    <a:pt x="1520" y="0"/>
                    <a:pt x="2055" y="10"/>
                  </a:cubicBezTo>
                  <a:cubicBezTo>
                    <a:pt x="1841" y="877"/>
                    <a:pt x="1374" y="1656"/>
                    <a:pt x="1072" y="2464"/>
                  </a:cubicBezTo>
                  <a:cubicBezTo>
                    <a:pt x="984" y="2688"/>
                    <a:pt x="1023" y="3127"/>
                    <a:pt x="672" y="3175"/>
                  </a:cubicBezTo>
                  <a:cubicBezTo>
                    <a:pt x="799" y="2552"/>
                    <a:pt x="1091" y="2114"/>
                    <a:pt x="1188" y="1471"/>
                  </a:cubicBezTo>
                  <a:cubicBezTo>
                    <a:pt x="857" y="1929"/>
                    <a:pt x="672" y="2532"/>
                    <a:pt x="516" y="3175"/>
                  </a:cubicBezTo>
                  <a:cubicBezTo>
                    <a:pt x="380" y="3263"/>
                    <a:pt x="146" y="3253"/>
                    <a:pt x="0" y="3331"/>
                  </a:cubicBezTo>
                  <a:cubicBezTo>
                    <a:pt x="273" y="2552"/>
                    <a:pt x="779" y="1744"/>
                    <a:pt x="1150" y="838"/>
                  </a:cubicBezTo>
                  <a:cubicBezTo>
                    <a:pt x="1247" y="594"/>
                    <a:pt x="1335" y="185"/>
                    <a:pt x="1666" y="127"/>
                  </a:cubicBezTo>
                  <a:cubicBezTo>
                    <a:pt x="1549" y="409"/>
                    <a:pt x="1451" y="692"/>
                    <a:pt x="1344" y="9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5" name="Google Shape;6795;p43"/>
            <p:cNvSpPr/>
            <p:nvPr/>
          </p:nvSpPr>
          <p:spPr>
            <a:xfrm>
              <a:off x="2550625" y="3654575"/>
              <a:ext cx="41900" cy="47750"/>
            </a:xfrm>
            <a:custGeom>
              <a:avLst/>
              <a:gdLst/>
              <a:ahLst/>
              <a:cxnLst/>
              <a:rect l="l" t="t" r="r" b="b"/>
              <a:pathLst>
                <a:path w="1676" h="1910" extrusionOk="0">
                  <a:moveTo>
                    <a:pt x="1627" y="88"/>
                  </a:moveTo>
                  <a:cubicBezTo>
                    <a:pt x="1675" y="234"/>
                    <a:pt x="1461" y="360"/>
                    <a:pt x="1344" y="487"/>
                  </a:cubicBezTo>
                  <a:cubicBezTo>
                    <a:pt x="984" y="896"/>
                    <a:pt x="614" y="1461"/>
                    <a:pt x="283" y="1909"/>
                  </a:cubicBezTo>
                  <a:cubicBezTo>
                    <a:pt x="0" y="1373"/>
                    <a:pt x="1101" y="545"/>
                    <a:pt x="1461" y="175"/>
                  </a:cubicBezTo>
                  <a:cubicBezTo>
                    <a:pt x="1500" y="127"/>
                    <a:pt x="1539" y="0"/>
                    <a:pt x="1627" y="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6" name="Google Shape;6796;p43"/>
            <p:cNvSpPr/>
            <p:nvPr/>
          </p:nvSpPr>
          <p:spPr>
            <a:xfrm>
              <a:off x="2608800" y="3656750"/>
              <a:ext cx="44600" cy="83050"/>
            </a:xfrm>
            <a:custGeom>
              <a:avLst/>
              <a:gdLst/>
              <a:ahLst/>
              <a:cxnLst/>
              <a:rect l="l" t="t" r="r" b="b"/>
              <a:pathLst>
                <a:path w="1784" h="3322" extrusionOk="0">
                  <a:moveTo>
                    <a:pt x="1783" y="1"/>
                  </a:moveTo>
                  <a:cubicBezTo>
                    <a:pt x="1335" y="1140"/>
                    <a:pt x="722" y="2105"/>
                    <a:pt x="283" y="3244"/>
                  </a:cubicBezTo>
                  <a:cubicBezTo>
                    <a:pt x="186" y="3244"/>
                    <a:pt x="89" y="3273"/>
                    <a:pt x="1" y="3322"/>
                  </a:cubicBezTo>
                  <a:cubicBezTo>
                    <a:pt x="371" y="2212"/>
                    <a:pt x="1043" y="1072"/>
                    <a:pt x="15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7" name="Google Shape;6797;p43"/>
            <p:cNvSpPr/>
            <p:nvPr/>
          </p:nvSpPr>
          <p:spPr>
            <a:xfrm>
              <a:off x="2516275" y="3657975"/>
              <a:ext cx="83800" cy="96700"/>
            </a:xfrm>
            <a:custGeom>
              <a:avLst/>
              <a:gdLst/>
              <a:ahLst/>
              <a:cxnLst/>
              <a:rect l="l" t="t" r="r" b="b"/>
              <a:pathLst>
                <a:path w="3352" h="3868" extrusionOk="0">
                  <a:moveTo>
                    <a:pt x="3312" y="0"/>
                  </a:moveTo>
                  <a:cubicBezTo>
                    <a:pt x="3351" y="0"/>
                    <a:pt x="3351" y="69"/>
                    <a:pt x="3312" y="78"/>
                  </a:cubicBezTo>
                  <a:cubicBezTo>
                    <a:pt x="2338" y="1354"/>
                    <a:pt x="1316" y="2581"/>
                    <a:pt x="351" y="3867"/>
                  </a:cubicBezTo>
                  <a:lnTo>
                    <a:pt x="30" y="3867"/>
                  </a:lnTo>
                  <a:cubicBezTo>
                    <a:pt x="1" y="3711"/>
                    <a:pt x="186" y="3604"/>
                    <a:pt x="273" y="3516"/>
                  </a:cubicBezTo>
                  <a:cubicBezTo>
                    <a:pt x="614" y="3137"/>
                    <a:pt x="975" y="2747"/>
                    <a:pt x="1335" y="2328"/>
                  </a:cubicBezTo>
                  <a:cubicBezTo>
                    <a:pt x="1997" y="1549"/>
                    <a:pt x="2601" y="721"/>
                    <a:pt x="3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8" name="Google Shape;6798;p43"/>
            <p:cNvSpPr/>
            <p:nvPr/>
          </p:nvSpPr>
          <p:spPr>
            <a:xfrm>
              <a:off x="2563525" y="3657725"/>
              <a:ext cx="67225" cy="94025"/>
            </a:xfrm>
            <a:custGeom>
              <a:avLst/>
              <a:gdLst/>
              <a:ahLst/>
              <a:cxnLst/>
              <a:rect l="l" t="t" r="r" b="b"/>
              <a:pathLst>
                <a:path w="2689" h="3761" extrusionOk="0">
                  <a:moveTo>
                    <a:pt x="1383" y="2056"/>
                  </a:moveTo>
                  <a:cubicBezTo>
                    <a:pt x="1081" y="2270"/>
                    <a:pt x="984" y="2669"/>
                    <a:pt x="789" y="3010"/>
                  </a:cubicBezTo>
                  <a:cubicBezTo>
                    <a:pt x="614" y="3302"/>
                    <a:pt x="439" y="3741"/>
                    <a:pt x="0" y="3760"/>
                  </a:cubicBezTo>
                  <a:cubicBezTo>
                    <a:pt x="555" y="2796"/>
                    <a:pt x="1120" y="1822"/>
                    <a:pt x="1705" y="877"/>
                  </a:cubicBezTo>
                  <a:cubicBezTo>
                    <a:pt x="1880" y="575"/>
                    <a:pt x="2065" y="225"/>
                    <a:pt x="2377" y="49"/>
                  </a:cubicBezTo>
                  <a:cubicBezTo>
                    <a:pt x="2406" y="215"/>
                    <a:pt x="2192" y="478"/>
                    <a:pt x="2055" y="712"/>
                  </a:cubicBezTo>
                  <a:cubicBezTo>
                    <a:pt x="1919" y="945"/>
                    <a:pt x="1734" y="1218"/>
                    <a:pt x="1666" y="1462"/>
                  </a:cubicBezTo>
                  <a:cubicBezTo>
                    <a:pt x="2114" y="1082"/>
                    <a:pt x="2328" y="478"/>
                    <a:pt x="2689" y="1"/>
                  </a:cubicBezTo>
                  <a:cubicBezTo>
                    <a:pt x="2659" y="312"/>
                    <a:pt x="2435" y="566"/>
                    <a:pt x="2299" y="838"/>
                  </a:cubicBezTo>
                  <a:cubicBezTo>
                    <a:pt x="1841" y="1686"/>
                    <a:pt x="1442" y="2572"/>
                    <a:pt x="1111" y="3478"/>
                  </a:cubicBezTo>
                  <a:cubicBezTo>
                    <a:pt x="926" y="3546"/>
                    <a:pt x="780" y="3653"/>
                    <a:pt x="555" y="3682"/>
                  </a:cubicBezTo>
                  <a:cubicBezTo>
                    <a:pt x="526" y="3526"/>
                    <a:pt x="799" y="3225"/>
                    <a:pt x="945" y="2971"/>
                  </a:cubicBezTo>
                  <a:cubicBezTo>
                    <a:pt x="1111" y="2708"/>
                    <a:pt x="1247" y="2426"/>
                    <a:pt x="1344" y="2143"/>
                  </a:cubicBezTo>
                  <a:cubicBezTo>
                    <a:pt x="1354" y="2104"/>
                    <a:pt x="1383" y="2095"/>
                    <a:pt x="1383" y="20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799" name="Google Shape;6799;p43"/>
            <p:cNvSpPr/>
            <p:nvPr/>
          </p:nvSpPr>
          <p:spPr>
            <a:xfrm>
              <a:off x="2596150" y="3658950"/>
              <a:ext cx="45325" cy="85000"/>
            </a:xfrm>
            <a:custGeom>
              <a:avLst/>
              <a:gdLst/>
              <a:ahLst/>
              <a:cxnLst/>
              <a:rect l="l" t="t" r="r" b="b"/>
              <a:pathLst>
                <a:path w="1813" h="3400" extrusionOk="0">
                  <a:moveTo>
                    <a:pt x="1812" y="0"/>
                  </a:moveTo>
                  <a:cubicBezTo>
                    <a:pt x="1481" y="1091"/>
                    <a:pt x="702" y="2065"/>
                    <a:pt x="351" y="3273"/>
                  </a:cubicBezTo>
                  <a:cubicBezTo>
                    <a:pt x="224" y="3283"/>
                    <a:pt x="108" y="3322"/>
                    <a:pt x="0" y="3400"/>
                  </a:cubicBezTo>
                  <a:cubicBezTo>
                    <a:pt x="127" y="2874"/>
                    <a:pt x="458" y="2357"/>
                    <a:pt x="789" y="1695"/>
                  </a:cubicBezTo>
                  <a:cubicBezTo>
                    <a:pt x="1052" y="1159"/>
                    <a:pt x="1345" y="224"/>
                    <a:pt x="1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0" name="Google Shape;6800;p43"/>
            <p:cNvSpPr/>
            <p:nvPr/>
          </p:nvSpPr>
          <p:spPr>
            <a:xfrm>
              <a:off x="2692825" y="3663825"/>
              <a:ext cx="8050" cy="20725"/>
            </a:xfrm>
            <a:custGeom>
              <a:avLst/>
              <a:gdLst/>
              <a:ahLst/>
              <a:cxnLst/>
              <a:rect l="l" t="t" r="r" b="b"/>
              <a:pathLst>
                <a:path w="322" h="829" extrusionOk="0">
                  <a:moveTo>
                    <a:pt x="195" y="0"/>
                  </a:moveTo>
                  <a:cubicBezTo>
                    <a:pt x="273" y="234"/>
                    <a:pt x="322" y="614"/>
                    <a:pt x="195" y="828"/>
                  </a:cubicBezTo>
                  <a:cubicBezTo>
                    <a:pt x="88" y="701"/>
                    <a:pt x="59" y="487"/>
                    <a:pt x="0" y="312"/>
                  </a:cubicBezTo>
                  <a:cubicBezTo>
                    <a:pt x="88" y="234"/>
                    <a:pt x="117" y="88"/>
                    <a:pt x="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1" name="Google Shape;6801;p43"/>
            <p:cNvSpPr/>
            <p:nvPr/>
          </p:nvSpPr>
          <p:spPr>
            <a:xfrm>
              <a:off x="2862050" y="3672575"/>
              <a:ext cx="11475" cy="25850"/>
            </a:xfrm>
            <a:custGeom>
              <a:avLst/>
              <a:gdLst/>
              <a:ahLst/>
              <a:cxnLst/>
              <a:rect l="l" t="t" r="r" b="b"/>
              <a:pathLst>
                <a:path w="459" h="1034" extrusionOk="0">
                  <a:moveTo>
                    <a:pt x="108" y="1"/>
                  </a:moveTo>
                  <a:cubicBezTo>
                    <a:pt x="215" y="49"/>
                    <a:pt x="341" y="79"/>
                    <a:pt x="458" y="79"/>
                  </a:cubicBezTo>
                  <a:cubicBezTo>
                    <a:pt x="341" y="410"/>
                    <a:pt x="176" y="692"/>
                    <a:pt x="69" y="1033"/>
                  </a:cubicBezTo>
                  <a:cubicBezTo>
                    <a:pt x="0" y="760"/>
                    <a:pt x="108" y="332"/>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2" name="Google Shape;6802;p43"/>
            <p:cNvSpPr/>
            <p:nvPr/>
          </p:nvSpPr>
          <p:spPr>
            <a:xfrm>
              <a:off x="2856450" y="3673550"/>
              <a:ext cx="81600" cy="660400"/>
            </a:xfrm>
            <a:custGeom>
              <a:avLst/>
              <a:gdLst/>
              <a:ahLst/>
              <a:cxnLst/>
              <a:rect l="l" t="t" r="r" b="b"/>
              <a:pathLst>
                <a:path w="3264" h="26416" extrusionOk="0">
                  <a:moveTo>
                    <a:pt x="2698" y="8971"/>
                  </a:moveTo>
                  <a:cubicBezTo>
                    <a:pt x="2786" y="8971"/>
                    <a:pt x="2903" y="8669"/>
                    <a:pt x="2981" y="8533"/>
                  </a:cubicBezTo>
                  <a:cubicBezTo>
                    <a:pt x="3205" y="9361"/>
                    <a:pt x="2883" y="10491"/>
                    <a:pt x="3059" y="11377"/>
                  </a:cubicBezTo>
                  <a:cubicBezTo>
                    <a:pt x="2825" y="11581"/>
                    <a:pt x="2786" y="12176"/>
                    <a:pt x="3020" y="12409"/>
                  </a:cubicBezTo>
                  <a:cubicBezTo>
                    <a:pt x="3039" y="13120"/>
                    <a:pt x="2991" y="13831"/>
                    <a:pt x="3020" y="14464"/>
                  </a:cubicBezTo>
                  <a:cubicBezTo>
                    <a:pt x="3030" y="14650"/>
                    <a:pt x="3098" y="14825"/>
                    <a:pt x="3059" y="15020"/>
                  </a:cubicBezTo>
                  <a:cubicBezTo>
                    <a:pt x="3000" y="15302"/>
                    <a:pt x="2650" y="15448"/>
                    <a:pt x="2737" y="15964"/>
                  </a:cubicBezTo>
                  <a:cubicBezTo>
                    <a:pt x="2776" y="16140"/>
                    <a:pt x="3000" y="16218"/>
                    <a:pt x="3059" y="16403"/>
                  </a:cubicBezTo>
                  <a:cubicBezTo>
                    <a:pt x="3263" y="17065"/>
                    <a:pt x="2815" y="17893"/>
                    <a:pt x="3059" y="18731"/>
                  </a:cubicBezTo>
                  <a:cubicBezTo>
                    <a:pt x="2552" y="18916"/>
                    <a:pt x="2591" y="19753"/>
                    <a:pt x="2981" y="20036"/>
                  </a:cubicBezTo>
                  <a:cubicBezTo>
                    <a:pt x="2864" y="21117"/>
                    <a:pt x="2991" y="22441"/>
                    <a:pt x="2698" y="23347"/>
                  </a:cubicBezTo>
                  <a:cubicBezTo>
                    <a:pt x="2211" y="24107"/>
                    <a:pt x="1783" y="24915"/>
                    <a:pt x="1315" y="25763"/>
                  </a:cubicBezTo>
                  <a:cubicBezTo>
                    <a:pt x="1198" y="25977"/>
                    <a:pt x="1052" y="26415"/>
                    <a:pt x="682" y="26357"/>
                  </a:cubicBezTo>
                  <a:cubicBezTo>
                    <a:pt x="1189" y="25188"/>
                    <a:pt x="1929" y="24253"/>
                    <a:pt x="2465" y="23113"/>
                  </a:cubicBezTo>
                  <a:cubicBezTo>
                    <a:pt x="1812" y="23854"/>
                    <a:pt x="1189" y="25032"/>
                    <a:pt x="643" y="26035"/>
                  </a:cubicBezTo>
                  <a:cubicBezTo>
                    <a:pt x="575" y="26152"/>
                    <a:pt x="536" y="26396"/>
                    <a:pt x="332" y="26308"/>
                  </a:cubicBezTo>
                  <a:cubicBezTo>
                    <a:pt x="0" y="20864"/>
                    <a:pt x="156" y="14620"/>
                    <a:pt x="166" y="8854"/>
                  </a:cubicBezTo>
                  <a:cubicBezTo>
                    <a:pt x="166" y="7802"/>
                    <a:pt x="59" y="6780"/>
                    <a:pt x="49" y="5767"/>
                  </a:cubicBezTo>
                  <a:cubicBezTo>
                    <a:pt x="49" y="5007"/>
                    <a:pt x="127" y="4023"/>
                    <a:pt x="166" y="3127"/>
                  </a:cubicBezTo>
                  <a:cubicBezTo>
                    <a:pt x="195" y="2601"/>
                    <a:pt x="127" y="2036"/>
                    <a:pt x="205" y="1579"/>
                  </a:cubicBezTo>
                  <a:cubicBezTo>
                    <a:pt x="254" y="1355"/>
                    <a:pt x="439" y="1033"/>
                    <a:pt x="565" y="751"/>
                  </a:cubicBezTo>
                  <a:cubicBezTo>
                    <a:pt x="663" y="517"/>
                    <a:pt x="741" y="30"/>
                    <a:pt x="1043" y="118"/>
                  </a:cubicBezTo>
                  <a:cubicBezTo>
                    <a:pt x="1072" y="410"/>
                    <a:pt x="799" y="760"/>
                    <a:pt x="643" y="1111"/>
                  </a:cubicBezTo>
                  <a:cubicBezTo>
                    <a:pt x="487" y="1481"/>
                    <a:pt x="351" y="1861"/>
                    <a:pt x="244" y="2251"/>
                  </a:cubicBezTo>
                  <a:cubicBezTo>
                    <a:pt x="585" y="1812"/>
                    <a:pt x="848" y="1101"/>
                    <a:pt x="1121" y="517"/>
                  </a:cubicBezTo>
                  <a:cubicBezTo>
                    <a:pt x="1189" y="361"/>
                    <a:pt x="1228" y="1"/>
                    <a:pt x="1510" y="157"/>
                  </a:cubicBezTo>
                  <a:cubicBezTo>
                    <a:pt x="1578" y="351"/>
                    <a:pt x="1374" y="556"/>
                    <a:pt x="1276" y="751"/>
                  </a:cubicBezTo>
                  <a:cubicBezTo>
                    <a:pt x="974" y="1374"/>
                    <a:pt x="673" y="2163"/>
                    <a:pt x="410" y="2845"/>
                  </a:cubicBezTo>
                  <a:cubicBezTo>
                    <a:pt x="965" y="2075"/>
                    <a:pt x="1257" y="1033"/>
                    <a:pt x="1715" y="157"/>
                  </a:cubicBezTo>
                  <a:cubicBezTo>
                    <a:pt x="1958" y="157"/>
                    <a:pt x="2231" y="176"/>
                    <a:pt x="2377" y="79"/>
                  </a:cubicBezTo>
                  <a:cubicBezTo>
                    <a:pt x="1773" y="1452"/>
                    <a:pt x="974" y="2962"/>
                    <a:pt x="487" y="4588"/>
                  </a:cubicBezTo>
                  <a:cubicBezTo>
                    <a:pt x="1296" y="3186"/>
                    <a:pt x="1880" y="1559"/>
                    <a:pt x="2582" y="40"/>
                  </a:cubicBezTo>
                  <a:cubicBezTo>
                    <a:pt x="2698" y="585"/>
                    <a:pt x="2299" y="1014"/>
                    <a:pt x="2065" y="1501"/>
                  </a:cubicBezTo>
                  <a:cubicBezTo>
                    <a:pt x="1539" y="2621"/>
                    <a:pt x="1013" y="3770"/>
                    <a:pt x="682" y="5056"/>
                  </a:cubicBezTo>
                  <a:cubicBezTo>
                    <a:pt x="1452" y="3721"/>
                    <a:pt x="1987" y="2153"/>
                    <a:pt x="2659" y="712"/>
                  </a:cubicBezTo>
                  <a:cubicBezTo>
                    <a:pt x="2903" y="1131"/>
                    <a:pt x="2552" y="1598"/>
                    <a:pt x="2377" y="1939"/>
                  </a:cubicBezTo>
                  <a:cubicBezTo>
                    <a:pt x="1832" y="3040"/>
                    <a:pt x="1208" y="4208"/>
                    <a:pt x="877" y="5533"/>
                  </a:cubicBezTo>
                  <a:cubicBezTo>
                    <a:pt x="1169" y="5367"/>
                    <a:pt x="1208" y="4939"/>
                    <a:pt x="1354" y="4627"/>
                  </a:cubicBezTo>
                  <a:cubicBezTo>
                    <a:pt x="1773" y="3682"/>
                    <a:pt x="2299" y="2621"/>
                    <a:pt x="2689" y="1627"/>
                  </a:cubicBezTo>
                  <a:cubicBezTo>
                    <a:pt x="2786" y="1715"/>
                    <a:pt x="2708" y="1978"/>
                    <a:pt x="2728" y="2134"/>
                  </a:cubicBezTo>
                  <a:cubicBezTo>
                    <a:pt x="2211" y="3400"/>
                    <a:pt x="1520" y="4481"/>
                    <a:pt x="1189" y="5932"/>
                  </a:cubicBezTo>
                  <a:cubicBezTo>
                    <a:pt x="1812" y="5104"/>
                    <a:pt x="2202" y="3702"/>
                    <a:pt x="2776" y="2689"/>
                  </a:cubicBezTo>
                  <a:cubicBezTo>
                    <a:pt x="2728" y="3566"/>
                    <a:pt x="2289" y="4247"/>
                    <a:pt x="1987" y="4939"/>
                  </a:cubicBezTo>
                  <a:cubicBezTo>
                    <a:pt x="1715" y="5543"/>
                    <a:pt x="1452" y="6108"/>
                    <a:pt x="1237" y="6721"/>
                  </a:cubicBezTo>
                  <a:cubicBezTo>
                    <a:pt x="1481" y="6731"/>
                    <a:pt x="1578" y="6390"/>
                    <a:pt x="1666" y="6205"/>
                  </a:cubicBezTo>
                  <a:cubicBezTo>
                    <a:pt x="1987" y="5552"/>
                    <a:pt x="2280" y="4754"/>
                    <a:pt x="2572" y="4111"/>
                  </a:cubicBezTo>
                  <a:cubicBezTo>
                    <a:pt x="2611" y="4374"/>
                    <a:pt x="2689" y="4627"/>
                    <a:pt x="2815" y="4861"/>
                  </a:cubicBezTo>
                  <a:cubicBezTo>
                    <a:pt x="2435" y="5630"/>
                    <a:pt x="2056" y="6390"/>
                    <a:pt x="1783" y="7276"/>
                  </a:cubicBezTo>
                  <a:cubicBezTo>
                    <a:pt x="2211" y="6848"/>
                    <a:pt x="2474" y="5913"/>
                    <a:pt x="2815" y="5260"/>
                  </a:cubicBezTo>
                  <a:cubicBezTo>
                    <a:pt x="3039" y="6195"/>
                    <a:pt x="2435" y="6643"/>
                    <a:pt x="2299" y="7354"/>
                  </a:cubicBezTo>
                  <a:cubicBezTo>
                    <a:pt x="2494" y="7228"/>
                    <a:pt x="2679" y="6760"/>
                    <a:pt x="2815" y="6439"/>
                  </a:cubicBezTo>
                  <a:cubicBezTo>
                    <a:pt x="3107" y="7237"/>
                    <a:pt x="2533" y="7773"/>
                    <a:pt x="2377" y="8377"/>
                  </a:cubicBezTo>
                  <a:cubicBezTo>
                    <a:pt x="2640" y="8319"/>
                    <a:pt x="2747" y="7773"/>
                    <a:pt x="2932" y="7510"/>
                  </a:cubicBezTo>
                  <a:cubicBezTo>
                    <a:pt x="2874" y="7948"/>
                    <a:pt x="2913" y="8582"/>
                    <a:pt x="2698" y="8971"/>
                  </a:cubicBezTo>
                  <a:close/>
                  <a:moveTo>
                    <a:pt x="448" y="3955"/>
                  </a:moveTo>
                  <a:cubicBezTo>
                    <a:pt x="955" y="2757"/>
                    <a:pt x="1530" y="1608"/>
                    <a:pt x="2026" y="400"/>
                  </a:cubicBezTo>
                  <a:cubicBezTo>
                    <a:pt x="2075" y="400"/>
                    <a:pt x="2065" y="351"/>
                    <a:pt x="1987" y="361"/>
                  </a:cubicBezTo>
                  <a:cubicBezTo>
                    <a:pt x="1403" y="1462"/>
                    <a:pt x="682" y="2640"/>
                    <a:pt x="448" y="3955"/>
                  </a:cubicBezTo>
                  <a:close/>
                  <a:moveTo>
                    <a:pt x="887" y="24175"/>
                  </a:moveTo>
                  <a:cubicBezTo>
                    <a:pt x="1218" y="23844"/>
                    <a:pt x="1461" y="23415"/>
                    <a:pt x="1598" y="22958"/>
                  </a:cubicBezTo>
                  <a:cubicBezTo>
                    <a:pt x="1354" y="23357"/>
                    <a:pt x="1043" y="23688"/>
                    <a:pt x="887" y="24175"/>
                  </a:cubicBezTo>
                  <a:close/>
                  <a:moveTo>
                    <a:pt x="643" y="25480"/>
                  </a:moveTo>
                  <a:cubicBezTo>
                    <a:pt x="1033" y="24779"/>
                    <a:pt x="1598" y="24039"/>
                    <a:pt x="1832" y="23308"/>
                  </a:cubicBezTo>
                  <a:cubicBezTo>
                    <a:pt x="1442" y="24019"/>
                    <a:pt x="799" y="24682"/>
                    <a:pt x="643" y="254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3" name="Google Shape;6803;p43"/>
            <p:cNvSpPr/>
            <p:nvPr/>
          </p:nvSpPr>
          <p:spPr>
            <a:xfrm>
              <a:off x="2432750" y="3678675"/>
              <a:ext cx="87200" cy="85975"/>
            </a:xfrm>
            <a:custGeom>
              <a:avLst/>
              <a:gdLst/>
              <a:ahLst/>
              <a:cxnLst/>
              <a:rect l="l" t="t" r="r" b="b"/>
              <a:pathLst>
                <a:path w="3488" h="3439" extrusionOk="0">
                  <a:moveTo>
                    <a:pt x="3371" y="0"/>
                  </a:moveTo>
                  <a:cubicBezTo>
                    <a:pt x="3420" y="10"/>
                    <a:pt x="3400" y="78"/>
                    <a:pt x="3449" y="78"/>
                  </a:cubicBezTo>
                  <a:cubicBezTo>
                    <a:pt x="3488" y="341"/>
                    <a:pt x="3205" y="419"/>
                    <a:pt x="3059" y="546"/>
                  </a:cubicBezTo>
                  <a:cubicBezTo>
                    <a:pt x="2358" y="1179"/>
                    <a:pt x="1628" y="1948"/>
                    <a:pt x="926" y="2640"/>
                  </a:cubicBezTo>
                  <a:cubicBezTo>
                    <a:pt x="770" y="2796"/>
                    <a:pt x="624" y="2922"/>
                    <a:pt x="488" y="3078"/>
                  </a:cubicBezTo>
                  <a:cubicBezTo>
                    <a:pt x="381" y="3205"/>
                    <a:pt x="293" y="3429"/>
                    <a:pt x="89" y="3438"/>
                  </a:cubicBezTo>
                  <a:cubicBezTo>
                    <a:pt x="1" y="3224"/>
                    <a:pt x="264" y="3117"/>
                    <a:pt x="371" y="3000"/>
                  </a:cubicBezTo>
                  <a:cubicBezTo>
                    <a:pt x="741" y="2572"/>
                    <a:pt x="1121" y="2133"/>
                    <a:pt x="1550" y="1695"/>
                  </a:cubicBezTo>
                  <a:cubicBezTo>
                    <a:pt x="2153" y="1101"/>
                    <a:pt x="2835" y="575"/>
                    <a:pt x="3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4" name="Google Shape;6804;p43"/>
            <p:cNvSpPr/>
            <p:nvPr/>
          </p:nvSpPr>
          <p:spPr>
            <a:xfrm>
              <a:off x="2672125" y="3678675"/>
              <a:ext cx="26325" cy="41425"/>
            </a:xfrm>
            <a:custGeom>
              <a:avLst/>
              <a:gdLst/>
              <a:ahLst/>
              <a:cxnLst/>
              <a:rect l="l" t="t" r="r" b="b"/>
              <a:pathLst>
                <a:path w="1053" h="1657" extrusionOk="0">
                  <a:moveTo>
                    <a:pt x="711" y="0"/>
                  </a:moveTo>
                  <a:cubicBezTo>
                    <a:pt x="1052" y="624"/>
                    <a:pt x="507" y="1120"/>
                    <a:pt x="390" y="1656"/>
                  </a:cubicBezTo>
                  <a:cubicBezTo>
                    <a:pt x="283" y="1617"/>
                    <a:pt x="117" y="1617"/>
                    <a:pt x="0" y="1578"/>
                  </a:cubicBezTo>
                  <a:cubicBezTo>
                    <a:pt x="195" y="1013"/>
                    <a:pt x="487" y="526"/>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5" name="Google Shape;6805;p43"/>
            <p:cNvSpPr/>
            <p:nvPr/>
          </p:nvSpPr>
          <p:spPr>
            <a:xfrm>
              <a:off x="2937525" y="3677700"/>
              <a:ext cx="151725" cy="21700"/>
            </a:xfrm>
            <a:custGeom>
              <a:avLst/>
              <a:gdLst/>
              <a:ahLst/>
              <a:cxnLst/>
              <a:rect l="l" t="t" r="r" b="b"/>
              <a:pathLst>
                <a:path w="6069" h="868" extrusionOk="0">
                  <a:moveTo>
                    <a:pt x="166" y="78"/>
                  </a:moveTo>
                  <a:cubicBezTo>
                    <a:pt x="1462" y="312"/>
                    <a:pt x="3702" y="429"/>
                    <a:pt x="5260" y="205"/>
                  </a:cubicBezTo>
                  <a:cubicBezTo>
                    <a:pt x="5475" y="176"/>
                    <a:pt x="6040" y="0"/>
                    <a:pt x="6049" y="244"/>
                  </a:cubicBezTo>
                  <a:cubicBezTo>
                    <a:pt x="6069" y="526"/>
                    <a:pt x="5767" y="429"/>
                    <a:pt x="5416" y="478"/>
                  </a:cubicBezTo>
                  <a:cubicBezTo>
                    <a:pt x="4910" y="555"/>
                    <a:pt x="4316" y="750"/>
                    <a:pt x="3644" y="799"/>
                  </a:cubicBezTo>
                  <a:cubicBezTo>
                    <a:pt x="2397" y="867"/>
                    <a:pt x="1101" y="663"/>
                    <a:pt x="11" y="517"/>
                  </a:cubicBezTo>
                  <a:cubicBezTo>
                    <a:pt x="1" y="361"/>
                    <a:pt x="59" y="205"/>
                    <a:pt x="166" y="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6" name="Google Shape;6806;p43"/>
            <p:cNvSpPr/>
            <p:nvPr/>
          </p:nvSpPr>
          <p:spPr>
            <a:xfrm>
              <a:off x="2469050" y="3700100"/>
              <a:ext cx="54075" cy="52375"/>
            </a:xfrm>
            <a:custGeom>
              <a:avLst/>
              <a:gdLst/>
              <a:ahLst/>
              <a:cxnLst/>
              <a:rect l="l" t="t" r="r" b="b"/>
              <a:pathLst>
                <a:path w="2163" h="2095" extrusionOk="0">
                  <a:moveTo>
                    <a:pt x="2162" y="49"/>
                  </a:moveTo>
                  <a:cubicBezTo>
                    <a:pt x="1675" y="857"/>
                    <a:pt x="857" y="1335"/>
                    <a:pt x="302" y="2065"/>
                  </a:cubicBezTo>
                  <a:cubicBezTo>
                    <a:pt x="176" y="2094"/>
                    <a:pt x="156" y="2026"/>
                    <a:pt x="68" y="2026"/>
                  </a:cubicBezTo>
                  <a:cubicBezTo>
                    <a:pt x="0" y="1880"/>
                    <a:pt x="322" y="1705"/>
                    <a:pt x="497" y="1549"/>
                  </a:cubicBezTo>
                  <a:cubicBezTo>
                    <a:pt x="1052" y="1062"/>
                    <a:pt x="1578" y="546"/>
                    <a:pt x="2085" y="10"/>
                  </a:cubicBezTo>
                  <a:cubicBezTo>
                    <a:pt x="2124" y="0"/>
                    <a:pt x="2153" y="20"/>
                    <a:pt x="2162" y="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7" name="Google Shape;6807;p43"/>
            <p:cNvSpPr/>
            <p:nvPr/>
          </p:nvSpPr>
          <p:spPr>
            <a:xfrm>
              <a:off x="2938750" y="3702050"/>
              <a:ext cx="9275" cy="60650"/>
            </a:xfrm>
            <a:custGeom>
              <a:avLst/>
              <a:gdLst/>
              <a:ahLst/>
              <a:cxnLst/>
              <a:rect l="l" t="t" r="r" b="b"/>
              <a:pathLst>
                <a:path w="371" h="2426" extrusionOk="0">
                  <a:moveTo>
                    <a:pt x="78" y="10"/>
                  </a:moveTo>
                  <a:cubicBezTo>
                    <a:pt x="205" y="0"/>
                    <a:pt x="215" y="117"/>
                    <a:pt x="351" y="88"/>
                  </a:cubicBezTo>
                  <a:cubicBezTo>
                    <a:pt x="341" y="857"/>
                    <a:pt x="371" y="1783"/>
                    <a:pt x="351" y="2426"/>
                  </a:cubicBezTo>
                  <a:cubicBezTo>
                    <a:pt x="1" y="2426"/>
                    <a:pt x="88" y="1900"/>
                    <a:pt x="78" y="1627"/>
                  </a:cubicBezTo>
                  <a:cubicBezTo>
                    <a:pt x="59" y="1140"/>
                    <a:pt x="98" y="565"/>
                    <a:pt x="78" y="1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8" name="Google Shape;6808;p43"/>
            <p:cNvSpPr/>
            <p:nvPr/>
          </p:nvSpPr>
          <p:spPr>
            <a:xfrm>
              <a:off x="2950450" y="3702300"/>
              <a:ext cx="141975" cy="68925"/>
            </a:xfrm>
            <a:custGeom>
              <a:avLst/>
              <a:gdLst/>
              <a:ahLst/>
              <a:cxnLst/>
              <a:rect l="l" t="t" r="r" b="b"/>
              <a:pathLst>
                <a:path w="5679" h="2757" extrusionOk="0">
                  <a:moveTo>
                    <a:pt x="5415" y="0"/>
                  </a:moveTo>
                  <a:cubicBezTo>
                    <a:pt x="5678" y="214"/>
                    <a:pt x="5503" y="623"/>
                    <a:pt x="5493" y="945"/>
                  </a:cubicBezTo>
                  <a:cubicBezTo>
                    <a:pt x="5493" y="1500"/>
                    <a:pt x="5562" y="2123"/>
                    <a:pt x="5571" y="2649"/>
                  </a:cubicBezTo>
                  <a:cubicBezTo>
                    <a:pt x="3750" y="2756"/>
                    <a:pt x="1929" y="2688"/>
                    <a:pt x="117" y="2445"/>
                  </a:cubicBezTo>
                  <a:cubicBezTo>
                    <a:pt x="29" y="1734"/>
                    <a:pt x="88" y="877"/>
                    <a:pt x="0" y="156"/>
                  </a:cubicBezTo>
                  <a:cubicBezTo>
                    <a:pt x="1705" y="409"/>
                    <a:pt x="3916" y="458"/>
                    <a:pt x="5415" y="0"/>
                  </a:cubicBezTo>
                  <a:close/>
                  <a:moveTo>
                    <a:pt x="2143" y="1588"/>
                  </a:moveTo>
                  <a:cubicBezTo>
                    <a:pt x="2065" y="1977"/>
                    <a:pt x="2610" y="2162"/>
                    <a:pt x="2893" y="1860"/>
                  </a:cubicBezTo>
                  <a:cubicBezTo>
                    <a:pt x="3117" y="1286"/>
                    <a:pt x="2221" y="1159"/>
                    <a:pt x="2143" y="15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09" name="Google Shape;6809;p43"/>
            <p:cNvSpPr/>
            <p:nvPr/>
          </p:nvSpPr>
          <p:spPr>
            <a:xfrm>
              <a:off x="2481950" y="3708125"/>
              <a:ext cx="42150" cy="45800"/>
            </a:xfrm>
            <a:custGeom>
              <a:avLst/>
              <a:gdLst/>
              <a:ahLst/>
              <a:cxnLst/>
              <a:rect l="l" t="t" r="r" b="b"/>
              <a:pathLst>
                <a:path w="1686" h="1832" extrusionOk="0">
                  <a:moveTo>
                    <a:pt x="1646" y="1"/>
                  </a:moveTo>
                  <a:cubicBezTo>
                    <a:pt x="1676" y="1"/>
                    <a:pt x="1676" y="50"/>
                    <a:pt x="1685" y="88"/>
                  </a:cubicBezTo>
                  <a:cubicBezTo>
                    <a:pt x="1422" y="634"/>
                    <a:pt x="897" y="936"/>
                    <a:pt x="497" y="1384"/>
                  </a:cubicBezTo>
                  <a:cubicBezTo>
                    <a:pt x="380" y="1520"/>
                    <a:pt x="293" y="1832"/>
                    <a:pt x="20" y="1744"/>
                  </a:cubicBezTo>
                  <a:cubicBezTo>
                    <a:pt x="0" y="1608"/>
                    <a:pt x="205" y="1442"/>
                    <a:pt x="341" y="1306"/>
                  </a:cubicBezTo>
                  <a:cubicBezTo>
                    <a:pt x="741" y="907"/>
                    <a:pt x="1247" y="410"/>
                    <a:pt x="1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0" name="Google Shape;6810;p43"/>
            <p:cNvSpPr/>
            <p:nvPr/>
          </p:nvSpPr>
          <p:spPr>
            <a:xfrm>
              <a:off x="2492425" y="3719100"/>
              <a:ext cx="33625" cy="34825"/>
            </a:xfrm>
            <a:custGeom>
              <a:avLst/>
              <a:gdLst/>
              <a:ahLst/>
              <a:cxnLst/>
              <a:rect l="l" t="t" r="r" b="b"/>
              <a:pathLst>
                <a:path w="1345" h="1393" extrusionOk="0">
                  <a:moveTo>
                    <a:pt x="1266" y="0"/>
                  </a:moveTo>
                  <a:cubicBezTo>
                    <a:pt x="1296" y="20"/>
                    <a:pt x="1335" y="29"/>
                    <a:pt x="1344" y="78"/>
                  </a:cubicBezTo>
                  <a:cubicBezTo>
                    <a:pt x="1276" y="399"/>
                    <a:pt x="984" y="614"/>
                    <a:pt x="789" y="828"/>
                  </a:cubicBezTo>
                  <a:cubicBezTo>
                    <a:pt x="585" y="1042"/>
                    <a:pt x="409" y="1393"/>
                    <a:pt x="0" y="1344"/>
                  </a:cubicBezTo>
                  <a:cubicBezTo>
                    <a:pt x="351" y="828"/>
                    <a:pt x="906" y="516"/>
                    <a:pt x="1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1" name="Google Shape;6811;p43"/>
            <p:cNvSpPr/>
            <p:nvPr/>
          </p:nvSpPr>
          <p:spPr>
            <a:xfrm>
              <a:off x="2665050" y="3728100"/>
              <a:ext cx="180950" cy="26325"/>
            </a:xfrm>
            <a:custGeom>
              <a:avLst/>
              <a:gdLst/>
              <a:ahLst/>
              <a:cxnLst/>
              <a:rect l="l" t="t" r="r" b="b"/>
              <a:pathLst>
                <a:path w="7238" h="1053" extrusionOk="0">
                  <a:moveTo>
                    <a:pt x="7238" y="195"/>
                  </a:moveTo>
                  <a:cubicBezTo>
                    <a:pt x="5260" y="1052"/>
                    <a:pt x="2202" y="780"/>
                    <a:pt x="1" y="312"/>
                  </a:cubicBezTo>
                  <a:cubicBezTo>
                    <a:pt x="1" y="186"/>
                    <a:pt x="59" y="69"/>
                    <a:pt x="166" y="0"/>
                  </a:cubicBezTo>
                  <a:cubicBezTo>
                    <a:pt x="1686" y="410"/>
                    <a:pt x="3829" y="750"/>
                    <a:pt x="5738" y="546"/>
                  </a:cubicBezTo>
                  <a:cubicBezTo>
                    <a:pt x="6273" y="497"/>
                    <a:pt x="6721" y="108"/>
                    <a:pt x="7238" y="1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2" name="Google Shape;6812;p43"/>
            <p:cNvSpPr/>
            <p:nvPr/>
          </p:nvSpPr>
          <p:spPr>
            <a:xfrm>
              <a:off x="2505325" y="3729800"/>
              <a:ext cx="22675" cy="24875"/>
            </a:xfrm>
            <a:custGeom>
              <a:avLst/>
              <a:gdLst/>
              <a:ahLst/>
              <a:cxnLst/>
              <a:rect l="l" t="t" r="r" b="b"/>
              <a:pathLst>
                <a:path w="907" h="995" extrusionOk="0">
                  <a:moveTo>
                    <a:pt x="828" y="10"/>
                  </a:moveTo>
                  <a:cubicBezTo>
                    <a:pt x="867" y="1"/>
                    <a:pt x="897" y="10"/>
                    <a:pt x="906" y="49"/>
                  </a:cubicBezTo>
                  <a:cubicBezTo>
                    <a:pt x="858" y="410"/>
                    <a:pt x="439" y="731"/>
                    <a:pt x="156" y="994"/>
                  </a:cubicBezTo>
                  <a:cubicBezTo>
                    <a:pt x="147" y="936"/>
                    <a:pt x="59" y="965"/>
                    <a:pt x="0" y="955"/>
                  </a:cubicBezTo>
                  <a:cubicBezTo>
                    <a:pt x="215" y="585"/>
                    <a:pt x="595" y="371"/>
                    <a:pt x="828" y="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3" name="Google Shape;6813;p43"/>
            <p:cNvSpPr/>
            <p:nvPr/>
          </p:nvSpPr>
          <p:spPr>
            <a:xfrm>
              <a:off x="3101650" y="3731750"/>
              <a:ext cx="112525" cy="9025"/>
            </a:xfrm>
            <a:custGeom>
              <a:avLst/>
              <a:gdLst/>
              <a:ahLst/>
              <a:cxnLst/>
              <a:rect l="l" t="t" r="r" b="b"/>
              <a:pathLst>
                <a:path w="4501" h="361" extrusionOk="0">
                  <a:moveTo>
                    <a:pt x="195" y="49"/>
                  </a:moveTo>
                  <a:cubicBezTo>
                    <a:pt x="1559" y="156"/>
                    <a:pt x="3195" y="1"/>
                    <a:pt x="4500" y="166"/>
                  </a:cubicBezTo>
                  <a:cubicBezTo>
                    <a:pt x="3069" y="283"/>
                    <a:pt x="1588" y="361"/>
                    <a:pt x="40" y="361"/>
                  </a:cubicBezTo>
                  <a:cubicBezTo>
                    <a:pt x="1" y="234"/>
                    <a:pt x="69" y="98"/>
                    <a:pt x="195" y="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4" name="Google Shape;6814;p43"/>
            <p:cNvSpPr/>
            <p:nvPr/>
          </p:nvSpPr>
          <p:spPr>
            <a:xfrm>
              <a:off x="2811150" y="3743675"/>
              <a:ext cx="35100" cy="25600"/>
            </a:xfrm>
            <a:custGeom>
              <a:avLst/>
              <a:gdLst/>
              <a:ahLst/>
              <a:cxnLst/>
              <a:rect l="l" t="t" r="r" b="b"/>
              <a:pathLst>
                <a:path w="1404" h="1024" extrusionOk="0">
                  <a:moveTo>
                    <a:pt x="1306" y="1"/>
                  </a:moveTo>
                  <a:cubicBezTo>
                    <a:pt x="1403" y="712"/>
                    <a:pt x="702" y="975"/>
                    <a:pt x="1" y="1024"/>
                  </a:cubicBezTo>
                  <a:lnTo>
                    <a:pt x="1" y="517"/>
                  </a:lnTo>
                  <a:cubicBezTo>
                    <a:pt x="537" y="439"/>
                    <a:pt x="985" y="283"/>
                    <a:pt x="1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5" name="Google Shape;6815;p43"/>
            <p:cNvSpPr/>
            <p:nvPr/>
          </p:nvSpPr>
          <p:spPr>
            <a:xfrm>
              <a:off x="2657025" y="3746600"/>
              <a:ext cx="107650" cy="25850"/>
            </a:xfrm>
            <a:custGeom>
              <a:avLst/>
              <a:gdLst/>
              <a:ahLst/>
              <a:cxnLst/>
              <a:rect l="l" t="t" r="r" b="b"/>
              <a:pathLst>
                <a:path w="4306" h="1034" extrusionOk="0">
                  <a:moveTo>
                    <a:pt x="127" y="1"/>
                  </a:moveTo>
                  <a:cubicBezTo>
                    <a:pt x="1432" y="517"/>
                    <a:pt x="2845" y="721"/>
                    <a:pt x="4237" y="595"/>
                  </a:cubicBezTo>
                  <a:cubicBezTo>
                    <a:pt x="4228" y="721"/>
                    <a:pt x="4305" y="760"/>
                    <a:pt x="4276" y="916"/>
                  </a:cubicBezTo>
                  <a:cubicBezTo>
                    <a:pt x="3682" y="858"/>
                    <a:pt x="2942" y="868"/>
                    <a:pt x="2260" y="838"/>
                  </a:cubicBezTo>
                  <a:cubicBezTo>
                    <a:pt x="1491" y="790"/>
                    <a:pt x="799" y="449"/>
                    <a:pt x="166" y="556"/>
                  </a:cubicBezTo>
                  <a:cubicBezTo>
                    <a:pt x="380" y="829"/>
                    <a:pt x="867" y="829"/>
                    <a:pt x="1237" y="955"/>
                  </a:cubicBezTo>
                  <a:cubicBezTo>
                    <a:pt x="877" y="1014"/>
                    <a:pt x="526" y="1033"/>
                    <a:pt x="166" y="1033"/>
                  </a:cubicBezTo>
                  <a:cubicBezTo>
                    <a:pt x="0" y="702"/>
                    <a:pt x="59" y="390"/>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6" name="Google Shape;6816;p43"/>
            <p:cNvSpPr/>
            <p:nvPr/>
          </p:nvSpPr>
          <p:spPr>
            <a:xfrm>
              <a:off x="3105550" y="3747100"/>
              <a:ext cx="116425" cy="15350"/>
            </a:xfrm>
            <a:custGeom>
              <a:avLst/>
              <a:gdLst/>
              <a:ahLst/>
              <a:cxnLst/>
              <a:rect l="l" t="t" r="r" b="b"/>
              <a:pathLst>
                <a:path w="4657" h="614" extrusionOk="0">
                  <a:moveTo>
                    <a:pt x="4432" y="29"/>
                  </a:moveTo>
                  <a:cubicBezTo>
                    <a:pt x="4656" y="0"/>
                    <a:pt x="4529" y="477"/>
                    <a:pt x="4510" y="575"/>
                  </a:cubicBezTo>
                  <a:cubicBezTo>
                    <a:pt x="3010" y="575"/>
                    <a:pt x="1491" y="565"/>
                    <a:pt x="39" y="614"/>
                  </a:cubicBezTo>
                  <a:cubicBezTo>
                    <a:pt x="20" y="458"/>
                    <a:pt x="0" y="302"/>
                    <a:pt x="0" y="146"/>
                  </a:cubicBezTo>
                  <a:cubicBezTo>
                    <a:pt x="1471" y="273"/>
                    <a:pt x="3020" y="166"/>
                    <a:pt x="4432"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7" name="Google Shape;6817;p43"/>
            <p:cNvSpPr/>
            <p:nvPr/>
          </p:nvSpPr>
          <p:spPr>
            <a:xfrm>
              <a:off x="2453950" y="3753175"/>
              <a:ext cx="46275" cy="11475"/>
            </a:xfrm>
            <a:custGeom>
              <a:avLst/>
              <a:gdLst/>
              <a:ahLst/>
              <a:cxnLst/>
              <a:rect l="l" t="t" r="r" b="b"/>
              <a:pathLst>
                <a:path w="1851" h="459" extrusionOk="0">
                  <a:moveTo>
                    <a:pt x="1851" y="332"/>
                  </a:moveTo>
                  <a:cubicBezTo>
                    <a:pt x="1305" y="439"/>
                    <a:pt x="633" y="429"/>
                    <a:pt x="0" y="458"/>
                  </a:cubicBezTo>
                  <a:cubicBezTo>
                    <a:pt x="254" y="1"/>
                    <a:pt x="1276" y="361"/>
                    <a:pt x="1851" y="3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8" name="Google Shape;6818;p43"/>
            <p:cNvSpPr/>
            <p:nvPr/>
          </p:nvSpPr>
          <p:spPr>
            <a:xfrm>
              <a:off x="2429100" y="3758525"/>
              <a:ext cx="216025" cy="32675"/>
            </a:xfrm>
            <a:custGeom>
              <a:avLst/>
              <a:gdLst/>
              <a:ahLst/>
              <a:cxnLst/>
              <a:rect l="l" t="t" r="r" b="b"/>
              <a:pathLst>
                <a:path w="8641" h="1307" extrusionOk="0">
                  <a:moveTo>
                    <a:pt x="8455" y="1"/>
                  </a:moveTo>
                  <a:cubicBezTo>
                    <a:pt x="8640" y="59"/>
                    <a:pt x="8445" y="371"/>
                    <a:pt x="8455" y="517"/>
                  </a:cubicBezTo>
                  <a:cubicBezTo>
                    <a:pt x="7082" y="965"/>
                    <a:pt x="5231" y="1033"/>
                    <a:pt x="3517" y="1189"/>
                  </a:cubicBezTo>
                  <a:cubicBezTo>
                    <a:pt x="2261" y="1306"/>
                    <a:pt x="1053" y="1014"/>
                    <a:pt x="1" y="829"/>
                  </a:cubicBezTo>
                  <a:cubicBezTo>
                    <a:pt x="205" y="566"/>
                    <a:pt x="614" y="790"/>
                    <a:pt x="907" y="790"/>
                  </a:cubicBezTo>
                  <a:cubicBezTo>
                    <a:pt x="1053" y="790"/>
                    <a:pt x="1189" y="751"/>
                    <a:pt x="1345" y="751"/>
                  </a:cubicBezTo>
                  <a:cubicBezTo>
                    <a:pt x="2455" y="731"/>
                    <a:pt x="3916" y="965"/>
                    <a:pt x="5173" y="878"/>
                  </a:cubicBezTo>
                  <a:cubicBezTo>
                    <a:pt x="6439" y="790"/>
                    <a:pt x="7783" y="537"/>
                    <a:pt x="8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19" name="Google Shape;6819;p43"/>
            <p:cNvSpPr/>
            <p:nvPr/>
          </p:nvSpPr>
          <p:spPr>
            <a:xfrm>
              <a:off x="2797525" y="3758525"/>
              <a:ext cx="8050" cy="13675"/>
            </a:xfrm>
            <a:custGeom>
              <a:avLst/>
              <a:gdLst/>
              <a:ahLst/>
              <a:cxnLst/>
              <a:rect l="l" t="t" r="r" b="b"/>
              <a:pathLst>
                <a:path w="322" h="547" extrusionOk="0">
                  <a:moveTo>
                    <a:pt x="39" y="1"/>
                  </a:moveTo>
                  <a:lnTo>
                    <a:pt x="283" y="1"/>
                  </a:lnTo>
                  <a:cubicBezTo>
                    <a:pt x="263" y="157"/>
                    <a:pt x="283" y="322"/>
                    <a:pt x="322" y="478"/>
                  </a:cubicBezTo>
                  <a:cubicBezTo>
                    <a:pt x="205" y="449"/>
                    <a:pt x="205" y="546"/>
                    <a:pt x="88" y="517"/>
                  </a:cubicBezTo>
                  <a:cubicBezTo>
                    <a:pt x="0" y="410"/>
                    <a:pt x="59" y="167"/>
                    <a:pt x="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0" name="Google Shape;6820;p43"/>
            <p:cNvSpPr/>
            <p:nvPr/>
          </p:nvSpPr>
          <p:spPr>
            <a:xfrm>
              <a:off x="2788275" y="3759500"/>
              <a:ext cx="6600" cy="11975"/>
            </a:xfrm>
            <a:custGeom>
              <a:avLst/>
              <a:gdLst/>
              <a:ahLst/>
              <a:cxnLst/>
              <a:rect l="l" t="t" r="r" b="b"/>
              <a:pathLst>
                <a:path w="264" h="479" extrusionOk="0">
                  <a:moveTo>
                    <a:pt x="98" y="1"/>
                  </a:moveTo>
                  <a:lnTo>
                    <a:pt x="215" y="1"/>
                  </a:lnTo>
                  <a:cubicBezTo>
                    <a:pt x="185" y="147"/>
                    <a:pt x="263" y="400"/>
                    <a:pt x="176" y="478"/>
                  </a:cubicBezTo>
                  <a:cubicBezTo>
                    <a:pt x="0" y="459"/>
                    <a:pt x="137" y="147"/>
                    <a:pt x="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1" name="Google Shape;6821;p43"/>
            <p:cNvSpPr/>
            <p:nvPr/>
          </p:nvSpPr>
          <p:spPr>
            <a:xfrm>
              <a:off x="2767575" y="3760250"/>
              <a:ext cx="7325" cy="12675"/>
            </a:xfrm>
            <a:custGeom>
              <a:avLst/>
              <a:gdLst/>
              <a:ahLst/>
              <a:cxnLst/>
              <a:rect l="l" t="t" r="r" b="b"/>
              <a:pathLst>
                <a:path w="293" h="507" extrusionOk="0">
                  <a:moveTo>
                    <a:pt x="293" y="10"/>
                  </a:moveTo>
                  <a:lnTo>
                    <a:pt x="293" y="448"/>
                  </a:lnTo>
                  <a:cubicBezTo>
                    <a:pt x="0" y="507"/>
                    <a:pt x="59" y="234"/>
                    <a:pt x="10" y="49"/>
                  </a:cubicBezTo>
                  <a:cubicBezTo>
                    <a:pt x="69" y="0"/>
                    <a:pt x="185" y="10"/>
                    <a:pt x="293" y="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2" name="Google Shape;6822;p43"/>
            <p:cNvSpPr/>
            <p:nvPr/>
          </p:nvSpPr>
          <p:spPr>
            <a:xfrm>
              <a:off x="2778525" y="3760475"/>
              <a:ext cx="6125" cy="11975"/>
            </a:xfrm>
            <a:custGeom>
              <a:avLst/>
              <a:gdLst/>
              <a:ahLst/>
              <a:cxnLst/>
              <a:rect l="l" t="t" r="r" b="b"/>
              <a:pathLst>
                <a:path w="245" h="479" extrusionOk="0">
                  <a:moveTo>
                    <a:pt x="88" y="1"/>
                  </a:moveTo>
                  <a:lnTo>
                    <a:pt x="244" y="1"/>
                  </a:lnTo>
                  <a:cubicBezTo>
                    <a:pt x="215" y="157"/>
                    <a:pt x="234" y="361"/>
                    <a:pt x="166" y="478"/>
                  </a:cubicBezTo>
                  <a:cubicBezTo>
                    <a:pt x="1" y="459"/>
                    <a:pt x="127" y="147"/>
                    <a:pt x="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3" name="Google Shape;6823;p43"/>
            <p:cNvSpPr/>
            <p:nvPr/>
          </p:nvSpPr>
          <p:spPr>
            <a:xfrm>
              <a:off x="2921950" y="3764625"/>
              <a:ext cx="6350" cy="6100"/>
            </a:xfrm>
            <a:custGeom>
              <a:avLst/>
              <a:gdLst/>
              <a:ahLst/>
              <a:cxnLst/>
              <a:rect l="l" t="t" r="r" b="b"/>
              <a:pathLst>
                <a:path w="254" h="244" extrusionOk="0">
                  <a:moveTo>
                    <a:pt x="166" y="0"/>
                  </a:moveTo>
                  <a:cubicBezTo>
                    <a:pt x="225" y="0"/>
                    <a:pt x="176" y="117"/>
                    <a:pt x="244" y="117"/>
                  </a:cubicBezTo>
                  <a:cubicBezTo>
                    <a:pt x="254" y="205"/>
                    <a:pt x="127" y="166"/>
                    <a:pt x="117" y="244"/>
                  </a:cubicBezTo>
                  <a:cubicBezTo>
                    <a:pt x="0" y="176"/>
                    <a:pt x="186" y="98"/>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4" name="Google Shape;6824;p43"/>
            <p:cNvSpPr/>
            <p:nvPr/>
          </p:nvSpPr>
          <p:spPr>
            <a:xfrm>
              <a:off x="2262325" y="3772425"/>
              <a:ext cx="144175" cy="22900"/>
            </a:xfrm>
            <a:custGeom>
              <a:avLst/>
              <a:gdLst/>
              <a:ahLst/>
              <a:cxnLst/>
              <a:rect l="l" t="t" r="r" b="b"/>
              <a:pathLst>
                <a:path w="5767" h="916" extrusionOk="0">
                  <a:moveTo>
                    <a:pt x="5766" y="0"/>
                  </a:moveTo>
                  <a:cubicBezTo>
                    <a:pt x="5747" y="351"/>
                    <a:pt x="5065" y="507"/>
                    <a:pt x="4695" y="555"/>
                  </a:cubicBezTo>
                  <a:cubicBezTo>
                    <a:pt x="3896" y="662"/>
                    <a:pt x="2873" y="448"/>
                    <a:pt x="2094" y="477"/>
                  </a:cubicBezTo>
                  <a:cubicBezTo>
                    <a:pt x="2562" y="692"/>
                    <a:pt x="3273" y="662"/>
                    <a:pt x="3906" y="711"/>
                  </a:cubicBezTo>
                  <a:cubicBezTo>
                    <a:pt x="2815" y="916"/>
                    <a:pt x="1130" y="877"/>
                    <a:pt x="78" y="672"/>
                  </a:cubicBezTo>
                  <a:cubicBezTo>
                    <a:pt x="29" y="546"/>
                    <a:pt x="0" y="273"/>
                    <a:pt x="78" y="156"/>
                  </a:cubicBezTo>
                  <a:cubicBezTo>
                    <a:pt x="1880" y="283"/>
                    <a:pt x="4188" y="458"/>
                    <a:pt x="5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5" name="Google Shape;6825;p43"/>
            <p:cNvSpPr/>
            <p:nvPr/>
          </p:nvSpPr>
          <p:spPr>
            <a:xfrm>
              <a:off x="3104325" y="3771450"/>
              <a:ext cx="120800" cy="7575"/>
            </a:xfrm>
            <a:custGeom>
              <a:avLst/>
              <a:gdLst/>
              <a:ahLst/>
              <a:cxnLst/>
              <a:rect l="l" t="t" r="r" b="b"/>
              <a:pathLst>
                <a:path w="4832" h="303" extrusionOk="0">
                  <a:moveTo>
                    <a:pt x="10" y="0"/>
                  </a:moveTo>
                  <a:cubicBezTo>
                    <a:pt x="1481" y="156"/>
                    <a:pt x="3419" y="59"/>
                    <a:pt x="4832" y="39"/>
                  </a:cubicBezTo>
                  <a:cubicBezTo>
                    <a:pt x="3244" y="263"/>
                    <a:pt x="1647" y="302"/>
                    <a:pt x="49" y="156"/>
                  </a:cubicBezTo>
                  <a:cubicBezTo>
                    <a:pt x="59" y="88"/>
                    <a:pt x="1" y="78"/>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6" name="Google Shape;6826;p43"/>
            <p:cNvSpPr/>
            <p:nvPr/>
          </p:nvSpPr>
          <p:spPr>
            <a:xfrm>
              <a:off x="2666275" y="3773400"/>
              <a:ext cx="176800" cy="103750"/>
            </a:xfrm>
            <a:custGeom>
              <a:avLst/>
              <a:gdLst/>
              <a:ahLst/>
              <a:cxnLst/>
              <a:rect l="l" t="t" r="r" b="b"/>
              <a:pathLst>
                <a:path w="7072" h="4150" extrusionOk="0">
                  <a:moveTo>
                    <a:pt x="6984" y="0"/>
                  </a:moveTo>
                  <a:cubicBezTo>
                    <a:pt x="6974" y="1081"/>
                    <a:pt x="6906" y="2513"/>
                    <a:pt x="7072" y="3633"/>
                  </a:cubicBezTo>
                  <a:cubicBezTo>
                    <a:pt x="6906" y="3682"/>
                    <a:pt x="6760" y="3760"/>
                    <a:pt x="6633" y="3877"/>
                  </a:cubicBezTo>
                  <a:cubicBezTo>
                    <a:pt x="6536" y="3127"/>
                    <a:pt x="6692" y="2289"/>
                    <a:pt x="6478" y="1617"/>
                  </a:cubicBezTo>
                  <a:cubicBezTo>
                    <a:pt x="6322" y="2260"/>
                    <a:pt x="6400" y="3127"/>
                    <a:pt x="6351" y="3877"/>
                  </a:cubicBezTo>
                  <a:cubicBezTo>
                    <a:pt x="4237" y="4149"/>
                    <a:pt x="2299" y="3633"/>
                    <a:pt x="69" y="3672"/>
                  </a:cubicBezTo>
                  <a:cubicBezTo>
                    <a:pt x="40" y="2581"/>
                    <a:pt x="49" y="1461"/>
                    <a:pt x="1" y="390"/>
                  </a:cubicBezTo>
                  <a:cubicBezTo>
                    <a:pt x="906" y="516"/>
                    <a:pt x="1988" y="331"/>
                    <a:pt x="3117" y="390"/>
                  </a:cubicBezTo>
                  <a:cubicBezTo>
                    <a:pt x="4666" y="477"/>
                    <a:pt x="6215" y="672"/>
                    <a:pt x="6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7" name="Google Shape;6827;p43"/>
            <p:cNvSpPr/>
            <p:nvPr/>
          </p:nvSpPr>
          <p:spPr>
            <a:xfrm>
              <a:off x="2939725" y="3777275"/>
              <a:ext cx="139300" cy="20500"/>
            </a:xfrm>
            <a:custGeom>
              <a:avLst/>
              <a:gdLst/>
              <a:ahLst/>
              <a:cxnLst/>
              <a:rect l="l" t="t" r="r" b="b"/>
              <a:pathLst>
                <a:path w="5572" h="820" extrusionOk="0">
                  <a:moveTo>
                    <a:pt x="5572" y="283"/>
                  </a:moveTo>
                  <a:cubicBezTo>
                    <a:pt x="4004" y="819"/>
                    <a:pt x="1530" y="507"/>
                    <a:pt x="39" y="118"/>
                  </a:cubicBezTo>
                  <a:cubicBezTo>
                    <a:pt x="10" y="89"/>
                    <a:pt x="1" y="40"/>
                    <a:pt x="1" y="1"/>
                  </a:cubicBezTo>
                  <a:cubicBezTo>
                    <a:pt x="1608" y="167"/>
                    <a:pt x="3633" y="449"/>
                    <a:pt x="5572" y="2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8" name="Google Shape;6828;p43"/>
            <p:cNvSpPr/>
            <p:nvPr/>
          </p:nvSpPr>
          <p:spPr>
            <a:xfrm>
              <a:off x="2652650" y="3781175"/>
              <a:ext cx="13900" cy="85000"/>
            </a:xfrm>
            <a:custGeom>
              <a:avLst/>
              <a:gdLst/>
              <a:ahLst/>
              <a:cxnLst/>
              <a:rect l="l" t="t" r="r" b="b"/>
              <a:pathLst>
                <a:path w="556" h="3400" extrusionOk="0">
                  <a:moveTo>
                    <a:pt x="68" y="1"/>
                  </a:moveTo>
                  <a:cubicBezTo>
                    <a:pt x="166" y="40"/>
                    <a:pt x="273" y="49"/>
                    <a:pt x="380" y="49"/>
                  </a:cubicBezTo>
                  <a:cubicBezTo>
                    <a:pt x="351" y="751"/>
                    <a:pt x="312" y="1793"/>
                    <a:pt x="341" y="2572"/>
                  </a:cubicBezTo>
                  <a:cubicBezTo>
                    <a:pt x="361" y="2835"/>
                    <a:pt x="555" y="3371"/>
                    <a:pt x="224" y="3400"/>
                  </a:cubicBezTo>
                  <a:cubicBezTo>
                    <a:pt x="0" y="3332"/>
                    <a:pt x="98" y="3010"/>
                    <a:pt x="98" y="2855"/>
                  </a:cubicBezTo>
                  <a:cubicBezTo>
                    <a:pt x="88" y="1997"/>
                    <a:pt x="117" y="965"/>
                    <a:pt x="59" y="1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29" name="Google Shape;6829;p43"/>
            <p:cNvSpPr/>
            <p:nvPr/>
          </p:nvSpPr>
          <p:spPr>
            <a:xfrm>
              <a:off x="2937525" y="3784350"/>
              <a:ext cx="89150" cy="14625"/>
            </a:xfrm>
            <a:custGeom>
              <a:avLst/>
              <a:gdLst/>
              <a:ahLst/>
              <a:cxnLst/>
              <a:rect l="l" t="t" r="r" b="b"/>
              <a:pathLst>
                <a:path w="3566" h="585" extrusionOk="0">
                  <a:moveTo>
                    <a:pt x="3566" y="429"/>
                  </a:moveTo>
                  <a:cubicBezTo>
                    <a:pt x="2416" y="585"/>
                    <a:pt x="955" y="380"/>
                    <a:pt x="11" y="78"/>
                  </a:cubicBezTo>
                  <a:cubicBezTo>
                    <a:pt x="1" y="30"/>
                    <a:pt x="20" y="10"/>
                    <a:pt x="50" y="0"/>
                  </a:cubicBezTo>
                  <a:cubicBezTo>
                    <a:pt x="1199" y="273"/>
                    <a:pt x="2377" y="419"/>
                    <a:pt x="3566" y="4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0" name="Google Shape;6830;p43"/>
            <p:cNvSpPr/>
            <p:nvPr/>
          </p:nvSpPr>
          <p:spPr>
            <a:xfrm>
              <a:off x="2427900" y="3785325"/>
              <a:ext cx="154400" cy="14625"/>
            </a:xfrm>
            <a:custGeom>
              <a:avLst/>
              <a:gdLst/>
              <a:ahLst/>
              <a:cxnLst/>
              <a:rect l="l" t="t" r="r" b="b"/>
              <a:pathLst>
                <a:path w="6176" h="585" extrusionOk="0">
                  <a:moveTo>
                    <a:pt x="6175" y="117"/>
                  </a:moveTo>
                  <a:cubicBezTo>
                    <a:pt x="5094" y="263"/>
                    <a:pt x="3886" y="585"/>
                    <a:pt x="2698" y="546"/>
                  </a:cubicBezTo>
                  <a:cubicBezTo>
                    <a:pt x="1773" y="526"/>
                    <a:pt x="925" y="205"/>
                    <a:pt x="88" y="117"/>
                  </a:cubicBezTo>
                  <a:cubicBezTo>
                    <a:pt x="49" y="117"/>
                    <a:pt x="20" y="107"/>
                    <a:pt x="10" y="78"/>
                  </a:cubicBezTo>
                  <a:cubicBezTo>
                    <a:pt x="0" y="49"/>
                    <a:pt x="20" y="0"/>
                    <a:pt x="49" y="0"/>
                  </a:cubicBezTo>
                  <a:cubicBezTo>
                    <a:pt x="1861" y="565"/>
                    <a:pt x="4081" y="127"/>
                    <a:pt x="6175" y="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1" name="Google Shape;6831;p43"/>
            <p:cNvSpPr/>
            <p:nvPr/>
          </p:nvSpPr>
          <p:spPr>
            <a:xfrm>
              <a:off x="3098475" y="3787275"/>
              <a:ext cx="123500" cy="157325"/>
            </a:xfrm>
            <a:custGeom>
              <a:avLst/>
              <a:gdLst/>
              <a:ahLst/>
              <a:cxnLst/>
              <a:rect l="l" t="t" r="r" b="b"/>
              <a:pathLst>
                <a:path w="4940" h="6293" extrusionOk="0">
                  <a:moveTo>
                    <a:pt x="4910" y="0"/>
                  </a:moveTo>
                  <a:cubicBezTo>
                    <a:pt x="4803" y="1997"/>
                    <a:pt x="4939" y="4110"/>
                    <a:pt x="4871" y="6088"/>
                  </a:cubicBezTo>
                  <a:cubicBezTo>
                    <a:pt x="3507" y="6214"/>
                    <a:pt x="2134" y="6263"/>
                    <a:pt x="761" y="6244"/>
                  </a:cubicBezTo>
                  <a:cubicBezTo>
                    <a:pt x="615" y="4393"/>
                    <a:pt x="985" y="2260"/>
                    <a:pt x="644" y="555"/>
                  </a:cubicBezTo>
                  <a:cubicBezTo>
                    <a:pt x="517" y="2318"/>
                    <a:pt x="439" y="4373"/>
                    <a:pt x="644" y="6244"/>
                  </a:cubicBezTo>
                  <a:cubicBezTo>
                    <a:pt x="459" y="6214"/>
                    <a:pt x="244" y="6292"/>
                    <a:pt x="167" y="6244"/>
                  </a:cubicBezTo>
                  <a:cubicBezTo>
                    <a:pt x="254" y="5435"/>
                    <a:pt x="1" y="4724"/>
                    <a:pt x="89" y="4072"/>
                  </a:cubicBezTo>
                  <a:cubicBezTo>
                    <a:pt x="118" y="3867"/>
                    <a:pt x="313" y="3701"/>
                    <a:pt x="322" y="3516"/>
                  </a:cubicBezTo>
                  <a:cubicBezTo>
                    <a:pt x="342" y="3331"/>
                    <a:pt x="186" y="3166"/>
                    <a:pt x="167" y="2961"/>
                  </a:cubicBezTo>
                  <a:cubicBezTo>
                    <a:pt x="147" y="2630"/>
                    <a:pt x="264" y="1968"/>
                    <a:pt x="293" y="1461"/>
                  </a:cubicBezTo>
                  <a:cubicBezTo>
                    <a:pt x="303" y="1072"/>
                    <a:pt x="274" y="663"/>
                    <a:pt x="293" y="244"/>
                  </a:cubicBezTo>
                  <a:cubicBezTo>
                    <a:pt x="1959" y="292"/>
                    <a:pt x="3351" y="59"/>
                    <a:pt x="4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2" name="Google Shape;6832;p43"/>
            <p:cNvSpPr/>
            <p:nvPr/>
          </p:nvSpPr>
          <p:spPr>
            <a:xfrm>
              <a:off x="2424725" y="3797975"/>
              <a:ext cx="212350" cy="29750"/>
            </a:xfrm>
            <a:custGeom>
              <a:avLst/>
              <a:gdLst/>
              <a:ahLst/>
              <a:cxnLst/>
              <a:rect l="l" t="t" r="r" b="b"/>
              <a:pathLst>
                <a:path w="8494" h="1190" extrusionOk="0">
                  <a:moveTo>
                    <a:pt x="8396" y="761"/>
                  </a:moveTo>
                  <a:cubicBezTo>
                    <a:pt x="8026" y="673"/>
                    <a:pt x="7802" y="449"/>
                    <a:pt x="7325" y="595"/>
                  </a:cubicBezTo>
                  <a:cubicBezTo>
                    <a:pt x="7150" y="653"/>
                    <a:pt x="7023" y="868"/>
                    <a:pt x="6857" y="868"/>
                  </a:cubicBezTo>
                  <a:cubicBezTo>
                    <a:pt x="6614" y="877"/>
                    <a:pt x="6390" y="614"/>
                    <a:pt x="6146" y="634"/>
                  </a:cubicBezTo>
                  <a:cubicBezTo>
                    <a:pt x="5903" y="653"/>
                    <a:pt x="5669" y="1014"/>
                    <a:pt x="5358" y="1072"/>
                  </a:cubicBezTo>
                  <a:cubicBezTo>
                    <a:pt x="4900" y="1150"/>
                    <a:pt x="4403" y="673"/>
                    <a:pt x="3935" y="712"/>
                  </a:cubicBezTo>
                  <a:cubicBezTo>
                    <a:pt x="3692" y="731"/>
                    <a:pt x="3497" y="946"/>
                    <a:pt x="3302" y="1072"/>
                  </a:cubicBezTo>
                  <a:cubicBezTo>
                    <a:pt x="2874" y="1043"/>
                    <a:pt x="2728" y="761"/>
                    <a:pt x="2348" y="790"/>
                  </a:cubicBezTo>
                  <a:cubicBezTo>
                    <a:pt x="2036" y="819"/>
                    <a:pt x="1841" y="1189"/>
                    <a:pt x="1598" y="1189"/>
                  </a:cubicBezTo>
                  <a:cubicBezTo>
                    <a:pt x="1364" y="1179"/>
                    <a:pt x="1208" y="838"/>
                    <a:pt x="926" y="790"/>
                  </a:cubicBezTo>
                  <a:cubicBezTo>
                    <a:pt x="585" y="731"/>
                    <a:pt x="419" y="858"/>
                    <a:pt x="98" y="1033"/>
                  </a:cubicBezTo>
                  <a:cubicBezTo>
                    <a:pt x="1" y="829"/>
                    <a:pt x="78" y="459"/>
                    <a:pt x="98" y="235"/>
                  </a:cubicBezTo>
                  <a:cubicBezTo>
                    <a:pt x="2630" y="722"/>
                    <a:pt x="5903" y="566"/>
                    <a:pt x="8318" y="1"/>
                  </a:cubicBezTo>
                  <a:cubicBezTo>
                    <a:pt x="8494" y="108"/>
                    <a:pt x="8348" y="527"/>
                    <a:pt x="8396" y="76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3" name="Google Shape;6833;p43"/>
            <p:cNvSpPr/>
            <p:nvPr/>
          </p:nvSpPr>
          <p:spPr>
            <a:xfrm>
              <a:off x="2944350" y="3797975"/>
              <a:ext cx="145400" cy="72350"/>
            </a:xfrm>
            <a:custGeom>
              <a:avLst/>
              <a:gdLst/>
              <a:ahLst/>
              <a:cxnLst/>
              <a:rect l="l" t="t" r="r" b="b"/>
              <a:pathLst>
                <a:path w="5816" h="2894" extrusionOk="0">
                  <a:moveTo>
                    <a:pt x="5776" y="2494"/>
                  </a:moveTo>
                  <a:cubicBezTo>
                    <a:pt x="4150" y="2894"/>
                    <a:pt x="1900" y="2504"/>
                    <a:pt x="10" y="2533"/>
                  </a:cubicBezTo>
                  <a:cubicBezTo>
                    <a:pt x="20" y="1803"/>
                    <a:pt x="1" y="887"/>
                    <a:pt x="10" y="283"/>
                  </a:cubicBezTo>
                  <a:cubicBezTo>
                    <a:pt x="575" y="244"/>
                    <a:pt x="147" y="1403"/>
                    <a:pt x="332" y="1822"/>
                  </a:cubicBezTo>
                  <a:cubicBezTo>
                    <a:pt x="507" y="1452"/>
                    <a:pt x="429" y="819"/>
                    <a:pt x="449" y="283"/>
                  </a:cubicBezTo>
                  <a:cubicBezTo>
                    <a:pt x="2095" y="546"/>
                    <a:pt x="4471" y="546"/>
                    <a:pt x="5786" y="1"/>
                  </a:cubicBezTo>
                  <a:cubicBezTo>
                    <a:pt x="5815" y="702"/>
                    <a:pt x="5757" y="1666"/>
                    <a:pt x="5776" y="2494"/>
                  </a:cubicBezTo>
                  <a:close/>
                  <a:moveTo>
                    <a:pt x="3020" y="1462"/>
                  </a:moveTo>
                  <a:cubicBezTo>
                    <a:pt x="2981" y="1316"/>
                    <a:pt x="2854" y="1160"/>
                    <a:pt x="2543" y="1267"/>
                  </a:cubicBezTo>
                  <a:cubicBezTo>
                    <a:pt x="1656" y="1588"/>
                    <a:pt x="3254" y="2397"/>
                    <a:pt x="3020" y="14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4" name="Google Shape;6834;p43"/>
            <p:cNvSpPr/>
            <p:nvPr/>
          </p:nvSpPr>
          <p:spPr>
            <a:xfrm>
              <a:off x="2266200" y="3801150"/>
              <a:ext cx="147825" cy="155375"/>
            </a:xfrm>
            <a:custGeom>
              <a:avLst/>
              <a:gdLst/>
              <a:ahLst/>
              <a:cxnLst/>
              <a:rect l="l" t="t" r="r" b="b"/>
              <a:pathLst>
                <a:path w="5913" h="6215" extrusionOk="0">
                  <a:moveTo>
                    <a:pt x="5572" y="0"/>
                  </a:moveTo>
                  <a:cubicBezTo>
                    <a:pt x="5650" y="1559"/>
                    <a:pt x="5806" y="3439"/>
                    <a:pt x="5806" y="5211"/>
                  </a:cubicBezTo>
                  <a:cubicBezTo>
                    <a:pt x="5806" y="5426"/>
                    <a:pt x="5913" y="5766"/>
                    <a:pt x="5689" y="5922"/>
                  </a:cubicBezTo>
                  <a:cubicBezTo>
                    <a:pt x="5514" y="5786"/>
                    <a:pt x="5640" y="5357"/>
                    <a:pt x="5533" y="5172"/>
                  </a:cubicBezTo>
                  <a:cubicBezTo>
                    <a:pt x="5436" y="5426"/>
                    <a:pt x="5397" y="5689"/>
                    <a:pt x="5407" y="5961"/>
                  </a:cubicBezTo>
                  <a:cubicBezTo>
                    <a:pt x="3907" y="6214"/>
                    <a:pt x="2329" y="6176"/>
                    <a:pt x="624" y="6195"/>
                  </a:cubicBezTo>
                  <a:cubicBezTo>
                    <a:pt x="653" y="5669"/>
                    <a:pt x="644" y="5143"/>
                    <a:pt x="585" y="4617"/>
                  </a:cubicBezTo>
                  <a:cubicBezTo>
                    <a:pt x="371" y="4705"/>
                    <a:pt x="429" y="5094"/>
                    <a:pt x="429" y="5406"/>
                  </a:cubicBezTo>
                  <a:cubicBezTo>
                    <a:pt x="429" y="5718"/>
                    <a:pt x="527" y="6107"/>
                    <a:pt x="313" y="6195"/>
                  </a:cubicBezTo>
                  <a:cubicBezTo>
                    <a:pt x="69" y="6195"/>
                    <a:pt x="127" y="5698"/>
                    <a:pt x="108" y="5484"/>
                  </a:cubicBezTo>
                  <a:cubicBezTo>
                    <a:pt x="1" y="3926"/>
                    <a:pt x="50" y="1861"/>
                    <a:pt x="147" y="156"/>
                  </a:cubicBezTo>
                  <a:cubicBezTo>
                    <a:pt x="244" y="137"/>
                    <a:pt x="235" y="224"/>
                    <a:pt x="351" y="195"/>
                  </a:cubicBezTo>
                  <a:cubicBezTo>
                    <a:pt x="488" y="1257"/>
                    <a:pt x="274" y="2991"/>
                    <a:pt x="546" y="4140"/>
                  </a:cubicBezTo>
                  <a:cubicBezTo>
                    <a:pt x="722" y="2922"/>
                    <a:pt x="566" y="1569"/>
                    <a:pt x="624" y="195"/>
                  </a:cubicBezTo>
                  <a:cubicBezTo>
                    <a:pt x="2309" y="205"/>
                    <a:pt x="4131" y="419"/>
                    <a:pt x="5572" y="0"/>
                  </a:cubicBezTo>
                  <a:close/>
                  <a:moveTo>
                    <a:pt x="4939" y="672"/>
                  </a:moveTo>
                  <a:cubicBezTo>
                    <a:pt x="3712" y="293"/>
                    <a:pt x="1754" y="595"/>
                    <a:pt x="829" y="906"/>
                  </a:cubicBezTo>
                  <a:cubicBezTo>
                    <a:pt x="683" y="2406"/>
                    <a:pt x="751" y="4286"/>
                    <a:pt x="1111" y="5533"/>
                  </a:cubicBezTo>
                  <a:cubicBezTo>
                    <a:pt x="2309" y="5620"/>
                    <a:pt x="4004" y="5747"/>
                    <a:pt x="5183" y="5406"/>
                  </a:cubicBezTo>
                  <a:cubicBezTo>
                    <a:pt x="5523" y="4004"/>
                    <a:pt x="5377" y="1968"/>
                    <a:pt x="5183" y="517"/>
                  </a:cubicBezTo>
                  <a:cubicBezTo>
                    <a:pt x="4988" y="448"/>
                    <a:pt x="5095" y="692"/>
                    <a:pt x="4939" y="6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5" name="Google Shape;6835;p43"/>
            <p:cNvSpPr/>
            <p:nvPr/>
          </p:nvSpPr>
          <p:spPr>
            <a:xfrm>
              <a:off x="2292275" y="3820875"/>
              <a:ext cx="99600" cy="110825"/>
            </a:xfrm>
            <a:custGeom>
              <a:avLst/>
              <a:gdLst/>
              <a:ahLst/>
              <a:cxnLst/>
              <a:rect l="l" t="t" r="r" b="b"/>
              <a:pathLst>
                <a:path w="3984" h="4433" extrusionOk="0">
                  <a:moveTo>
                    <a:pt x="3974" y="312"/>
                  </a:moveTo>
                  <a:cubicBezTo>
                    <a:pt x="3984" y="1627"/>
                    <a:pt x="3867" y="3020"/>
                    <a:pt x="3974" y="4305"/>
                  </a:cubicBezTo>
                  <a:cubicBezTo>
                    <a:pt x="3838" y="4266"/>
                    <a:pt x="3682" y="4247"/>
                    <a:pt x="3545" y="4266"/>
                  </a:cubicBezTo>
                  <a:cubicBezTo>
                    <a:pt x="3808" y="3263"/>
                    <a:pt x="3662" y="1646"/>
                    <a:pt x="3701" y="556"/>
                  </a:cubicBezTo>
                  <a:cubicBezTo>
                    <a:pt x="2815" y="302"/>
                    <a:pt x="1500" y="468"/>
                    <a:pt x="653" y="633"/>
                  </a:cubicBezTo>
                  <a:cubicBezTo>
                    <a:pt x="507" y="770"/>
                    <a:pt x="536" y="487"/>
                    <a:pt x="380" y="507"/>
                  </a:cubicBezTo>
                  <a:cubicBezTo>
                    <a:pt x="214" y="1422"/>
                    <a:pt x="312" y="3127"/>
                    <a:pt x="536" y="4140"/>
                  </a:cubicBezTo>
                  <a:cubicBezTo>
                    <a:pt x="1062" y="4140"/>
                    <a:pt x="2075" y="4150"/>
                    <a:pt x="2786" y="4062"/>
                  </a:cubicBezTo>
                  <a:cubicBezTo>
                    <a:pt x="3068" y="4033"/>
                    <a:pt x="3438" y="3838"/>
                    <a:pt x="3458" y="4189"/>
                  </a:cubicBezTo>
                  <a:cubicBezTo>
                    <a:pt x="2649" y="4432"/>
                    <a:pt x="1422" y="4344"/>
                    <a:pt x="292" y="4383"/>
                  </a:cubicBezTo>
                  <a:cubicBezTo>
                    <a:pt x="0" y="3312"/>
                    <a:pt x="156" y="1793"/>
                    <a:pt x="58" y="507"/>
                  </a:cubicBezTo>
                  <a:cubicBezTo>
                    <a:pt x="312" y="312"/>
                    <a:pt x="662" y="380"/>
                    <a:pt x="1003" y="351"/>
                  </a:cubicBezTo>
                  <a:cubicBezTo>
                    <a:pt x="1977" y="293"/>
                    <a:pt x="3097" y="0"/>
                    <a:pt x="3974" y="3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6" name="Google Shape;6836;p43"/>
            <p:cNvSpPr/>
            <p:nvPr/>
          </p:nvSpPr>
          <p:spPr>
            <a:xfrm>
              <a:off x="2305175" y="3840600"/>
              <a:ext cx="72575" cy="75500"/>
            </a:xfrm>
            <a:custGeom>
              <a:avLst/>
              <a:gdLst/>
              <a:ahLst/>
              <a:cxnLst/>
              <a:rect l="l" t="t" r="r" b="b"/>
              <a:pathLst>
                <a:path w="2903" h="3020" extrusionOk="0">
                  <a:moveTo>
                    <a:pt x="2903" y="0"/>
                  </a:moveTo>
                  <a:cubicBezTo>
                    <a:pt x="2874" y="906"/>
                    <a:pt x="2757" y="1929"/>
                    <a:pt x="2825" y="2796"/>
                  </a:cubicBezTo>
                  <a:cubicBezTo>
                    <a:pt x="1880" y="2776"/>
                    <a:pt x="1208" y="3020"/>
                    <a:pt x="263" y="3000"/>
                  </a:cubicBezTo>
                  <a:cubicBezTo>
                    <a:pt x="127" y="2202"/>
                    <a:pt x="49" y="1393"/>
                    <a:pt x="20" y="585"/>
                  </a:cubicBezTo>
                  <a:cubicBezTo>
                    <a:pt x="0" y="429"/>
                    <a:pt x="176" y="604"/>
                    <a:pt x="302" y="546"/>
                  </a:cubicBezTo>
                  <a:cubicBezTo>
                    <a:pt x="370" y="439"/>
                    <a:pt x="400" y="312"/>
                    <a:pt x="380" y="195"/>
                  </a:cubicBezTo>
                  <a:cubicBezTo>
                    <a:pt x="1227" y="137"/>
                    <a:pt x="2007" y="0"/>
                    <a:pt x="2903" y="0"/>
                  </a:cubicBezTo>
                  <a:close/>
                  <a:moveTo>
                    <a:pt x="1724" y="994"/>
                  </a:moveTo>
                  <a:cubicBezTo>
                    <a:pt x="1744" y="809"/>
                    <a:pt x="1861" y="711"/>
                    <a:pt x="1841" y="478"/>
                  </a:cubicBezTo>
                  <a:cubicBezTo>
                    <a:pt x="1627" y="594"/>
                    <a:pt x="1705" y="994"/>
                    <a:pt x="1529" y="1150"/>
                  </a:cubicBezTo>
                  <a:cubicBezTo>
                    <a:pt x="1432" y="887"/>
                    <a:pt x="1588" y="380"/>
                    <a:pt x="1335" y="283"/>
                  </a:cubicBezTo>
                  <a:cubicBezTo>
                    <a:pt x="1169" y="546"/>
                    <a:pt x="1481" y="1023"/>
                    <a:pt x="1286" y="1189"/>
                  </a:cubicBezTo>
                  <a:cubicBezTo>
                    <a:pt x="994" y="1033"/>
                    <a:pt x="809" y="565"/>
                    <a:pt x="419" y="633"/>
                  </a:cubicBezTo>
                  <a:cubicBezTo>
                    <a:pt x="614" y="974"/>
                    <a:pt x="974" y="1140"/>
                    <a:pt x="1169" y="1461"/>
                  </a:cubicBezTo>
                  <a:cubicBezTo>
                    <a:pt x="926" y="1364"/>
                    <a:pt x="711" y="1237"/>
                    <a:pt x="341" y="1266"/>
                  </a:cubicBezTo>
                  <a:cubicBezTo>
                    <a:pt x="448" y="1452"/>
                    <a:pt x="779" y="1403"/>
                    <a:pt x="935" y="1539"/>
                  </a:cubicBezTo>
                  <a:cubicBezTo>
                    <a:pt x="624" y="1666"/>
                    <a:pt x="322" y="1500"/>
                    <a:pt x="146" y="1627"/>
                  </a:cubicBezTo>
                  <a:cubicBezTo>
                    <a:pt x="215" y="1909"/>
                    <a:pt x="633" y="1744"/>
                    <a:pt x="935" y="1861"/>
                  </a:cubicBezTo>
                  <a:cubicBezTo>
                    <a:pt x="740" y="2124"/>
                    <a:pt x="614" y="2435"/>
                    <a:pt x="575" y="2766"/>
                  </a:cubicBezTo>
                  <a:cubicBezTo>
                    <a:pt x="877" y="2737"/>
                    <a:pt x="877" y="2406"/>
                    <a:pt x="1091" y="2289"/>
                  </a:cubicBezTo>
                  <a:cubicBezTo>
                    <a:pt x="1120" y="2387"/>
                    <a:pt x="1042" y="2581"/>
                    <a:pt x="1130" y="2611"/>
                  </a:cubicBezTo>
                  <a:cubicBezTo>
                    <a:pt x="1296" y="2416"/>
                    <a:pt x="1150" y="1919"/>
                    <a:pt x="1413" y="1822"/>
                  </a:cubicBezTo>
                  <a:cubicBezTo>
                    <a:pt x="1422" y="2172"/>
                    <a:pt x="1374" y="2591"/>
                    <a:pt x="1607" y="2727"/>
                  </a:cubicBezTo>
                  <a:cubicBezTo>
                    <a:pt x="1724" y="2503"/>
                    <a:pt x="1559" y="2075"/>
                    <a:pt x="1646" y="1900"/>
                  </a:cubicBezTo>
                  <a:cubicBezTo>
                    <a:pt x="1783" y="1968"/>
                    <a:pt x="1880" y="2085"/>
                    <a:pt x="2075" y="2094"/>
                  </a:cubicBezTo>
                  <a:cubicBezTo>
                    <a:pt x="2085" y="1977"/>
                    <a:pt x="2007" y="1958"/>
                    <a:pt x="1958" y="1900"/>
                  </a:cubicBezTo>
                  <a:cubicBezTo>
                    <a:pt x="1987" y="1831"/>
                    <a:pt x="2153" y="1909"/>
                    <a:pt x="2114" y="1773"/>
                  </a:cubicBezTo>
                  <a:cubicBezTo>
                    <a:pt x="2046" y="1676"/>
                    <a:pt x="1812" y="1734"/>
                    <a:pt x="1724" y="1656"/>
                  </a:cubicBezTo>
                  <a:cubicBezTo>
                    <a:pt x="1997" y="1588"/>
                    <a:pt x="2260" y="1510"/>
                    <a:pt x="2435" y="1335"/>
                  </a:cubicBezTo>
                  <a:cubicBezTo>
                    <a:pt x="2221" y="1286"/>
                    <a:pt x="2026" y="1461"/>
                    <a:pt x="1880" y="1335"/>
                  </a:cubicBezTo>
                  <a:cubicBezTo>
                    <a:pt x="2104" y="1189"/>
                    <a:pt x="2542" y="1062"/>
                    <a:pt x="2552" y="818"/>
                  </a:cubicBezTo>
                  <a:cubicBezTo>
                    <a:pt x="2348" y="818"/>
                    <a:pt x="2172" y="1052"/>
                    <a:pt x="2036" y="984"/>
                  </a:cubicBezTo>
                  <a:cubicBezTo>
                    <a:pt x="2153" y="663"/>
                    <a:pt x="2581" y="663"/>
                    <a:pt x="2591" y="234"/>
                  </a:cubicBezTo>
                  <a:cubicBezTo>
                    <a:pt x="2153" y="312"/>
                    <a:pt x="2016" y="896"/>
                    <a:pt x="1724" y="994"/>
                  </a:cubicBezTo>
                  <a:close/>
                  <a:moveTo>
                    <a:pt x="2270" y="2494"/>
                  </a:moveTo>
                  <a:cubicBezTo>
                    <a:pt x="2513" y="2562"/>
                    <a:pt x="2562" y="2279"/>
                    <a:pt x="2474" y="2133"/>
                  </a:cubicBezTo>
                  <a:cubicBezTo>
                    <a:pt x="2231" y="2065"/>
                    <a:pt x="2182" y="2348"/>
                    <a:pt x="2270" y="2484"/>
                  </a:cubicBezTo>
                  <a:close/>
                  <a:moveTo>
                    <a:pt x="1919" y="2650"/>
                  </a:moveTo>
                  <a:cubicBezTo>
                    <a:pt x="2036" y="2630"/>
                    <a:pt x="2143" y="2591"/>
                    <a:pt x="2153" y="2455"/>
                  </a:cubicBezTo>
                  <a:cubicBezTo>
                    <a:pt x="2026" y="2143"/>
                    <a:pt x="1607" y="2484"/>
                    <a:pt x="1919" y="26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7" name="Google Shape;6837;p43"/>
            <p:cNvSpPr/>
            <p:nvPr/>
          </p:nvSpPr>
          <p:spPr>
            <a:xfrm>
              <a:off x="2936800" y="3871275"/>
              <a:ext cx="143200" cy="20000"/>
            </a:xfrm>
            <a:custGeom>
              <a:avLst/>
              <a:gdLst/>
              <a:ahLst/>
              <a:cxnLst/>
              <a:rect l="l" t="t" r="r" b="b"/>
              <a:pathLst>
                <a:path w="5728" h="800" extrusionOk="0">
                  <a:moveTo>
                    <a:pt x="5728" y="195"/>
                  </a:moveTo>
                  <a:cubicBezTo>
                    <a:pt x="4130" y="799"/>
                    <a:pt x="1588" y="536"/>
                    <a:pt x="1" y="117"/>
                  </a:cubicBezTo>
                  <a:cubicBezTo>
                    <a:pt x="1" y="69"/>
                    <a:pt x="10" y="39"/>
                    <a:pt x="49" y="39"/>
                  </a:cubicBezTo>
                  <a:cubicBezTo>
                    <a:pt x="79" y="30"/>
                    <a:pt x="88" y="1"/>
                    <a:pt x="127" y="1"/>
                  </a:cubicBezTo>
                  <a:cubicBezTo>
                    <a:pt x="1978" y="283"/>
                    <a:pt x="3858" y="351"/>
                    <a:pt x="5728" y="1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8" name="Google Shape;6838;p43"/>
            <p:cNvSpPr/>
            <p:nvPr/>
          </p:nvSpPr>
          <p:spPr>
            <a:xfrm>
              <a:off x="2659225" y="3879300"/>
              <a:ext cx="126400" cy="16600"/>
            </a:xfrm>
            <a:custGeom>
              <a:avLst/>
              <a:gdLst/>
              <a:ahLst/>
              <a:cxnLst/>
              <a:rect l="l" t="t" r="r" b="b"/>
              <a:pathLst>
                <a:path w="5056" h="664" extrusionOk="0">
                  <a:moveTo>
                    <a:pt x="5055" y="391"/>
                  </a:moveTo>
                  <a:cubicBezTo>
                    <a:pt x="3292" y="663"/>
                    <a:pt x="1597" y="215"/>
                    <a:pt x="0" y="69"/>
                  </a:cubicBezTo>
                  <a:cubicBezTo>
                    <a:pt x="789" y="1"/>
                    <a:pt x="1958" y="108"/>
                    <a:pt x="2922" y="196"/>
                  </a:cubicBezTo>
                  <a:cubicBezTo>
                    <a:pt x="3321" y="225"/>
                    <a:pt x="3721" y="176"/>
                    <a:pt x="4110" y="196"/>
                  </a:cubicBezTo>
                  <a:cubicBezTo>
                    <a:pt x="4422" y="196"/>
                    <a:pt x="4870" y="128"/>
                    <a:pt x="5055" y="3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39" name="Google Shape;6839;p43"/>
            <p:cNvSpPr/>
            <p:nvPr/>
          </p:nvSpPr>
          <p:spPr>
            <a:xfrm>
              <a:off x="2812850" y="3883950"/>
              <a:ext cx="10275" cy="4150"/>
            </a:xfrm>
            <a:custGeom>
              <a:avLst/>
              <a:gdLst/>
              <a:ahLst/>
              <a:cxnLst/>
              <a:rect l="l" t="t" r="r" b="b"/>
              <a:pathLst>
                <a:path w="411" h="166" extrusionOk="0">
                  <a:moveTo>
                    <a:pt x="59" y="0"/>
                  </a:moveTo>
                  <a:cubicBezTo>
                    <a:pt x="176" y="39"/>
                    <a:pt x="293" y="58"/>
                    <a:pt x="410" y="39"/>
                  </a:cubicBezTo>
                  <a:cubicBezTo>
                    <a:pt x="293" y="117"/>
                    <a:pt x="157" y="156"/>
                    <a:pt x="20" y="166"/>
                  </a:cubicBezTo>
                  <a:cubicBezTo>
                    <a:pt x="1" y="78"/>
                    <a:pt x="50" y="58"/>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0" name="Google Shape;6840;p43"/>
            <p:cNvSpPr/>
            <p:nvPr/>
          </p:nvSpPr>
          <p:spPr>
            <a:xfrm>
              <a:off x="2789725" y="3883200"/>
              <a:ext cx="8550" cy="7100"/>
            </a:xfrm>
            <a:custGeom>
              <a:avLst/>
              <a:gdLst/>
              <a:ahLst/>
              <a:cxnLst/>
              <a:rect l="l" t="t" r="r" b="b"/>
              <a:pathLst>
                <a:path w="342" h="284" extrusionOk="0">
                  <a:moveTo>
                    <a:pt x="273" y="235"/>
                  </a:moveTo>
                  <a:cubicBezTo>
                    <a:pt x="196" y="205"/>
                    <a:pt x="10" y="283"/>
                    <a:pt x="1" y="186"/>
                  </a:cubicBezTo>
                  <a:cubicBezTo>
                    <a:pt x="1" y="49"/>
                    <a:pt x="342" y="1"/>
                    <a:pt x="273" y="2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1" name="Google Shape;6841;p43"/>
            <p:cNvSpPr/>
            <p:nvPr/>
          </p:nvSpPr>
          <p:spPr>
            <a:xfrm>
              <a:off x="2801425" y="3884900"/>
              <a:ext cx="8050" cy="4900"/>
            </a:xfrm>
            <a:custGeom>
              <a:avLst/>
              <a:gdLst/>
              <a:ahLst/>
              <a:cxnLst/>
              <a:rect l="l" t="t" r="r" b="b"/>
              <a:pathLst>
                <a:path w="322" h="196" extrusionOk="0">
                  <a:moveTo>
                    <a:pt x="0" y="1"/>
                  </a:moveTo>
                  <a:lnTo>
                    <a:pt x="283" y="1"/>
                  </a:lnTo>
                  <a:cubicBezTo>
                    <a:pt x="322" y="196"/>
                    <a:pt x="146" y="167"/>
                    <a:pt x="0"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2" name="Google Shape;6842;p43"/>
            <p:cNvSpPr/>
            <p:nvPr/>
          </p:nvSpPr>
          <p:spPr>
            <a:xfrm>
              <a:off x="2650200" y="3886850"/>
              <a:ext cx="136400" cy="17075"/>
            </a:xfrm>
            <a:custGeom>
              <a:avLst/>
              <a:gdLst/>
              <a:ahLst/>
              <a:cxnLst/>
              <a:rect l="l" t="t" r="r" b="b"/>
              <a:pathLst>
                <a:path w="5456" h="683" extrusionOk="0">
                  <a:moveTo>
                    <a:pt x="5455" y="400"/>
                  </a:moveTo>
                  <a:cubicBezTo>
                    <a:pt x="5445" y="576"/>
                    <a:pt x="5104" y="546"/>
                    <a:pt x="5027" y="556"/>
                  </a:cubicBezTo>
                  <a:cubicBezTo>
                    <a:pt x="3614" y="683"/>
                    <a:pt x="1851" y="459"/>
                    <a:pt x="361" y="556"/>
                  </a:cubicBezTo>
                  <a:cubicBezTo>
                    <a:pt x="244" y="439"/>
                    <a:pt x="1" y="137"/>
                    <a:pt x="244" y="1"/>
                  </a:cubicBezTo>
                  <a:cubicBezTo>
                    <a:pt x="1432" y="98"/>
                    <a:pt x="2494" y="381"/>
                    <a:pt x="3916" y="322"/>
                  </a:cubicBezTo>
                  <a:cubicBezTo>
                    <a:pt x="4179" y="313"/>
                    <a:pt x="4471" y="283"/>
                    <a:pt x="4744" y="283"/>
                  </a:cubicBezTo>
                  <a:cubicBezTo>
                    <a:pt x="4978" y="283"/>
                    <a:pt x="5290" y="186"/>
                    <a:pt x="5455" y="4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3" name="Google Shape;6843;p43"/>
            <p:cNvSpPr/>
            <p:nvPr/>
          </p:nvSpPr>
          <p:spPr>
            <a:xfrm>
              <a:off x="2811400" y="3887825"/>
              <a:ext cx="32175" cy="11475"/>
            </a:xfrm>
            <a:custGeom>
              <a:avLst/>
              <a:gdLst/>
              <a:ahLst/>
              <a:cxnLst/>
              <a:rect l="l" t="t" r="r" b="b"/>
              <a:pathLst>
                <a:path w="1287" h="459" extrusionOk="0">
                  <a:moveTo>
                    <a:pt x="1140" y="1"/>
                  </a:moveTo>
                  <a:cubicBezTo>
                    <a:pt x="1286" y="322"/>
                    <a:pt x="371" y="459"/>
                    <a:pt x="1" y="400"/>
                  </a:cubicBezTo>
                  <a:cubicBezTo>
                    <a:pt x="156" y="50"/>
                    <a:pt x="809" y="186"/>
                    <a:pt x="1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4" name="Google Shape;6844;p43"/>
            <p:cNvSpPr/>
            <p:nvPr/>
          </p:nvSpPr>
          <p:spPr>
            <a:xfrm>
              <a:off x="2790450" y="3893425"/>
              <a:ext cx="7100" cy="6600"/>
            </a:xfrm>
            <a:custGeom>
              <a:avLst/>
              <a:gdLst/>
              <a:ahLst/>
              <a:cxnLst/>
              <a:rect l="l" t="t" r="r" b="b"/>
              <a:pathLst>
                <a:path w="284" h="264" extrusionOk="0">
                  <a:moveTo>
                    <a:pt x="244" y="20"/>
                  </a:moveTo>
                  <a:cubicBezTo>
                    <a:pt x="244" y="79"/>
                    <a:pt x="225" y="166"/>
                    <a:pt x="283" y="176"/>
                  </a:cubicBezTo>
                  <a:cubicBezTo>
                    <a:pt x="283" y="264"/>
                    <a:pt x="118" y="196"/>
                    <a:pt x="50" y="215"/>
                  </a:cubicBezTo>
                  <a:cubicBezTo>
                    <a:pt x="50" y="147"/>
                    <a:pt x="1" y="137"/>
                    <a:pt x="11" y="59"/>
                  </a:cubicBezTo>
                  <a:cubicBezTo>
                    <a:pt x="79" y="20"/>
                    <a:pt x="167" y="1"/>
                    <a:pt x="244"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5" name="Google Shape;6845;p43"/>
            <p:cNvSpPr/>
            <p:nvPr/>
          </p:nvSpPr>
          <p:spPr>
            <a:xfrm>
              <a:off x="2801425" y="3893925"/>
              <a:ext cx="8775" cy="4900"/>
            </a:xfrm>
            <a:custGeom>
              <a:avLst/>
              <a:gdLst/>
              <a:ahLst/>
              <a:cxnLst/>
              <a:rect l="l" t="t" r="r" b="b"/>
              <a:pathLst>
                <a:path w="351" h="196" extrusionOk="0">
                  <a:moveTo>
                    <a:pt x="0" y="0"/>
                  </a:moveTo>
                  <a:lnTo>
                    <a:pt x="283" y="0"/>
                  </a:lnTo>
                  <a:cubicBezTo>
                    <a:pt x="263" y="98"/>
                    <a:pt x="351" y="88"/>
                    <a:pt x="322" y="195"/>
                  </a:cubicBezTo>
                  <a:lnTo>
                    <a:pt x="0" y="19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6" name="Google Shape;6846;p43"/>
            <p:cNvSpPr/>
            <p:nvPr/>
          </p:nvSpPr>
          <p:spPr>
            <a:xfrm>
              <a:off x="2943125" y="3894900"/>
              <a:ext cx="146875" cy="70400"/>
            </a:xfrm>
            <a:custGeom>
              <a:avLst/>
              <a:gdLst/>
              <a:ahLst/>
              <a:cxnLst/>
              <a:rect l="l" t="t" r="r" b="b"/>
              <a:pathLst>
                <a:path w="5875" h="2816" extrusionOk="0">
                  <a:moveTo>
                    <a:pt x="5786" y="2484"/>
                  </a:moveTo>
                  <a:cubicBezTo>
                    <a:pt x="4023" y="2601"/>
                    <a:pt x="1812" y="2815"/>
                    <a:pt x="137" y="2445"/>
                  </a:cubicBezTo>
                  <a:cubicBezTo>
                    <a:pt x="137" y="1783"/>
                    <a:pt x="1" y="828"/>
                    <a:pt x="176" y="234"/>
                  </a:cubicBezTo>
                  <a:cubicBezTo>
                    <a:pt x="527" y="292"/>
                    <a:pt x="351" y="887"/>
                    <a:pt x="381" y="1344"/>
                  </a:cubicBezTo>
                  <a:cubicBezTo>
                    <a:pt x="390" y="1617"/>
                    <a:pt x="410" y="1861"/>
                    <a:pt x="498" y="2016"/>
                  </a:cubicBezTo>
                  <a:cubicBezTo>
                    <a:pt x="683" y="1617"/>
                    <a:pt x="527" y="887"/>
                    <a:pt x="576" y="351"/>
                  </a:cubicBezTo>
                  <a:cubicBezTo>
                    <a:pt x="2251" y="517"/>
                    <a:pt x="4510" y="624"/>
                    <a:pt x="5757" y="0"/>
                  </a:cubicBezTo>
                  <a:cubicBezTo>
                    <a:pt x="5874" y="458"/>
                    <a:pt x="5747" y="1715"/>
                    <a:pt x="5786" y="2484"/>
                  </a:cubicBezTo>
                  <a:close/>
                  <a:moveTo>
                    <a:pt x="2436" y="1812"/>
                  </a:moveTo>
                  <a:cubicBezTo>
                    <a:pt x="2592" y="1997"/>
                    <a:pt x="2933" y="2065"/>
                    <a:pt x="3147" y="1890"/>
                  </a:cubicBezTo>
                  <a:cubicBezTo>
                    <a:pt x="3478" y="1257"/>
                    <a:pt x="2241" y="1023"/>
                    <a:pt x="2436" y="18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7" name="Google Shape;6847;p43"/>
            <p:cNvSpPr/>
            <p:nvPr/>
          </p:nvSpPr>
          <p:spPr>
            <a:xfrm>
              <a:off x="2656300" y="3907800"/>
              <a:ext cx="185800" cy="90850"/>
            </a:xfrm>
            <a:custGeom>
              <a:avLst/>
              <a:gdLst/>
              <a:ahLst/>
              <a:cxnLst/>
              <a:rect l="l" t="t" r="r" b="b"/>
              <a:pathLst>
                <a:path w="7432" h="3634" extrusionOk="0">
                  <a:moveTo>
                    <a:pt x="7432" y="1"/>
                  </a:moveTo>
                  <a:cubicBezTo>
                    <a:pt x="7364" y="1072"/>
                    <a:pt x="7432" y="2397"/>
                    <a:pt x="7432" y="3633"/>
                  </a:cubicBezTo>
                  <a:cubicBezTo>
                    <a:pt x="4899" y="3604"/>
                    <a:pt x="2494" y="3409"/>
                    <a:pt x="39" y="3390"/>
                  </a:cubicBezTo>
                  <a:cubicBezTo>
                    <a:pt x="49" y="2358"/>
                    <a:pt x="39" y="1335"/>
                    <a:pt x="0" y="351"/>
                  </a:cubicBezTo>
                  <a:lnTo>
                    <a:pt x="400" y="351"/>
                  </a:lnTo>
                  <a:cubicBezTo>
                    <a:pt x="370" y="1130"/>
                    <a:pt x="419" y="1919"/>
                    <a:pt x="555" y="2689"/>
                  </a:cubicBezTo>
                  <a:cubicBezTo>
                    <a:pt x="750" y="2036"/>
                    <a:pt x="575" y="1091"/>
                    <a:pt x="594" y="361"/>
                  </a:cubicBezTo>
                  <a:cubicBezTo>
                    <a:pt x="2630" y="273"/>
                    <a:pt x="4792" y="312"/>
                    <a:pt x="6799" y="195"/>
                  </a:cubicBezTo>
                  <a:cubicBezTo>
                    <a:pt x="6799" y="1160"/>
                    <a:pt x="6916" y="2007"/>
                    <a:pt x="6955" y="2922"/>
                  </a:cubicBezTo>
                  <a:cubicBezTo>
                    <a:pt x="7130" y="2056"/>
                    <a:pt x="7003" y="1101"/>
                    <a:pt x="7032" y="127"/>
                  </a:cubicBezTo>
                  <a:cubicBezTo>
                    <a:pt x="7169" y="117"/>
                    <a:pt x="7305" y="69"/>
                    <a:pt x="7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8" name="Google Shape;6848;p43"/>
            <p:cNvSpPr/>
            <p:nvPr/>
          </p:nvSpPr>
          <p:spPr>
            <a:xfrm>
              <a:off x="3106525" y="3955050"/>
              <a:ext cx="122025" cy="18275"/>
            </a:xfrm>
            <a:custGeom>
              <a:avLst/>
              <a:gdLst/>
              <a:ahLst/>
              <a:cxnLst/>
              <a:rect l="l" t="t" r="r" b="b"/>
              <a:pathLst>
                <a:path w="4881" h="731" extrusionOk="0">
                  <a:moveTo>
                    <a:pt x="4783" y="0"/>
                  </a:moveTo>
                  <a:cubicBezTo>
                    <a:pt x="4880" y="409"/>
                    <a:pt x="4403" y="331"/>
                    <a:pt x="4150" y="360"/>
                  </a:cubicBezTo>
                  <a:cubicBezTo>
                    <a:pt x="3283" y="448"/>
                    <a:pt x="2172" y="399"/>
                    <a:pt x="1267" y="438"/>
                  </a:cubicBezTo>
                  <a:cubicBezTo>
                    <a:pt x="838" y="458"/>
                    <a:pt x="0" y="731"/>
                    <a:pt x="10" y="117"/>
                  </a:cubicBezTo>
                  <a:cubicBezTo>
                    <a:pt x="1403" y="29"/>
                    <a:pt x="3322" y="127"/>
                    <a:pt x="4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49" name="Google Shape;6849;p43"/>
            <p:cNvSpPr/>
            <p:nvPr/>
          </p:nvSpPr>
          <p:spPr>
            <a:xfrm>
              <a:off x="2263050" y="3958925"/>
              <a:ext cx="154400" cy="29975"/>
            </a:xfrm>
            <a:custGeom>
              <a:avLst/>
              <a:gdLst/>
              <a:ahLst/>
              <a:cxnLst/>
              <a:rect l="l" t="t" r="r" b="b"/>
              <a:pathLst>
                <a:path w="6176" h="1199" extrusionOk="0">
                  <a:moveTo>
                    <a:pt x="5737" y="50"/>
                  </a:moveTo>
                  <a:cubicBezTo>
                    <a:pt x="5854" y="1"/>
                    <a:pt x="5834" y="108"/>
                    <a:pt x="5893" y="128"/>
                  </a:cubicBezTo>
                  <a:cubicBezTo>
                    <a:pt x="5260" y="478"/>
                    <a:pt x="4315" y="517"/>
                    <a:pt x="3565" y="761"/>
                  </a:cubicBezTo>
                  <a:cubicBezTo>
                    <a:pt x="4364" y="936"/>
                    <a:pt x="5386" y="663"/>
                    <a:pt x="6175" y="556"/>
                  </a:cubicBezTo>
                  <a:cubicBezTo>
                    <a:pt x="5825" y="1004"/>
                    <a:pt x="4938" y="1063"/>
                    <a:pt x="4159" y="1111"/>
                  </a:cubicBezTo>
                  <a:cubicBezTo>
                    <a:pt x="2951" y="1199"/>
                    <a:pt x="1510" y="1111"/>
                    <a:pt x="244" y="1072"/>
                  </a:cubicBezTo>
                  <a:cubicBezTo>
                    <a:pt x="273" y="926"/>
                    <a:pt x="0" y="877"/>
                    <a:pt x="88" y="800"/>
                  </a:cubicBezTo>
                  <a:cubicBezTo>
                    <a:pt x="984" y="955"/>
                    <a:pt x="2260" y="858"/>
                    <a:pt x="3049" y="800"/>
                  </a:cubicBezTo>
                  <a:cubicBezTo>
                    <a:pt x="2240" y="478"/>
                    <a:pt x="809" y="800"/>
                    <a:pt x="10" y="478"/>
                  </a:cubicBezTo>
                  <a:lnTo>
                    <a:pt x="10" y="361"/>
                  </a:lnTo>
                  <a:cubicBezTo>
                    <a:pt x="1695" y="293"/>
                    <a:pt x="4188" y="605"/>
                    <a:pt x="5698" y="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0" name="Google Shape;6850;p43"/>
            <p:cNvSpPr/>
            <p:nvPr/>
          </p:nvSpPr>
          <p:spPr>
            <a:xfrm>
              <a:off x="2940700" y="3969900"/>
              <a:ext cx="148075" cy="19000"/>
            </a:xfrm>
            <a:custGeom>
              <a:avLst/>
              <a:gdLst/>
              <a:ahLst/>
              <a:cxnLst/>
              <a:rect l="l" t="t" r="r" b="b"/>
              <a:pathLst>
                <a:path w="5923" h="760" extrusionOk="0">
                  <a:moveTo>
                    <a:pt x="5922" y="0"/>
                  </a:moveTo>
                  <a:cubicBezTo>
                    <a:pt x="4793" y="624"/>
                    <a:pt x="2572" y="760"/>
                    <a:pt x="867" y="477"/>
                  </a:cubicBezTo>
                  <a:cubicBezTo>
                    <a:pt x="565" y="429"/>
                    <a:pt x="98" y="429"/>
                    <a:pt x="0" y="117"/>
                  </a:cubicBezTo>
                  <a:cubicBezTo>
                    <a:pt x="731" y="88"/>
                    <a:pt x="1491" y="244"/>
                    <a:pt x="2328" y="273"/>
                  </a:cubicBezTo>
                  <a:cubicBezTo>
                    <a:pt x="3536" y="331"/>
                    <a:pt x="4744" y="39"/>
                    <a:pt x="5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1" name="Google Shape;6851;p43"/>
            <p:cNvSpPr/>
            <p:nvPr/>
          </p:nvSpPr>
          <p:spPr>
            <a:xfrm>
              <a:off x="3098725" y="3977925"/>
              <a:ext cx="129075" cy="202850"/>
            </a:xfrm>
            <a:custGeom>
              <a:avLst/>
              <a:gdLst/>
              <a:ahLst/>
              <a:cxnLst/>
              <a:rect l="l" t="t" r="r" b="b"/>
              <a:pathLst>
                <a:path w="5163" h="8114" extrusionOk="0">
                  <a:moveTo>
                    <a:pt x="4861" y="1"/>
                  </a:moveTo>
                  <a:cubicBezTo>
                    <a:pt x="5075" y="20"/>
                    <a:pt x="5036" y="215"/>
                    <a:pt x="5056" y="351"/>
                  </a:cubicBezTo>
                  <a:cubicBezTo>
                    <a:pt x="5143" y="955"/>
                    <a:pt x="5163" y="2241"/>
                    <a:pt x="5056" y="2845"/>
                  </a:cubicBezTo>
                  <a:cubicBezTo>
                    <a:pt x="5017" y="3088"/>
                    <a:pt x="4822" y="3254"/>
                    <a:pt x="4822" y="3429"/>
                  </a:cubicBezTo>
                  <a:cubicBezTo>
                    <a:pt x="4676" y="3468"/>
                    <a:pt x="4783" y="3263"/>
                    <a:pt x="4695" y="3234"/>
                  </a:cubicBezTo>
                  <a:cubicBezTo>
                    <a:pt x="4510" y="4685"/>
                    <a:pt x="4666" y="6478"/>
                    <a:pt x="4617" y="8055"/>
                  </a:cubicBezTo>
                  <a:cubicBezTo>
                    <a:pt x="3234" y="8114"/>
                    <a:pt x="1715" y="8065"/>
                    <a:pt x="234" y="8017"/>
                  </a:cubicBezTo>
                  <a:cubicBezTo>
                    <a:pt x="1" y="7724"/>
                    <a:pt x="361" y="7481"/>
                    <a:pt x="390" y="7189"/>
                  </a:cubicBezTo>
                  <a:cubicBezTo>
                    <a:pt x="419" y="6945"/>
                    <a:pt x="293" y="6867"/>
                    <a:pt x="234" y="6633"/>
                  </a:cubicBezTo>
                  <a:cubicBezTo>
                    <a:pt x="127" y="6176"/>
                    <a:pt x="20" y="4910"/>
                    <a:pt x="118" y="4306"/>
                  </a:cubicBezTo>
                  <a:cubicBezTo>
                    <a:pt x="137" y="4169"/>
                    <a:pt x="244" y="4043"/>
                    <a:pt x="273" y="3906"/>
                  </a:cubicBezTo>
                  <a:cubicBezTo>
                    <a:pt x="322" y="3595"/>
                    <a:pt x="195" y="3351"/>
                    <a:pt x="147" y="3039"/>
                  </a:cubicBezTo>
                  <a:cubicBezTo>
                    <a:pt x="30" y="2104"/>
                    <a:pt x="147" y="1043"/>
                    <a:pt x="186" y="195"/>
                  </a:cubicBezTo>
                  <a:cubicBezTo>
                    <a:pt x="1549" y="186"/>
                    <a:pt x="3127" y="88"/>
                    <a:pt x="4569" y="40"/>
                  </a:cubicBezTo>
                  <a:cubicBezTo>
                    <a:pt x="4588" y="604"/>
                    <a:pt x="4617" y="1150"/>
                    <a:pt x="4656" y="1695"/>
                  </a:cubicBezTo>
                  <a:cubicBezTo>
                    <a:pt x="4958" y="1354"/>
                    <a:pt x="4627" y="390"/>
                    <a:pt x="4861" y="1"/>
                  </a:cubicBezTo>
                  <a:close/>
                  <a:moveTo>
                    <a:pt x="751" y="7617"/>
                  </a:moveTo>
                  <a:cubicBezTo>
                    <a:pt x="780" y="5981"/>
                    <a:pt x="702" y="4121"/>
                    <a:pt x="595" y="2484"/>
                  </a:cubicBezTo>
                  <a:cubicBezTo>
                    <a:pt x="458" y="4091"/>
                    <a:pt x="439" y="6205"/>
                    <a:pt x="751" y="761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2" name="Google Shape;6852;p43"/>
            <p:cNvSpPr/>
            <p:nvPr/>
          </p:nvSpPr>
          <p:spPr>
            <a:xfrm>
              <a:off x="2407200" y="3991575"/>
              <a:ext cx="8550" cy="22900"/>
            </a:xfrm>
            <a:custGeom>
              <a:avLst/>
              <a:gdLst/>
              <a:ahLst/>
              <a:cxnLst/>
              <a:rect l="l" t="t" r="r" b="b"/>
              <a:pathLst>
                <a:path w="342" h="916" extrusionOk="0">
                  <a:moveTo>
                    <a:pt x="166" y="0"/>
                  </a:moveTo>
                  <a:cubicBezTo>
                    <a:pt x="341" y="214"/>
                    <a:pt x="244" y="779"/>
                    <a:pt x="88" y="916"/>
                  </a:cubicBezTo>
                  <a:cubicBezTo>
                    <a:pt x="0" y="701"/>
                    <a:pt x="78" y="321"/>
                    <a:pt x="49" y="39"/>
                  </a:cubicBezTo>
                  <a:cubicBezTo>
                    <a:pt x="107" y="49"/>
                    <a:pt x="166" y="49"/>
                    <a:pt x="1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3" name="Google Shape;6853;p43"/>
            <p:cNvSpPr/>
            <p:nvPr/>
          </p:nvSpPr>
          <p:spPr>
            <a:xfrm>
              <a:off x="2947025" y="3993500"/>
              <a:ext cx="141250" cy="67000"/>
            </a:xfrm>
            <a:custGeom>
              <a:avLst/>
              <a:gdLst/>
              <a:ahLst/>
              <a:cxnLst/>
              <a:rect l="l" t="t" r="r" b="b"/>
              <a:pathLst>
                <a:path w="5650" h="2680" extrusionOk="0">
                  <a:moveTo>
                    <a:pt x="5436" y="1"/>
                  </a:moveTo>
                  <a:cubicBezTo>
                    <a:pt x="5650" y="30"/>
                    <a:pt x="5552" y="342"/>
                    <a:pt x="5562" y="478"/>
                  </a:cubicBezTo>
                  <a:cubicBezTo>
                    <a:pt x="5582" y="1004"/>
                    <a:pt x="5543" y="1705"/>
                    <a:pt x="5562" y="2261"/>
                  </a:cubicBezTo>
                  <a:cubicBezTo>
                    <a:pt x="4014" y="2679"/>
                    <a:pt x="1491" y="2533"/>
                    <a:pt x="69" y="2095"/>
                  </a:cubicBezTo>
                  <a:cubicBezTo>
                    <a:pt x="88" y="1394"/>
                    <a:pt x="1" y="800"/>
                    <a:pt x="30" y="89"/>
                  </a:cubicBezTo>
                  <a:cubicBezTo>
                    <a:pt x="1793" y="59"/>
                    <a:pt x="3887" y="430"/>
                    <a:pt x="5436" y="1"/>
                  </a:cubicBezTo>
                  <a:close/>
                  <a:moveTo>
                    <a:pt x="2319" y="1589"/>
                  </a:moveTo>
                  <a:cubicBezTo>
                    <a:pt x="2387" y="1618"/>
                    <a:pt x="2436" y="1676"/>
                    <a:pt x="2475" y="1744"/>
                  </a:cubicBezTo>
                  <a:cubicBezTo>
                    <a:pt x="3741" y="1793"/>
                    <a:pt x="2338" y="400"/>
                    <a:pt x="2319" y="15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4" name="Google Shape;6854;p43"/>
            <p:cNvSpPr/>
            <p:nvPr/>
          </p:nvSpPr>
          <p:spPr>
            <a:xfrm>
              <a:off x="2264750" y="3994725"/>
              <a:ext cx="150750" cy="154900"/>
            </a:xfrm>
            <a:custGeom>
              <a:avLst/>
              <a:gdLst/>
              <a:ahLst/>
              <a:cxnLst/>
              <a:rect l="l" t="t" r="r" b="b"/>
              <a:pathLst>
                <a:path w="6030" h="6196" extrusionOk="0">
                  <a:moveTo>
                    <a:pt x="5435" y="1"/>
                  </a:moveTo>
                  <a:cubicBezTo>
                    <a:pt x="5533" y="1423"/>
                    <a:pt x="5435" y="3497"/>
                    <a:pt x="5591" y="5095"/>
                  </a:cubicBezTo>
                  <a:cubicBezTo>
                    <a:pt x="5864" y="5095"/>
                    <a:pt x="5679" y="4627"/>
                    <a:pt x="5990" y="4656"/>
                  </a:cubicBezTo>
                  <a:cubicBezTo>
                    <a:pt x="6010" y="5085"/>
                    <a:pt x="5942" y="5601"/>
                    <a:pt x="6029" y="5961"/>
                  </a:cubicBezTo>
                  <a:cubicBezTo>
                    <a:pt x="4296" y="6176"/>
                    <a:pt x="1851" y="6195"/>
                    <a:pt x="215" y="5767"/>
                  </a:cubicBezTo>
                  <a:cubicBezTo>
                    <a:pt x="137" y="3975"/>
                    <a:pt x="0" y="1764"/>
                    <a:pt x="263" y="79"/>
                  </a:cubicBezTo>
                  <a:cubicBezTo>
                    <a:pt x="604" y="30"/>
                    <a:pt x="487" y="419"/>
                    <a:pt x="497" y="585"/>
                  </a:cubicBezTo>
                  <a:cubicBezTo>
                    <a:pt x="526" y="1695"/>
                    <a:pt x="361" y="3234"/>
                    <a:pt x="653" y="4228"/>
                  </a:cubicBezTo>
                  <a:cubicBezTo>
                    <a:pt x="809" y="3001"/>
                    <a:pt x="702" y="1501"/>
                    <a:pt x="731" y="156"/>
                  </a:cubicBezTo>
                  <a:cubicBezTo>
                    <a:pt x="2299" y="303"/>
                    <a:pt x="3877" y="254"/>
                    <a:pt x="5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5" name="Google Shape;6855;p43"/>
            <p:cNvSpPr/>
            <p:nvPr/>
          </p:nvSpPr>
          <p:spPr>
            <a:xfrm>
              <a:off x="2446875" y="3998875"/>
              <a:ext cx="195575" cy="38250"/>
            </a:xfrm>
            <a:custGeom>
              <a:avLst/>
              <a:gdLst/>
              <a:ahLst/>
              <a:cxnLst/>
              <a:rect l="l" t="t" r="r" b="b"/>
              <a:pathLst>
                <a:path w="7823" h="1530" extrusionOk="0">
                  <a:moveTo>
                    <a:pt x="2017" y="341"/>
                  </a:moveTo>
                  <a:cubicBezTo>
                    <a:pt x="2416" y="477"/>
                    <a:pt x="2582" y="779"/>
                    <a:pt x="3001" y="740"/>
                  </a:cubicBezTo>
                  <a:cubicBezTo>
                    <a:pt x="3322" y="711"/>
                    <a:pt x="3546" y="390"/>
                    <a:pt x="3838" y="380"/>
                  </a:cubicBezTo>
                  <a:cubicBezTo>
                    <a:pt x="4257" y="370"/>
                    <a:pt x="4627" y="799"/>
                    <a:pt x="5017" y="779"/>
                  </a:cubicBezTo>
                  <a:cubicBezTo>
                    <a:pt x="5338" y="760"/>
                    <a:pt x="5621" y="400"/>
                    <a:pt x="5923" y="380"/>
                  </a:cubicBezTo>
                  <a:cubicBezTo>
                    <a:pt x="6527" y="341"/>
                    <a:pt x="7014" y="1257"/>
                    <a:pt x="7705" y="740"/>
                  </a:cubicBezTo>
                  <a:cubicBezTo>
                    <a:pt x="7608" y="984"/>
                    <a:pt x="7666" y="1393"/>
                    <a:pt x="7822" y="1529"/>
                  </a:cubicBezTo>
                  <a:cubicBezTo>
                    <a:pt x="5231" y="1529"/>
                    <a:pt x="2485" y="1529"/>
                    <a:pt x="1" y="1247"/>
                  </a:cubicBezTo>
                  <a:lnTo>
                    <a:pt x="1" y="419"/>
                  </a:lnTo>
                  <a:cubicBezTo>
                    <a:pt x="468" y="0"/>
                    <a:pt x="946" y="672"/>
                    <a:pt x="1462" y="624"/>
                  </a:cubicBezTo>
                  <a:cubicBezTo>
                    <a:pt x="1715" y="594"/>
                    <a:pt x="1764" y="448"/>
                    <a:pt x="2017" y="34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6" name="Google Shape;6856;p43"/>
            <p:cNvSpPr/>
            <p:nvPr/>
          </p:nvSpPr>
          <p:spPr>
            <a:xfrm>
              <a:off x="2649725" y="4006425"/>
              <a:ext cx="197975" cy="33125"/>
            </a:xfrm>
            <a:custGeom>
              <a:avLst/>
              <a:gdLst/>
              <a:ahLst/>
              <a:cxnLst/>
              <a:rect l="l" t="t" r="r" b="b"/>
              <a:pathLst>
                <a:path w="7919" h="1325" extrusionOk="0">
                  <a:moveTo>
                    <a:pt x="419" y="78"/>
                  </a:moveTo>
                  <a:cubicBezTo>
                    <a:pt x="3020" y="0"/>
                    <a:pt x="5367" y="370"/>
                    <a:pt x="7773" y="361"/>
                  </a:cubicBezTo>
                  <a:cubicBezTo>
                    <a:pt x="7919" y="857"/>
                    <a:pt x="7286" y="935"/>
                    <a:pt x="6857" y="1033"/>
                  </a:cubicBezTo>
                  <a:cubicBezTo>
                    <a:pt x="5601" y="1305"/>
                    <a:pt x="4033" y="1237"/>
                    <a:pt x="2474" y="1305"/>
                  </a:cubicBezTo>
                  <a:cubicBezTo>
                    <a:pt x="1987" y="1325"/>
                    <a:pt x="1500" y="1315"/>
                    <a:pt x="1013" y="1266"/>
                  </a:cubicBezTo>
                  <a:cubicBezTo>
                    <a:pt x="633" y="1227"/>
                    <a:pt x="0" y="1227"/>
                    <a:pt x="185" y="672"/>
                  </a:cubicBezTo>
                  <a:cubicBezTo>
                    <a:pt x="955" y="624"/>
                    <a:pt x="1861" y="721"/>
                    <a:pt x="2757" y="711"/>
                  </a:cubicBezTo>
                  <a:cubicBezTo>
                    <a:pt x="3653" y="711"/>
                    <a:pt x="4597" y="594"/>
                    <a:pt x="5445" y="516"/>
                  </a:cubicBezTo>
                  <a:cubicBezTo>
                    <a:pt x="3818" y="380"/>
                    <a:pt x="2007" y="419"/>
                    <a:pt x="263" y="390"/>
                  </a:cubicBezTo>
                  <a:cubicBezTo>
                    <a:pt x="253" y="322"/>
                    <a:pt x="283" y="244"/>
                    <a:pt x="341" y="205"/>
                  </a:cubicBezTo>
                  <a:cubicBezTo>
                    <a:pt x="331" y="146"/>
                    <a:pt x="361" y="88"/>
                    <a:pt x="419" y="7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7" name="Google Shape;6857;p43"/>
            <p:cNvSpPr/>
            <p:nvPr/>
          </p:nvSpPr>
          <p:spPr>
            <a:xfrm>
              <a:off x="2405725" y="4017375"/>
              <a:ext cx="11225" cy="12925"/>
            </a:xfrm>
            <a:custGeom>
              <a:avLst/>
              <a:gdLst/>
              <a:ahLst/>
              <a:cxnLst/>
              <a:rect l="l" t="t" r="r" b="b"/>
              <a:pathLst>
                <a:path w="449" h="517" extrusionOk="0">
                  <a:moveTo>
                    <a:pt x="303" y="0"/>
                  </a:moveTo>
                  <a:cubicBezTo>
                    <a:pt x="449" y="205"/>
                    <a:pt x="186" y="351"/>
                    <a:pt x="147" y="517"/>
                  </a:cubicBezTo>
                  <a:cubicBezTo>
                    <a:pt x="1" y="302"/>
                    <a:pt x="283" y="176"/>
                    <a:pt x="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8" name="Google Shape;6858;p43"/>
            <p:cNvSpPr/>
            <p:nvPr/>
          </p:nvSpPr>
          <p:spPr>
            <a:xfrm>
              <a:off x="2406950" y="4029050"/>
              <a:ext cx="10000" cy="17800"/>
            </a:xfrm>
            <a:custGeom>
              <a:avLst/>
              <a:gdLst/>
              <a:ahLst/>
              <a:cxnLst/>
              <a:rect l="l" t="t" r="r" b="b"/>
              <a:pathLst>
                <a:path w="400" h="712" extrusionOk="0">
                  <a:moveTo>
                    <a:pt x="254" y="1"/>
                  </a:moveTo>
                  <a:cubicBezTo>
                    <a:pt x="400" y="264"/>
                    <a:pt x="215" y="537"/>
                    <a:pt x="137" y="712"/>
                  </a:cubicBezTo>
                  <a:cubicBezTo>
                    <a:pt x="1" y="459"/>
                    <a:pt x="186" y="176"/>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59" name="Google Shape;6859;p43"/>
            <p:cNvSpPr/>
            <p:nvPr/>
          </p:nvSpPr>
          <p:spPr>
            <a:xfrm>
              <a:off x="2832825" y="4041975"/>
              <a:ext cx="15625" cy="21700"/>
            </a:xfrm>
            <a:custGeom>
              <a:avLst/>
              <a:gdLst/>
              <a:ahLst/>
              <a:cxnLst/>
              <a:rect l="l" t="t" r="r" b="b"/>
              <a:pathLst>
                <a:path w="625" h="868" extrusionOk="0">
                  <a:moveTo>
                    <a:pt x="439" y="0"/>
                  </a:moveTo>
                  <a:cubicBezTo>
                    <a:pt x="624" y="409"/>
                    <a:pt x="186" y="536"/>
                    <a:pt x="166" y="867"/>
                  </a:cubicBezTo>
                  <a:cubicBezTo>
                    <a:pt x="1" y="770"/>
                    <a:pt x="127" y="380"/>
                    <a:pt x="88" y="156"/>
                  </a:cubicBezTo>
                  <a:cubicBezTo>
                    <a:pt x="215" y="137"/>
                    <a:pt x="342" y="78"/>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0" name="Google Shape;6860;p43"/>
            <p:cNvSpPr/>
            <p:nvPr/>
          </p:nvSpPr>
          <p:spPr>
            <a:xfrm>
              <a:off x="2433975" y="4044650"/>
              <a:ext cx="207725" cy="27300"/>
            </a:xfrm>
            <a:custGeom>
              <a:avLst/>
              <a:gdLst/>
              <a:ahLst/>
              <a:cxnLst/>
              <a:rect l="l" t="t" r="r" b="b"/>
              <a:pathLst>
                <a:path w="8309" h="1092" extrusionOk="0">
                  <a:moveTo>
                    <a:pt x="8260" y="331"/>
                  </a:moveTo>
                  <a:cubicBezTo>
                    <a:pt x="8309" y="692"/>
                    <a:pt x="7656" y="818"/>
                    <a:pt x="7354" y="848"/>
                  </a:cubicBezTo>
                  <a:cubicBezTo>
                    <a:pt x="6030" y="935"/>
                    <a:pt x="4442" y="828"/>
                    <a:pt x="2816" y="887"/>
                  </a:cubicBezTo>
                  <a:cubicBezTo>
                    <a:pt x="2299" y="896"/>
                    <a:pt x="1715" y="926"/>
                    <a:pt x="1228" y="926"/>
                  </a:cubicBezTo>
                  <a:cubicBezTo>
                    <a:pt x="770" y="926"/>
                    <a:pt x="118" y="1091"/>
                    <a:pt x="1" y="565"/>
                  </a:cubicBezTo>
                  <a:cubicBezTo>
                    <a:pt x="2075" y="711"/>
                    <a:pt x="4510" y="546"/>
                    <a:pt x="6721" y="565"/>
                  </a:cubicBezTo>
                  <a:cubicBezTo>
                    <a:pt x="6332" y="351"/>
                    <a:pt x="5806" y="448"/>
                    <a:pt x="5338" y="448"/>
                  </a:cubicBezTo>
                  <a:cubicBezTo>
                    <a:pt x="4861" y="448"/>
                    <a:pt x="4364" y="409"/>
                    <a:pt x="3877" y="409"/>
                  </a:cubicBezTo>
                  <a:cubicBezTo>
                    <a:pt x="2514" y="409"/>
                    <a:pt x="1004" y="653"/>
                    <a:pt x="127" y="166"/>
                  </a:cubicBezTo>
                  <a:cubicBezTo>
                    <a:pt x="342" y="20"/>
                    <a:pt x="751" y="0"/>
                    <a:pt x="1033" y="10"/>
                  </a:cubicBezTo>
                  <a:cubicBezTo>
                    <a:pt x="2007" y="49"/>
                    <a:pt x="3322" y="195"/>
                    <a:pt x="4393" y="244"/>
                  </a:cubicBezTo>
                  <a:cubicBezTo>
                    <a:pt x="5815" y="322"/>
                    <a:pt x="7140" y="78"/>
                    <a:pt x="8260" y="3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1" name="Google Shape;6861;p43"/>
            <p:cNvSpPr/>
            <p:nvPr/>
          </p:nvSpPr>
          <p:spPr>
            <a:xfrm>
              <a:off x="2651675" y="4047075"/>
              <a:ext cx="193350" cy="107650"/>
            </a:xfrm>
            <a:custGeom>
              <a:avLst/>
              <a:gdLst/>
              <a:ahLst/>
              <a:cxnLst/>
              <a:rect l="l" t="t" r="r" b="b"/>
              <a:pathLst>
                <a:path w="7734" h="4306" extrusionOk="0">
                  <a:moveTo>
                    <a:pt x="7023" y="1501"/>
                  </a:moveTo>
                  <a:cubicBezTo>
                    <a:pt x="7091" y="1510"/>
                    <a:pt x="7140" y="1316"/>
                    <a:pt x="7178" y="1423"/>
                  </a:cubicBezTo>
                  <a:cubicBezTo>
                    <a:pt x="7159" y="2221"/>
                    <a:pt x="7208" y="2942"/>
                    <a:pt x="7256" y="3673"/>
                  </a:cubicBezTo>
                  <a:cubicBezTo>
                    <a:pt x="7636" y="3205"/>
                    <a:pt x="7169" y="1900"/>
                    <a:pt x="7617" y="1501"/>
                  </a:cubicBezTo>
                  <a:cubicBezTo>
                    <a:pt x="7704" y="2329"/>
                    <a:pt x="7617" y="3351"/>
                    <a:pt x="7734" y="4140"/>
                  </a:cubicBezTo>
                  <a:cubicBezTo>
                    <a:pt x="5523" y="4306"/>
                    <a:pt x="3010" y="4228"/>
                    <a:pt x="701" y="4062"/>
                  </a:cubicBezTo>
                  <a:cubicBezTo>
                    <a:pt x="0" y="3303"/>
                    <a:pt x="429" y="1413"/>
                    <a:pt x="185" y="196"/>
                  </a:cubicBezTo>
                  <a:cubicBezTo>
                    <a:pt x="390" y="215"/>
                    <a:pt x="672" y="147"/>
                    <a:pt x="818" y="234"/>
                  </a:cubicBezTo>
                  <a:cubicBezTo>
                    <a:pt x="731" y="1257"/>
                    <a:pt x="848" y="2338"/>
                    <a:pt x="945" y="3312"/>
                  </a:cubicBezTo>
                  <a:cubicBezTo>
                    <a:pt x="1218" y="2465"/>
                    <a:pt x="925" y="1247"/>
                    <a:pt x="1023" y="196"/>
                  </a:cubicBezTo>
                  <a:cubicBezTo>
                    <a:pt x="2932" y="303"/>
                    <a:pt x="5328" y="390"/>
                    <a:pt x="7110" y="1"/>
                  </a:cubicBezTo>
                  <a:cubicBezTo>
                    <a:pt x="7159" y="420"/>
                    <a:pt x="7208" y="1179"/>
                    <a:pt x="7023" y="15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2" name="Google Shape;6862;p43"/>
            <p:cNvSpPr/>
            <p:nvPr/>
          </p:nvSpPr>
          <p:spPr>
            <a:xfrm>
              <a:off x="2407450" y="4049025"/>
              <a:ext cx="9275" cy="17800"/>
            </a:xfrm>
            <a:custGeom>
              <a:avLst/>
              <a:gdLst/>
              <a:ahLst/>
              <a:cxnLst/>
              <a:rect l="l" t="t" r="r" b="b"/>
              <a:pathLst>
                <a:path w="371" h="712" extrusionOk="0">
                  <a:moveTo>
                    <a:pt x="234" y="1"/>
                  </a:moveTo>
                  <a:cubicBezTo>
                    <a:pt x="370" y="254"/>
                    <a:pt x="175" y="507"/>
                    <a:pt x="117" y="712"/>
                  </a:cubicBezTo>
                  <a:cubicBezTo>
                    <a:pt x="0" y="468"/>
                    <a:pt x="117" y="127"/>
                    <a:pt x="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3" name="Google Shape;6863;p43"/>
            <p:cNvSpPr/>
            <p:nvPr/>
          </p:nvSpPr>
          <p:spPr>
            <a:xfrm>
              <a:off x="2831850" y="4056825"/>
              <a:ext cx="15125" cy="30700"/>
            </a:xfrm>
            <a:custGeom>
              <a:avLst/>
              <a:gdLst/>
              <a:ahLst/>
              <a:cxnLst/>
              <a:rect l="l" t="t" r="r" b="b"/>
              <a:pathLst>
                <a:path w="605" h="1228" extrusionOk="0">
                  <a:moveTo>
                    <a:pt x="478" y="0"/>
                  </a:moveTo>
                  <a:cubicBezTo>
                    <a:pt x="605" y="448"/>
                    <a:pt x="381" y="906"/>
                    <a:pt x="244" y="1228"/>
                  </a:cubicBezTo>
                  <a:cubicBezTo>
                    <a:pt x="1" y="780"/>
                    <a:pt x="332" y="302"/>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4" name="Google Shape;6864;p43"/>
            <p:cNvSpPr/>
            <p:nvPr/>
          </p:nvSpPr>
          <p:spPr>
            <a:xfrm>
              <a:off x="2940700" y="4059750"/>
              <a:ext cx="109600" cy="15350"/>
            </a:xfrm>
            <a:custGeom>
              <a:avLst/>
              <a:gdLst/>
              <a:ahLst/>
              <a:cxnLst/>
              <a:rect l="l" t="t" r="r" b="b"/>
              <a:pathLst>
                <a:path w="4384" h="614" extrusionOk="0">
                  <a:moveTo>
                    <a:pt x="4383" y="322"/>
                  </a:moveTo>
                  <a:cubicBezTo>
                    <a:pt x="3088" y="614"/>
                    <a:pt x="1335" y="614"/>
                    <a:pt x="0" y="361"/>
                  </a:cubicBezTo>
                  <a:cubicBezTo>
                    <a:pt x="0" y="234"/>
                    <a:pt x="30" y="107"/>
                    <a:pt x="78" y="0"/>
                  </a:cubicBezTo>
                  <a:cubicBezTo>
                    <a:pt x="1500" y="292"/>
                    <a:pt x="2942" y="400"/>
                    <a:pt x="4383" y="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5" name="Google Shape;6865;p43"/>
            <p:cNvSpPr/>
            <p:nvPr/>
          </p:nvSpPr>
          <p:spPr>
            <a:xfrm>
              <a:off x="3079725" y="4063400"/>
              <a:ext cx="10025" cy="4400"/>
            </a:xfrm>
            <a:custGeom>
              <a:avLst/>
              <a:gdLst/>
              <a:ahLst/>
              <a:cxnLst/>
              <a:rect l="l" t="t" r="r" b="b"/>
              <a:pathLst>
                <a:path w="401" h="176" extrusionOk="0">
                  <a:moveTo>
                    <a:pt x="400" y="49"/>
                  </a:moveTo>
                  <a:cubicBezTo>
                    <a:pt x="283" y="127"/>
                    <a:pt x="147" y="166"/>
                    <a:pt x="11" y="176"/>
                  </a:cubicBezTo>
                  <a:cubicBezTo>
                    <a:pt x="1" y="0"/>
                    <a:pt x="342" y="30"/>
                    <a:pt x="400" y="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6" name="Google Shape;6866;p43"/>
            <p:cNvSpPr/>
            <p:nvPr/>
          </p:nvSpPr>
          <p:spPr>
            <a:xfrm>
              <a:off x="3216575" y="4063650"/>
              <a:ext cx="11475" cy="19725"/>
            </a:xfrm>
            <a:custGeom>
              <a:avLst/>
              <a:gdLst/>
              <a:ahLst/>
              <a:cxnLst/>
              <a:rect l="l" t="t" r="r" b="b"/>
              <a:pathLst>
                <a:path w="459" h="789" extrusionOk="0">
                  <a:moveTo>
                    <a:pt x="312" y="0"/>
                  </a:moveTo>
                  <a:cubicBezTo>
                    <a:pt x="459" y="312"/>
                    <a:pt x="196" y="545"/>
                    <a:pt x="147" y="789"/>
                  </a:cubicBezTo>
                  <a:cubicBezTo>
                    <a:pt x="1" y="487"/>
                    <a:pt x="235" y="224"/>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7" name="Google Shape;6867;p43"/>
            <p:cNvSpPr/>
            <p:nvPr/>
          </p:nvSpPr>
          <p:spPr>
            <a:xfrm>
              <a:off x="2940450" y="4071675"/>
              <a:ext cx="65525" cy="7325"/>
            </a:xfrm>
            <a:custGeom>
              <a:avLst/>
              <a:gdLst/>
              <a:ahLst/>
              <a:cxnLst/>
              <a:rect l="l" t="t" r="r" b="b"/>
              <a:pathLst>
                <a:path w="2621" h="293" extrusionOk="0">
                  <a:moveTo>
                    <a:pt x="10" y="39"/>
                  </a:moveTo>
                  <a:cubicBezTo>
                    <a:pt x="1" y="10"/>
                    <a:pt x="30" y="0"/>
                    <a:pt x="49" y="0"/>
                  </a:cubicBezTo>
                  <a:cubicBezTo>
                    <a:pt x="585" y="98"/>
                    <a:pt x="1170" y="147"/>
                    <a:pt x="1754" y="195"/>
                  </a:cubicBezTo>
                  <a:lnTo>
                    <a:pt x="2621" y="195"/>
                  </a:lnTo>
                  <a:cubicBezTo>
                    <a:pt x="2621" y="244"/>
                    <a:pt x="2553" y="234"/>
                    <a:pt x="2504" y="234"/>
                  </a:cubicBezTo>
                  <a:lnTo>
                    <a:pt x="2377" y="234"/>
                  </a:lnTo>
                  <a:cubicBezTo>
                    <a:pt x="1540" y="215"/>
                    <a:pt x="614" y="293"/>
                    <a:pt x="10" y="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8" name="Google Shape;6868;p43"/>
            <p:cNvSpPr/>
            <p:nvPr/>
          </p:nvSpPr>
          <p:spPr>
            <a:xfrm>
              <a:off x="2407450" y="4072650"/>
              <a:ext cx="8525" cy="15850"/>
            </a:xfrm>
            <a:custGeom>
              <a:avLst/>
              <a:gdLst/>
              <a:ahLst/>
              <a:cxnLst/>
              <a:rect l="l" t="t" r="r" b="b"/>
              <a:pathLst>
                <a:path w="341" h="634" extrusionOk="0">
                  <a:moveTo>
                    <a:pt x="195" y="0"/>
                  </a:moveTo>
                  <a:cubicBezTo>
                    <a:pt x="341" y="224"/>
                    <a:pt x="136" y="439"/>
                    <a:pt x="117" y="634"/>
                  </a:cubicBezTo>
                  <a:cubicBezTo>
                    <a:pt x="0" y="439"/>
                    <a:pt x="117" y="127"/>
                    <a:pt x="1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69" name="Google Shape;6869;p43"/>
            <p:cNvSpPr/>
            <p:nvPr/>
          </p:nvSpPr>
          <p:spPr>
            <a:xfrm>
              <a:off x="2426675" y="4074350"/>
              <a:ext cx="6350" cy="58475"/>
            </a:xfrm>
            <a:custGeom>
              <a:avLst/>
              <a:gdLst/>
              <a:ahLst/>
              <a:cxnLst/>
              <a:rect l="l" t="t" r="r" b="b"/>
              <a:pathLst>
                <a:path w="254" h="2339" extrusionOk="0">
                  <a:moveTo>
                    <a:pt x="20" y="10"/>
                  </a:moveTo>
                  <a:cubicBezTo>
                    <a:pt x="88" y="1"/>
                    <a:pt x="88" y="49"/>
                    <a:pt x="147" y="49"/>
                  </a:cubicBezTo>
                  <a:cubicBezTo>
                    <a:pt x="254" y="799"/>
                    <a:pt x="186" y="1530"/>
                    <a:pt x="186" y="2338"/>
                  </a:cubicBezTo>
                  <a:cubicBezTo>
                    <a:pt x="0" y="2007"/>
                    <a:pt x="39" y="1471"/>
                    <a:pt x="20" y="1043"/>
                  </a:cubicBezTo>
                  <a:cubicBezTo>
                    <a:pt x="10" y="731"/>
                    <a:pt x="49" y="419"/>
                    <a:pt x="20" y="12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0" name="Google Shape;6870;p43"/>
            <p:cNvSpPr/>
            <p:nvPr/>
          </p:nvSpPr>
          <p:spPr>
            <a:xfrm>
              <a:off x="2435925" y="4076550"/>
              <a:ext cx="216250" cy="248625"/>
            </a:xfrm>
            <a:custGeom>
              <a:avLst/>
              <a:gdLst/>
              <a:ahLst/>
              <a:cxnLst/>
              <a:rect l="l" t="t" r="r" b="b"/>
              <a:pathLst>
                <a:path w="8650" h="9945" extrusionOk="0">
                  <a:moveTo>
                    <a:pt x="8465" y="9760"/>
                  </a:moveTo>
                  <a:cubicBezTo>
                    <a:pt x="8056" y="9623"/>
                    <a:pt x="7773" y="9428"/>
                    <a:pt x="7276" y="9604"/>
                  </a:cubicBezTo>
                  <a:cubicBezTo>
                    <a:pt x="7043" y="9682"/>
                    <a:pt x="6906" y="9906"/>
                    <a:pt x="6721" y="9915"/>
                  </a:cubicBezTo>
                  <a:cubicBezTo>
                    <a:pt x="6332" y="9945"/>
                    <a:pt x="5971" y="9380"/>
                    <a:pt x="5299" y="9477"/>
                  </a:cubicBezTo>
                  <a:cubicBezTo>
                    <a:pt x="5085" y="9516"/>
                    <a:pt x="4841" y="9779"/>
                    <a:pt x="4588" y="9799"/>
                  </a:cubicBezTo>
                  <a:cubicBezTo>
                    <a:pt x="4101" y="9838"/>
                    <a:pt x="3750" y="9312"/>
                    <a:pt x="3205" y="9399"/>
                  </a:cubicBezTo>
                  <a:cubicBezTo>
                    <a:pt x="2903" y="9448"/>
                    <a:pt x="2747" y="9838"/>
                    <a:pt x="2299" y="9799"/>
                  </a:cubicBezTo>
                  <a:cubicBezTo>
                    <a:pt x="1783" y="9750"/>
                    <a:pt x="1588" y="9088"/>
                    <a:pt x="799" y="9331"/>
                  </a:cubicBezTo>
                  <a:cubicBezTo>
                    <a:pt x="566" y="9399"/>
                    <a:pt x="449" y="9604"/>
                    <a:pt x="244" y="9799"/>
                  </a:cubicBezTo>
                  <a:cubicBezTo>
                    <a:pt x="273" y="6974"/>
                    <a:pt x="1" y="4276"/>
                    <a:pt x="127" y="1588"/>
                  </a:cubicBezTo>
                  <a:cubicBezTo>
                    <a:pt x="303" y="1325"/>
                    <a:pt x="449" y="1101"/>
                    <a:pt x="751" y="1111"/>
                  </a:cubicBezTo>
                  <a:cubicBezTo>
                    <a:pt x="1286" y="1130"/>
                    <a:pt x="1257" y="1919"/>
                    <a:pt x="1978" y="1783"/>
                  </a:cubicBezTo>
                  <a:cubicBezTo>
                    <a:pt x="2406" y="1705"/>
                    <a:pt x="2455" y="1335"/>
                    <a:pt x="2806" y="1033"/>
                  </a:cubicBezTo>
                  <a:cubicBezTo>
                    <a:pt x="3458" y="1198"/>
                    <a:pt x="3682" y="1919"/>
                    <a:pt x="4432" y="1783"/>
                  </a:cubicBezTo>
                  <a:cubicBezTo>
                    <a:pt x="4754" y="1724"/>
                    <a:pt x="4987" y="1208"/>
                    <a:pt x="5260" y="1189"/>
                  </a:cubicBezTo>
                  <a:cubicBezTo>
                    <a:pt x="5621" y="1179"/>
                    <a:pt x="5806" y="1646"/>
                    <a:pt x="6205" y="1588"/>
                  </a:cubicBezTo>
                  <a:cubicBezTo>
                    <a:pt x="6468" y="1549"/>
                    <a:pt x="6575" y="1266"/>
                    <a:pt x="6760" y="1111"/>
                  </a:cubicBezTo>
                  <a:cubicBezTo>
                    <a:pt x="6945" y="1189"/>
                    <a:pt x="6848" y="1315"/>
                    <a:pt x="7072" y="1198"/>
                  </a:cubicBezTo>
                  <a:cubicBezTo>
                    <a:pt x="7325" y="1471"/>
                    <a:pt x="8026" y="1520"/>
                    <a:pt x="8260" y="1198"/>
                  </a:cubicBezTo>
                  <a:cubicBezTo>
                    <a:pt x="8338" y="974"/>
                    <a:pt x="8046" y="1111"/>
                    <a:pt x="8065" y="955"/>
                  </a:cubicBezTo>
                  <a:lnTo>
                    <a:pt x="8065" y="127"/>
                  </a:lnTo>
                  <a:cubicBezTo>
                    <a:pt x="8182" y="117"/>
                    <a:pt x="8241" y="39"/>
                    <a:pt x="8338" y="0"/>
                  </a:cubicBezTo>
                  <a:cubicBezTo>
                    <a:pt x="8445" y="965"/>
                    <a:pt x="8338" y="2133"/>
                    <a:pt x="8533" y="3010"/>
                  </a:cubicBezTo>
                  <a:cubicBezTo>
                    <a:pt x="8348" y="3283"/>
                    <a:pt x="8172" y="3585"/>
                    <a:pt x="8221" y="4033"/>
                  </a:cubicBezTo>
                  <a:cubicBezTo>
                    <a:pt x="8250" y="4266"/>
                    <a:pt x="8484" y="4461"/>
                    <a:pt x="8533" y="4705"/>
                  </a:cubicBezTo>
                  <a:cubicBezTo>
                    <a:pt x="8650" y="5201"/>
                    <a:pt x="8494" y="5883"/>
                    <a:pt x="8455" y="6565"/>
                  </a:cubicBezTo>
                  <a:cubicBezTo>
                    <a:pt x="8406" y="7656"/>
                    <a:pt x="8523" y="8678"/>
                    <a:pt x="8465" y="9760"/>
                  </a:cubicBezTo>
                  <a:close/>
                  <a:moveTo>
                    <a:pt x="2533" y="3877"/>
                  </a:moveTo>
                  <a:cubicBezTo>
                    <a:pt x="2270" y="4393"/>
                    <a:pt x="1939" y="4909"/>
                    <a:pt x="1978" y="5416"/>
                  </a:cubicBezTo>
                  <a:cubicBezTo>
                    <a:pt x="2630" y="6214"/>
                    <a:pt x="3283" y="7315"/>
                    <a:pt x="4315" y="7860"/>
                  </a:cubicBezTo>
                  <a:cubicBezTo>
                    <a:pt x="4608" y="7451"/>
                    <a:pt x="4948" y="7179"/>
                    <a:pt x="5338" y="6760"/>
                  </a:cubicBezTo>
                  <a:cubicBezTo>
                    <a:pt x="5591" y="6477"/>
                    <a:pt x="6263" y="5912"/>
                    <a:pt x="6283" y="5533"/>
                  </a:cubicBezTo>
                  <a:cubicBezTo>
                    <a:pt x="6302" y="5260"/>
                    <a:pt x="6010" y="4909"/>
                    <a:pt x="5854" y="4666"/>
                  </a:cubicBezTo>
                  <a:cubicBezTo>
                    <a:pt x="5289" y="3779"/>
                    <a:pt x="4822" y="2961"/>
                    <a:pt x="4189" y="2289"/>
                  </a:cubicBezTo>
                  <a:cubicBezTo>
                    <a:pt x="3088" y="2046"/>
                    <a:pt x="2913" y="3146"/>
                    <a:pt x="2533" y="3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1" name="Google Shape;6871;p43"/>
            <p:cNvSpPr/>
            <p:nvPr/>
          </p:nvSpPr>
          <p:spPr>
            <a:xfrm>
              <a:off x="2437875" y="4079475"/>
              <a:ext cx="154400" cy="39450"/>
            </a:xfrm>
            <a:custGeom>
              <a:avLst/>
              <a:gdLst/>
              <a:ahLst/>
              <a:cxnLst/>
              <a:rect l="l" t="t" r="r" b="b"/>
              <a:pathLst>
                <a:path w="6176" h="1578" extrusionOk="0">
                  <a:moveTo>
                    <a:pt x="88" y="0"/>
                  </a:moveTo>
                  <a:cubicBezTo>
                    <a:pt x="1812" y="380"/>
                    <a:pt x="4130" y="302"/>
                    <a:pt x="6049" y="166"/>
                  </a:cubicBezTo>
                  <a:cubicBezTo>
                    <a:pt x="6107" y="497"/>
                    <a:pt x="6098" y="906"/>
                    <a:pt x="6176" y="1227"/>
                  </a:cubicBezTo>
                  <a:cubicBezTo>
                    <a:pt x="5767" y="1334"/>
                    <a:pt x="5640" y="867"/>
                    <a:pt x="5270" y="838"/>
                  </a:cubicBezTo>
                  <a:cubicBezTo>
                    <a:pt x="4832" y="799"/>
                    <a:pt x="4559" y="1412"/>
                    <a:pt x="4198" y="1422"/>
                  </a:cubicBezTo>
                  <a:cubicBezTo>
                    <a:pt x="3653" y="1442"/>
                    <a:pt x="3234" y="653"/>
                    <a:pt x="2776" y="672"/>
                  </a:cubicBezTo>
                  <a:cubicBezTo>
                    <a:pt x="2221" y="701"/>
                    <a:pt x="2192" y="1578"/>
                    <a:pt x="1588" y="1422"/>
                  </a:cubicBezTo>
                  <a:cubicBezTo>
                    <a:pt x="1325" y="1354"/>
                    <a:pt x="1237" y="828"/>
                    <a:pt x="877" y="750"/>
                  </a:cubicBezTo>
                  <a:cubicBezTo>
                    <a:pt x="526" y="682"/>
                    <a:pt x="390" y="809"/>
                    <a:pt x="49" y="994"/>
                  </a:cubicBezTo>
                  <a:cubicBezTo>
                    <a:pt x="69" y="672"/>
                    <a:pt x="1" y="253"/>
                    <a:pt x="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2" name="Google Shape;6872;p43"/>
            <p:cNvSpPr/>
            <p:nvPr/>
          </p:nvSpPr>
          <p:spPr>
            <a:xfrm>
              <a:off x="2621725" y="4079475"/>
              <a:ext cx="6100" cy="25825"/>
            </a:xfrm>
            <a:custGeom>
              <a:avLst/>
              <a:gdLst/>
              <a:ahLst/>
              <a:cxnLst/>
              <a:rect l="l" t="t" r="r" b="b"/>
              <a:pathLst>
                <a:path w="244" h="1033" extrusionOk="0">
                  <a:moveTo>
                    <a:pt x="78" y="0"/>
                  </a:moveTo>
                  <a:cubicBezTo>
                    <a:pt x="244" y="195"/>
                    <a:pt x="214" y="789"/>
                    <a:pt x="205" y="1033"/>
                  </a:cubicBezTo>
                  <a:cubicBezTo>
                    <a:pt x="0" y="877"/>
                    <a:pt x="59" y="253"/>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3" name="Google Shape;6873;p43"/>
            <p:cNvSpPr/>
            <p:nvPr/>
          </p:nvSpPr>
          <p:spPr>
            <a:xfrm>
              <a:off x="2630250" y="4080450"/>
              <a:ext cx="6100" cy="23875"/>
            </a:xfrm>
            <a:custGeom>
              <a:avLst/>
              <a:gdLst/>
              <a:ahLst/>
              <a:cxnLst/>
              <a:rect l="l" t="t" r="r" b="b"/>
              <a:pathLst>
                <a:path w="244" h="955" extrusionOk="0">
                  <a:moveTo>
                    <a:pt x="20" y="0"/>
                  </a:moveTo>
                  <a:cubicBezTo>
                    <a:pt x="185" y="156"/>
                    <a:pt x="244" y="789"/>
                    <a:pt x="146" y="955"/>
                  </a:cubicBezTo>
                  <a:cubicBezTo>
                    <a:pt x="0" y="731"/>
                    <a:pt x="29" y="341"/>
                    <a:pt x="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4" name="Google Shape;6874;p43"/>
            <p:cNvSpPr/>
            <p:nvPr/>
          </p:nvSpPr>
          <p:spPr>
            <a:xfrm>
              <a:off x="2601275" y="4080450"/>
              <a:ext cx="19500" cy="22900"/>
            </a:xfrm>
            <a:custGeom>
              <a:avLst/>
              <a:gdLst/>
              <a:ahLst/>
              <a:cxnLst/>
              <a:rect l="l" t="t" r="r" b="b"/>
              <a:pathLst>
                <a:path w="780" h="916" extrusionOk="0">
                  <a:moveTo>
                    <a:pt x="701" y="39"/>
                  </a:moveTo>
                  <a:cubicBezTo>
                    <a:pt x="740" y="322"/>
                    <a:pt x="730" y="643"/>
                    <a:pt x="779" y="916"/>
                  </a:cubicBezTo>
                  <a:cubicBezTo>
                    <a:pt x="468" y="886"/>
                    <a:pt x="594" y="419"/>
                    <a:pt x="545" y="117"/>
                  </a:cubicBezTo>
                  <a:cubicBezTo>
                    <a:pt x="419" y="253"/>
                    <a:pt x="584" y="662"/>
                    <a:pt x="468" y="789"/>
                  </a:cubicBezTo>
                  <a:cubicBezTo>
                    <a:pt x="146" y="809"/>
                    <a:pt x="419" y="234"/>
                    <a:pt x="224" y="117"/>
                  </a:cubicBezTo>
                  <a:cubicBezTo>
                    <a:pt x="49" y="351"/>
                    <a:pt x="409" y="867"/>
                    <a:pt x="68" y="916"/>
                  </a:cubicBezTo>
                  <a:cubicBezTo>
                    <a:pt x="10" y="633"/>
                    <a:pt x="0" y="360"/>
                    <a:pt x="29" y="78"/>
                  </a:cubicBezTo>
                  <a:cubicBezTo>
                    <a:pt x="185" y="0"/>
                    <a:pt x="487" y="59"/>
                    <a:pt x="701" y="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5" name="Google Shape;6875;p43"/>
            <p:cNvSpPr/>
            <p:nvPr/>
          </p:nvSpPr>
          <p:spPr>
            <a:xfrm>
              <a:off x="2593950" y="4082400"/>
              <a:ext cx="7325" cy="23875"/>
            </a:xfrm>
            <a:custGeom>
              <a:avLst/>
              <a:gdLst/>
              <a:ahLst/>
              <a:cxnLst/>
              <a:rect l="l" t="t" r="r" b="b"/>
              <a:pathLst>
                <a:path w="293" h="955" extrusionOk="0">
                  <a:moveTo>
                    <a:pt x="88" y="0"/>
                  </a:moveTo>
                  <a:cubicBezTo>
                    <a:pt x="293" y="136"/>
                    <a:pt x="186" y="769"/>
                    <a:pt x="205" y="955"/>
                  </a:cubicBezTo>
                  <a:cubicBezTo>
                    <a:pt x="1" y="818"/>
                    <a:pt x="50" y="244"/>
                    <a:pt x="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6" name="Google Shape;6876;p43"/>
            <p:cNvSpPr/>
            <p:nvPr/>
          </p:nvSpPr>
          <p:spPr>
            <a:xfrm>
              <a:off x="3217800" y="4084575"/>
              <a:ext cx="10000" cy="13900"/>
            </a:xfrm>
            <a:custGeom>
              <a:avLst/>
              <a:gdLst/>
              <a:ahLst/>
              <a:cxnLst/>
              <a:rect l="l" t="t" r="r" b="b"/>
              <a:pathLst>
                <a:path w="400" h="556" extrusionOk="0">
                  <a:moveTo>
                    <a:pt x="263" y="1"/>
                  </a:moveTo>
                  <a:cubicBezTo>
                    <a:pt x="400" y="205"/>
                    <a:pt x="156" y="361"/>
                    <a:pt x="137" y="556"/>
                  </a:cubicBezTo>
                  <a:cubicBezTo>
                    <a:pt x="0" y="342"/>
                    <a:pt x="195" y="137"/>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7" name="Google Shape;6877;p43"/>
            <p:cNvSpPr/>
            <p:nvPr/>
          </p:nvSpPr>
          <p:spPr>
            <a:xfrm>
              <a:off x="2946775" y="4085550"/>
              <a:ext cx="141025" cy="64550"/>
            </a:xfrm>
            <a:custGeom>
              <a:avLst/>
              <a:gdLst/>
              <a:ahLst/>
              <a:cxnLst/>
              <a:rect l="l" t="t" r="r" b="b"/>
              <a:pathLst>
                <a:path w="5641" h="2582" extrusionOk="0">
                  <a:moveTo>
                    <a:pt x="5640" y="1"/>
                  </a:moveTo>
                  <a:lnTo>
                    <a:pt x="5640" y="2212"/>
                  </a:lnTo>
                  <a:cubicBezTo>
                    <a:pt x="3975" y="2582"/>
                    <a:pt x="1929" y="2455"/>
                    <a:pt x="40" y="2367"/>
                  </a:cubicBezTo>
                  <a:cubicBezTo>
                    <a:pt x="50" y="1627"/>
                    <a:pt x="20" y="926"/>
                    <a:pt x="1" y="234"/>
                  </a:cubicBezTo>
                  <a:cubicBezTo>
                    <a:pt x="1861" y="712"/>
                    <a:pt x="3751" y="1"/>
                    <a:pt x="5640" y="1"/>
                  </a:cubicBezTo>
                  <a:close/>
                  <a:moveTo>
                    <a:pt x="3001" y="1296"/>
                  </a:moveTo>
                  <a:cubicBezTo>
                    <a:pt x="2981" y="1023"/>
                    <a:pt x="2796" y="965"/>
                    <a:pt x="2563" y="1023"/>
                  </a:cubicBezTo>
                  <a:cubicBezTo>
                    <a:pt x="1696" y="1247"/>
                    <a:pt x="3040" y="2173"/>
                    <a:pt x="3001" y="1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8" name="Google Shape;6878;p43"/>
            <p:cNvSpPr/>
            <p:nvPr/>
          </p:nvSpPr>
          <p:spPr>
            <a:xfrm>
              <a:off x="2406950" y="4093350"/>
              <a:ext cx="9025" cy="16825"/>
            </a:xfrm>
            <a:custGeom>
              <a:avLst/>
              <a:gdLst/>
              <a:ahLst/>
              <a:cxnLst/>
              <a:rect l="l" t="t" r="r" b="b"/>
              <a:pathLst>
                <a:path w="361" h="673" extrusionOk="0">
                  <a:moveTo>
                    <a:pt x="215" y="0"/>
                  </a:moveTo>
                  <a:cubicBezTo>
                    <a:pt x="361" y="254"/>
                    <a:pt x="147" y="478"/>
                    <a:pt x="98" y="672"/>
                  </a:cubicBezTo>
                  <a:cubicBezTo>
                    <a:pt x="1" y="468"/>
                    <a:pt x="127" y="156"/>
                    <a:pt x="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79" name="Google Shape;6879;p43"/>
            <p:cNvSpPr/>
            <p:nvPr/>
          </p:nvSpPr>
          <p:spPr>
            <a:xfrm>
              <a:off x="3217550" y="4099200"/>
              <a:ext cx="10250" cy="15850"/>
            </a:xfrm>
            <a:custGeom>
              <a:avLst/>
              <a:gdLst/>
              <a:ahLst/>
              <a:cxnLst/>
              <a:rect l="l" t="t" r="r" b="b"/>
              <a:pathLst>
                <a:path w="410" h="634" extrusionOk="0">
                  <a:moveTo>
                    <a:pt x="273" y="0"/>
                  </a:moveTo>
                  <a:cubicBezTo>
                    <a:pt x="410" y="244"/>
                    <a:pt x="186" y="448"/>
                    <a:pt x="147" y="633"/>
                  </a:cubicBezTo>
                  <a:cubicBezTo>
                    <a:pt x="1" y="399"/>
                    <a:pt x="225" y="195"/>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0" name="Google Shape;6880;p43"/>
            <p:cNvSpPr/>
            <p:nvPr/>
          </p:nvSpPr>
          <p:spPr>
            <a:xfrm>
              <a:off x="3217550" y="4116975"/>
              <a:ext cx="10250" cy="15850"/>
            </a:xfrm>
            <a:custGeom>
              <a:avLst/>
              <a:gdLst/>
              <a:ahLst/>
              <a:cxnLst/>
              <a:rect l="l" t="t" r="r" b="b"/>
              <a:pathLst>
                <a:path w="410" h="634" extrusionOk="0">
                  <a:moveTo>
                    <a:pt x="273" y="0"/>
                  </a:moveTo>
                  <a:cubicBezTo>
                    <a:pt x="410" y="244"/>
                    <a:pt x="186" y="448"/>
                    <a:pt x="147" y="633"/>
                  </a:cubicBezTo>
                  <a:cubicBezTo>
                    <a:pt x="1" y="399"/>
                    <a:pt x="225" y="195"/>
                    <a:pt x="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1" name="Google Shape;6881;p43"/>
            <p:cNvSpPr/>
            <p:nvPr/>
          </p:nvSpPr>
          <p:spPr>
            <a:xfrm>
              <a:off x="3219025" y="4134750"/>
              <a:ext cx="9525" cy="14875"/>
            </a:xfrm>
            <a:custGeom>
              <a:avLst/>
              <a:gdLst/>
              <a:ahLst/>
              <a:cxnLst/>
              <a:rect l="l" t="t" r="r" b="b"/>
              <a:pathLst>
                <a:path w="381" h="595" extrusionOk="0">
                  <a:moveTo>
                    <a:pt x="244" y="0"/>
                  </a:moveTo>
                  <a:cubicBezTo>
                    <a:pt x="380" y="224"/>
                    <a:pt x="185" y="438"/>
                    <a:pt x="127" y="594"/>
                  </a:cubicBezTo>
                  <a:cubicBezTo>
                    <a:pt x="0" y="390"/>
                    <a:pt x="176" y="146"/>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2" name="Google Shape;6882;p43"/>
            <p:cNvSpPr/>
            <p:nvPr/>
          </p:nvSpPr>
          <p:spPr>
            <a:xfrm>
              <a:off x="2495350" y="4138625"/>
              <a:ext cx="88900" cy="122525"/>
            </a:xfrm>
            <a:custGeom>
              <a:avLst/>
              <a:gdLst/>
              <a:ahLst/>
              <a:cxnLst/>
              <a:rect l="l" t="t" r="r" b="b"/>
              <a:pathLst>
                <a:path w="3556" h="4901" extrusionOk="0">
                  <a:moveTo>
                    <a:pt x="3555" y="2894"/>
                  </a:moveTo>
                  <a:cubicBezTo>
                    <a:pt x="2990" y="3585"/>
                    <a:pt x="2270" y="4131"/>
                    <a:pt x="1783" y="4900"/>
                  </a:cubicBezTo>
                  <a:cubicBezTo>
                    <a:pt x="1110" y="4228"/>
                    <a:pt x="633" y="3361"/>
                    <a:pt x="0" y="2650"/>
                  </a:cubicBezTo>
                  <a:cubicBezTo>
                    <a:pt x="438" y="1842"/>
                    <a:pt x="799" y="946"/>
                    <a:pt x="1227" y="128"/>
                  </a:cubicBezTo>
                  <a:cubicBezTo>
                    <a:pt x="1354" y="147"/>
                    <a:pt x="1490" y="98"/>
                    <a:pt x="1578" y="1"/>
                  </a:cubicBezTo>
                  <a:cubicBezTo>
                    <a:pt x="2240" y="965"/>
                    <a:pt x="2815" y="2007"/>
                    <a:pt x="3555" y="2894"/>
                  </a:cubicBezTo>
                  <a:close/>
                  <a:moveTo>
                    <a:pt x="1344" y="361"/>
                  </a:moveTo>
                  <a:cubicBezTo>
                    <a:pt x="1373" y="420"/>
                    <a:pt x="1403" y="488"/>
                    <a:pt x="1500" y="488"/>
                  </a:cubicBezTo>
                  <a:cubicBezTo>
                    <a:pt x="1559" y="449"/>
                    <a:pt x="1627" y="420"/>
                    <a:pt x="1627" y="322"/>
                  </a:cubicBezTo>
                  <a:cubicBezTo>
                    <a:pt x="1588" y="264"/>
                    <a:pt x="1559" y="205"/>
                    <a:pt x="1461" y="205"/>
                  </a:cubicBezTo>
                  <a:cubicBezTo>
                    <a:pt x="1403" y="235"/>
                    <a:pt x="1335" y="264"/>
                    <a:pt x="1344" y="361"/>
                  </a:cubicBezTo>
                  <a:close/>
                  <a:moveTo>
                    <a:pt x="2328" y="3410"/>
                  </a:moveTo>
                  <a:cubicBezTo>
                    <a:pt x="2484" y="3166"/>
                    <a:pt x="2815" y="2767"/>
                    <a:pt x="2805" y="2494"/>
                  </a:cubicBezTo>
                  <a:cubicBezTo>
                    <a:pt x="2795" y="2348"/>
                    <a:pt x="2513" y="2007"/>
                    <a:pt x="2406" y="1822"/>
                  </a:cubicBezTo>
                  <a:cubicBezTo>
                    <a:pt x="2133" y="1365"/>
                    <a:pt x="1929" y="878"/>
                    <a:pt x="1461" y="683"/>
                  </a:cubicBezTo>
                  <a:cubicBezTo>
                    <a:pt x="1257" y="907"/>
                    <a:pt x="507" y="2290"/>
                    <a:pt x="555" y="2689"/>
                  </a:cubicBezTo>
                  <a:cubicBezTo>
                    <a:pt x="585" y="2952"/>
                    <a:pt x="916" y="3283"/>
                    <a:pt x="1072" y="3478"/>
                  </a:cubicBezTo>
                  <a:cubicBezTo>
                    <a:pt x="1247" y="3731"/>
                    <a:pt x="1461" y="3955"/>
                    <a:pt x="1695" y="4150"/>
                  </a:cubicBezTo>
                  <a:cubicBezTo>
                    <a:pt x="1948" y="3985"/>
                    <a:pt x="2133" y="3702"/>
                    <a:pt x="2328" y="3400"/>
                  </a:cubicBezTo>
                  <a:close/>
                  <a:moveTo>
                    <a:pt x="2922" y="3011"/>
                  </a:moveTo>
                  <a:cubicBezTo>
                    <a:pt x="3107" y="3040"/>
                    <a:pt x="3156" y="2933"/>
                    <a:pt x="3156" y="2777"/>
                  </a:cubicBezTo>
                  <a:cubicBezTo>
                    <a:pt x="3020" y="2563"/>
                    <a:pt x="2786" y="2835"/>
                    <a:pt x="2922" y="3011"/>
                  </a:cubicBezTo>
                  <a:close/>
                  <a:moveTo>
                    <a:pt x="2727" y="3371"/>
                  </a:moveTo>
                  <a:cubicBezTo>
                    <a:pt x="2942" y="3400"/>
                    <a:pt x="3029" y="3303"/>
                    <a:pt x="3000" y="3088"/>
                  </a:cubicBezTo>
                  <a:cubicBezTo>
                    <a:pt x="2834" y="2894"/>
                    <a:pt x="2562" y="3137"/>
                    <a:pt x="2727" y="3361"/>
                  </a:cubicBezTo>
                  <a:close/>
                  <a:moveTo>
                    <a:pt x="2688" y="3761"/>
                  </a:moveTo>
                  <a:cubicBezTo>
                    <a:pt x="2922" y="3069"/>
                    <a:pt x="1997" y="3722"/>
                    <a:pt x="2688" y="3761"/>
                  </a:cubicBezTo>
                  <a:close/>
                  <a:moveTo>
                    <a:pt x="2055" y="4277"/>
                  </a:moveTo>
                  <a:cubicBezTo>
                    <a:pt x="2143" y="4316"/>
                    <a:pt x="2240" y="4248"/>
                    <a:pt x="2250" y="4150"/>
                  </a:cubicBezTo>
                  <a:cubicBezTo>
                    <a:pt x="2192" y="4111"/>
                    <a:pt x="2123" y="4101"/>
                    <a:pt x="2055" y="4111"/>
                  </a:cubicBezTo>
                  <a:close/>
                  <a:moveTo>
                    <a:pt x="1773" y="4510"/>
                  </a:moveTo>
                  <a:cubicBezTo>
                    <a:pt x="1792" y="4384"/>
                    <a:pt x="1744" y="4335"/>
                    <a:pt x="1617" y="4355"/>
                  </a:cubicBezTo>
                  <a:cubicBezTo>
                    <a:pt x="1510" y="4481"/>
                    <a:pt x="1656" y="4588"/>
                    <a:pt x="1773" y="451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3" name="Google Shape;6883;p43"/>
            <p:cNvSpPr/>
            <p:nvPr/>
          </p:nvSpPr>
          <p:spPr>
            <a:xfrm>
              <a:off x="2265975" y="4150800"/>
              <a:ext cx="149775" cy="22200"/>
            </a:xfrm>
            <a:custGeom>
              <a:avLst/>
              <a:gdLst/>
              <a:ahLst/>
              <a:cxnLst/>
              <a:rect l="l" t="t" r="r" b="b"/>
              <a:pathLst>
                <a:path w="5991" h="888" extrusionOk="0">
                  <a:moveTo>
                    <a:pt x="5971" y="274"/>
                  </a:moveTo>
                  <a:cubicBezTo>
                    <a:pt x="5990" y="507"/>
                    <a:pt x="5659" y="478"/>
                    <a:pt x="5503" y="507"/>
                  </a:cubicBezTo>
                  <a:cubicBezTo>
                    <a:pt x="4042" y="800"/>
                    <a:pt x="1559" y="887"/>
                    <a:pt x="10" y="507"/>
                  </a:cubicBezTo>
                  <a:cubicBezTo>
                    <a:pt x="0" y="254"/>
                    <a:pt x="166" y="1"/>
                    <a:pt x="409" y="79"/>
                  </a:cubicBezTo>
                  <a:cubicBezTo>
                    <a:pt x="1033" y="244"/>
                    <a:pt x="1685" y="352"/>
                    <a:pt x="2338" y="391"/>
                  </a:cubicBezTo>
                  <a:cubicBezTo>
                    <a:pt x="3682" y="459"/>
                    <a:pt x="5016" y="215"/>
                    <a:pt x="5971" y="2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4" name="Google Shape;6884;p43"/>
            <p:cNvSpPr/>
            <p:nvPr/>
          </p:nvSpPr>
          <p:spPr>
            <a:xfrm>
              <a:off x="3219025" y="4152525"/>
              <a:ext cx="10725" cy="14875"/>
            </a:xfrm>
            <a:custGeom>
              <a:avLst/>
              <a:gdLst/>
              <a:ahLst/>
              <a:cxnLst/>
              <a:rect l="l" t="t" r="r" b="b"/>
              <a:pathLst>
                <a:path w="429" h="595" extrusionOk="0">
                  <a:moveTo>
                    <a:pt x="244" y="0"/>
                  </a:moveTo>
                  <a:cubicBezTo>
                    <a:pt x="429" y="175"/>
                    <a:pt x="185" y="429"/>
                    <a:pt x="127" y="594"/>
                  </a:cubicBezTo>
                  <a:cubicBezTo>
                    <a:pt x="0" y="390"/>
                    <a:pt x="214" y="185"/>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5" name="Google Shape;6885;p43"/>
            <p:cNvSpPr/>
            <p:nvPr/>
          </p:nvSpPr>
          <p:spPr>
            <a:xfrm>
              <a:off x="2938750" y="4151775"/>
              <a:ext cx="153175" cy="18300"/>
            </a:xfrm>
            <a:custGeom>
              <a:avLst/>
              <a:gdLst/>
              <a:ahLst/>
              <a:cxnLst/>
              <a:rect l="l" t="t" r="r" b="b"/>
              <a:pathLst>
                <a:path w="6127" h="732" extrusionOk="0">
                  <a:moveTo>
                    <a:pt x="6127" y="157"/>
                  </a:moveTo>
                  <a:cubicBezTo>
                    <a:pt x="5552" y="468"/>
                    <a:pt x="4695" y="517"/>
                    <a:pt x="3867" y="585"/>
                  </a:cubicBezTo>
                  <a:cubicBezTo>
                    <a:pt x="2582" y="683"/>
                    <a:pt x="1130" y="731"/>
                    <a:pt x="1" y="507"/>
                  </a:cubicBezTo>
                  <a:cubicBezTo>
                    <a:pt x="59" y="429"/>
                    <a:pt x="30" y="244"/>
                    <a:pt x="78" y="157"/>
                  </a:cubicBezTo>
                  <a:cubicBezTo>
                    <a:pt x="1851" y="283"/>
                    <a:pt x="3634" y="264"/>
                    <a:pt x="5416" y="118"/>
                  </a:cubicBezTo>
                  <a:cubicBezTo>
                    <a:pt x="5659" y="89"/>
                    <a:pt x="5903" y="1"/>
                    <a:pt x="6127" y="1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6" name="Google Shape;6886;p43"/>
            <p:cNvSpPr/>
            <p:nvPr/>
          </p:nvSpPr>
          <p:spPr>
            <a:xfrm>
              <a:off x="2267175" y="4168350"/>
              <a:ext cx="148075" cy="19750"/>
            </a:xfrm>
            <a:custGeom>
              <a:avLst/>
              <a:gdLst/>
              <a:ahLst/>
              <a:cxnLst/>
              <a:rect l="l" t="t" r="r" b="b"/>
              <a:pathLst>
                <a:path w="5923" h="790" extrusionOk="0">
                  <a:moveTo>
                    <a:pt x="5884" y="0"/>
                  </a:moveTo>
                  <a:cubicBezTo>
                    <a:pt x="5923" y="0"/>
                    <a:pt x="5923" y="49"/>
                    <a:pt x="5923" y="78"/>
                  </a:cubicBezTo>
                  <a:cubicBezTo>
                    <a:pt x="5767" y="429"/>
                    <a:pt x="5241" y="409"/>
                    <a:pt x="4822" y="477"/>
                  </a:cubicBezTo>
                  <a:cubicBezTo>
                    <a:pt x="3410" y="721"/>
                    <a:pt x="1072" y="789"/>
                    <a:pt x="1" y="156"/>
                  </a:cubicBezTo>
                  <a:cubicBezTo>
                    <a:pt x="556" y="146"/>
                    <a:pt x="1267" y="322"/>
                    <a:pt x="2017" y="361"/>
                  </a:cubicBezTo>
                  <a:cubicBezTo>
                    <a:pt x="3088" y="400"/>
                    <a:pt x="4160" y="341"/>
                    <a:pt x="5212" y="205"/>
                  </a:cubicBezTo>
                  <a:cubicBezTo>
                    <a:pt x="5445" y="176"/>
                    <a:pt x="5679" y="107"/>
                    <a:pt x="5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7" name="Google Shape;6887;p43"/>
            <p:cNvSpPr/>
            <p:nvPr/>
          </p:nvSpPr>
          <p:spPr>
            <a:xfrm>
              <a:off x="2942650" y="4174425"/>
              <a:ext cx="148300" cy="70400"/>
            </a:xfrm>
            <a:custGeom>
              <a:avLst/>
              <a:gdLst/>
              <a:ahLst/>
              <a:cxnLst/>
              <a:rect l="l" t="t" r="r" b="b"/>
              <a:pathLst>
                <a:path w="5932" h="2816" extrusionOk="0">
                  <a:moveTo>
                    <a:pt x="5766" y="1"/>
                  </a:moveTo>
                  <a:cubicBezTo>
                    <a:pt x="5932" y="712"/>
                    <a:pt x="5883" y="1647"/>
                    <a:pt x="5922" y="2484"/>
                  </a:cubicBezTo>
                  <a:cubicBezTo>
                    <a:pt x="3867" y="2553"/>
                    <a:pt x="1870" y="2816"/>
                    <a:pt x="39" y="2406"/>
                  </a:cubicBezTo>
                  <a:cubicBezTo>
                    <a:pt x="39" y="1666"/>
                    <a:pt x="49" y="926"/>
                    <a:pt x="0" y="234"/>
                  </a:cubicBezTo>
                  <a:cubicBezTo>
                    <a:pt x="1900" y="429"/>
                    <a:pt x="4072" y="264"/>
                    <a:pt x="5766" y="1"/>
                  </a:cubicBezTo>
                  <a:close/>
                  <a:moveTo>
                    <a:pt x="2883" y="1890"/>
                  </a:moveTo>
                  <a:cubicBezTo>
                    <a:pt x="3234" y="1822"/>
                    <a:pt x="3263" y="1082"/>
                    <a:pt x="2728" y="1218"/>
                  </a:cubicBezTo>
                  <a:cubicBezTo>
                    <a:pt x="2221" y="1355"/>
                    <a:pt x="2513" y="1968"/>
                    <a:pt x="2883" y="18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8" name="Google Shape;6888;p43"/>
            <p:cNvSpPr/>
            <p:nvPr/>
          </p:nvSpPr>
          <p:spPr>
            <a:xfrm>
              <a:off x="2425950" y="4181250"/>
              <a:ext cx="12200" cy="155125"/>
            </a:xfrm>
            <a:custGeom>
              <a:avLst/>
              <a:gdLst/>
              <a:ahLst/>
              <a:cxnLst/>
              <a:rect l="l" t="t" r="r" b="b"/>
              <a:pathLst>
                <a:path w="488" h="6205" extrusionOk="0">
                  <a:moveTo>
                    <a:pt x="166" y="0"/>
                  </a:moveTo>
                  <a:cubicBezTo>
                    <a:pt x="253" y="1958"/>
                    <a:pt x="487" y="4305"/>
                    <a:pt x="244" y="6205"/>
                  </a:cubicBezTo>
                  <a:cubicBezTo>
                    <a:pt x="0" y="4315"/>
                    <a:pt x="244" y="2065"/>
                    <a:pt x="49" y="78"/>
                  </a:cubicBezTo>
                  <a:cubicBezTo>
                    <a:pt x="107" y="88"/>
                    <a:pt x="156" y="49"/>
                    <a:pt x="1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89" name="Google Shape;6889;p43"/>
            <p:cNvSpPr/>
            <p:nvPr/>
          </p:nvSpPr>
          <p:spPr>
            <a:xfrm>
              <a:off x="2271075" y="4189050"/>
              <a:ext cx="132500" cy="151225"/>
            </a:xfrm>
            <a:custGeom>
              <a:avLst/>
              <a:gdLst/>
              <a:ahLst/>
              <a:cxnLst/>
              <a:rect l="l" t="t" r="r" b="b"/>
              <a:pathLst>
                <a:path w="5300" h="6049" extrusionOk="0">
                  <a:moveTo>
                    <a:pt x="5260" y="127"/>
                  </a:moveTo>
                  <a:cubicBezTo>
                    <a:pt x="5299" y="2114"/>
                    <a:pt x="5075" y="3984"/>
                    <a:pt x="5260" y="5893"/>
                  </a:cubicBezTo>
                  <a:cubicBezTo>
                    <a:pt x="3643" y="6010"/>
                    <a:pt x="1880" y="5990"/>
                    <a:pt x="205" y="6049"/>
                  </a:cubicBezTo>
                  <a:cubicBezTo>
                    <a:pt x="49" y="4081"/>
                    <a:pt x="1" y="2172"/>
                    <a:pt x="1" y="0"/>
                  </a:cubicBezTo>
                  <a:cubicBezTo>
                    <a:pt x="1540" y="419"/>
                    <a:pt x="3614" y="370"/>
                    <a:pt x="5260" y="1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0" name="Google Shape;6890;p43"/>
            <p:cNvSpPr/>
            <p:nvPr/>
          </p:nvSpPr>
          <p:spPr>
            <a:xfrm>
              <a:off x="2408175" y="4189050"/>
              <a:ext cx="9750" cy="80125"/>
            </a:xfrm>
            <a:custGeom>
              <a:avLst/>
              <a:gdLst/>
              <a:ahLst/>
              <a:cxnLst/>
              <a:rect l="l" t="t" r="r" b="b"/>
              <a:pathLst>
                <a:path w="390" h="3205" extrusionOk="0">
                  <a:moveTo>
                    <a:pt x="49" y="0"/>
                  </a:moveTo>
                  <a:lnTo>
                    <a:pt x="176" y="0"/>
                  </a:lnTo>
                  <a:cubicBezTo>
                    <a:pt x="224" y="1003"/>
                    <a:pt x="390" y="2386"/>
                    <a:pt x="49" y="3205"/>
                  </a:cubicBezTo>
                  <a:cubicBezTo>
                    <a:pt x="0" y="2172"/>
                    <a:pt x="20" y="1033"/>
                    <a:pt x="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1" name="Google Shape;6891;p43"/>
            <p:cNvSpPr/>
            <p:nvPr/>
          </p:nvSpPr>
          <p:spPr>
            <a:xfrm>
              <a:off x="3106525" y="4188075"/>
              <a:ext cx="123475" cy="11950"/>
            </a:xfrm>
            <a:custGeom>
              <a:avLst/>
              <a:gdLst/>
              <a:ahLst/>
              <a:cxnLst/>
              <a:rect l="l" t="t" r="r" b="b"/>
              <a:pathLst>
                <a:path w="4939" h="478" extrusionOk="0">
                  <a:moveTo>
                    <a:pt x="4938" y="88"/>
                  </a:moveTo>
                  <a:cubicBezTo>
                    <a:pt x="4637" y="468"/>
                    <a:pt x="3955" y="331"/>
                    <a:pt x="3400" y="360"/>
                  </a:cubicBezTo>
                  <a:cubicBezTo>
                    <a:pt x="2893" y="380"/>
                    <a:pt x="2367" y="380"/>
                    <a:pt x="1822" y="360"/>
                  </a:cubicBezTo>
                  <a:cubicBezTo>
                    <a:pt x="1159" y="331"/>
                    <a:pt x="478" y="477"/>
                    <a:pt x="0" y="234"/>
                  </a:cubicBezTo>
                  <a:lnTo>
                    <a:pt x="0" y="117"/>
                  </a:lnTo>
                  <a:cubicBezTo>
                    <a:pt x="1695" y="0"/>
                    <a:pt x="3458" y="283"/>
                    <a:pt x="4938" y="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2" name="Google Shape;6892;p43"/>
            <p:cNvSpPr/>
            <p:nvPr/>
          </p:nvSpPr>
          <p:spPr>
            <a:xfrm>
              <a:off x="2527250" y="4190975"/>
              <a:ext cx="17550" cy="29750"/>
            </a:xfrm>
            <a:custGeom>
              <a:avLst/>
              <a:gdLst/>
              <a:ahLst/>
              <a:cxnLst/>
              <a:rect l="l" t="t" r="r" b="b"/>
              <a:pathLst>
                <a:path w="702" h="1190" extrusionOk="0">
                  <a:moveTo>
                    <a:pt x="701" y="1"/>
                  </a:moveTo>
                  <a:cubicBezTo>
                    <a:pt x="672" y="371"/>
                    <a:pt x="312" y="741"/>
                    <a:pt x="224" y="1189"/>
                  </a:cubicBezTo>
                  <a:cubicBezTo>
                    <a:pt x="0" y="839"/>
                    <a:pt x="614" y="420"/>
                    <a:pt x="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3" name="Google Shape;6893;p43"/>
            <p:cNvSpPr/>
            <p:nvPr/>
          </p:nvSpPr>
          <p:spPr>
            <a:xfrm>
              <a:off x="2829900" y="4197075"/>
              <a:ext cx="11000" cy="20725"/>
            </a:xfrm>
            <a:custGeom>
              <a:avLst/>
              <a:gdLst/>
              <a:ahLst/>
              <a:cxnLst/>
              <a:rect l="l" t="t" r="r" b="b"/>
              <a:pathLst>
                <a:path w="440" h="829" extrusionOk="0">
                  <a:moveTo>
                    <a:pt x="400" y="0"/>
                  </a:moveTo>
                  <a:cubicBezTo>
                    <a:pt x="439" y="419"/>
                    <a:pt x="176" y="546"/>
                    <a:pt x="88" y="828"/>
                  </a:cubicBezTo>
                  <a:cubicBezTo>
                    <a:pt x="1" y="673"/>
                    <a:pt x="79" y="341"/>
                    <a:pt x="49" y="117"/>
                  </a:cubicBezTo>
                  <a:cubicBezTo>
                    <a:pt x="157" y="59"/>
                    <a:pt x="274" y="10"/>
                    <a:pt x="4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4" name="Google Shape;6894;p43"/>
            <p:cNvSpPr/>
            <p:nvPr/>
          </p:nvSpPr>
          <p:spPr>
            <a:xfrm>
              <a:off x="2536500" y="4199025"/>
              <a:ext cx="17300" cy="30700"/>
            </a:xfrm>
            <a:custGeom>
              <a:avLst/>
              <a:gdLst/>
              <a:ahLst/>
              <a:cxnLst/>
              <a:rect l="l" t="t" r="r" b="b"/>
              <a:pathLst>
                <a:path w="692" h="1228" extrusionOk="0">
                  <a:moveTo>
                    <a:pt x="565" y="0"/>
                  </a:moveTo>
                  <a:cubicBezTo>
                    <a:pt x="614" y="10"/>
                    <a:pt x="624" y="69"/>
                    <a:pt x="692" y="78"/>
                  </a:cubicBezTo>
                  <a:cubicBezTo>
                    <a:pt x="487" y="478"/>
                    <a:pt x="214" y="789"/>
                    <a:pt x="59" y="1228"/>
                  </a:cubicBezTo>
                  <a:cubicBezTo>
                    <a:pt x="0" y="896"/>
                    <a:pt x="429" y="40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5" name="Google Shape;6895;p43"/>
            <p:cNvSpPr/>
            <p:nvPr/>
          </p:nvSpPr>
          <p:spPr>
            <a:xfrm>
              <a:off x="2663100" y="4199025"/>
              <a:ext cx="182650" cy="139050"/>
            </a:xfrm>
            <a:custGeom>
              <a:avLst/>
              <a:gdLst/>
              <a:ahLst/>
              <a:cxnLst/>
              <a:rect l="l" t="t" r="r" b="b"/>
              <a:pathLst>
                <a:path w="7306" h="5562" extrusionOk="0">
                  <a:moveTo>
                    <a:pt x="478" y="117"/>
                  </a:moveTo>
                  <a:cubicBezTo>
                    <a:pt x="488" y="1364"/>
                    <a:pt x="420" y="2679"/>
                    <a:pt x="634" y="3711"/>
                  </a:cubicBezTo>
                  <a:cubicBezTo>
                    <a:pt x="722" y="2601"/>
                    <a:pt x="673" y="1276"/>
                    <a:pt x="634" y="156"/>
                  </a:cubicBezTo>
                  <a:cubicBezTo>
                    <a:pt x="2397" y="448"/>
                    <a:pt x="4783" y="507"/>
                    <a:pt x="6478" y="117"/>
                  </a:cubicBezTo>
                  <a:cubicBezTo>
                    <a:pt x="6449" y="614"/>
                    <a:pt x="6575" y="1257"/>
                    <a:pt x="6361" y="1578"/>
                  </a:cubicBezTo>
                  <a:cubicBezTo>
                    <a:pt x="6400" y="1734"/>
                    <a:pt x="6507" y="1452"/>
                    <a:pt x="6517" y="1578"/>
                  </a:cubicBezTo>
                  <a:cubicBezTo>
                    <a:pt x="6371" y="2163"/>
                    <a:pt x="6702" y="2406"/>
                    <a:pt x="6400" y="2922"/>
                  </a:cubicBezTo>
                  <a:cubicBezTo>
                    <a:pt x="6497" y="2942"/>
                    <a:pt x="6468" y="2835"/>
                    <a:pt x="6517" y="2796"/>
                  </a:cubicBezTo>
                  <a:cubicBezTo>
                    <a:pt x="6605" y="3439"/>
                    <a:pt x="6644" y="4150"/>
                    <a:pt x="6712" y="4890"/>
                  </a:cubicBezTo>
                  <a:cubicBezTo>
                    <a:pt x="6887" y="4461"/>
                    <a:pt x="6790" y="3750"/>
                    <a:pt x="7150" y="3507"/>
                  </a:cubicBezTo>
                  <a:cubicBezTo>
                    <a:pt x="7218" y="4081"/>
                    <a:pt x="7247" y="4695"/>
                    <a:pt x="7306" y="5289"/>
                  </a:cubicBezTo>
                  <a:cubicBezTo>
                    <a:pt x="5280" y="5542"/>
                    <a:pt x="3157" y="5562"/>
                    <a:pt x="916" y="5523"/>
                  </a:cubicBezTo>
                  <a:cubicBezTo>
                    <a:pt x="868" y="5094"/>
                    <a:pt x="887" y="4598"/>
                    <a:pt x="751" y="4266"/>
                  </a:cubicBezTo>
                  <a:cubicBezTo>
                    <a:pt x="605" y="4578"/>
                    <a:pt x="624" y="5133"/>
                    <a:pt x="673" y="5523"/>
                  </a:cubicBezTo>
                  <a:lnTo>
                    <a:pt x="1" y="5523"/>
                  </a:lnTo>
                  <a:cubicBezTo>
                    <a:pt x="59" y="3692"/>
                    <a:pt x="50" y="1900"/>
                    <a:pt x="40" y="78"/>
                  </a:cubicBezTo>
                  <a:cubicBezTo>
                    <a:pt x="147" y="0"/>
                    <a:pt x="293" y="156"/>
                    <a:pt x="478" y="117"/>
                  </a:cubicBezTo>
                  <a:close/>
                  <a:moveTo>
                    <a:pt x="1511" y="1189"/>
                  </a:moveTo>
                  <a:cubicBezTo>
                    <a:pt x="1365" y="2328"/>
                    <a:pt x="1491" y="3789"/>
                    <a:pt x="1822" y="4705"/>
                  </a:cubicBezTo>
                  <a:cubicBezTo>
                    <a:pt x="2826" y="4870"/>
                    <a:pt x="4637" y="5046"/>
                    <a:pt x="5455" y="4578"/>
                  </a:cubicBezTo>
                  <a:cubicBezTo>
                    <a:pt x="5494" y="4432"/>
                    <a:pt x="5270" y="4529"/>
                    <a:pt x="5299" y="4383"/>
                  </a:cubicBezTo>
                  <a:cubicBezTo>
                    <a:pt x="5572" y="3565"/>
                    <a:pt x="5348" y="2299"/>
                    <a:pt x="5222" y="1500"/>
                  </a:cubicBezTo>
                  <a:cubicBezTo>
                    <a:pt x="5192" y="1345"/>
                    <a:pt x="5426" y="1471"/>
                    <a:pt x="5377" y="1306"/>
                  </a:cubicBezTo>
                  <a:cubicBezTo>
                    <a:pt x="4637" y="711"/>
                    <a:pt x="2485" y="1004"/>
                    <a:pt x="1511" y="11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6" name="Google Shape;6896;p43"/>
            <p:cNvSpPr/>
            <p:nvPr/>
          </p:nvSpPr>
          <p:spPr>
            <a:xfrm>
              <a:off x="3219750" y="4208525"/>
              <a:ext cx="5375" cy="7800"/>
            </a:xfrm>
            <a:custGeom>
              <a:avLst/>
              <a:gdLst/>
              <a:ahLst/>
              <a:cxnLst/>
              <a:rect l="l" t="t" r="r" b="b"/>
              <a:pathLst>
                <a:path w="215" h="312" extrusionOk="0">
                  <a:moveTo>
                    <a:pt x="59" y="20"/>
                  </a:moveTo>
                  <a:cubicBezTo>
                    <a:pt x="215" y="0"/>
                    <a:pt x="127" y="312"/>
                    <a:pt x="20" y="292"/>
                  </a:cubicBezTo>
                  <a:cubicBezTo>
                    <a:pt x="20" y="185"/>
                    <a:pt x="0" y="68"/>
                    <a:pt x="5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7" name="Google Shape;6897;p43"/>
            <p:cNvSpPr/>
            <p:nvPr/>
          </p:nvSpPr>
          <p:spPr>
            <a:xfrm>
              <a:off x="3105050" y="4209725"/>
              <a:ext cx="111325" cy="11225"/>
            </a:xfrm>
            <a:custGeom>
              <a:avLst/>
              <a:gdLst/>
              <a:ahLst/>
              <a:cxnLst/>
              <a:rect l="l" t="t" r="r" b="b"/>
              <a:pathLst>
                <a:path w="4453" h="449" extrusionOk="0">
                  <a:moveTo>
                    <a:pt x="4364" y="11"/>
                  </a:moveTo>
                  <a:lnTo>
                    <a:pt x="4452" y="11"/>
                  </a:lnTo>
                  <a:cubicBezTo>
                    <a:pt x="4384" y="420"/>
                    <a:pt x="3838" y="332"/>
                    <a:pt x="3420" y="361"/>
                  </a:cubicBezTo>
                  <a:cubicBezTo>
                    <a:pt x="2407" y="449"/>
                    <a:pt x="1384" y="449"/>
                    <a:pt x="381" y="361"/>
                  </a:cubicBezTo>
                  <a:cubicBezTo>
                    <a:pt x="283" y="352"/>
                    <a:pt x="1" y="449"/>
                    <a:pt x="20" y="244"/>
                  </a:cubicBezTo>
                  <a:cubicBezTo>
                    <a:pt x="40" y="1"/>
                    <a:pt x="313" y="157"/>
                    <a:pt x="420" y="167"/>
                  </a:cubicBezTo>
                  <a:cubicBezTo>
                    <a:pt x="1598" y="176"/>
                    <a:pt x="3186" y="40"/>
                    <a:pt x="4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8" name="Google Shape;6898;p43"/>
            <p:cNvSpPr/>
            <p:nvPr/>
          </p:nvSpPr>
          <p:spPr>
            <a:xfrm>
              <a:off x="2830650" y="4216800"/>
              <a:ext cx="11225" cy="18775"/>
            </a:xfrm>
            <a:custGeom>
              <a:avLst/>
              <a:gdLst/>
              <a:ahLst/>
              <a:cxnLst/>
              <a:rect l="l" t="t" r="r" b="b"/>
              <a:pathLst>
                <a:path w="449" h="751" extrusionOk="0">
                  <a:moveTo>
                    <a:pt x="331" y="0"/>
                  </a:moveTo>
                  <a:cubicBezTo>
                    <a:pt x="448" y="312"/>
                    <a:pt x="195" y="595"/>
                    <a:pt x="19" y="750"/>
                  </a:cubicBezTo>
                  <a:cubicBezTo>
                    <a:pt x="0" y="380"/>
                    <a:pt x="224" y="244"/>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899" name="Google Shape;6899;p43"/>
            <p:cNvSpPr/>
            <p:nvPr/>
          </p:nvSpPr>
          <p:spPr>
            <a:xfrm>
              <a:off x="3106025" y="4225075"/>
              <a:ext cx="129100" cy="18050"/>
            </a:xfrm>
            <a:custGeom>
              <a:avLst/>
              <a:gdLst/>
              <a:ahLst/>
              <a:cxnLst/>
              <a:rect l="l" t="t" r="r" b="b"/>
              <a:pathLst>
                <a:path w="5164" h="722" extrusionOk="0">
                  <a:moveTo>
                    <a:pt x="20" y="147"/>
                  </a:moveTo>
                  <a:cubicBezTo>
                    <a:pt x="1598" y="488"/>
                    <a:pt x="3595" y="1"/>
                    <a:pt x="5163" y="225"/>
                  </a:cubicBezTo>
                  <a:cubicBezTo>
                    <a:pt x="5124" y="721"/>
                    <a:pt x="4540" y="497"/>
                    <a:pt x="4209" y="497"/>
                  </a:cubicBezTo>
                  <a:cubicBezTo>
                    <a:pt x="2981" y="497"/>
                    <a:pt x="1306" y="663"/>
                    <a:pt x="59" y="497"/>
                  </a:cubicBezTo>
                  <a:cubicBezTo>
                    <a:pt x="59" y="371"/>
                    <a:pt x="1" y="303"/>
                    <a:pt x="20" y="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0" name="Google Shape;6900;p43"/>
            <p:cNvSpPr/>
            <p:nvPr/>
          </p:nvSpPr>
          <p:spPr>
            <a:xfrm>
              <a:off x="2829175" y="4231650"/>
              <a:ext cx="13675" cy="20725"/>
            </a:xfrm>
            <a:custGeom>
              <a:avLst/>
              <a:gdLst/>
              <a:ahLst/>
              <a:cxnLst/>
              <a:rect l="l" t="t" r="r" b="b"/>
              <a:pathLst>
                <a:path w="547" h="829" extrusionOk="0">
                  <a:moveTo>
                    <a:pt x="390" y="1"/>
                  </a:moveTo>
                  <a:cubicBezTo>
                    <a:pt x="546" y="351"/>
                    <a:pt x="244" y="585"/>
                    <a:pt x="156" y="828"/>
                  </a:cubicBezTo>
                  <a:cubicBezTo>
                    <a:pt x="1" y="478"/>
                    <a:pt x="303" y="234"/>
                    <a:pt x="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1" name="Google Shape;6901;p43"/>
            <p:cNvSpPr/>
            <p:nvPr/>
          </p:nvSpPr>
          <p:spPr>
            <a:xfrm>
              <a:off x="2704250" y="4234575"/>
              <a:ext cx="87450" cy="75025"/>
            </a:xfrm>
            <a:custGeom>
              <a:avLst/>
              <a:gdLst/>
              <a:ahLst/>
              <a:cxnLst/>
              <a:rect l="l" t="t" r="r" b="b"/>
              <a:pathLst>
                <a:path w="3498" h="3001" extrusionOk="0">
                  <a:moveTo>
                    <a:pt x="3293" y="0"/>
                  </a:moveTo>
                  <a:cubicBezTo>
                    <a:pt x="3429" y="897"/>
                    <a:pt x="3332" y="2017"/>
                    <a:pt x="3498" y="2883"/>
                  </a:cubicBezTo>
                  <a:cubicBezTo>
                    <a:pt x="2611" y="2922"/>
                    <a:pt x="1423" y="3000"/>
                    <a:pt x="332" y="2961"/>
                  </a:cubicBezTo>
                  <a:cubicBezTo>
                    <a:pt x="303" y="1948"/>
                    <a:pt x="1" y="1004"/>
                    <a:pt x="89" y="0"/>
                  </a:cubicBezTo>
                  <a:cubicBezTo>
                    <a:pt x="1024" y="49"/>
                    <a:pt x="2241" y="30"/>
                    <a:pt x="3293" y="0"/>
                  </a:cubicBezTo>
                  <a:close/>
                  <a:moveTo>
                    <a:pt x="2942" y="556"/>
                  </a:moveTo>
                  <a:cubicBezTo>
                    <a:pt x="2796" y="234"/>
                    <a:pt x="2397" y="351"/>
                    <a:pt x="2037" y="351"/>
                  </a:cubicBezTo>
                  <a:cubicBezTo>
                    <a:pt x="1628" y="351"/>
                    <a:pt x="1209" y="263"/>
                    <a:pt x="848" y="400"/>
                  </a:cubicBezTo>
                  <a:cubicBezTo>
                    <a:pt x="858" y="312"/>
                    <a:pt x="819" y="273"/>
                    <a:pt x="722" y="273"/>
                  </a:cubicBezTo>
                  <a:cubicBezTo>
                    <a:pt x="654" y="332"/>
                    <a:pt x="605" y="419"/>
                    <a:pt x="488" y="429"/>
                  </a:cubicBezTo>
                  <a:cubicBezTo>
                    <a:pt x="576" y="1140"/>
                    <a:pt x="254" y="2289"/>
                    <a:pt x="761" y="2640"/>
                  </a:cubicBezTo>
                  <a:cubicBezTo>
                    <a:pt x="1160" y="2922"/>
                    <a:pt x="2631" y="2572"/>
                    <a:pt x="3059" y="2484"/>
                  </a:cubicBezTo>
                  <a:cubicBezTo>
                    <a:pt x="2962" y="1870"/>
                    <a:pt x="3147" y="994"/>
                    <a:pt x="2942" y="5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2" name="Google Shape;6902;p43"/>
            <p:cNvSpPr/>
            <p:nvPr/>
          </p:nvSpPr>
          <p:spPr>
            <a:xfrm>
              <a:off x="2829900" y="4248450"/>
              <a:ext cx="14150" cy="22675"/>
            </a:xfrm>
            <a:custGeom>
              <a:avLst/>
              <a:gdLst/>
              <a:ahLst/>
              <a:cxnLst/>
              <a:rect l="l" t="t" r="r" b="b"/>
              <a:pathLst>
                <a:path w="566" h="907" extrusionOk="0">
                  <a:moveTo>
                    <a:pt x="400" y="1"/>
                  </a:moveTo>
                  <a:cubicBezTo>
                    <a:pt x="566" y="380"/>
                    <a:pt x="293" y="673"/>
                    <a:pt x="166" y="906"/>
                  </a:cubicBezTo>
                  <a:cubicBezTo>
                    <a:pt x="1" y="517"/>
                    <a:pt x="303" y="254"/>
                    <a:pt x="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3" name="Google Shape;6903;p43"/>
            <p:cNvSpPr/>
            <p:nvPr/>
          </p:nvSpPr>
          <p:spPr>
            <a:xfrm>
              <a:off x="2934850" y="4250400"/>
              <a:ext cx="156350" cy="17325"/>
            </a:xfrm>
            <a:custGeom>
              <a:avLst/>
              <a:gdLst/>
              <a:ahLst/>
              <a:cxnLst/>
              <a:rect l="l" t="t" r="r" b="b"/>
              <a:pathLst>
                <a:path w="6254" h="693" extrusionOk="0">
                  <a:moveTo>
                    <a:pt x="6078" y="1"/>
                  </a:moveTo>
                  <a:lnTo>
                    <a:pt x="6156" y="1"/>
                  </a:lnTo>
                  <a:cubicBezTo>
                    <a:pt x="6254" y="312"/>
                    <a:pt x="5874" y="244"/>
                    <a:pt x="5728" y="273"/>
                  </a:cubicBezTo>
                  <a:cubicBezTo>
                    <a:pt x="4695" y="478"/>
                    <a:pt x="3760" y="692"/>
                    <a:pt x="2368" y="634"/>
                  </a:cubicBezTo>
                  <a:cubicBezTo>
                    <a:pt x="1481" y="595"/>
                    <a:pt x="527" y="575"/>
                    <a:pt x="1" y="195"/>
                  </a:cubicBezTo>
                  <a:cubicBezTo>
                    <a:pt x="673" y="156"/>
                    <a:pt x="1462" y="195"/>
                    <a:pt x="2251" y="234"/>
                  </a:cubicBezTo>
                  <a:cubicBezTo>
                    <a:pt x="3527" y="302"/>
                    <a:pt x="4812" y="225"/>
                    <a:pt x="6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4" name="Google Shape;6904;p43"/>
            <p:cNvSpPr/>
            <p:nvPr/>
          </p:nvSpPr>
          <p:spPr>
            <a:xfrm>
              <a:off x="3214875" y="4252350"/>
              <a:ext cx="7575" cy="13900"/>
            </a:xfrm>
            <a:custGeom>
              <a:avLst/>
              <a:gdLst/>
              <a:ahLst/>
              <a:cxnLst/>
              <a:rect l="l" t="t" r="r" b="b"/>
              <a:pathLst>
                <a:path w="303" h="556" extrusionOk="0">
                  <a:moveTo>
                    <a:pt x="254" y="0"/>
                  </a:moveTo>
                  <a:cubicBezTo>
                    <a:pt x="303" y="137"/>
                    <a:pt x="137" y="380"/>
                    <a:pt x="98" y="556"/>
                  </a:cubicBezTo>
                  <a:cubicBezTo>
                    <a:pt x="1" y="448"/>
                    <a:pt x="108" y="156"/>
                    <a:pt x="20" y="39"/>
                  </a:cubicBezTo>
                  <a:cubicBezTo>
                    <a:pt x="137" y="69"/>
                    <a:pt x="156" y="0"/>
                    <a:pt x="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5" name="Google Shape;6905;p43"/>
            <p:cNvSpPr/>
            <p:nvPr/>
          </p:nvSpPr>
          <p:spPr>
            <a:xfrm>
              <a:off x="3107250" y="4253325"/>
              <a:ext cx="106200" cy="86950"/>
            </a:xfrm>
            <a:custGeom>
              <a:avLst/>
              <a:gdLst/>
              <a:ahLst/>
              <a:cxnLst/>
              <a:rect l="l" t="t" r="r" b="b"/>
              <a:pathLst>
                <a:path w="4248" h="3478" extrusionOk="0">
                  <a:moveTo>
                    <a:pt x="4121" y="0"/>
                  </a:moveTo>
                  <a:cubicBezTo>
                    <a:pt x="4208" y="1062"/>
                    <a:pt x="4179" y="2241"/>
                    <a:pt x="4247" y="3322"/>
                  </a:cubicBezTo>
                  <a:cubicBezTo>
                    <a:pt x="2835" y="3478"/>
                    <a:pt x="1384" y="3292"/>
                    <a:pt x="137" y="3244"/>
                  </a:cubicBezTo>
                  <a:cubicBezTo>
                    <a:pt x="117" y="2289"/>
                    <a:pt x="1" y="1013"/>
                    <a:pt x="98" y="195"/>
                  </a:cubicBezTo>
                  <a:cubicBezTo>
                    <a:pt x="1325" y="20"/>
                    <a:pt x="2806" y="108"/>
                    <a:pt x="4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6" name="Google Shape;6906;p43"/>
            <p:cNvSpPr/>
            <p:nvPr/>
          </p:nvSpPr>
          <p:spPr>
            <a:xfrm>
              <a:off x="2755150" y="4255275"/>
              <a:ext cx="14875" cy="33625"/>
            </a:xfrm>
            <a:custGeom>
              <a:avLst/>
              <a:gdLst/>
              <a:ahLst/>
              <a:cxnLst/>
              <a:rect l="l" t="t" r="r" b="b"/>
              <a:pathLst>
                <a:path w="595" h="1345" extrusionOk="0">
                  <a:moveTo>
                    <a:pt x="468" y="0"/>
                  </a:moveTo>
                  <a:lnTo>
                    <a:pt x="595" y="0"/>
                  </a:lnTo>
                  <a:cubicBezTo>
                    <a:pt x="361" y="409"/>
                    <a:pt x="332" y="1033"/>
                    <a:pt x="1" y="1344"/>
                  </a:cubicBezTo>
                  <a:cubicBezTo>
                    <a:pt x="205" y="955"/>
                    <a:pt x="322" y="458"/>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7" name="Google Shape;6907;p43"/>
            <p:cNvSpPr/>
            <p:nvPr/>
          </p:nvSpPr>
          <p:spPr>
            <a:xfrm>
              <a:off x="2733975" y="4257225"/>
              <a:ext cx="8550" cy="10975"/>
            </a:xfrm>
            <a:custGeom>
              <a:avLst/>
              <a:gdLst/>
              <a:ahLst/>
              <a:cxnLst/>
              <a:rect l="l" t="t" r="r" b="b"/>
              <a:pathLst>
                <a:path w="342" h="439" extrusionOk="0">
                  <a:moveTo>
                    <a:pt x="137" y="0"/>
                  </a:moveTo>
                  <a:cubicBezTo>
                    <a:pt x="341" y="78"/>
                    <a:pt x="49" y="263"/>
                    <a:pt x="98" y="439"/>
                  </a:cubicBezTo>
                  <a:cubicBezTo>
                    <a:pt x="0" y="341"/>
                    <a:pt x="137" y="137"/>
                    <a:pt x="1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8" name="Google Shape;6908;p43"/>
            <p:cNvSpPr/>
            <p:nvPr/>
          </p:nvSpPr>
          <p:spPr>
            <a:xfrm>
              <a:off x="2743225" y="4257225"/>
              <a:ext cx="6850" cy="19750"/>
            </a:xfrm>
            <a:custGeom>
              <a:avLst/>
              <a:gdLst/>
              <a:ahLst/>
              <a:cxnLst/>
              <a:rect l="l" t="t" r="r" b="b"/>
              <a:pathLst>
                <a:path w="274" h="790" extrusionOk="0">
                  <a:moveTo>
                    <a:pt x="273" y="0"/>
                  </a:moveTo>
                  <a:cubicBezTo>
                    <a:pt x="185" y="263"/>
                    <a:pt x="88" y="526"/>
                    <a:pt x="0" y="789"/>
                  </a:cubicBezTo>
                  <a:cubicBezTo>
                    <a:pt x="10" y="604"/>
                    <a:pt x="30" y="88"/>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09" name="Google Shape;6909;p43"/>
            <p:cNvSpPr/>
            <p:nvPr/>
          </p:nvSpPr>
          <p:spPr>
            <a:xfrm>
              <a:off x="3214875" y="4259175"/>
              <a:ext cx="13425" cy="26800"/>
            </a:xfrm>
            <a:custGeom>
              <a:avLst/>
              <a:gdLst/>
              <a:ahLst/>
              <a:cxnLst/>
              <a:rect l="l" t="t" r="r" b="b"/>
              <a:pathLst>
                <a:path w="537" h="1072" extrusionOk="0">
                  <a:moveTo>
                    <a:pt x="380" y="0"/>
                  </a:moveTo>
                  <a:cubicBezTo>
                    <a:pt x="536" y="438"/>
                    <a:pt x="225" y="740"/>
                    <a:pt x="137" y="1072"/>
                  </a:cubicBezTo>
                  <a:cubicBezTo>
                    <a:pt x="1" y="653"/>
                    <a:pt x="322" y="37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0" name="Google Shape;6910;p43"/>
            <p:cNvSpPr/>
            <p:nvPr/>
          </p:nvSpPr>
          <p:spPr>
            <a:xfrm>
              <a:off x="2888600" y="4263300"/>
              <a:ext cx="41175" cy="69175"/>
            </a:xfrm>
            <a:custGeom>
              <a:avLst/>
              <a:gdLst/>
              <a:ahLst/>
              <a:cxnLst/>
              <a:rect l="l" t="t" r="r" b="b"/>
              <a:pathLst>
                <a:path w="1647" h="2767" extrusionOk="0">
                  <a:moveTo>
                    <a:pt x="1451" y="1"/>
                  </a:moveTo>
                  <a:cubicBezTo>
                    <a:pt x="1529" y="10"/>
                    <a:pt x="1549" y="79"/>
                    <a:pt x="1646" y="79"/>
                  </a:cubicBezTo>
                  <a:cubicBezTo>
                    <a:pt x="1276" y="741"/>
                    <a:pt x="916" y="1452"/>
                    <a:pt x="546" y="2173"/>
                  </a:cubicBezTo>
                  <a:cubicBezTo>
                    <a:pt x="438" y="2387"/>
                    <a:pt x="331" y="2699"/>
                    <a:pt x="68" y="2767"/>
                  </a:cubicBezTo>
                  <a:cubicBezTo>
                    <a:pt x="0" y="2543"/>
                    <a:pt x="234" y="2338"/>
                    <a:pt x="351" y="2134"/>
                  </a:cubicBezTo>
                  <a:cubicBezTo>
                    <a:pt x="692" y="1510"/>
                    <a:pt x="1052" y="751"/>
                    <a:pt x="1412" y="118"/>
                  </a:cubicBezTo>
                  <a:cubicBezTo>
                    <a:pt x="1403" y="49"/>
                    <a:pt x="1451" y="49"/>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1" name="Google Shape;6911;p43"/>
            <p:cNvSpPr/>
            <p:nvPr/>
          </p:nvSpPr>
          <p:spPr>
            <a:xfrm>
              <a:off x="2831125" y="4265250"/>
              <a:ext cx="13900" cy="26575"/>
            </a:xfrm>
            <a:custGeom>
              <a:avLst/>
              <a:gdLst/>
              <a:ahLst/>
              <a:cxnLst/>
              <a:rect l="l" t="t" r="r" b="b"/>
              <a:pathLst>
                <a:path w="556" h="1063" extrusionOk="0">
                  <a:moveTo>
                    <a:pt x="390" y="1"/>
                  </a:moveTo>
                  <a:cubicBezTo>
                    <a:pt x="556" y="439"/>
                    <a:pt x="302" y="809"/>
                    <a:pt x="156" y="1062"/>
                  </a:cubicBezTo>
                  <a:cubicBezTo>
                    <a:pt x="0" y="634"/>
                    <a:pt x="234" y="244"/>
                    <a:pt x="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2" name="Google Shape;6912;p43"/>
            <p:cNvSpPr/>
            <p:nvPr/>
          </p:nvSpPr>
          <p:spPr>
            <a:xfrm>
              <a:off x="2945075" y="4267200"/>
              <a:ext cx="147825" cy="76725"/>
            </a:xfrm>
            <a:custGeom>
              <a:avLst/>
              <a:gdLst/>
              <a:ahLst/>
              <a:cxnLst/>
              <a:rect l="l" t="t" r="r" b="b"/>
              <a:pathLst>
                <a:path w="5913" h="3069" extrusionOk="0">
                  <a:moveTo>
                    <a:pt x="5786" y="1"/>
                  </a:moveTo>
                  <a:cubicBezTo>
                    <a:pt x="5864" y="741"/>
                    <a:pt x="5816" y="1910"/>
                    <a:pt x="5913" y="2767"/>
                  </a:cubicBezTo>
                  <a:cubicBezTo>
                    <a:pt x="3994" y="3069"/>
                    <a:pt x="2007" y="2767"/>
                    <a:pt x="30" y="2689"/>
                  </a:cubicBezTo>
                  <a:cubicBezTo>
                    <a:pt x="69" y="2036"/>
                    <a:pt x="1" y="1189"/>
                    <a:pt x="30" y="429"/>
                  </a:cubicBezTo>
                  <a:cubicBezTo>
                    <a:pt x="1959" y="809"/>
                    <a:pt x="4208" y="536"/>
                    <a:pt x="5786" y="1"/>
                  </a:cubicBezTo>
                  <a:close/>
                  <a:moveTo>
                    <a:pt x="3030" y="1978"/>
                  </a:moveTo>
                  <a:cubicBezTo>
                    <a:pt x="3059" y="1676"/>
                    <a:pt x="2747" y="1539"/>
                    <a:pt x="2514" y="1617"/>
                  </a:cubicBezTo>
                  <a:cubicBezTo>
                    <a:pt x="1764" y="1880"/>
                    <a:pt x="2952" y="2708"/>
                    <a:pt x="3030" y="19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3" name="Google Shape;6913;p43"/>
            <p:cNvSpPr/>
            <p:nvPr/>
          </p:nvSpPr>
          <p:spPr>
            <a:xfrm>
              <a:off x="2405500" y="4272075"/>
              <a:ext cx="10475" cy="15850"/>
            </a:xfrm>
            <a:custGeom>
              <a:avLst/>
              <a:gdLst/>
              <a:ahLst/>
              <a:cxnLst/>
              <a:rect l="l" t="t" r="r" b="b"/>
              <a:pathLst>
                <a:path w="419" h="634" extrusionOk="0">
                  <a:moveTo>
                    <a:pt x="273" y="0"/>
                  </a:moveTo>
                  <a:cubicBezTo>
                    <a:pt x="419" y="234"/>
                    <a:pt x="195" y="448"/>
                    <a:pt x="156" y="633"/>
                  </a:cubicBezTo>
                  <a:cubicBezTo>
                    <a:pt x="0" y="390"/>
                    <a:pt x="214" y="166"/>
                    <a:pt x="2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4" name="Google Shape;6914;p43"/>
            <p:cNvSpPr/>
            <p:nvPr/>
          </p:nvSpPr>
          <p:spPr>
            <a:xfrm>
              <a:off x="2902225" y="4274025"/>
              <a:ext cx="29725" cy="58225"/>
            </a:xfrm>
            <a:custGeom>
              <a:avLst/>
              <a:gdLst/>
              <a:ahLst/>
              <a:cxnLst/>
              <a:rect l="l" t="t" r="r" b="b"/>
              <a:pathLst>
                <a:path w="1189" h="2329" extrusionOk="0">
                  <a:moveTo>
                    <a:pt x="1150" y="0"/>
                  </a:moveTo>
                  <a:cubicBezTo>
                    <a:pt x="1189" y="0"/>
                    <a:pt x="1179" y="49"/>
                    <a:pt x="1189" y="78"/>
                  </a:cubicBezTo>
                  <a:cubicBezTo>
                    <a:pt x="1062" y="497"/>
                    <a:pt x="828" y="877"/>
                    <a:pt x="634" y="1266"/>
                  </a:cubicBezTo>
                  <a:cubicBezTo>
                    <a:pt x="449" y="1627"/>
                    <a:pt x="380" y="2124"/>
                    <a:pt x="1" y="2328"/>
                  </a:cubicBezTo>
                  <a:cubicBezTo>
                    <a:pt x="332" y="1510"/>
                    <a:pt x="809" y="818"/>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5" name="Google Shape;6915;p43"/>
            <p:cNvSpPr/>
            <p:nvPr/>
          </p:nvSpPr>
          <p:spPr>
            <a:xfrm>
              <a:off x="2764900" y="4276950"/>
              <a:ext cx="5625" cy="12925"/>
            </a:xfrm>
            <a:custGeom>
              <a:avLst/>
              <a:gdLst/>
              <a:ahLst/>
              <a:cxnLst/>
              <a:rect l="l" t="t" r="r" b="b"/>
              <a:pathLst>
                <a:path w="225" h="517" extrusionOk="0">
                  <a:moveTo>
                    <a:pt x="156" y="0"/>
                  </a:moveTo>
                  <a:cubicBezTo>
                    <a:pt x="224" y="166"/>
                    <a:pt x="224" y="351"/>
                    <a:pt x="156" y="516"/>
                  </a:cubicBezTo>
                  <a:lnTo>
                    <a:pt x="0" y="516"/>
                  </a:lnTo>
                  <a:cubicBezTo>
                    <a:pt x="10" y="302"/>
                    <a:pt x="137" y="205"/>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6" name="Google Shape;6916;p43"/>
            <p:cNvSpPr/>
            <p:nvPr/>
          </p:nvSpPr>
          <p:spPr>
            <a:xfrm>
              <a:off x="3214150" y="4277925"/>
              <a:ext cx="15600" cy="21925"/>
            </a:xfrm>
            <a:custGeom>
              <a:avLst/>
              <a:gdLst/>
              <a:ahLst/>
              <a:cxnLst/>
              <a:rect l="l" t="t" r="r" b="b"/>
              <a:pathLst>
                <a:path w="624" h="877" extrusionOk="0">
                  <a:moveTo>
                    <a:pt x="409" y="0"/>
                  </a:moveTo>
                  <a:cubicBezTo>
                    <a:pt x="624" y="312"/>
                    <a:pt x="263" y="585"/>
                    <a:pt x="205" y="877"/>
                  </a:cubicBezTo>
                  <a:cubicBezTo>
                    <a:pt x="0" y="585"/>
                    <a:pt x="361" y="312"/>
                    <a:pt x="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7" name="Google Shape;6917;p43"/>
            <p:cNvSpPr/>
            <p:nvPr/>
          </p:nvSpPr>
          <p:spPr>
            <a:xfrm>
              <a:off x="3215600" y="4290825"/>
              <a:ext cx="14875" cy="21700"/>
            </a:xfrm>
            <a:custGeom>
              <a:avLst/>
              <a:gdLst/>
              <a:ahLst/>
              <a:cxnLst/>
              <a:rect l="l" t="t" r="r" b="b"/>
              <a:pathLst>
                <a:path w="595" h="868" extrusionOk="0">
                  <a:moveTo>
                    <a:pt x="381" y="0"/>
                  </a:moveTo>
                  <a:cubicBezTo>
                    <a:pt x="595" y="293"/>
                    <a:pt x="176" y="575"/>
                    <a:pt x="147" y="867"/>
                  </a:cubicBezTo>
                  <a:cubicBezTo>
                    <a:pt x="1" y="517"/>
                    <a:pt x="371" y="332"/>
                    <a:pt x="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8" name="Google Shape;6918;p43"/>
            <p:cNvSpPr/>
            <p:nvPr/>
          </p:nvSpPr>
          <p:spPr>
            <a:xfrm>
              <a:off x="2404750" y="4291800"/>
              <a:ext cx="13175" cy="13900"/>
            </a:xfrm>
            <a:custGeom>
              <a:avLst/>
              <a:gdLst/>
              <a:ahLst/>
              <a:cxnLst/>
              <a:rect l="l" t="t" r="r" b="b"/>
              <a:pathLst>
                <a:path w="527" h="556" extrusionOk="0">
                  <a:moveTo>
                    <a:pt x="303" y="0"/>
                  </a:moveTo>
                  <a:cubicBezTo>
                    <a:pt x="527" y="137"/>
                    <a:pt x="244" y="400"/>
                    <a:pt x="225" y="555"/>
                  </a:cubicBezTo>
                  <a:cubicBezTo>
                    <a:pt x="1" y="390"/>
                    <a:pt x="283" y="166"/>
                    <a:pt x="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19" name="Google Shape;6919;p43"/>
            <p:cNvSpPr/>
            <p:nvPr/>
          </p:nvSpPr>
          <p:spPr>
            <a:xfrm>
              <a:off x="2912950" y="4292775"/>
              <a:ext cx="21450" cy="40200"/>
            </a:xfrm>
            <a:custGeom>
              <a:avLst/>
              <a:gdLst/>
              <a:ahLst/>
              <a:cxnLst/>
              <a:rect l="l" t="t" r="r" b="b"/>
              <a:pathLst>
                <a:path w="858" h="1608" extrusionOk="0">
                  <a:moveTo>
                    <a:pt x="672" y="0"/>
                  </a:moveTo>
                  <a:cubicBezTo>
                    <a:pt x="857" y="478"/>
                    <a:pt x="555" y="741"/>
                    <a:pt x="399" y="1072"/>
                  </a:cubicBezTo>
                  <a:cubicBezTo>
                    <a:pt x="292" y="1286"/>
                    <a:pt x="283" y="1607"/>
                    <a:pt x="0" y="1549"/>
                  </a:cubicBezTo>
                  <a:cubicBezTo>
                    <a:pt x="224" y="1033"/>
                    <a:pt x="487" y="546"/>
                    <a:pt x="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0" name="Google Shape;6920;p43"/>
            <p:cNvSpPr/>
            <p:nvPr/>
          </p:nvSpPr>
          <p:spPr>
            <a:xfrm>
              <a:off x="3215850" y="4304700"/>
              <a:ext cx="13900" cy="24625"/>
            </a:xfrm>
            <a:custGeom>
              <a:avLst/>
              <a:gdLst/>
              <a:ahLst/>
              <a:cxnLst/>
              <a:rect l="l" t="t" r="r" b="b"/>
              <a:pathLst>
                <a:path w="556" h="985" extrusionOk="0">
                  <a:moveTo>
                    <a:pt x="410" y="1"/>
                  </a:moveTo>
                  <a:cubicBezTo>
                    <a:pt x="556" y="410"/>
                    <a:pt x="166" y="624"/>
                    <a:pt x="137" y="984"/>
                  </a:cubicBezTo>
                  <a:cubicBezTo>
                    <a:pt x="1" y="585"/>
                    <a:pt x="371" y="351"/>
                    <a:pt x="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1" name="Google Shape;6921;p43"/>
            <p:cNvSpPr/>
            <p:nvPr/>
          </p:nvSpPr>
          <p:spPr>
            <a:xfrm>
              <a:off x="2406225" y="4308600"/>
              <a:ext cx="11225" cy="27775"/>
            </a:xfrm>
            <a:custGeom>
              <a:avLst/>
              <a:gdLst/>
              <a:ahLst/>
              <a:cxnLst/>
              <a:rect l="l" t="t" r="r" b="b"/>
              <a:pathLst>
                <a:path w="449" h="1111" extrusionOk="0">
                  <a:moveTo>
                    <a:pt x="322" y="0"/>
                  </a:moveTo>
                  <a:cubicBezTo>
                    <a:pt x="400" y="361"/>
                    <a:pt x="439" y="731"/>
                    <a:pt x="448" y="1111"/>
                  </a:cubicBezTo>
                  <a:lnTo>
                    <a:pt x="166" y="1111"/>
                  </a:lnTo>
                  <a:cubicBezTo>
                    <a:pt x="176" y="711"/>
                    <a:pt x="0" y="156"/>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2" name="Google Shape;6922;p43"/>
            <p:cNvSpPr/>
            <p:nvPr/>
          </p:nvSpPr>
          <p:spPr>
            <a:xfrm>
              <a:off x="2442025" y="4310300"/>
              <a:ext cx="206500" cy="37775"/>
            </a:xfrm>
            <a:custGeom>
              <a:avLst/>
              <a:gdLst/>
              <a:ahLst/>
              <a:cxnLst/>
              <a:rect l="l" t="t" r="r" b="b"/>
              <a:pathLst>
                <a:path w="8260" h="1511" extrusionOk="0">
                  <a:moveTo>
                    <a:pt x="8260" y="887"/>
                  </a:moveTo>
                  <a:cubicBezTo>
                    <a:pt x="8211" y="1043"/>
                    <a:pt x="7938" y="1062"/>
                    <a:pt x="7821" y="1082"/>
                  </a:cubicBezTo>
                  <a:cubicBezTo>
                    <a:pt x="5454" y="1510"/>
                    <a:pt x="2416" y="994"/>
                    <a:pt x="0" y="1121"/>
                  </a:cubicBezTo>
                  <a:cubicBezTo>
                    <a:pt x="88" y="536"/>
                    <a:pt x="438" y="1"/>
                    <a:pt x="1110" y="127"/>
                  </a:cubicBezTo>
                  <a:cubicBezTo>
                    <a:pt x="1471" y="205"/>
                    <a:pt x="1695" y="712"/>
                    <a:pt x="2211" y="682"/>
                  </a:cubicBezTo>
                  <a:cubicBezTo>
                    <a:pt x="2523" y="673"/>
                    <a:pt x="2766" y="322"/>
                    <a:pt x="3078" y="293"/>
                  </a:cubicBezTo>
                  <a:cubicBezTo>
                    <a:pt x="3526" y="254"/>
                    <a:pt x="3925" y="780"/>
                    <a:pt x="4461" y="682"/>
                  </a:cubicBezTo>
                  <a:cubicBezTo>
                    <a:pt x="4685" y="643"/>
                    <a:pt x="4928" y="351"/>
                    <a:pt x="5172" y="332"/>
                  </a:cubicBezTo>
                  <a:cubicBezTo>
                    <a:pt x="5630" y="293"/>
                    <a:pt x="6058" y="819"/>
                    <a:pt x="6477" y="799"/>
                  </a:cubicBezTo>
                  <a:cubicBezTo>
                    <a:pt x="6750" y="789"/>
                    <a:pt x="6993" y="429"/>
                    <a:pt x="7227" y="410"/>
                  </a:cubicBezTo>
                  <a:cubicBezTo>
                    <a:pt x="7471" y="390"/>
                    <a:pt x="7607" y="526"/>
                    <a:pt x="7782" y="604"/>
                  </a:cubicBezTo>
                  <a:cubicBezTo>
                    <a:pt x="7958" y="682"/>
                    <a:pt x="8162" y="712"/>
                    <a:pt x="8260" y="8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3" name="Google Shape;6923;p43"/>
            <p:cNvSpPr/>
            <p:nvPr/>
          </p:nvSpPr>
          <p:spPr>
            <a:xfrm>
              <a:off x="2925350" y="4320525"/>
              <a:ext cx="6850" cy="8800"/>
            </a:xfrm>
            <a:custGeom>
              <a:avLst/>
              <a:gdLst/>
              <a:ahLst/>
              <a:cxnLst/>
              <a:rect l="l" t="t" r="r" b="b"/>
              <a:pathLst>
                <a:path w="274" h="352" extrusionOk="0">
                  <a:moveTo>
                    <a:pt x="176" y="1"/>
                  </a:moveTo>
                  <a:cubicBezTo>
                    <a:pt x="274" y="30"/>
                    <a:pt x="196" y="225"/>
                    <a:pt x="215" y="312"/>
                  </a:cubicBezTo>
                  <a:cubicBezTo>
                    <a:pt x="166" y="312"/>
                    <a:pt x="108" y="312"/>
                    <a:pt x="98" y="351"/>
                  </a:cubicBezTo>
                  <a:cubicBezTo>
                    <a:pt x="1" y="264"/>
                    <a:pt x="176" y="108"/>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4" name="Google Shape;6924;p43"/>
            <p:cNvSpPr/>
            <p:nvPr/>
          </p:nvSpPr>
          <p:spPr>
            <a:xfrm>
              <a:off x="3221200" y="4321500"/>
              <a:ext cx="8800" cy="14875"/>
            </a:xfrm>
            <a:custGeom>
              <a:avLst/>
              <a:gdLst/>
              <a:ahLst/>
              <a:cxnLst/>
              <a:rect l="l" t="t" r="r" b="b"/>
              <a:pathLst>
                <a:path w="352" h="595" extrusionOk="0">
                  <a:moveTo>
                    <a:pt x="235" y="1"/>
                  </a:moveTo>
                  <a:cubicBezTo>
                    <a:pt x="351" y="176"/>
                    <a:pt x="303" y="400"/>
                    <a:pt x="235" y="595"/>
                  </a:cubicBezTo>
                  <a:lnTo>
                    <a:pt x="1" y="595"/>
                  </a:lnTo>
                  <a:cubicBezTo>
                    <a:pt x="108" y="410"/>
                    <a:pt x="186" y="205"/>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5" name="Google Shape;6925;p43"/>
            <p:cNvSpPr/>
            <p:nvPr/>
          </p:nvSpPr>
          <p:spPr>
            <a:xfrm>
              <a:off x="2864725" y="4341225"/>
              <a:ext cx="11225" cy="6850"/>
            </a:xfrm>
            <a:custGeom>
              <a:avLst/>
              <a:gdLst/>
              <a:ahLst/>
              <a:cxnLst/>
              <a:rect l="l" t="t" r="r" b="b"/>
              <a:pathLst>
                <a:path w="449" h="274" extrusionOk="0">
                  <a:moveTo>
                    <a:pt x="1" y="1"/>
                  </a:moveTo>
                  <a:cubicBezTo>
                    <a:pt x="137" y="59"/>
                    <a:pt x="283" y="88"/>
                    <a:pt x="429" y="78"/>
                  </a:cubicBezTo>
                  <a:cubicBezTo>
                    <a:pt x="449" y="176"/>
                    <a:pt x="361" y="166"/>
                    <a:pt x="390" y="273"/>
                  </a:cubicBezTo>
                  <a:lnTo>
                    <a:pt x="79" y="273"/>
                  </a:lnTo>
                  <a:cubicBezTo>
                    <a:pt x="30" y="195"/>
                    <a:pt x="1" y="9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6" name="Google Shape;6926;p43"/>
            <p:cNvSpPr/>
            <p:nvPr/>
          </p:nvSpPr>
          <p:spPr>
            <a:xfrm>
              <a:off x="2918050" y="4341225"/>
              <a:ext cx="13900" cy="6100"/>
            </a:xfrm>
            <a:custGeom>
              <a:avLst/>
              <a:gdLst/>
              <a:ahLst/>
              <a:cxnLst/>
              <a:rect l="l" t="t" r="r" b="b"/>
              <a:pathLst>
                <a:path w="556" h="244" extrusionOk="0">
                  <a:moveTo>
                    <a:pt x="468" y="1"/>
                  </a:moveTo>
                  <a:cubicBezTo>
                    <a:pt x="527" y="30"/>
                    <a:pt x="556" y="98"/>
                    <a:pt x="556" y="156"/>
                  </a:cubicBezTo>
                  <a:cubicBezTo>
                    <a:pt x="361" y="176"/>
                    <a:pt x="215" y="244"/>
                    <a:pt x="1" y="234"/>
                  </a:cubicBezTo>
                  <a:cubicBezTo>
                    <a:pt x="20" y="20"/>
                    <a:pt x="351" y="117"/>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7" name="Google Shape;6927;p43"/>
            <p:cNvSpPr/>
            <p:nvPr/>
          </p:nvSpPr>
          <p:spPr>
            <a:xfrm>
              <a:off x="2880550" y="4343175"/>
              <a:ext cx="7575" cy="6600"/>
            </a:xfrm>
            <a:custGeom>
              <a:avLst/>
              <a:gdLst/>
              <a:ahLst/>
              <a:cxnLst/>
              <a:rect l="l" t="t" r="r" b="b"/>
              <a:pathLst>
                <a:path w="303" h="264" extrusionOk="0">
                  <a:moveTo>
                    <a:pt x="273" y="39"/>
                  </a:moveTo>
                  <a:cubicBezTo>
                    <a:pt x="303" y="224"/>
                    <a:pt x="186" y="263"/>
                    <a:pt x="1" y="234"/>
                  </a:cubicBezTo>
                  <a:cubicBezTo>
                    <a:pt x="10" y="88"/>
                    <a:pt x="79" y="0"/>
                    <a:pt x="273"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8" name="Google Shape;6928;p43"/>
            <p:cNvSpPr/>
            <p:nvPr/>
          </p:nvSpPr>
          <p:spPr>
            <a:xfrm>
              <a:off x="2893225" y="4344625"/>
              <a:ext cx="6100" cy="5400"/>
            </a:xfrm>
            <a:custGeom>
              <a:avLst/>
              <a:gdLst/>
              <a:ahLst/>
              <a:cxnLst/>
              <a:rect l="l" t="t" r="r" b="b"/>
              <a:pathLst>
                <a:path w="244" h="216" extrusionOk="0">
                  <a:moveTo>
                    <a:pt x="244" y="20"/>
                  </a:moveTo>
                  <a:cubicBezTo>
                    <a:pt x="205" y="118"/>
                    <a:pt x="175" y="215"/>
                    <a:pt x="0" y="186"/>
                  </a:cubicBezTo>
                  <a:cubicBezTo>
                    <a:pt x="0" y="40"/>
                    <a:pt x="88" y="1"/>
                    <a:pt x="244" y="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29" name="Google Shape;6929;p43"/>
            <p:cNvSpPr/>
            <p:nvPr/>
          </p:nvSpPr>
          <p:spPr>
            <a:xfrm>
              <a:off x="2904425" y="4344875"/>
              <a:ext cx="8300" cy="5150"/>
            </a:xfrm>
            <a:custGeom>
              <a:avLst/>
              <a:gdLst/>
              <a:ahLst/>
              <a:cxnLst/>
              <a:rect l="l" t="t" r="r" b="b"/>
              <a:pathLst>
                <a:path w="332" h="206" extrusionOk="0">
                  <a:moveTo>
                    <a:pt x="263" y="10"/>
                  </a:moveTo>
                  <a:cubicBezTo>
                    <a:pt x="331" y="147"/>
                    <a:pt x="0" y="205"/>
                    <a:pt x="29" y="49"/>
                  </a:cubicBezTo>
                  <a:cubicBezTo>
                    <a:pt x="98" y="10"/>
                    <a:pt x="185" y="1"/>
                    <a:pt x="263"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0" name="Google Shape;6930;p43"/>
            <p:cNvSpPr/>
            <p:nvPr/>
          </p:nvSpPr>
          <p:spPr>
            <a:xfrm>
              <a:off x="2275450" y="4346100"/>
              <a:ext cx="85500" cy="8050"/>
            </a:xfrm>
            <a:custGeom>
              <a:avLst/>
              <a:gdLst/>
              <a:ahLst/>
              <a:cxnLst/>
              <a:rect l="l" t="t" r="r" b="b"/>
              <a:pathLst>
                <a:path w="3420" h="322" extrusionOk="0">
                  <a:moveTo>
                    <a:pt x="3420" y="117"/>
                  </a:moveTo>
                  <a:cubicBezTo>
                    <a:pt x="2416" y="312"/>
                    <a:pt x="1218" y="312"/>
                    <a:pt x="30" y="322"/>
                  </a:cubicBezTo>
                  <a:cubicBezTo>
                    <a:pt x="1" y="176"/>
                    <a:pt x="98" y="146"/>
                    <a:pt x="69" y="0"/>
                  </a:cubicBezTo>
                  <a:cubicBezTo>
                    <a:pt x="1150" y="78"/>
                    <a:pt x="2270" y="117"/>
                    <a:pt x="3420" y="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1" name="Google Shape;6931;p43"/>
            <p:cNvSpPr/>
            <p:nvPr/>
          </p:nvSpPr>
          <p:spPr>
            <a:xfrm>
              <a:off x="3115050" y="4346350"/>
              <a:ext cx="121025" cy="15850"/>
            </a:xfrm>
            <a:custGeom>
              <a:avLst/>
              <a:gdLst/>
              <a:ahLst/>
              <a:cxnLst/>
              <a:rect l="l" t="t" r="r" b="b"/>
              <a:pathLst>
                <a:path w="4841" h="634" extrusionOk="0">
                  <a:moveTo>
                    <a:pt x="137" y="0"/>
                  </a:moveTo>
                  <a:cubicBezTo>
                    <a:pt x="1490" y="253"/>
                    <a:pt x="3341" y="244"/>
                    <a:pt x="4841" y="117"/>
                  </a:cubicBezTo>
                  <a:cubicBezTo>
                    <a:pt x="3507" y="429"/>
                    <a:pt x="1481" y="633"/>
                    <a:pt x="20" y="321"/>
                  </a:cubicBezTo>
                  <a:cubicBezTo>
                    <a:pt x="0" y="195"/>
                    <a:pt x="49" y="78"/>
                    <a:pt x="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2" name="Google Shape;6932;p43"/>
            <p:cNvSpPr/>
            <p:nvPr/>
          </p:nvSpPr>
          <p:spPr>
            <a:xfrm>
              <a:off x="2435200" y="4345125"/>
              <a:ext cx="209175" cy="26075"/>
            </a:xfrm>
            <a:custGeom>
              <a:avLst/>
              <a:gdLst/>
              <a:ahLst/>
              <a:cxnLst/>
              <a:rect l="l" t="t" r="r" b="b"/>
              <a:pathLst>
                <a:path w="8367" h="1043" extrusionOk="0">
                  <a:moveTo>
                    <a:pt x="8367" y="156"/>
                  </a:moveTo>
                  <a:cubicBezTo>
                    <a:pt x="8328" y="857"/>
                    <a:pt x="7393" y="896"/>
                    <a:pt x="6828" y="955"/>
                  </a:cubicBezTo>
                  <a:cubicBezTo>
                    <a:pt x="5825" y="1043"/>
                    <a:pt x="4598" y="867"/>
                    <a:pt x="3390" y="867"/>
                  </a:cubicBezTo>
                  <a:cubicBezTo>
                    <a:pt x="2494" y="867"/>
                    <a:pt x="1656" y="838"/>
                    <a:pt x="750" y="867"/>
                  </a:cubicBezTo>
                  <a:cubicBezTo>
                    <a:pt x="556" y="867"/>
                    <a:pt x="176" y="1023"/>
                    <a:pt x="78" y="750"/>
                  </a:cubicBezTo>
                  <a:cubicBezTo>
                    <a:pt x="1169" y="896"/>
                    <a:pt x="2455" y="750"/>
                    <a:pt x="3789" y="672"/>
                  </a:cubicBezTo>
                  <a:cubicBezTo>
                    <a:pt x="5075" y="585"/>
                    <a:pt x="6370" y="692"/>
                    <a:pt x="7422" y="478"/>
                  </a:cubicBezTo>
                  <a:cubicBezTo>
                    <a:pt x="5075" y="293"/>
                    <a:pt x="2260" y="750"/>
                    <a:pt x="0" y="517"/>
                  </a:cubicBezTo>
                  <a:cubicBezTo>
                    <a:pt x="39" y="0"/>
                    <a:pt x="478" y="185"/>
                    <a:pt x="828" y="195"/>
                  </a:cubicBezTo>
                  <a:cubicBezTo>
                    <a:pt x="3010" y="293"/>
                    <a:pt x="6370" y="468"/>
                    <a:pt x="8328" y="117"/>
                  </a:cubicBezTo>
                  <a:cubicBezTo>
                    <a:pt x="8328" y="156"/>
                    <a:pt x="8347" y="156"/>
                    <a:pt x="8367" y="1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3" name="Google Shape;6933;p43"/>
            <p:cNvSpPr/>
            <p:nvPr/>
          </p:nvSpPr>
          <p:spPr>
            <a:xfrm>
              <a:off x="2936800" y="4351950"/>
              <a:ext cx="155125" cy="14875"/>
            </a:xfrm>
            <a:custGeom>
              <a:avLst/>
              <a:gdLst/>
              <a:ahLst/>
              <a:cxnLst/>
              <a:rect l="l" t="t" r="r" b="b"/>
              <a:pathLst>
                <a:path w="6205" h="595" extrusionOk="0">
                  <a:moveTo>
                    <a:pt x="6205" y="49"/>
                  </a:moveTo>
                  <a:cubicBezTo>
                    <a:pt x="5747" y="516"/>
                    <a:pt x="4773" y="468"/>
                    <a:pt x="3984" y="594"/>
                  </a:cubicBezTo>
                  <a:cubicBezTo>
                    <a:pt x="3741" y="575"/>
                    <a:pt x="4062" y="555"/>
                    <a:pt x="4072" y="555"/>
                  </a:cubicBezTo>
                  <a:cubicBezTo>
                    <a:pt x="4267" y="516"/>
                    <a:pt x="4598" y="399"/>
                    <a:pt x="4783" y="399"/>
                  </a:cubicBezTo>
                  <a:cubicBezTo>
                    <a:pt x="3166" y="321"/>
                    <a:pt x="1491" y="312"/>
                    <a:pt x="1" y="127"/>
                  </a:cubicBezTo>
                  <a:cubicBezTo>
                    <a:pt x="10" y="68"/>
                    <a:pt x="69" y="59"/>
                    <a:pt x="79" y="0"/>
                  </a:cubicBezTo>
                  <a:cubicBezTo>
                    <a:pt x="1890" y="127"/>
                    <a:pt x="4286" y="341"/>
                    <a:pt x="6205"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4" name="Google Shape;6934;p43"/>
            <p:cNvSpPr/>
            <p:nvPr/>
          </p:nvSpPr>
          <p:spPr>
            <a:xfrm>
              <a:off x="2660425" y="4355100"/>
              <a:ext cx="184600" cy="24125"/>
            </a:xfrm>
            <a:custGeom>
              <a:avLst/>
              <a:gdLst/>
              <a:ahLst/>
              <a:cxnLst/>
              <a:rect l="l" t="t" r="r" b="b"/>
              <a:pathLst>
                <a:path w="7384" h="965" extrusionOk="0">
                  <a:moveTo>
                    <a:pt x="7267" y="1"/>
                  </a:moveTo>
                  <a:lnTo>
                    <a:pt x="7384" y="1"/>
                  </a:lnTo>
                  <a:cubicBezTo>
                    <a:pt x="7315" y="312"/>
                    <a:pt x="6858" y="303"/>
                    <a:pt x="6595" y="351"/>
                  </a:cubicBezTo>
                  <a:cubicBezTo>
                    <a:pt x="4842" y="673"/>
                    <a:pt x="2290" y="965"/>
                    <a:pt x="274" y="595"/>
                  </a:cubicBezTo>
                  <a:cubicBezTo>
                    <a:pt x="98" y="546"/>
                    <a:pt x="127" y="293"/>
                    <a:pt x="1" y="195"/>
                  </a:cubicBezTo>
                  <a:cubicBezTo>
                    <a:pt x="2241" y="361"/>
                    <a:pt x="5085" y="371"/>
                    <a:pt x="7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5" name="Google Shape;6935;p43"/>
            <p:cNvSpPr/>
            <p:nvPr/>
          </p:nvSpPr>
          <p:spPr>
            <a:xfrm>
              <a:off x="2910250" y="4355350"/>
              <a:ext cx="15875" cy="6600"/>
            </a:xfrm>
            <a:custGeom>
              <a:avLst/>
              <a:gdLst/>
              <a:ahLst/>
              <a:cxnLst/>
              <a:rect l="l" t="t" r="r" b="b"/>
              <a:pathLst>
                <a:path w="635" h="264" extrusionOk="0">
                  <a:moveTo>
                    <a:pt x="634" y="30"/>
                  </a:moveTo>
                  <a:cubicBezTo>
                    <a:pt x="449" y="166"/>
                    <a:pt x="225" y="244"/>
                    <a:pt x="1" y="263"/>
                  </a:cubicBezTo>
                  <a:cubicBezTo>
                    <a:pt x="20" y="0"/>
                    <a:pt x="391" y="78"/>
                    <a:pt x="634" y="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6" name="Google Shape;6936;p43"/>
            <p:cNvSpPr/>
            <p:nvPr/>
          </p:nvSpPr>
          <p:spPr>
            <a:xfrm>
              <a:off x="2266950" y="4357050"/>
              <a:ext cx="152700" cy="22675"/>
            </a:xfrm>
            <a:custGeom>
              <a:avLst/>
              <a:gdLst/>
              <a:ahLst/>
              <a:cxnLst/>
              <a:rect l="l" t="t" r="r" b="b"/>
              <a:pathLst>
                <a:path w="6108" h="907" extrusionOk="0">
                  <a:moveTo>
                    <a:pt x="5932" y="1"/>
                  </a:moveTo>
                  <a:cubicBezTo>
                    <a:pt x="6107" y="79"/>
                    <a:pt x="5825" y="351"/>
                    <a:pt x="5776" y="478"/>
                  </a:cubicBezTo>
                  <a:cubicBezTo>
                    <a:pt x="4422" y="468"/>
                    <a:pt x="2766" y="906"/>
                    <a:pt x="1354" y="828"/>
                  </a:cubicBezTo>
                  <a:cubicBezTo>
                    <a:pt x="886" y="799"/>
                    <a:pt x="0" y="760"/>
                    <a:pt x="10" y="234"/>
                  </a:cubicBezTo>
                  <a:cubicBezTo>
                    <a:pt x="1821" y="380"/>
                    <a:pt x="4130" y="225"/>
                    <a:pt x="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7" name="Google Shape;6937;p43"/>
            <p:cNvSpPr/>
            <p:nvPr/>
          </p:nvSpPr>
          <p:spPr>
            <a:xfrm>
              <a:off x="2874225" y="4355350"/>
              <a:ext cx="8300" cy="6600"/>
            </a:xfrm>
            <a:custGeom>
              <a:avLst/>
              <a:gdLst/>
              <a:ahLst/>
              <a:cxnLst/>
              <a:rect l="l" t="t" r="r" b="b"/>
              <a:pathLst>
                <a:path w="332" h="264" extrusionOk="0">
                  <a:moveTo>
                    <a:pt x="332" y="108"/>
                  </a:moveTo>
                  <a:cubicBezTo>
                    <a:pt x="293" y="156"/>
                    <a:pt x="283" y="205"/>
                    <a:pt x="293" y="263"/>
                  </a:cubicBezTo>
                  <a:lnTo>
                    <a:pt x="10" y="263"/>
                  </a:lnTo>
                  <a:cubicBezTo>
                    <a:pt x="0" y="98"/>
                    <a:pt x="205" y="0"/>
                    <a:pt x="332" y="1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8" name="Google Shape;6938;p43"/>
            <p:cNvSpPr/>
            <p:nvPr/>
          </p:nvSpPr>
          <p:spPr>
            <a:xfrm>
              <a:off x="2886400" y="4357300"/>
              <a:ext cx="6850" cy="6600"/>
            </a:xfrm>
            <a:custGeom>
              <a:avLst/>
              <a:gdLst/>
              <a:ahLst/>
              <a:cxnLst/>
              <a:rect l="l" t="t" r="r" b="b"/>
              <a:pathLst>
                <a:path w="274" h="264" extrusionOk="0">
                  <a:moveTo>
                    <a:pt x="273" y="30"/>
                  </a:moveTo>
                  <a:cubicBezTo>
                    <a:pt x="263" y="176"/>
                    <a:pt x="195" y="263"/>
                    <a:pt x="0" y="224"/>
                  </a:cubicBezTo>
                  <a:cubicBezTo>
                    <a:pt x="10" y="78"/>
                    <a:pt x="88" y="0"/>
                    <a:pt x="273" y="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39" name="Google Shape;6939;p43"/>
            <p:cNvSpPr/>
            <p:nvPr/>
          </p:nvSpPr>
          <p:spPr>
            <a:xfrm>
              <a:off x="2897350" y="4357050"/>
              <a:ext cx="8800" cy="5875"/>
            </a:xfrm>
            <a:custGeom>
              <a:avLst/>
              <a:gdLst/>
              <a:ahLst/>
              <a:cxnLst/>
              <a:rect l="l" t="t" r="r" b="b"/>
              <a:pathLst>
                <a:path w="352" h="235" extrusionOk="0">
                  <a:moveTo>
                    <a:pt x="351" y="40"/>
                  </a:moveTo>
                  <a:cubicBezTo>
                    <a:pt x="312" y="88"/>
                    <a:pt x="312" y="186"/>
                    <a:pt x="273" y="234"/>
                  </a:cubicBezTo>
                  <a:lnTo>
                    <a:pt x="1" y="234"/>
                  </a:lnTo>
                  <a:cubicBezTo>
                    <a:pt x="40" y="98"/>
                    <a:pt x="127" y="1"/>
                    <a:pt x="351" y="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0" name="Google Shape;6940;p43"/>
            <p:cNvSpPr/>
            <p:nvPr/>
          </p:nvSpPr>
          <p:spPr>
            <a:xfrm>
              <a:off x="2938500" y="4359975"/>
              <a:ext cx="89150" cy="10000"/>
            </a:xfrm>
            <a:custGeom>
              <a:avLst/>
              <a:gdLst/>
              <a:ahLst/>
              <a:cxnLst/>
              <a:rect l="l" t="t" r="r" b="b"/>
              <a:pathLst>
                <a:path w="3566" h="400" extrusionOk="0">
                  <a:moveTo>
                    <a:pt x="11" y="39"/>
                  </a:moveTo>
                  <a:cubicBezTo>
                    <a:pt x="1" y="10"/>
                    <a:pt x="30" y="0"/>
                    <a:pt x="50" y="0"/>
                  </a:cubicBezTo>
                  <a:cubicBezTo>
                    <a:pt x="1189" y="166"/>
                    <a:pt x="2338" y="254"/>
                    <a:pt x="3488" y="273"/>
                  </a:cubicBezTo>
                  <a:cubicBezTo>
                    <a:pt x="3556" y="263"/>
                    <a:pt x="3566" y="312"/>
                    <a:pt x="3527" y="322"/>
                  </a:cubicBezTo>
                  <a:cubicBezTo>
                    <a:pt x="2280" y="302"/>
                    <a:pt x="916" y="400"/>
                    <a:pt x="11" y="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1" name="Google Shape;6941;p43"/>
            <p:cNvSpPr/>
            <p:nvPr/>
          </p:nvSpPr>
          <p:spPr>
            <a:xfrm>
              <a:off x="2408900" y="3458300"/>
              <a:ext cx="55775" cy="50425"/>
            </a:xfrm>
            <a:custGeom>
              <a:avLst/>
              <a:gdLst/>
              <a:ahLst/>
              <a:cxnLst/>
              <a:rect l="l" t="t" r="r" b="b"/>
              <a:pathLst>
                <a:path w="2231" h="2017" extrusionOk="0">
                  <a:moveTo>
                    <a:pt x="2231" y="1"/>
                  </a:moveTo>
                  <a:cubicBezTo>
                    <a:pt x="1968" y="955"/>
                    <a:pt x="867" y="1432"/>
                    <a:pt x="98" y="2017"/>
                  </a:cubicBezTo>
                  <a:cubicBezTo>
                    <a:pt x="0" y="1442"/>
                    <a:pt x="682" y="1189"/>
                    <a:pt x="1052" y="916"/>
                  </a:cubicBezTo>
                  <a:cubicBezTo>
                    <a:pt x="1461" y="605"/>
                    <a:pt x="1880" y="312"/>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2" name="Google Shape;6942;p43"/>
            <p:cNvSpPr/>
            <p:nvPr/>
          </p:nvSpPr>
          <p:spPr>
            <a:xfrm>
              <a:off x="3030550" y="3465375"/>
              <a:ext cx="39475" cy="76950"/>
            </a:xfrm>
            <a:custGeom>
              <a:avLst/>
              <a:gdLst/>
              <a:ahLst/>
              <a:cxnLst/>
              <a:rect l="l" t="t" r="r" b="b"/>
              <a:pathLst>
                <a:path w="1579" h="3078" extrusionOk="0">
                  <a:moveTo>
                    <a:pt x="78" y="0"/>
                  </a:moveTo>
                  <a:cubicBezTo>
                    <a:pt x="614" y="935"/>
                    <a:pt x="1267" y="2192"/>
                    <a:pt x="1578" y="3078"/>
                  </a:cubicBezTo>
                  <a:cubicBezTo>
                    <a:pt x="974" y="2240"/>
                    <a:pt x="604" y="1159"/>
                    <a:pt x="0" y="312"/>
                  </a:cubicBezTo>
                  <a:cubicBezTo>
                    <a:pt x="39" y="214"/>
                    <a:pt x="69" y="107"/>
                    <a:pt x="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3" name="Google Shape;6943;p43"/>
            <p:cNvSpPr/>
            <p:nvPr/>
          </p:nvSpPr>
          <p:spPr>
            <a:xfrm>
              <a:off x="3075100" y="3470475"/>
              <a:ext cx="40450" cy="68950"/>
            </a:xfrm>
            <a:custGeom>
              <a:avLst/>
              <a:gdLst/>
              <a:ahLst/>
              <a:cxnLst/>
              <a:rect l="l" t="t" r="r" b="b"/>
              <a:pathLst>
                <a:path w="1618" h="2758" extrusionOk="0">
                  <a:moveTo>
                    <a:pt x="1" y="147"/>
                  </a:moveTo>
                  <a:cubicBezTo>
                    <a:pt x="322" y="1"/>
                    <a:pt x="439" y="458"/>
                    <a:pt x="556" y="663"/>
                  </a:cubicBezTo>
                  <a:cubicBezTo>
                    <a:pt x="907" y="1296"/>
                    <a:pt x="1403" y="2231"/>
                    <a:pt x="1618" y="2757"/>
                  </a:cubicBezTo>
                  <a:cubicBezTo>
                    <a:pt x="1072" y="1890"/>
                    <a:pt x="507" y="1053"/>
                    <a:pt x="1" y="1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4" name="Google Shape;6944;p43"/>
            <p:cNvSpPr/>
            <p:nvPr/>
          </p:nvSpPr>
          <p:spPr>
            <a:xfrm>
              <a:off x="3085825" y="3473150"/>
              <a:ext cx="20725" cy="36550"/>
            </a:xfrm>
            <a:custGeom>
              <a:avLst/>
              <a:gdLst/>
              <a:ahLst/>
              <a:cxnLst/>
              <a:rect l="l" t="t" r="r" b="b"/>
              <a:pathLst>
                <a:path w="829" h="1462" extrusionOk="0">
                  <a:moveTo>
                    <a:pt x="0" y="1"/>
                  </a:moveTo>
                  <a:cubicBezTo>
                    <a:pt x="429" y="342"/>
                    <a:pt x="595" y="946"/>
                    <a:pt x="828" y="1462"/>
                  </a:cubicBezTo>
                  <a:cubicBezTo>
                    <a:pt x="682" y="1170"/>
                    <a:pt x="195" y="51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5" name="Google Shape;6945;p43"/>
            <p:cNvSpPr/>
            <p:nvPr/>
          </p:nvSpPr>
          <p:spPr>
            <a:xfrm>
              <a:off x="2441050" y="3475100"/>
              <a:ext cx="114450" cy="124450"/>
            </a:xfrm>
            <a:custGeom>
              <a:avLst/>
              <a:gdLst/>
              <a:ahLst/>
              <a:cxnLst/>
              <a:rect l="l" t="t" r="r" b="b"/>
              <a:pathLst>
                <a:path w="4578" h="4978" extrusionOk="0">
                  <a:moveTo>
                    <a:pt x="4578" y="1"/>
                  </a:moveTo>
                  <a:cubicBezTo>
                    <a:pt x="3380" y="1832"/>
                    <a:pt x="1490" y="3303"/>
                    <a:pt x="0" y="4978"/>
                  </a:cubicBezTo>
                  <a:cubicBezTo>
                    <a:pt x="877" y="3936"/>
                    <a:pt x="1899" y="2874"/>
                    <a:pt x="2883" y="1783"/>
                  </a:cubicBezTo>
                  <a:cubicBezTo>
                    <a:pt x="3438" y="1160"/>
                    <a:pt x="3916" y="527"/>
                    <a:pt x="4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6" name="Google Shape;6946;p43"/>
            <p:cNvSpPr/>
            <p:nvPr/>
          </p:nvSpPr>
          <p:spPr>
            <a:xfrm>
              <a:off x="2344125" y="3479975"/>
              <a:ext cx="166100" cy="124950"/>
            </a:xfrm>
            <a:custGeom>
              <a:avLst/>
              <a:gdLst/>
              <a:ahLst/>
              <a:cxnLst/>
              <a:rect l="l" t="t" r="r" b="b"/>
              <a:pathLst>
                <a:path w="6644" h="4998" extrusionOk="0">
                  <a:moveTo>
                    <a:pt x="6127" y="49"/>
                  </a:moveTo>
                  <a:cubicBezTo>
                    <a:pt x="5387" y="848"/>
                    <a:pt x="4393" y="1393"/>
                    <a:pt x="3721" y="2260"/>
                  </a:cubicBezTo>
                  <a:cubicBezTo>
                    <a:pt x="4725" y="1695"/>
                    <a:pt x="5591" y="653"/>
                    <a:pt x="6643" y="1"/>
                  </a:cubicBezTo>
                  <a:cubicBezTo>
                    <a:pt x="4968" y="1783"/>
                    <a:pt x="2962" y="3224"/>
                    <a:pt x="1267" y="4978"/>
                  </a:cubicBezTo>
                  <a:lnTo>
                    <a:pt x="712" y="4978"/>
                  </a:lnTo>
                  <a:cubicBezTo>
                    <a:pt x="955" y="4617"/>
                    <a:pt x="1423" y="4481"/>
                    <a:pt x="1588" y="4033"/>
                  </a:cubicBezTo>
                  <a:cubicBezTo>
                    <a:pt x="916" y="4052"/>
                    <a:pt x="838" y="4997"/>
                    <a:pt x="1" y="4978"/>
                  </a:cubicBezTo>
                  <a:cubicBezTo>
                    <a:pt x="1520" y="3721"/>
                    <a:pt x="3244" y="2669"/>
                    <a:pt x="4462" y="1111"/>
                  </a:cubicBezTo>
                  <a:cubicBezTo>
                    <a:pt x="3809" y="1442"/>
                    <a:pt x="3293" y="2114"/>
                    <a:pt x="2728" y="2416"/>
                  </a:cubicBezTo>
                  <a:cubicBezTo>
                    <a:pt x="2796" y="2095"/>
                    <a:pt x="3137" y="1949"/>
                    <a:pt x="3361" y="1783"/>
                  </a:cubicBezTo>
                  <a:cubicBezTo>
                    <a:pt x="4052" y="1267"/>
                    <a:pt x="4763" y="712"/>
                    <a:pt x="5416" y="127"/>
                  </a:cubicBezTo>
                  <a:cubicBezTo>
                    <a:pt x="5397" y="410"/>
                    <a:pt x="4939" y="595"/>
                    <a:pt x="4822" y="916"/>
                  </a:cubicBezTo>
                  <a:cubicBezTo>
                    <a:pt x="5299" y="819"/>
                    <a:pt x="5689" y="302"/>
                    <a:pt x="6127" y="49"/>
                  </a:cubicBezTo>
                  <a:close/>
                  <a:moveTo>
                    <a:pt x="2017" y="3760"/>
                  </a:moveTo>
                  <a:cubicBezTo>
                    <a:pt x="2572" y="3439"/>
                    <a:pt x="2981" y="2981"/>
                    <a:pt x="3439" y="2572"/>
                  </a:cubicBezTo>
                  <a:cubicBezTo>
                    <a:pt x="3449" y="2523"/>
                    <a:pt x="3419" y="2465"/>
                    <a:pt x="3361" y="2455"/>
                  </a:cubicBezTo>
                  <a:cubicBezTo>
                    <a:pt x="2845" y="2815"/>
                    <a:pt x="2309" y="3166"/>
                    <a:pt x="2017" y="376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7" name="Google Shape;6947;p43"/>
            <p:cNvSpPr/>
            <p:nvPr/>
          </p:nvSpPr>
          <p:spPr>
            <a:xfrm>
              <a:off x="3082900" y="3494825"/>
              <a:ext cx="45550" cy="69675"/>
            </a:xfrm>
            <a:custGeom>
              <a:avLst/>
              <a:gdLst/>
              <a:ahLst/>
              <a:cxnLst/>
              <a:rect l="l" t="t" r="r" b="b"/>
              <a:pathLst>
                <a:path w="1822" h="2787" extrusionOk="0">
                  <a:moveTo>
                    <a:pt x="1822" y="2689"/>
                  </a:moveTo>
                  <a:cubicBezTo>
                    <a:pt x="1705" y="2786"/>
                    <a:pt x="1510" y="2640"/>
                    <a:pt x="1306" y="2689"/>
                  </a:cubicBezTo>
                  <a:cubicBezTo>
                    <a:pt x="936" y="1734"/>
                    <a:pt x="439" y="926"/>
                    <a:pt x="1" y="40"/>
                  </a:cubicBezTo>
                  <a:cubicBezTo>
                    <a:pt x="127" y="1"/>
                    <a:pt x="137" y="195"/>
                    <a:pt x="195" y="283"/>
                  </a:cubicBezTo>
                  <a:cubicBezTo>
                    <a:pt x="682" y="1023"/>
                    <a:pt x="1238" y="2027"/>
                    <a:pt x="1822" y="26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8" name="Google Shape;6948;p43"/>
            <p:cNvSpPr/>
            <p:nvPr/>
          </p:nvSpPr>
          <p:spPr>
            <a:xfrm>
              <a:off x="3035425" y="3507725"/>
              <a:ext cx="29725" cy="53850"/>
            </a:xfrm>
            <a:custGeom>
              <a:avLst/>
              <a:gdLst/>
              <a:ahLst/>
              <a:cxnLst/>
              <a:rect l="l" t="t" r="r" b="b"/>
              <a:pathLst>
                <a:path w="1189" h="2154" extrusionOk="0">
                  <a:moveTo>
                    <a:pt x="1189" y="2095"/>
                  </a:moveTo>
                  <a:cubicBezTo>
                    <a:pt x="916" y="2153"/>
                    <a:pt x="867" y="1812"/>
                    <a:pt x="789" y="1657"/>
                  </a:cubicBezTo>
                  <a:cubicBezTo>
                    <a:pt x="546" y="1140"/>
                    <a:pt x="215" y="585"/>
                    <a:pt x="0" y="1"/>
                  </a:cubicBezTo>
                  <a:cubicBezTo>
                    <a:pt x="390" y="712"/>
                    <a:pt x="799" y="1394"/>
                    <a:pt x="1189" y="2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49" name="Google Shape;6949;p43"/>
            <p:cNvSpPr/>
            <p:nvPr/>
          </p:nvSpPr>
          <p:spPr>
            <a:xfrm>
              <a:off x="3172750" y="3510650"/>
              <a:ext cx="45550" cy="55300"/>
            </a:xfrm>
            <a:custGeom>
              <a:avLst/>
              <a:gdLst/>
              <a:ahLst/>
              <a:cxnLst/>
              <a:rect l="l" t="t" r="r" b="b"/>
              <a:pathLst>
                <a:path w="1822" h="2212" extrusionOk="0">
                  <a:moveTo>
                    <a:pt x="1" y="1"/>
                  </a:moveTo>
                  <a:cubicBezTo>
                    <a:pt x="507" y="653"/>
                    <a:pt x="1121" y="1540"/>
                    <a:pt x="1822" y="2134"/>
                  </a:cubicBezTo>
                  <a:cubicBezTo>
                    <a:pt x="1695" y="2153"/>
                    <a:pt x="1578" y="2182"/>
                    <a:pt x="1462" y="2212"/>
                  </a:cubicBezTo>
                  <a:cubicBezTo>
                    <a:pt x="1053" y="1403"/>
                    <a:pt x="449" y="79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0" name="Google Shape;6950;p43"/>
            <p:cNvSpPr/>
            <p:nvPr/>
          </p:nvSpPr>
          <p:spPr>
            <a:xfrm>
              <a:off x="3107500" y="3512600"/>
              <a:ext cx="28750" cy="50425"/>
            </a:xfrm>
            <a:custGeom>
              <a:avLst/>
              <a:gdLst/>
              <a:ahLst/>
              <a:cxnLst/>
              <a:rect l="l" t="t" r="r" b="b"/>
              <a:pathLst>
                <a:path w="1150" h="2017" extrusionOk="0">
                  <a:moveTo>
                    <a:pt x="1150" y="2017"/>
                  </a:moveTo>
                  <a:cubicBezTo>
                    <a:pt x="994" y="1968"/>
                    <a:pt x="926" y="1734"/>
                    <a:pt x="838" y="1588"/>
                  </a:cubicBezTo>
                  <a:cubicBezTo>
                    <a:pt x="565" y="1111"/>
                    <a:pt x="273" y="507"/>
                    <a:pt x="0" y="1"/>
                  </a:cubicBezTo>
                  <a:cubicBezTo>
                    <a:pt x="370" y="536"/>
                    <a:pt x="750" y="1384"/>
                    <a:pt x="1150" y="20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1" name="Google Shape;6951;p43"/>
            <p:cNvSpPr/>
            <p:nvPr/>
          </p:nvSpPr>
          <p:spPr>
            <a:xfrm>
              <a:off x="2709125" y="3627775"/>
              <a:ext cx="38250" cy="102775"/>
            </a:xfrm>
            <a:custGeom>
              <a:avLst/>
              <a:gdLst/>
              <a:ahLst/>
              <a:cxnLst/>
              <a:rect l="l" t="t" r="r" b="b"/>
              <a:pathLst>
                <a:path w="1530" h="4111" extrusionOk="0">
                  <a:moveTo>
                    <a:pt x="98" y="4004"/>
                  </a:moveTo>
                  <a:cubicBezTo>
                    <a:pt x="1" y="3682"/>
                    <a:pt x="244" y="3361"/>
                    <a:pt x="381" y="3059"/>
                  </a:cubicBezTo>
                  <a:cubicBezTo>
                    <a:pt x="770" y="2124"/>
                    <a:pt x="1033" y="994"/>
                    <a:pt x="1481" y="98"/>
                  </a:cubicBezTo>
                  <a:cubicBezTo>
                    <a:pt x="1481" y="1"/>
                    <a:pt x="1530" y="30"/>
                    <a:pt x="1520" y="98"/>
                  </a:cubicBezTo>
                  <a:cubicBezTo>
                    <a:pt x="1053" y="1160"/>
                    <a:pt x="799" y="2445"/>
                    <a:pt x="371" y="3692"/>
                  </a:cubicBezTo>
                  <a:cubicBezTo>
                    <a:pt x="342" y="3799"/>
                    <a:pt x="342" y="4111"/>
                    <a:pt x="98" y="4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2" name="Google Shape;6952;p43"/>
            <p:cNvSpPr/>
            <p:nvPr/>
          </p:nvSpPr>
          <p:spPr>
            <a:xfrm>
              <a:off x="2547700" y="3659925"/>
              <a:ext cx="63575" cy="94500"/>
            </a:xfrm>
            <a:custGeom>
              <a:avLst/>
              <a:gdLst/>
              <a:ahLst/>
              <a:cxnLst/>
              <a:rect l="l" t="t" r="r" b="b"/>
              <a:pathLst>
                <a:path w="2543" h="3780" extrusionOk="0">
                  <a:moveTo>
                    <a:pt x="2484" y="0"/>
                  </a:moveTo>
                  <a:cubicBezTo>
                    <a:pt x="2542" y="137"/>
                    <a:pt x="2406" y="312"/>
                    <a:pt x="2328" y="429"/>
                  </a:cubicBezTo>
                  <a:cubicBezTo>
                    <a:pt x="1695" y="1452"/>
                    <a:pt x="974" y="2640"/>
                    <a:pt x="351" y="3711"/>
                  </a:cubicBezTo>
                  <a:cubicBezTo>
                    <a:pt x="292" y="3779"/>
                    <a:pt x="127" y="3740"/>
                    <a:pt x="0" y="3750"/>
                  </a:cubicBezTo>
                  <a:cubicBezTo>
                    <a:pt x="770" y="2435"/>
                    <a:pt x="1753" y="1335"/>
                    <a:pt x="2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3" name="Google Shape;6953;p43"/>
            <p:cNvSpPr/>
            <p:nvPr/>
          </p:nvSpPr>
          <p:spPr>
            <a:xfrm>
              <a:off x="2530900" y="3675750"/>
              <a:ext cx="63325" cy="78925"/>
            </a:xfrm>
            <a:custGeom>
              <a:avLst/>
              <a:gdLst/>
              <a:ahLst/>
              <a:cxnLst/>
              <a:rect l="l" t="t" r="r" b="b"/>
              <a:pathLst>
                <a:path w="2533" h="3157" extrusionOk="0">
                  <a:moveTo>
                    <a:pt x="2533" y="0"/>
                  </a:moveTo>
                  <a:cubicBezTo>
                    <a:pt x="1987" y="877"/>
                    <a:pt x="1023" y="2017"/>
                    <a:pt x="438" y="3117"/>
                  </a:cubicBezTo>
                  <a:cubicBezTo>
                    <a:pt x="292" y="3098"/>
                    <a:pt x="137" y="3117"/>
                    <a:pt x="0" y="3156"/>
                  </a:cubicBezTo>
                  <a:cubicBezTo>
                    <a:pt x="838" y="2094"/>
                    <a:pt x="1666" y="1033"/>
                    <a:pt x="2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4" name="Google Shape;6954;p43"/>
            <p:cNvSpPr/>
            <p:nvPr/>
          </p:nvSpPr>
          <p:spPr>
            <a:xfrm>
              <a:off x="2524075" y="3746600"/>
              <a:ext cx="110575" cy="17800"/>
            </a:xfrm>
            <a:custGeom>
              <a:avLst/>
              <a:gdLst/>
              <a:ahLst/>
              <a:cxnLst/>
              <a:rect l="l" t="t" r="r" b="b"/>
              <a:pathLst>
                <a:path w="4423" h="712" extrusionOk="0">
                  <a:moveTo>
                    <a:pt x="4422" y="1"/>
                  </a:moveTo>
                  <a:cubicBezTo>
                    <a:pt x="4257" y="342"/>
                    <a:pt x="3799" y="312"/>
                    <a:pt x="3429" y="400"/>
                  </a:cubicBezTo>
                  <a:cubicBezTo>
                    <a:pt x="2523" y="624"/>
                    <a:pt x="1218" y="692"/>
                    <a:pt x="0" y="712"/>
                  </a:cubicBezTo>
                  <a:cubicBezTo>
                    <a:pt x="1491" y="595"/>
                    <a:pt x="2961" y="351"/>
                    <a:pt x="4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5" name="Google Shape;6955;p43"/>
            <p:cNvSpPr/>
            <p:nvPr/>
          </p:nvSpPr>
          <p:spPr>
            <a:xfrm>
              <a:off x="2938750" y="3881025"/>
              <a:ext cx="134200" cy="13650"/>
            </a:xfrm>
            <a:custGeom>
              <a:avLst/>
              <a:gdLst/>
              <a:ahLst/>
              <a:cxnLst/>
              <a:rect l="l" t="t" r="r" b="b"/>
              <a:pathLst>
                <a:path w="5368" h="546" extrusionOk="0">
                  <a:moveTo>
                    <a:pt x="1" y="0"/>
                  </a:moveTo>
                  <a:cubicBezTo>
                    <a:pt x="1374" y="458"/>
                    <a:pt x="3682" y="322"/>
                    <a:pt x="5367" y="127"/>
                  </a:cubicBezTo>
                  <a:cubicBezTo>
                    <a:pt x="4218" y="409"/>
                    <a:pt x="3039" y="546"/>
                    <a:pt x="1851" y="516"/>
                  </a:cubicBezTo>
                  <a:cubicBezTo>
                    <a:pt x="1218" y="487"/>
                    <a:pt x="225" y="39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6" name="Google Shape;6956;p43"/>
            <p:cNvSpPr/>
            <p:nvPr/>
          </p:nvSpPr>
          <p:spPr>
            <a:xfrm>
              <a:off x="2660200" y="4344400"/>
              <a:ext cx="176300" cy="14150"/>
            </a:xfrm>
            <a:custGeom>
              <a:avLst/>
              <a:gdLst/>
              <a:ahLst/>
              <a:cxnLst/>
              <a:rect l="l" t="t" r="r" b="b"/>
              <a:pathLst>
                <a:path w="7052" h="566" extrusionOk="0">
                  <a:moveTo>
                    <a:pt x="6876" y="29"/>
                  </a:moveTo>
                  <a:lnTo>
                    <a:pt x="6954" y="29"/>
                  </a:lnTo>
                  <a:cubicBezTo>
                    <a:pt x="7052" y="29"/>
                    <a:pt x="7023" y="78"/>
                    <a:pt x="6954" y="68"/>
                  </a:cubicBezTo>
                  <a:cubicBezTo>
                    <a:pt x="4831" y="448"/>
                    <a:pt x="2669" y="565"/>
                    <a:pt x="516" y="429"/>
                  </a:cubicBezTo>
                  <a:cubicBezTo>
                    <a:pt x="351" y="419"/>
                    <a:pt x="29" y="448"/>
                    <a:pt x="0" y="234"/>
                  </a:cubicBezTo>
                  <a:cubicBezTo>
                    <a:pt x="39" y="0"/>
                    <a:pt x="312" y="107"/>
                    <a:pt x="438" y="107"/>
                  </a:cubicBezTo>
                  <a:cubicBezTo>
                    <a:pt x="935" y="117"/>
                    <a:pt x="1529" y="234"/>
                    <a:pt x="2143" y="263"/>
                  </a:cubicBezTo>
                  <a:cubicBezTo>
                    <a:pt x="3691" y="341"/>
                    <a:pt x="5513" y="166"/>
                    <a:pt x="6876" y="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7" name="Google Shape;6957;p43"/>
            <p:cNvSpPr/>
            <p:nvPr/>
          </p:nvSpPr>
          <p:spPr>
            <a:xfrm>
              <a:off x="2772925" y="3620225"/>
              <a:ext cx="18525" cy="113500"/>
            </a:xfrm>
            <a:custGeom>
              <a:avLst/>
              <a:gdLst/>
              <a:ahLst/>
              <a:cxnLst/>
              <a:rect l="l" t="t" r="r" b="b"/>
              <a:pathLst>
                <a:path w="741" h="4540" extrusionOk="0">
                  <a:moveTo>
                    <a:pt x="468" y="1"/>
                  </a:moveTo>
                  <a:lnTo>
                    <a:pt x="595" y="1"/>
                  </a:lnTo>
                  <a:cubicBezTo>
                    <a:pt x="741" y="1355"/>
                    <a:pt x="468" y="2903"/>
                    <a:pt x="517" y="4471"/>
                  </a:cubicBezTo>
                  <a:cubicBezTo>
                    <a:pt x="322" y="4462"/>
                    <a:pt x="215" y="4539"/>
                    <a:pt x="1" y="4510"/>
                  </a:cubicBezTo>
                  <a:cubicBezTo>
                    <a:pt x="127" y="2971"/>
                    <a:pt x="283" y="1481"/>
                    <a:pt x="468" y="1"/>
                  </a:cubicBezTo>
                  <a:close/>
                  <a:moveTo>
                    <a:pt x="273" y="3517"/>
                  </a:moveTo>
                  <a:cubicBezTo>
                    <a:pt x="381" y="3536"/>
                    <a:pt x="400" y="3468"/>
                    <a:pt x="400" y="3361"/>
                  </a:cubicBezTo>
                  <a:cubicBezTo>
                    <a:pt x="225" y="3351"/>
                    <a:pt x="234" y="3410"/>
                    <a:pt x="273" y="35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8" name="Google Shape;6958;p43"/>
            <p:cNvSpPr/>
            <p:nvPr/>
          </p:nvSpPr>
          <p:spPr>
            <a:xfrm>
              <a:off x="2425950" y="3815275"/>
              <a:ext cx="221125" cy="217700"/>
            </a:xfrm>
            <a:custGeom>
              <a:avLst/>
              <a:gdLst/>
              <a:ahLst/>
              <a:cxnLst/>
              <a:rect l="l" t="t" r="r" b="b"/>
              <a:pathLst>
                <a:path w="8845" h="8708" extrusionOk="0">
                  <a:moveTo>
                    <a:pt x="8347" y="380"/>
                  </a:moveTo>
                  <a:cubicBezTo>
                    <a:pt x="8357" y="1111"/>
                    <a:pt x="8318" y="1812"/>
                    <a:pt x="8386" y="2474"/>
                  </a:cubicBezTo>
                  <a:cubicBezTo>
                    <a:pt x="8406" y="2718"/>
                    <a:pt x="8532" y="2981"/>
                    <a:pt x="8542" y="3224"/>
                  </a:cubicBezTo>
                  <a:cubicBezTo>
                    <a:pt x="8552" y="3439"/>
                    <a:pt x="8464" y="3633"/>
                    <a:pt x="8503" y="3818"/>
                  </a:cubicBezTo>
                  <a:cubicBezTo>
                    <a:pt x="8542" y="4003"/>
                    <a:pt x="8708" y="4130"/>
                    <a:pt x="8737" y="4286"/>
                  </a:cubicBezTo>
                  <a:cubicBezTo>
                    <a:pt x="8844" y="4909"/>
                    <a:pt x="8601" y="5922"/>
                    <a:pt x="8659" y="6701"/>
                  </a:cubicBezTo>
                  <a:cubicBezTo>
                    <a:pt x="8679" y="6994"/>
                    <a:pt x="8805" y="7227"/>
                    <a:pt x="8698" y="7529"/>
                  </a:cubicBezTo>
                  <a:cubicBezTo>
                    <a:pt x="8503" y="7695"/>
                    <a:pt x="8367" y="7890"/>
                    <a:pt x="8143" y="7919"/>
                  </a:cubicBezTo>
                  <a:cubicBezTo>
                    <a:pt x="7734" y="7987"/>
                    <a:pt x="7169" y="7393"/>
                    <a:pt x="6643" y="7490"/>
                  </a:cubicBezTo>
                  <a:cubicBezTo>
                    <a:pt x="6429" y="7520"/>
                    <a:pt x="6136" y="7851"/>
                    <a:pt x="5893" y="7880"/>
                  </a:cubicBezTo>
                  <a:cubicBezTo>
                    <a:pt x="5484" y="7938"/>
                    <a:pt x="5026" y="7471"/>
                    <a:pt x="4559" y="7529"/>
                  </a:cubicBezTo>
                  <a:cubicBezTo>
                    <a:pt x="4237" y="7568"/>
                    <a:pt x="3955" y="7880"/>
                    <a:pt x="3770" y="7880"/>
                  </a:cubicBezTo>
                  <a:cubicBezTo>
                    <a:pt x="3448" y="7880"/>
                    <a:pt x="3234" y="7500"/>
                    <a:pt x="2893" y="7490"/>
                  </a:cubicBezTo>
                  <a:cubicBezTo>
                    <a:pt x="2659" y="7481"/>
                    <a:pt x="2474" y="7705"/>
                    <a:pt x="2260" y="7724"/>
                  </a:cubicBezTo>
                  <a:cubicBezTo>
                    <a:pt x="1763" y="7773"/>
                    <a:pt x="1344" y="7169"/>
                    <a:pt x="838" y="7529"/>
                  </a:cubicBezTo>
                  <a:cubicBezTo>
                    <a:pt x="740" y="5367"/>
                    <a:pt x="682" y="3166"/>
                    <a:pt x="526" y="1052"/>
                  </a:cubicBezTo>
                  <a:cubicBezTo>
                    <a:pt x="351" y="2104"/>
                    <a:pt x="429" y="3351"/>
                    <a:pt x="487" y="4646"/>
                  </a:cubicBezTo>
                  <a:cubicBezTo>
                    <a:pt x="536" y="5698"/>
                    <a:pt x="653" y="7033"/>
                    <a:pt x="526" y="7646"/>
                  </a:cubicBezTo>
                  <a:cubicBezTo>
                    <a:pt x="478" y="7860"/>
                    <a:pt x="302" y="7938"/>
                    <a:pt x="253" y="8162"/>
                  </a:cubicBezTo>
                  <a:cubicBezTo>
                    <a:pt x="409" y="8299"/>
                    <a:pt x="439" y="8055"/>
                    <a:pt x="565" y="8036"/>
                  </a:cubicBezTo>
                  <a:lnTo>
                    <a:pt x="565" y="8552"/>
                  </a:lnTo>
                  <a:cubicBezTo>
                    <a:pt x="400" y="8552"/>
                    <a:pt x="253" y="8552"/>
                    <a:pt x="253" y="8708"/>
                  </a:cubicBezTo>
                  <a:cubicBezTo>
                    <a:pt x="224" y="8192"/>
                    <a:pt x="78" y="7627"/>
                    <a:pt x="166" y="7052"/>
                  </a:cubicBezTo>
                  <a:cubicBezTo>
                    <a:pt x="224" y="6692"/>
                    <a:pt x="380" y="6468"/>
                    <a:pt x="331" y="6107"/>
                  </a:cubicBezTo>
                  <a:cubicBezTo>
                    <a:pt x="292" y="5854"/>
                    <a:pt x="98" y="5669"/>
                    <a:pt x="49" y="5435"/>
                  </a:cubicBezTo>
                  <a:cubicBezTo>
                    <a:pt x="0" y="5153"/>
                    <a:pt x="68" y="4841"/>
                    <a:pt x="49" y="4568"/>
                  </a:cubicBezTo>
                  <a:cubicBezTo>
                    <a:pt x="0" y="3302"/>
                    <a:pt x="10" y="1968"/>
                    <a:pt x="10" y="575"/>
                  </a:cubicBezTo>
                  <a:cubicBezTo>
                    <a:pt x="312" y="351"/>
                    <a:pt x="497" y="234"/>
                    <a:pt x="838" y="302"/>
                  </a:cubicBezTo>
                  <a:cubicBezTo>
                    <a:pt x="1130" y="351"/>
                    <a:pt x="1247" y="643"/>
                    <a:pt x="1510" y="653"/>
                  </a:cubicBezTo>
                  <a:cubicBezTo>
                    <a:pt x="1851" y="672"/>
                    <a:pt x="2036" y="283"/>
                    <a:pt x="2348" y="263"/>
                  </a:cubicBezTo>
                  <a:cubicBezTo>
                    <a:pt x="2650" y="244"/>
                    <a:pt x="2961" y="556"/>
                    <a:pt x="3214" y="536"/>
                  </a:cubicBezTo>
                  <a:cubicBezTo>
                    <a:pt x="3458" y="517"/>
                    <a:pt x="3633" y="215"/>
                    <a:pt x="3848" y="185"/>
                  </a:cubicBezTo>
                  <a:cubicBezTo>
                    <a:pt x="4276" y="107"/>
                    <a:pt x="4851" y="624"/>
                    <a:pt x="5347" y="536"/>
                  </a:cubicBezTo>
                  <a:cubicBezTo>
                    <a:pt x="5669" y="478"/>
                    <a:pt x="5893" y="107"/>
                    <a:pt x="6136" y="98"/>
                  </a:cubicBezTo>
                  <a:cubicBezTo>
                    <a:pt x="6380" y="98"/>
                    <a:pt x="6614" y="351"/>
                    <a:pt x="6847" y="341"/>
                  </a:cubicBezTo>
                  <a:cubicBezTo>
                    <a:pt x="7081" y="332"/>
                    <a:pt x="7198" y="98"/>
                    <a:pt x="7442" y="59"/>
                  </a:cubicBezTo>
                  <a:cubicBezTo>
                    <a:pt x="7841" y="0"/>
                    <a:pt x="8006" y="273"/>
                    <a:pt x="8347" y="380"/>
                  </a:cubicBezTo>
                  <a:close/>
                  <a:moveTo>
                    <a:pt x="4120" y="1091"/>
                  </a:moveTo>
                  <a:cubicBezTo>
                    <a:pt x="3906" y="1130"/>
                    <a:pt x="3721" y="1218"/>
                    <a:pt x="3565" y="1364"/>
                  </a:cubicBezTo>
                  <a:cubicBezTo>
                    <a:pt x="2922" y="2055"/>
                    <a:pt x="2552" y="3487"/>
                    <a:pt x="2425" y="4607"/>
                  </a:cubicBezTo>
                  <a:cubicBezTo>
                    <a:pt x="3263" y="5124"/>
                    <a:pt x="3614" y="6127"/>
                    <a:pt x="4598" y="6507"/>
                  </a:cubicBezTo>
                  <a:cubicBezTo>
                    <a:pt x="5104" y="6117"/>
                    <a:pt x="5601" y="5425"/>
                    <a:pt x="6058" y="4997"/>
                  </a:cubicBezTo>
                  <a:cubicBezTo>
                    <a:pt x="6292" y="4783"/>
                    <a:pt x="6633" y="4617"/>
                    <a:pt x="6653" y="4286"/>
                  </a:cubicBezTo>
                  <a:cubicBezTo>
                    <a:pt x="6662" y="4042"/>
                    <a:pt x="6360" y="3653"/>
                    <a:pt x="6214" y="3419"/>
                  </a:cubicBezTo>
                  <a:cubicBezTo>
                    <a:pt x="5834" y="2825"/>
                    <a:pt x="5552" y="2348"/>
                    <a:pt x="5182" y="1841"/>
                  </a:cubicBezTo>
                  <a:cubicBezTo>
                    <a:pt x="5026" y="1607"/>
                    <a:pt x="4841" y="1208"/>
                    <a:pt x="4432" y="1286"/>
                  </a:cubicBezTo>
                  <a:cubicBezTo>
                    <a:pt x="4510" y="1754"/>
                    <a:pt x="4870" y="2133"/>
                    <a:pt x="5143" y="2552"/>
                  </a:cubicBezTo>
                  <a:cubicBezTo>
                    <a:pt x="5562" y="3156"/>
                    <a:pt x="5844" y="3877"/>
                    <a:pt x="6292" y="4364"/>
                  </a:cubicBezTo>
                  <a:cubicBezTo>
                    <a:pt x="5942" y="4559"/>
                    <a:pt x="5610" y="4783"/>
                    <a:pt x="5309" y="5036"/>
                  </a:cubicBezTo>
                  <a:cubicBezTo>
                    <a:pt x="5182" y="5143"/>
                    <a:pt x="4578" y="5874"/>
                    <a:pt x="4442" y="5864"/>
                  </a:cubicBezTo>
                  <a:cubicBezTo>
                    <a:pt x="4383" y="5864"/>
                    <a:pt x="4130" y="5523"/>
                    <a:pt x="4042" y="5435"/>
                  </a:cubicBezTo>
                  <a:cubicBezTo>
                    <a:pt x="3594" y="4997"/>
                    <a:pt x="3107" y="4598"/>
                    <a:pt x="2815" y="4130"/>
                  </a:cubicBezTo>
                  <a:cubicBezTo>
                    <a:pt x="3205" y="3244"/>
                    <a:pt x="3429" y="2202"/>
                    <a:pt x="3925" y="1442"/>
                  </a:cubicBezTo>
                  <a:cubicBezTo>
                    <a:pt x="3984" y="1276"/>
                    <a:pt x="4266" y="1530"/>
                    <a:pt x="4276" y="1286"/>
                  </a:cubicBezTo>
                  <a:cubicBezTo>
                    <a:pt x="4305" y="1140"/>
                    <a:pt x="4188" y="1130"/>
                    <a:pt x="4120" y="1091"/>
                  </a:cubicBezTo>
                  <a:close/>
                  <a:moveTo>
                    <a:pt x="3886" y="1880"/>
                  </a:moveTo>
                  <a:cubicBezTo>
                    <a:pt x="4042" y="2036"/>
                    <a:pt x="4276" y="1792"/>
                    <a:pt x="4120" y="1637"/>
                  </a:cubicBezTo>
                  <a:cubicBezTo>
                    <a:pt x="3935" y="1617"/>
                    <a:pt x="3857" y="1705"/>
                    <a:pt x="3886" y="1880"/>
                  </a:cubicBezTo>
                  <a:close/>
                  <a:moveTo>
                    <a:pt x="3692" y="2435"/>
                  </a:moveTo>
                  <a:cubicBezTo>
                    <a:pt x="3886" y="2465"/>
                    <a:pt x="3945" y="2348"/>
                    <a:pt x="3925" y="2153"/>
                  </a:cubicBezTo>
                  <a:cubicBezTo>
                    <a:pt x="3731" y="1948"/>
                    <a:pt x="3507" y="2270"/>
                    <a:pt x="3692" y="2435"/>
                  </a:cubicBezTo>
                  <a:close/>
                  <a:moveTo>
                    <a:pt x="3731" y="4763"/>
                  </a:moveTo>
                  <a:cubicBezTo>
                    <a:pt x="4169" y="4705"/>
                    <a:pt x="4247" y="5172"/>
                    <a:pt x="4598" y="5114"/>
                  </a:cubicBezTo>
                  <a:cubicBezTo>
                    <a:pt x="4938" y="5065"/>
                    <a:pt x="5347" y="4257"/>
                    <a:pt x="5464" y="3974"/>
                  </a:cubicBezTo>
                  <a:cubicBezTo>
                    <a:pt x="4909" y="3487"/>
                    <a:pt x="4734" y="2630"/>
                    <a:pt x="4198" y="2114"/>
                  </a:cubicBezTo>
                  <a:cubicBezTo>
                    <a:pt x="3935" y="2893"/>
                    <a:pt x="3185" y="3916"/>
                    <a:pt x="3721" y="4763"/>
                  </a:cubicBezTo>
                  <a:close/>
                  <a:moveTo>
                    <a:pt x="3604" y="2825"/>
                  </a:moveTo>
                  <a:cubicBezTo>
                    <a:pt x="3731" y="2844"/>
                    <a:pt x="3779" y="2796"/>
                    <a:pt x="3760" y="2669"/>
                  </a:cubicBezTo>
                  <a:cubicBezTo>
                    <a:pt x="3662" y="2552"/>
                    <a:pt x="3487" y="2718"/>
                    <a:pt x="3604" y="2825"/>
                  </a:cubicBezTo>
                  <a:close/>
                  <a:moveTo>
                    <a:pt x="5026" y="2952"/>
                  </a:moveTo>
                  <a:cubicBezTo>
                    <a:pt x="5065" y="2874"/>
                    <a:pt x="5201" y="2883"/>
                    <a:pt x="5182" y="2757"/>
                  </a:cubicBezTo>
                  <a:cubicBezTo>
                    <a:pt x="5153" y="2650"/>
                    <a:pt x="5046" y="2601"/>
                    <a:pt x="4948" y="2630"/>
                  </a:cubicBezTo>
                  <a:cubicBezTo>
                    <a:pt x="4870" y="2728"/>
                    <a:pt x="4909" y="2932"/>
                    <a:pt x="5026" y="295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59" name="Google Shape;6959;p43"/>
            <p:cNvSpPr/>
            <p:nvPr/>
          </p:nvSpPr>
          <p:spPr>
            <a:xfrm>
              <a:off x="2655325" y="4159575"/>
              <a:ext cx="186775" cy="35825"/>
            </a:xfrm>
            <a:custGeom>
              <a:avLst/>
              <a:gdLst/>
              <a:ahLst/>
              <a:cxnLst/>
              <a:rect l="l" t="t" r="r" b="b"/>
              <a:pathLst>
                <a:path w="7471" h="1433" extrusionOk="0">
                  <a:moveTo>
                    <a:pt x="7471" y="351"/>
                  </a:moveTo>
                  <a:cubicBezTo>
                    <a:pt x="7383" y="1286"/>
                    <a:pt x="6166" y="1208"/>
                    <a:pt x="5055" y="1306"/>
                  </a:cubicBezTo>
                  <a:cubicBezTo>
                    <a:pt x="4373" y="1354"/>
                    <a:pt x="3692" y="1364"/>
                    <a:pt x="3000" y="1345"/>
                  </a:cubicBezTo>
                  <a:cubicBezTo>
                    <a:pt x="1822" y="1296"/>
                    <a:pt x="409" y="1432"/>
                    <a:pt x="39" y="712"/>
                  </a:cubicBezTo>
                  <a:cubicBezTo>
                    <a:pt x="176" y="673"/>
                    <a:pt x="263" y="799"/>
                    <a:pt x="400" y="828"/>
                  </a:cubicBezTo>
                  <a:cubicBezTo>
                    <a:pt x="1539" y="1130"/>
                    <a:pt x="3107" y="955"/>
                    <a:pt x="4422" y="955"/>
                  </a:cubicBezTo>
                  <a:cubicBezTo>
                    <a:pt x="5386" y="955"/>
                    <a:pt x="6468" y="984"/>
                    <a:pt x="7188" y="595"/>
                  </a:cubicBezTo>
                  <a:cubicBezTo>
                    <a:pt x="6692" y="478"/>
                    <a:pt x="6214" y="673"/>
                    <a:pt x="5688" y="721"/>
                  </a:cubicBezTo>
                  <a:cubicBezTo>
                    <a:pt x="4763" y="789"/>
                    <a:pt x="3740" y="653"/>
                    <a:pt x="2766" y="595"/>
                  </a:cubicBezTo>
                  <a:cubicBezTo>
                    <a:pt x="1792" y="536"/>
                    <a:pt x="818" y="556"/>
                    <a:pt x="0" y="322"/>
                  </a:cubicBezTo>
                  <a:cubicBezTo>
                    <a:pt x="0" y="166"/>
                    <a:pt x="117" y="30"/>
                    <a:pt x="273" y="1"/>
                  </a:cubicBezTo>
                  <a:cubicBezTo>
                    <a:pt x="1237" y="49"/>
                    <a:pt x="2572" y="264"/>
                    <a:pt x="3916" y="322"/>
                  </a:cubicBezTo>
                  <a:cubicBezTo>
                    <a:pt x="4666" y="351"/>
                    <a:pt x="5435" y="351"/>
                    <a:pt x="6127" y="322"/>
                  </a:cubicBezTo>
                  <a:cubicBezTo>
                    <a:pt x="6614" y="283"/>
                    <a:pt x="7062" y="49"/>
                    <a:pt x="7471" y="3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
        <p:nvSpPr>
          <p:cNvPr id="6972" name="Google Shape;6972;p43"/>
          <p:cNvSpPr/>
          <p:nvPr/>
        </p:nvSpPr>
        <p:spPr>
          <a:xfrm>
            <a:off x="4402973" y="2506085"/>
            <a:ext cx="89151" cy="66566"/>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73" name="Google Shape;6973;p43"/>
          <p:cNvSpPr/>
          <p:nvPr/>
        </p:nvSpPr>
        <p:spPr>
          <a:xfrm>
            <a:off x="4660148" y="2267960"/>
            <a:ext cx="89151" cy="66566"/>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74" name="Google Shape;6974;p43"/>
          <p:cNvSpPr/>
          <p:nvPr/>
        </p:nvSpPr>
        <p:spPr>
          <a:xfrm>
            <a:off x="4824455" y="2175091"/>
            <a:ext cx="89151" cy="66566"/>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75" name="Google Shape;6975;p43"/>
          <p:cNvSpPr/>
          <p:nvPr/>
        </p:nvSpPr>
        <p:spPr>
          <a:xfrm>
            <a:off x="5081630" y="2156041"/>
            <a:ext cx="89151" cy="66566"/>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76" name="Google Shape;6976;p43"/>
          <p:cNvSpPr/>
          <p:nvPr/>
        </p:nvSpPr>
        <p:spPr>
          <a:xfrm>
            <a:off x="4086267" y="2448935"/>
            <a:ext cx="89151" cy="66566"/>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6977" name="Google Shape;6977;p43"/>
          <p:cNvSpPr/>
          <p:nvPr/>
        </p:nvSpPr>
        <p:spPr>
          <a:xfrm>
            <a:off x="3852905" y="2041741"/>
            <a:ext cx="89151" cy="66566"/>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cxnSp>
        <p:nvCxnSpPr>
          <p:cNvPr id="6978" name="Google Shape;6978;p43"/>
          <p:cNvCxnSpPr>
            <a:cxnSpLocks/>
            <a:endCxn id="6972" idx="0"/>
          </p:cNvCxnSpPr>
          <p:nvPr/>
        </p:nvCxnSpPr>
        <p:spPr>
          <a:xfrm>
            <a:off x="719683" y="2072755"/>
            <a:ext cx="3727866" cy="433330"/>
          </a:xfrm>
          <a:prstGeom prst="bentConnector2">
            <a:avLst/>
          </a:prstGeom>
          <a:noFill/>
          <a:ln w="19050" cap="flat" cmpd="sng">
            <a:solidFill>
              <a:schemeClr val="dk2"/>
            </a:solidFill>
            <a:prstDash val="solid"/>
            <a:round/>
            <a:headEnd type="diamond" w="med" len="med"/>
            <a:tailEnd type="none" w="med" len="med"/>
          </a:ln>
        </p:spPr>
      </p:cxnSp>
      <p:cxnSp>
        <p:nvCxnSpPr>
          <p:cNvPr id="6979" name="Google Shape;6979;p43"/>
          <p:cNvCxnSpPr>
            <a:cxnSpLocks/>
          </p:cNvCxnSpPr>
          <p:nvPr/>
        </p:nvCxnSpPr>
        <p:spPr>
          <a:xfrm rot="10800000" flipV="1">
            <a:off x="4913609" y="1881609"/>
            <a:ext cx="3700809" cy="788653"/>
          </a:xfrm>
          <a:prstGeom prst="bentConnector3">
            <a:avLst>
              <a:gd name="adj1" fmla="val 96543"/>
            </a:avLst>
          </a:prstGeom>
          <a:noFill/>
          <a:ln w="19050" cap="flat" cmpd="sng">
            <a:solidFill>
              <a:schemeClr val="dk2"/>
            </a:solidFill>
            <a:prstDash val="solid"/>
            <a:round/>
            <a:headEnd type="diamond" w="med" len="med"/>
            <a:tailEnd type="none" w="med" len="med"/>
          </a:ln>
        </p:spPr>
      </p:cxnSp>
      <p:cxnSp>
        <p:nvCxnSpPr>
          <p:cNvPr id="6980" name="Google Shape;6980;p43"/>
          <p:cNvCxnSpPr>
            <a:cxnSpLocks/>
          </p:cNvCxnSpPr>
          <p:nvPr/>
        </p:nvCxnSpPr>
        <p:spPr>
          <a:xfrm rot="10800000">
            <a:off x="4925212" y="3409535"/>
            <a:ext cx="3462591" cy="339148"/>
          </a:xfrm>
          <a:prstGeom prst="bentConnector3">
            <a:avLst>
              <a:gd name="adj1" fmla="val 90533"/>
            </a:avLst>
          </a:prstGeom>
          <a:noFill/>
          <a:ln w="19050" cap="flat" cmpd="sng">
            <a:solidFill>
              <a:schemeClr val="dk2"/>
            </a:solidFill>
            <a:prstDash val="solid"/>
            <a:round/>
            <a:headEnd type="diamond" w="med" len="med"/>
            <a:tailEnd type="none" w="med" len="med"/>
          </a:ln>
        </p:spPr>
      </p:cxnSp>
      <p:cxnSp>
        <p:nvCxnSpPr>
          <p:cNvPr id="6983" name="Google Shape;6983;p43"/>
          <p:cNvCxnSpPr>
            <a:cxnSpLocks/>
          </p:cNvCxnSpPr>
          <p:nvPr/>
        </p:nvCxnSpPr>
        <p:spPr>
          <a:xfrm flipV="1">
            <a:off x="764258" y="3314121"/>
            <a:ext cx="3895890" cy="227808"/>
          </a:xfrm>
          <a:prstGeom prst="bentConnector3">
            <a:avLst>
              <a:gd name="adj1" fmla="val 98852"/>
            </a:avLst>
          </a:prstGeom>
          <a:noFill/>
          <a:ln w="19050" cap="flat" cmpd="sng">
            <a:solidFill>
              <a:schemeClr val="dk2"/>
            </a:solidFill>
            <a:prstDash val="solid"/>
            <a:round/>
            <a:headEnd type="diamond" w="med" len="med"/>
            <a:tailEnd type="none" w="med" len="med"/>
          </a:ln>
        </p:spPr>
      </p:cxnSp>
      <p:sp>
        <p:nvSpPr>
          <p:cNvPr id="3" name="Text 3">
            <a:extLst>
              <a:ext uri="{FF2B5EF4-FFF2-40B4-BE49-F238E27FC236}">
                <a16:creationId xmlns:a16="http://schemas.microsoft.com/office/drawing/2014/main" id="{7CF57788-B76B-01C8-D83D-ACA85BC1C957}"/>
              </a:ext>
            </a:extLst>
          </p:cNvPr>
          <p:cNvSpPr/>
          <p:nvPr/>
        </p:nvSpPr>
        <p:spPr>
          <a:xfrm>
            <a:off x="706128" y="1742572"/>
            <a:ext cx="2509957" cy="313730"/>
          </a:xfrm>
          <a:prstGeom prst="rect">
            <a:avLst/>
          </a:prstGeom>
          <a:noFill/>
          <a:ln/>
        </p:spPr>
        <p:txBody>
          <a:bodyPr wrap="none" lIns="0" tIns="0" rIns="0" bIns="0" rtlCol="0" anchor="t"/>
          <a:lstStyle/>
          <a:p>
            <a:pPr marL="0" indent="0" algn="l">
              <a:lnSpc>
                <a:spcPts val="2450"/>
              </a:lnSpc>
              <a:buNone/>
            </a:pPr>
            <a:r>
              <a:rPr lang="en-US" sz="2000" b="1" dirty="0">
                <a:solidFill>
                  <a:schemeClr val="bg2"/>
                </a:solidFill>
                <a:latin typeface="Times New Roman" panose="02020603050405020304" pitchFamily="18" charset="0"/>
                <a:ea typeface="PT Serif" pitchFamily="34" charset="-122"/>
                <a:cs typeface="Times New Roman" panose="02020603050405020304" pitchFamily="18" charset="0"/>
              </a:rPr>
              <a:t>Nâng Cao Hứng Thú</a:t>
            </a:r>
            <a:endParaRPr lang="en-US" sz="2000" b="1" dirty="0">
              <a:solidFill>
                <a:schemeClr val="bg2"/>
              </a:solidFill>
              <a:latin typeface="Times New Roman" panose="02020603050405020304" pitchFamily="18" charset="0"/>
              <a:cs typeface="Times New Roman" panose="02020603050405020304" pitchFamily="18" charset="0"/>
            </a:endParaRPr>
          </a:p>
        </p:txBody>
      </p:sp>
      <p:sp>
        <p:nvSpPr>
          <p:cNvPr id="4" name="Text 4">
            <a:extLst>
              <a:ext uri="{FF2B5EF4-FFF2-40B4-BE49-F238E27FC236}">
                <a16:creationId xmlns:a16="http://schemas.microsoft.com/office/drawing/2014/main" id="{B02784FB-0E82-6473-FC9A-3CB0FE38A8C1}"/>
              </a:ext>
            </a:extLst>
          </p:cNvPr>
          <p:cNvSpPr/>
          <p:nvPr/>
        </p:nvSpPr>
        <p:spPr>
          <a:xfrm>
            <a:off x="706128" y="2189324"/>
            <a:ext cx="3469290" cy="611743"/>
          </a:xfrm>
          <a:prstGeom prst="rect">
            <a:avLst/>
          </a:prstGeom>
          <a:noFill/>
          <a:ln/>
        </p:spPr>
        <p:txBody>
          <a:bodyPr wrap="square" lIns="0" tIns="0" rIns="0" bIns="0" rtlCol="0" anchor="t"/>
          <a:lstStyle/>
          <a:p>
            <a:pPr marL="0" indent="0" algn="l">
              <a:lnSpc>
                <a:spcPts val="2400"/>
              </a:lnSpc>
              <a:buNone/>
            </a:pPr>
            <a:r>
              <a:rPr lang="en-US" sz="1600" i="1" dirty="0">
                <a:solidFill>
                  <a:schemeClr val="bg2"/>
                </a:solidFill>
                <a:latin typeface="Times New Roman" panose="02020603050405020304" pitchFamily="18" charset="0"/>
                <a:ea typeface="DM Sans" pitchFamily="34" charset="-122"/>
                <a:cs typeface="Times New Roman" panose="02020603050405020304" pitchFamily="18" charset="0"/>
              </a:rPr>
              <a:t>Tăng hứng thú học tập qua thí nghiệm mô phỏng sinh động, trực quan và an toàn.</a:t>
            </a:r>
            <a:endParaRPr lang="en-US" sz="1600" i="1" dirty="0">
              <a:solidFill>
                <a:schemeClr val="bg2"/>
              </a:solidFill>
              <a:latin typeface="Times New Roman" panose="02020603050405020304" pitchFamily="18" charset="0"/>
              <a:cs typeface="Times New Roman" panose="02020603050405020304" pitchFamily="18" charset="0"/>
            </a:endParaRPr>
          </a:p>
        </p:txBody>
      </p:sp>
      <p:sp>
        <p:nvSpPr>
          <p:cNvPr id="10" name="Text 7">
            <a:extLst>
              <a:ext uri="{FF2B5EF4-FFF2-40B4-BE49-F238E27FC236}">
                <a16:creationId xmlns:a16="http://schemas.microsoft.com/office/drawing/2014/main" id="{26594E83-D4ED-D9E1-4D72-837819DF02F8}"/>
              </a:ext>
            </a:extLst>
          </p:cNvPr>
          <p:cNvSpPr/>
          <p:nvPr/>
        </p:nvSpPr>
        <p:spPr>
          <a:xfrm>
            <a:off x="764258" y="3157256"/>
            <a:ext cx="2509957" cy="313730"/>
          </a:xfrm>
          <a:prstGeom prst="rect">
            <a:avLst/>
          </a:prstGeom>
          <a:noFill/>
          <a:ln/>
        </p:spPr>
        <p:txBody>
          <a:bodyPr wrap="none" lIns="0" tIns="0" rIns="0" bIns="0" rtlCol="0" anchor="t"/>
          <a:lstStyle/>
          <a:p>
            <a:pPr>
              <a:lnSpc>
                <a:spcPts val="2450"/>
              </a:lnSpc>
            </a:pPr>
            <a:r>
              <a:rPr lang="en-US" sz="2000" b="1" dirty="0">
                <a:solidFill>
                  <a:schemeClr val="bg2"/>
                </a:solidFill>
                <a:latin typeface="Times New Roman" panose="02020603050405020304" pitchFamily="18" charset="0"/>
                <a:cs typeface="Times New Roman" panose="02020603050405020304" pitchFamily="18" charset="0"/>
              </a:rPr>
              <a:t>Phát Triển Năng Lực</a:t>
            </a:r>
          </a:p>
        </p:txBody>
      </p:sp>
      <p:sp>
        <p:nvSpPr>
          <p:cNvPr id="13" name="Text 8">
            <a:extLst>
              <a:ext uri="{FF2B5EF4-FFF2-40B4-BE49-F238E27FC236}">
                <a16:creationId xmlns:a16="http://schemas.microsoft.com/office/drawing/2014/main" id="{AC204777-28B7-ABFC-6D2F-26050C94C549}"/>
              </a:ext>
            </a:extLst>
          </p:cNvPr>
          <p:cNvSpPr/>
          <p:nvPr/>
        </p:nvSpPr>
        <p:spPr>
          <a:xfrm>
            <a:off x="719683" y="3600713"/>
            <a:ext cx="3772441" cy="611743"/>
          </a:xfrm>
          <a:prstGeom prst="rect">
            <a:avLst/>
          </a:prstGeom>
          <a:noFill/>
          <a:ln/>
        </p:spPr>
        <p:txBody>
          <a:bodyPr wrap="square" lIns="0" tIns="0" rIns="0" bIns="0" rtlCol="0" anchor="t"/>
          <a:lstStyle/>
          <a:p>
            <a:pPr algn="just">
              <a:lnSpc>
                <a:spcPts val="2400"/>
              </a:lnSpc>
            </a:pPr>
            <a:r>
              <a:rPr lang="en-US" sz="1600" i="1" dirty="0">
                <a:solidFill>
                  <a:schemeClr val="bg2"/>
                </a:solidFill>
                <a:latin typeface="Times New Roman" panose="02020603050405020304" pitchFamily="18" charset="0"/>
                <a:cs typeface="Times New Roman" panose="02020603050405020304" pitchFamily="18" charset="0"/>
              </a:rPr>
              <a:t>Phát triển năng lực tìm hiểu tự nhiên: nhận diện vấn đề, đề xuất giả thuyết, tiến hành thí nghiệm ảo, xử lý dữ liệu, rút ra kết luận.</a:t>
            </a:r>
          </a:p>
        </p:txBody>
      </p:sp>
      <p:sp>
        <p:nvSpPr>
          <p:cNvPr id="27" name="Text 11">
            <a:extLst>
              <a:ext uri="{FF2B5EF4-FFF2-40B4-BE49-F238E27FC236}">
                <a16:creationId xmlns:a16="http://schemas.microsoft.com/office/drawing/2014/main" id="{2BAF54E0-E6F0-60D4-9597-9747883785A2}"/>
              </a:ext>
            </a:extLst>
          </p:cNvPr>
          <p:cNvSpPr/>
          <p:nvPr/>
        </p:nvSpPr>
        <p:spPr>
          <a:xfrm>
            <a:off x="6227933" y="1504084"/>
            <a:ext cx="2509957" cy="313730"/>
          </a:xfrm>
          <a:prstGeom prst="rect">
            <a:avLst/>
          </a:prstGeom>
          <a:noFill/>
          <a:ln/>
        </p:spPr>
        <p:txBody>
          <a:bodyPr wrap="none" lIns="0" tIns="0" rIns="0" bIns="0" rtlCol="0" anchor="t"/>
          <a:lstStyle/>
          <a:p>
            <a:pPr>
              <a:lnSpc>
                <a:spcPts val="2450"/>
              </a:lnSpc>
            </a:pPr>
            <a:r>
              <a:rPr lang="en-US" sz="2000" b="1" dirty="0">
                <a:solidFill>
                  <a:schemeClr val="bg2"/>
                </a:solidFill>
                <a:latin typeface="Times New Roman" panose="02020603050405020304" pitchFamily="18" charset="0"/>
                <a:cs typeface="Times New Roman" panose="02020603050405020304" pitchFamily="18" charset="0"/>
              </a:rPr>
              <a:t>Rèn Luyện Kỹ Năng</a:t>
            </a:r>
          </a:p>
        </p:txBody>
      </p:sp>
      <p:sp>
        <p:nvSpPr>
          <p:cNvPr id="28" name="Text 12">
            <a:extLst>
              <a:ext uri="{FF2B5EF4-FFF2-40B4-BE49-F238E27FC236}">
                <a16:creationId xmlns:a16="http://schemas.microsoft.com/office/drawing/2014/main" id="{2F50FE5B-24B4-992F-5EDC-CB40EFB66304}"/>
              </a:ext>
            </a:extLst>
          </p:cNvPr>
          <p:cNvSpPr/>
          <p:nvPr/>
        </p:nvSpPr>
        <p:spPr>
          <a:xfrm>
            <a:off x="5778318" y="1916735"/>
            <a:ext cx="3038612" cy="611743"/>
          </a:xfrm>
          <a:prstGeom prst="rect">
            <a:avLst/>
          </a:prstGeom>
          <a:noFill/>
          <a:ln/>
        </p:spPr>
        <p:txBody>
          <a:bodyPr wrap="square" lIns="0" tIns="0" rIns="0" bIns="0" rtlCol="0" anchor="t"/>
          <a:lstStyle/>
          <a:p>
            <a:pPr algn="just">
              <a:lnSpc>
                <a:spcPts val="2400"/>
              </a:lnSpc>
            </a:pPr>
            <a:r>
              <a:rPr lang="en-US" sz="1600" i="1" dirty="0">
                <a:solidFill>
                  <a:schemeClr val="bg2"/>
                </a:solidFill>
                <a:latin typeface="Times New Roman" panose="02020603050405020304" pitchFamily="18" charset="0"/>
                <a:cs typeface="Times New Roman" panose="02020603050405020304" pitchFamily="18" charset="0"/>
              </a:rPr>
              <a:t>Rèn luyện kỹ năng thực hành, tư duy phân tích, giải thích hiện tượng, khuyến khích tự học và khám phá.</a:t>
            </a:r>
          </a:p>
        </p:txBody>
      </p:sp>
      <p:sp>
        <p:nvSpPr>
          <p:cNvPr id="31" name="Text 15">
            <a:extLst>
              <a:ext uri="{FF2B5EF4-FFF2-40B4-BE49-F238E27FC236}">
                <a16:creationId xmlns:a16="http://schemas.microsoft.com/office/drawing/2014/main" id="{50AB70C7-7C73-A276-B472-7B1BE775F483}"/>
              </a:ext>
            </a:extLst>
          </p:cNvPr>
          <p:cNvSpPr/>
          <p:nvPr/>
        </p:nvSpPr>
        <p:spPr>
          <a:xfrm>
            <a:off x="5972751" y="3409534"/>
            <a:ext cx="2509957" cy="313730"/>
          </a:xfrm>
          <a:prstGeom prst="rect">
            <a:avLst/>
          </a:prstGeom>
          <a:noFill/>
          <a:ln/>
        </p:spPr>
        <p:txBody>
          <a:bodyPr wrap="none" lIns="0" tIns="0" rIns="0" bIns="0" rtlCol="0" anchor="t"/>
          <a:lstStyle/>
          <a:p>
            <a:pPr>
              <a:lnSpc>
                <a:spcPts val="2450"/>
              </a:lnSpc>
            </a:pPr>
            <a:r>
              <a:rPr lang="en-US" sz="2000" b="1" dirty="0">
                <a:solidFill>
                  <a:schemeClr val="bg2"/>
                </a:solidFill>
                <a:latin typeface="Times New Roman" panose="02020603050405020304" pitchFamily="18" charset="0"/>
                <a:cs typeface="Times New Roman" panose="02020603050405020304" pitchFamily="18" charset="0"/>
              </a:rPr>
              <a:t>Cải Thiện Chất Lượng</a:t>
            </a:r>
          </a:p>
        </p:txBody>
      </p:sp>
      <p:sp>
        <p:nvSpPr>
          <p:cNvPr id="6720" name="Text 16">
            <a:extLst>
              <a:ext uri="{FF2B5EF4-FFF2-40B4-BE49-F238E27FC236}">
                <a16:creationId xmlns:a16="http://schemas.microsoft.com/office/drawing/2014/main" id="{2E16C862-76B9-4737-10D1-E68C9365D089}"/>
              </a:ext>
            </a:extLst>
          </p:cNvPr>
          <p:cNvSpPr/>
          <p:nvPr/>
        </p:nvSpPr>
        <p:spPr>
          <a:xfrm>
            <a:off x="5972751" y="3821638"/>
            <a:ext cx="2581900" cy="611743"/>
          </a:xfrm>
          <a:prstGeom prst="rect">
            <a:avLst/>
          </a:prstGeom>
          <a:noFill/>
          <a:ln/>
        </p:spPr>
        <p:txBody>
          <a:bodyPr wrap="square" lIns="0" tIns="0" rIns="0" bIns="0" rtlCol="0" anchor="t"/>
          <a:lstStyle/>
          <a:p>
            <a:pPr algn="just">
              <a:lnSpc>
                <a:spcPts val="2400"/>
              </a:lnSpc>
            </a:pPr>
            <a:r>
              <a:rPr lang="en-US" sz="1600" i="1" dirty="0">
                <a:solidFill>
                  <a:schemeClr val="bg2"/>
                </a:solidFill>
                <a:latin typeface="Times New Roman" panose="02020603050405020304" pitchFamily="18" charset="0"/>
                <a:cs typeface="Times New Roman" panose="02020603050405020304" pitchFamily="18" charset="0"/>
              </a:rPr>
              <a:t>Góp phần nâng cao chất lượng môn KHTN và chất lượng giáo dục toàn diện của nhà trường.</a:t>
            </a:r>
          </a:p>
        </p:txBody>
      </p:sp>
      <p:sp>
        <p:nvSpPr>
          <p:cNvPr id="6721" name="Google Shape;5463;p35">
            <a:extLst>
              <a:ext uri="{FF2B5EF4-FFF2-40B4-BE49-F238E27FC236}">
                <a16:creationId xmlns:a16="http://schemas.microsoft.com/office/drawing/2014/main" id="{F24B5731-B75D-AD82-C0B5-9EBA8918E1F3}"/>
              </a:ext>
            </a:extLst>
          </p:cNvPr>
          <p:cNvSpPr txBox="1">
            <a:spLocks/>
          </p:cNvSpPr>
          <p:nvPr/>
        </p:nvSpPr>
        <p:spPr>
          <a:xfrm>
            <a:off x="-1000077" y="212275"/>
            <a:ext cx="688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IM Fell English SC"/>
              <a:buNone/>
              <a:defRPr sz="4000" b="0" i="0" u="none" strike="noStrike" cap="none">
                <a:solidFill>
                  <a:schemeClr val="dk1"/>
                </a:solidFill>
                <a:latin typeface="IM Fell English SC"/>
                <a:ea typeface="IM Fell English SC"/>
                <a:cs typeface="IM Fell English SC"/>
                <a:sym typeface="IM Fell English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biện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endParaRPr lang="en-US" sz="2800" b="1" dirty="0">
              <a:latin typeface="Times New Roman" panose="02020603050405020304" pitchFamily="18" charset="0"/>
              <a:cs typeface="Times New Roman" panose="02020603050405020304" pitchFamily="18" charset="0"/>
            </a:endParaRPr>
          </a:p>
        </p:txBody>
      </p:sp>
      <p:grpSp>
        <p:nvGrpSpPr>
          <p:cNvPr id="6984" name="Google Shape;6682;p42">
            <a:extLst>
              <a:ext uri="{FF2B5EF4-FFF2-40B4-BE49-F238E27FC236}">
                <a16:creationId xmlns:a16="http://schemas.microsoft.com/office/drawing/2014/main" id="{84F0EF2F-72B4-2A32-A18D-0F6BD5914502}"/>
              </a:ext>
            </a:extLst>
          </p:cNvPr>
          <p:cNvGrpSpPr/>
          <p:nvPr/>
        </p:nvGrpSpPr>
        <p:grpSpPr>
          <a:xfrm>
            <a:off x="683577" y="962308"/>
            <a:ext cx="602929" cy="572700"/>
            <a:chOff x="60038" y="494995"/>
            <a:chExt cx="840418" cy="840520"/>
          </a:xfrm>
          <a:scene3d>
            <a:camera prst="orthographicFront">
              <a:rot lat="0" lon="0" rev="0"/>
            </a:camera>
            <a:lightRig rig="balanced" dir="t">
              <a:rot lat="0" lon="0" rev="8700000"/>
            </a:lightRig>
          </a:scene3d>
        </p:grpSpPr>
        <p:sp>
          <p:nvSpPr>
            <p:cNvPr id="6985" name="Google Shape;6683;p42">
              <a:extLst>
                <a:ext uri="{FF2B5EF4-FFF2-40B4-BE49-F238E27FC236}">
                  <a16:creationId xmlns:a16="http://schemas.microsoft.com/office/drawing/2014/main" id="{A5DF6F4F-3A5B-0C64-9BA8-C5D2913AE368}"/>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2"/>
                </a:solidFill>
                <a:latin typeface="Times New Roman" panose="02020603050405020304" pitchFamily="18" charset="0"/>
                <a:cs typeface="Times New Roman" panose="02020603050405020304" pitchFamily="18" charset="0"/>
              </a:endParaRPr>
            </a:p>
          </p:txBody>
        </p:sp>
        <p:sp>
          <p:nvSpPr>
            <p:cNvPr id="6986" name="Google Shape;6684;p42">
              <a:extLst>
                <a:ext uri="{FF2B5EF4-FFF2-40B4-BE49-F238E27FC236}">
                  <a16:creationId xmlns:a16="http://schemas.microsoft.com/office/drawing/2014/main" id="{EFCB3AE4-47FD-4F97-AC18-9F29F2EFB3FE}"/>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algn="ctr"/>
              <a:r>
                <a:rPr lang="en-US" sz="2000" b="1" dirty="0">
                  <a:solidFill>
                    <a:schemeClr val="bg1"/>
                  </a:solidFill>
                  <a:latin typeface="Times New Roman" panose="02020603050405020304" pitchFamily="18" charset="0"/>
                  <a:cs typeface="Times New Roman" panose="02020603050405020304" pitchFamily="18" charset="0"/>
                  <a:sym typeface="IM Fell English SC"/>
                </a:rPr>
                <a:t>2</a:t>
              </a:r>
              <a:endParaRPr sz="2000" b="1" dirty="0">
                <a:solidFill>
                  <a:schemeClr val="bg1"/>
                </a:solidFill>
                <a:latin typeface="Times New Roman" panose="02020603050405020304" pitchFamily="18" charset="0"/>
                <a:cs typeface="Times New Roman" panose="02020603050405020304" pitchFamily="18" charset="0"/>
                <a:sym typeface="IM Fell English SC"/>
              </a:endParaRPr>
            </a:p>
          </p:txBody>
        </p:sp>
      </p:grpSp>
      <p:sp>
        <p:nvSpPr>
          <p:cNvPr id="6987" name="Google Shape;6679;p42">
            <a:extLst>
              <a:ext uri="{FF2B5EF4-FFF2-40B4-BE49-F238E27FC236}">
                <a16:creationId xmlns:a16="http://schemas.microsoft.com/office/drawing/2014/main" id="{634C7319-AFD2-1E68-BD52-45BCB53729FF}"/>
              </a:ext>
            </a:extLst>
          </p:cNvPr>
          <p:cNvSpPr txBox="1"/>
          <p:nvPr/>
        </p:nvSpPr>
        <p:spPr>
          <a:xfrm>
            <a:off x="1237645" y="1098897"/>
            <a:ext cx="358681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Mục tiêu biện pháp</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21"/>
                                        </p:tgtEl>
                                        <p:attrNameLst>
                                          <p:attrName>style.visibility</p:attrName>
                                        </p:attrNameLst>
                                      </p:cBhvr>
                                      <p:to>
                                        <p:strVal val="visible"/>
                                      </p:to>
                                    </p:set>
                                    <p:anim calcmode="lin" valueType="num">
                                      <p:cBhvr additive="base">
                                        <p:cTn id="7" dur="500" fill="hold"/>
                                        <p:tgtEl>
                                          <p:spTgt spid="6721"/>
                                        </p:tgtEl>
                                        <p:attrNameLst>
                                          <p:attrName>ppt_x</p:attrName>
                                        </p:attrNameLst>
                                      </p:cBhvr>
                                      <p:tavLst>
                                        <p:tav tm="0">
                                          <p:val>
                                            <p:strVal val="#ppt_x"/>
                                          </p:val>
                                        </p:tav>
                                        <p:tav tm="100000">
                                          <p:val>
                                            <p:strVal val="#ppt_x"/>
                                          </p:val>
                                        </p:tav>
                                      </p:tavLst>
                                    </p:anim>
                                    <p:anim calcmode="lin" valueType="num">
                                      <p:cBhvr additive="base">
                                        <p:cTn id="8" dur="500" fill="hold"/>
                                        <p:tgtEl>
                                          <p:spTgt spid="67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84"/>
                                        </p:tgtEl>
                                        <p:attrNameLst>
                                          <p:attrName>style.visibility</p:attrName>
                                        </p:attrNameLst>
                                      </p:cBhvr>
                                      <p:to>
                                        <p:strVal val="visible"/>
                                      </p:to>
                                    </p:set>
                                    <p:anim calcmode="lin" valueType="num">
                                      <p:cBhvr additive="base">
                                        <p:cTn id="13" dur="500" fill="hold"/>
                                        <p:tgtEl>
                                          <p:spTgt spid="6984"/>
                                        </p:tgtEl>
                                        <p:attrNameLst>
                                          <p:attrName>ppt_x</p:attrName>
                                        </p:attrNameLst>
                                      </p:cBhvr>
                                      <p:tavLst>
                                        <p:tav tm="0">
                                          <p:val>
                                            <p:strVal val="#ppt_x"/>
                                          </p:val>
                                        </p:tav>
                                        <p:tav tm="100000">
                                          <p:val>
                                            <p:strVal val="#ppt_x"/>
                                          </p:val>
                                        </p:tav>
                                      </p:tavLst>
                                    </p:anim>
                                    <p:anim calcmode="lin" valueType="num">
                                      <p:cBhvr additive="base">
                                        <p:cTn id="14" dur="500" fill="hold"/>
                                        <p:tgtEl>
                                          <p:spTgt spid="698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987"/>
                                        </p:tgtEl>
                                        <p:attrNameLst>
                                          <p:attrName>style.visibility</p:attrName>
                                        </p:attrNameLst>
                                      </p:cBhvr>
                                      <p:to>
                                        <p:strVal val="visible"/>
                                      </p:to>
                                    </p:set>
                                    <p:anim calcmode="lin" valueType="num">
                                      <p:cBhvr additive="base">
                                        <p:cTn id="17" dur="500" fill="hold"/>
                                        <p:tgtEl>
                                          <p:spTgt spid="6987"/>
                                        </p:tgtEl>
                                        <p:attrNameLst>
                                          <p:attrName>ppt_x</p:attrName>
                                        </p:attrNameLst>
                                      </p:cBhvr>
                                      <p:tavLst>
                                        <p:tav tm="0">
                                          <p:val>
                                            <p:strVal val="#ppt_x"/>
                                          </p:val>
                                        </p:tav>
                                        <p:tav tm="100000">
                                          <p:val>
                                            <p:strVal val="#ppt_x"/>
                                          </p:val>
                                        </p:tav>
                                      </p:tavLst>
                                    </p:anim>
                                    <p:anim calcmode="lin" valueType="num">
                                      <p:cBhvr additive="base">
                                        <p:cTn id="18" dur="500" fill="hold"/>
                                        <p:tgtEl>
                                          <p:spTgt spid="698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nodePh="1">
                                  <p:stCondLst>
                                    <p:cond delay="0"/>
                                  </p:stCondLst>
                                  <p:endCondLst>
                                    <p:cond evt="begin" delay="0">
                                      <p:tn val="21"/>
                                    </p:cond>
                                  </p:endCondLst>
                                  <p:childTnLst>
                                    <p:set>
                                      <p:cBhvr>
                                        <p:cTn id="22" dur="1" fill="hold">
                                          <p:stCondLst>
                                            <p:cond delay="0"/>
                                          </p:stCondLst>
                                        </p:cTn>
                                        <p:tgtEl>
                                          <p:spTgt spid="6972"/>
                                        </p:tgtEl>
                                        <p:attrNameLst>
                                          <p:attrName>style.visibility</p:attrName>
                                        </p:attrNameLst>
                                      </p:cBhvr>
                                      <p:to>
                                        <p:strVal val="visible"/>
                                      </p:to>
                                    </p:set>
                                    <p:animEffect transition="in" filter="fade">
                                      <p:cBhvr>
                                        <p:cTn id="23" dur="1000"/>
                                        <p:tgtEl>
                                          <p:spTgt spid="6972"/>
                                        </p:tgtEl>
                                      </p:cBhvr>
                                    </p:animEffect>
                                    <p:anim calcmode="lin" valueType="num">
                                      <p:cBhvr>
                                        <p:cTn id="24" dur="1000" fill="hold"/>
                                        <p:tgtEl>
                                          <p:spTgt spid="6972"/>
                                        </p:tgtEl>
                                        <p:attrNameLst>
                                          <p:attrName>ppt_x</p:attrName>
                                        </p:attrNameLst>
                                      </p:cBhvr>
                                      <p:tavLst>
                                        <p:tav tm="0">
                                          <p:val>
                                            <p:strVal val="#ppt_x"/>
                                          </p:val>
                                        </p:tav>
                                        <p:tav tm="100000">
                                          <p:val>
                                            <p:strVal val="#ppt_x"/>
                                          </p:val>
                                        </p:tav>
                                      </p:tavLst>
                                    </p:anim>
                                    <p:anim calcmode="lin" valueType="num">
                                      <p:cBhvr>
                                        <p:cTn id="25" dur="1000" fill="hold"/>
                                        <p:tgtEl>
                                          <p:spTgt spid="697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nodePh="1">
                                  <p:stCondLst>
                                    <p:cond delay="0"/>
                                  </p:stCondLst>
                                  <p:endCondLst>
                                    <p:cond evt="begin" delay="0">
                                      <p:tn val="26"/>
                                    </p:cond>
                                  </p:endCondLst>
                                  <p:childTnLst>
                                    <p:set>
                                      <p:cBhvr>
                                        <p:cTn id="27" dur="1" fill="hold">
                                          <p:stCondLst>
                                            <p:cond delay="0"/>
                                          </p:stCondLst>
                                        </p:cTn>
                                        <p:tgtEl>
                                          <p:spTgt spid="6973"/>
                                        </p:tgtEl>
                                        <p:attrNameLst>
                                          <p:attrName>style.visibility</p:attrName>
                                        </p:attrNameLst>
                                      </p:cBhvr>
                                      <p:to>
                                        <p:strVal val="visible"/>
                                      </p:to>
                                    </p:set>
                                    <p:animEffect transition="in" filter="fade">
                                      <p:cBhvr>
                                        <p:cTn id="28" dur="1000"/>
                                        <p:tgtEl>
                                          <p:spTgt spid="6973"/>
                                        </p:tgtEl>
                                      </p:cBhvr>
                                    </p:animEffect>
                                    <p:anim calcmode="lin" valueType="num">
                                      <p:cBhvr>
                                        <p:cTn id="29" dur="1000" fill="hold"/>
                                        <p:tgtEl>
                                          <p:spTgt spid="6973"/>
                                        </p:tgtEl>
                                        <p:attrNameLst>
                                          <p:attrName>ppt_x</p:attrName>
                                        </p:attrNameLst>
                                      </p:cBhvr>
                                      <p:tavLst>
                                        <p:tav tm="0">
                                          <p:val>
                                            <p:strVal val="#ppt_x"/>
                                          </p:val>
                                        </p:tav>
                                        <p:tav tm="100000">
                                          <p:val>
                                            <p:strVal val="#ppt_x"/>
                                          </p:val>
                                        </p:tav>
                                      </p:tavLst>
                                    </p:anim>
                                    <p:anim calcmode="lin" valueType="num">
                                      <p:cBhvr>
                                        <p:cTn id="30" dur="1000" fill="hold"/>
                                        <p:tgtEl>
                                          <p:spTgt spid="697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nodePh="1">
                                  <p:stCondLst>
                                    <p:cond delay="0"/>
                                  </p:stCondLst>
                                  <p:endCondLst>
                                    <p:cond evt="begin" delay="0">
                                      <p:tn val="31"/>
                                    </p:cond>
                                  </p:endCondLst>
                                  <p:childTnLst>
                                    <p:set>
                                      <p:cBhvr>
                                        <p:cTn id="32" dur="1" fill="hold">
                                          <p:stCondLst>
                                            <p:cond delay="0"/>
                                          </p:stCondLst>
                                        </p:cTn>
                                        <p:tgtEl>
                                          <p:spTgt spid="6976"/>
                                        </p:tgtEl>
                                        <p:attrNameLst>
                                          <p:attrName>style.visibility</p:attrName>
                                        </p:attrNameLst>
                                      </p:cBhvr>
                                      <p:to>
                                        <p:strVal val="visible"/>
                                      </p:to>
                                    </p:set>
                                    <p:animEffect transition="in" filter="fade">
                                      <p:cBhvr>
                                        <p:cTn id="33" dur="1000"/>
                                        <p:tgtEl>
                                          <p:spTgt spid="6976"/>
                                        </p:tgtEl>
                                      </p:cBhvr>
                                    </p:animEffect>
                                    <p:anim calcmode="lin" valueType="num">
                                      <p:cBhvr>
                                        <p:cTn id="34" dur="1000" fill="hold"/>
                                        <p:tgtEl>
                                          <p:spTgt spid="6976"/>
                                        </p:tgtEl>
                                        <p:attrNameLst>
                                          <p:attrName>ppt_x</p:attrName>
                                        </p:attrNameLst>
                                      </p:cBhvr>
                                      <p:tavLst>
                                        <p:tav tm="0">
                                          <p:val>
                                            <p:strVal val="#ppt_x"/>
                                          </p:val>
                                        </p:tav>
                                        <p:tav tm="100000">
                                          <p:val>
                                            <p:strVal val="#ppt_x"/>
                                          </p:val>
                                        </p:tav>
                                      </p:tavLst>
                                    </p:anim>
                                    <p:anim calcmode="lin" valueType="num">
                                      <p:cBhvr>
                                        <p:cTn id="35" dur="1000" fill="hold"/>
                                        <p:tgtEl>
                                          <p:spTgt spid="697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nodePh="1">
                                  <p:stCondLst>
                                    <p:cond delay="0"/>
                                  </p:stCondLst>
                                  <p:endCondLst>
                                    <p:cond evt="begin" delay="0">
                                      <p:tn val="36"/>
                                    </p:cond>
                                  </p:endCondLst>
                                  <p:childTnLst>
                                    <p:set>
                                      <p:cBhvr>
                                        <p:cTn id="37" dur="1" fill="hold">
                                          <p:stCondLst>
                                            <p:cond delay="0"/>
                                          </p:stCondLst>
                                        </p:cTn>
                                        <p:tgtEl>
                                          <p:spTgt spid="6977"/>
                                        </p:tgtEl>
                                        <p:attrNameLst>
                                          <p:attrName>style.visibility</p:attrName>
                                        </p:attrNameLst>
                                      </p:cBhvr>
                                      <p:to>
                                        <p:strVal val="visible"/>
                                      </p:to>
                                    </p:set>
                                    <p:animEffect transition="in" filter="fade">
                                      <p:cBhvr>
                                        <p:cTn id="38" dur="1000"/>
                                        <p:tgtEl>
                                          <p:spTgt spid="6977"/>
                                        </p:tgtEl>
                                      </p:cBhvr>
                                    </p:animEffect>
                                    <p:anim calcmode="lin" valueType="num">
                                      <p:cBhvr>
                                        <p:cTn id="39" dur="1000" fill="hold"/>
                                        <p:tgtEl>
                                          <p:spTgt spid="6977"/>
                                        </p:tgtEl>
                                        <p:attrNameLst>
                                          <p:attrName>ppt_x</p:attrName>
                                        </p:attrNameLst>
                                      </p:cBhvr>
                                      <p:tavLst>
                                        <p:tav tm="0">
                                          <p:val>
                                            <p:strVal val="#ppt_x"/>
                                          </p:val>
                                        </p:tav>
                                        <p:tav tm="100000">
                                          <p:val>
                                            <p:strVal val="#ppt_x"/>
                                          </p:val>
                                        </p:tav>
                                      </p:tavLst>
                                    </p:anim>
                                    <p:anim calcmode="lin" valueType="num">
                                      <p:cBhvr>
                                        <p:cTn id="40" dur="1000" fill="hold"/>
                                        <p:tgtEl>
                                          <p:spTgt spid="697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978"/>
                                        </p:tgtEl>
                                        <p:attrNameLst>
                                          <p:attrName>style.visibility</p:attrName>
                                        </p:attrNameLst>
                                      </p:cBhvr>
                                      <p:to>
                                        <p:strVal val="visible"/>
                                      </p:to>
                                    </p:set>
                                    <p:animEffect transition="in" filter="fade">
                                      <p:cBhvr>
                                        <p:cTn id="43" dur="1000"/>
                                        <p:tgtEl>
                                          <p:spTgt spid="6978"/>
                                        </p:tgtEl>
                                      </p:cBhvr>
                                    </p:animEffect>
                                    <p:anim calcmode="lin" valueType="num">
                                      <p:cBhvr>
                                        <p:cTn id="44" dur="1000" fill="hold"/>
                                        <p:tgtEl>
                                          <p:spTgt spid="6978"/>
                                        </p:tgtEl>
                                        <p:attrNameLst>
                                          <p:attrName>ppt_x</p:attrName>
                                        </p:attrNameLst>
                                      </p:cBhvr>
                                      <p:tavLst>
                                        <p:tav tm="0">
                                          <p:val>
                                            <p:strVal val="#ppt_x"/>
                                          </p:val>
                                        </p:tav>
                                        <p:tav tm="100000">
                                          <p:val>
                                            <p:strVal val="#ppt_x"/>
                                          </p:val>
                                        </p:tav>
                                      </p:tavLst>
                                    </p:anim>
                                    <p:anim calcmode="lin" valueType="num">
                                      <p:cBhvr>
                                        <p:cTn id="45" dur="1000" fill="hold"/>
                                        <p:tgtEl>
                                          <p:spTgt spid="697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6983"/>
                                        </p:tgtEl>
                                        <p:attrNameLst>
                                          <p:attrName>style.visibility</p:attrName>
                                        </p:attrNameLst>
                                      </p:cBhvr>
                                      <p:to>
                                        <p:strVal val="visible"/>
                                      </p:to>
                                    </p:set>
                                    <p:animEffect transition="in" filter="fade">
                                      <p:cBhvr>
                                        <p:cTn id="60" dur="1000"/>
                                        <p:tgtEl>
                                          <p:spTgt spid="6983"/>
                                        </p:tgtEl>
                                      </p:cBhvr>
                                    </p:animEffect>
                                    <p:anim calcmode="lin" valueType="num">
                                      <p:cBhvr>
                                        <p:cTn id="61" dur="1000" fill="hold"/>
                                        <p:tgtEl>
                                          <p:spTgt spid="6983"/>
                                        </p:tgtEl>
                                        <p:attrNameLst>
                                          <p:attrName>ppt_x</p:attrName>
                                        </p:attrNameLst>
                                      </p:cBhvr>
                                      <p:tavLst>
                                        <p:tav tm="0">
                                          <p:val>
                                            <p:strVal val="#ppt_x"/>
                                          </p:val>
                                        </p:tav>
                                        <p:tav tm="100000">
                                          <p:val>
                                            <p:strVal val="#ppt_x"/>
                                          </p:val>
                                        </p:tav>
                                      </p:tavLst>
                                    </p:anim>
                                    <p:anim calcmode="lin" valueType="num">
                                      <p:cBhvr>
                                        <p:cTn id="62" dur="1000" fill="hold"/>
                                        <p:tgtEl>
                                          <p:spTgt spid="698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nodePh="1">
                                  <p:stCondLst>
                                    <p:cond delay="0"/>
                                  </p:stCondLst>
                                  <p:endCondLst>
                                    <p:cond evt="begin" delay="0">
                                      <p:tn val="75"/>
                                    </p:cond>
                                  </p:endCondLst>
                                  <p:childTnLst>
                                    <p:set>
                                      <p:cBhvr>
                                        <p:cTn id="76" dur="1" fill="hold">
                                          <p:stCondLst>
                                            <p:cond delay="0"/>
                                          </p:stCondLst>
                                        </p:cTn>
                                        <p:tgtEl>
                                          <p:spTgt spid="6974"/>
                                        </p:tgtEl>
                                        <p:attrNameLst>
                                          <p:attrName>style.visibility</p:attrName>
                                        </p:attrNameLst>
                                      </p:cBhvr>
                                      <p:to>
                                        <p:strVal val="visible"/>
                                      </p:to>
                                    </p:set>
                                    <p:anim calcmode="lin" valueType="num">
                                      <p:cBhvr additive="base">
                                        <p:cTn id="77" dur="500" fill="hold"/>
                                        <p:tgtEl>
                                          <p:spTgt spid="6974"/>
                                        </p:tgtEl>
                                        <p:attrNameLst>
                                          <p:attrName>ppt_x</p:attrName>
                                        </p:attrNameLst>
                                      </p:cBhvr>
                                      <p:tavLst>
                                        <p:tav tm="0">
                                          <p:val>
                                            <p:strVal val="#ppt_x"/>
                                          </p:val>
                                        </p:tav>
                                        <p:tav tm="100000">
                                          <p:val>
                                            <p:strVal val="#ppt_x"/>
                                          </p:val>
                                        </p:tav>
                                      </p:tavLst>
                                    </p:anim>
                                    <p:anim calcmode="lin" valueType="num">
                                      <p:cBhvr additive="base">
                                        <p:cTn id="78" dur="500" fill="hold"/>
                                        <p:tgtEl>
                                          <p:spTgt spid="697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nodePh="1">
                                  <p:stCondLst>
                                    <p:cond delay="0"/>
                                  </p:stCondLst>
                                  <p:endCondLst>
                                    <p:cond evt="begin" delay="0">
                                      <p:tn val="79"/>
                                    </p:cond>
                                  </p:endCondLst>
                                  <p:childTnLst>
                                    <p:set>
                                      <p:cBhvr>
                                        <p:cTn id="80" dur="1" fill="hold">
                                          <p:stCondLst>
                                            <p:cond delay="0"/>
                                          </p:stCondLst>
                                        </p:cTn>
                                        <p:tgtEl>
                                          <p:spTgt spid="6975"/>
                                        </p:tgtEl>
                                        <p:attrNameLst>
                                          <p:attrName>style.visibility</p:attrName>
                                        </p:attrNameLst>
                                      </p:cBhvr>
                                      <p:to>
                                        <p:strVal val="visible"/>
                                      </p:to>
                                    </p:set>
                                    <p:anim calcmode="lin" valueType="num">
                                      <p:cBhvr additive="base">
                                        <p:cTn id="81" dur="500" fill="hold"/>
                                        <p:tgtEl>
                                          <p:spTgt spid="6975"/>
                                        </p:tgtEl>
                                        <p:attrNameLst>
                                          <p:attrName>ppt_x</p:attrName>
                                        </p:attrNameLst>
                                      </p:cBhvr>
                                      <p:tavLst>
                                        <p:tav tm="0">
                                          <p:val>
                                            <p:strVal val="#ppt_x"/>
                                          </p:val>
                                        </p:tav>
                                        <p:tav tm="100000">
                                          <p:val>
                                            <p:strVal val="#ppt_x"/>
                                          </p:val>
                                        </p:tav>
                                      </p:tavLst>
                                    </p:anim>
                                    <p:anim calcmode="lin" valueType="num">
                                      <p:cBhvr additive="base">
                                        <p:cTn id="82" dur="500" fill="hold"/>
                                        <p:tgtEl>
                                          <p:spTgt spid="697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6979"/>
                                        </p:tgtEl>
                                        <p:attrNameLst>
                                          <p:attrName>style.visibility</p:attrName>
                                        </p:attrNameLst>
                                      </p:cBhvr>
                                      <p:to>
                                        <p:strVal val="visible"/>
                                      </p:to>
                                    </p:set>
                                    <p:anim calcmode="lin" valueType="num">
                                      <p:cBhvr additive="base">
                                        <p:cTn id="85" dur="500" fill="hold"/>
                                        <p:tgtEl>
                                          <p:spTgt spid="6979"/>
                                        </p:tgtEl>
                                        <p:attrNameLst>
                                          <p:attrName>ppt_x</p:attrName>
                                        </p:attrNameLst>
                                      </p:cBhvr>
                                      <p:tavLst>
                                        <p:tav tm="0">
                                          <p:val>
                                            <p:strVal val="#ppt_x"/>
                                          </p:val>
                                        </p:tav>
                                        <p:tav tm="100000">
                                          <p:val>
                                            <p:strVal val="#ppt_x"/>
                                          </p:val>
                                        </p:tav>
                                      </p:tavLst>
                                    </p:anim>
                                    <p:anim calcmode="lin" valueType="num">
                                      <p:cBhvr additive="base">
                                        <p:cTn id="86" dur="500" fill="hold"/>
                                        <p:tgtEl>
                                          <p:spTgt spid="697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6980"/>
                                        </p:tgtEl>
                                        <p:attrNameLst>
                                          <p:attrName>style.visibility</p:attrName>
                                        </p:attrNameLst>
                                      </p:cBhvr>
                                      <p:to>
                                        <p:strVal val="visible"/>
                                      </p:to>
                                    </p:set>
                                    <p:animEffect transition="in" filter="fade">
                                      <p:cBhvr>
                                        <p:cTn id="99" dur="1000"/>
                                        <p:tgtEl>
                                          <p:spTgt spid="6980"/>
                                        </p:tgtEl>
                                      </p:cBhvr>
                                    </p:animEffect>
                                    <p:anim calcmode="lin" valueType="num">
                                      <p:cBhvr>
                                        <p:cTn id="100" dur="1000" fill="hold"/>
                                        <p:tgtEl>
                                          <p:spTgt spid="6980"/>
                                        </p:tgtEl>
                                        <p:attrNameLst>
                                          <p:attrName>ppt_x</p:attrName>
                                        </p:attrNameLst>
                                      </p:cBhvr>
                                      <p:tavLst>
                                        <p:tav tm="0">
                                          <p:val>
                                            <p:strVal val="#ppt_x"/>
                                          </p:val>
                                        </p:tav>
                                        <p:tav tm="100000">
                                          <p:val>
                                            <p:strVal val="#ppt_x"/>
                                          </p:val>
                                        </p:tav>
                                      </p:tavLst>
                                    </p:anim>
                                    <p:anim calcmode="lin" valueType="num">
                                      <p:cBhvr>
                                        <p:cTn id="101" dur="1000" fill="hold"/>
                                        <p:tgtEl>
                                          <p:spTgt spid="6980"/>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1000"/>
                                        <p:tgtEl>
                                          <p:spTgt spid="31"/>
                                        </p:tgtEl>
                                      </p:cBhvr>
                                    </p:animEffect>
                                    <p:anim calcmode="lin" valueType="num">
                                      <p:cBhvr>
                                        <p:cTn id="105" dur="1000" fill="hold"/>
                                        <p:tgtEl>
                                          <p:spTgt spid="31"/>
                                        </p:tgtEl>
                                        <p:attrNameLst>
                                          <p:attrName>ppt_x</p:attrName>
                                        </p:attrNameLst>
                                      </p:cBhvr>
                                      <p:tavLst>
                                        <p:tav tm="0">
                                          <p:val>
                                            <p:strVal val="#ppt_x"/>
                                          </p:val>
                                        </p:tav>
                                        <p:tav tm="100000">
                                          <p:val>
                                            <p:strVal val="#ppt_x"/>
                                          </p:val>
                                        </p:tav>
                                      </p:tavLst>
                                    </p:anim>
                                    <p:anim calcmode="lin" valueType="num">
                                      <p:cBhvr>
                                        <p:cTn id="106" dur="1000" fill="hold"/>
                                        <p:tgtEl>
                                          <p:spTgt spid="3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6720"/>
                                        </p:tgtEl>
                                        <p:attrNameLst>
                                          <p:attrName>style.visibility</p:attrName>
                                        </p:attrNameLst>
                                      </p:cBhvr>
                                      <p:to>
                                        <p:strVal val="visible"/>
                                      </p:to>
                                    </p:set>
                                    <p:animEffect transition="in" filter="fade">
                                      <p:cBhvr>
                                        <p:cTn id="109" dur="1000"/>
                                        <p:tgtEl>
                                          <p:spTgt spid="6720"/>
                                        </p:tgtEl>
                                      </p:cBhvr>
                                    </p:animEffect>
                                    <p:anim calcmode="lin" valueType="num">
                                      <p:cBhvr>
                                        <p:cTn id="110" dur="1000" fill="hold"/>
                                        <p:tgtEl>
                                          <p:spTgt spid="6720"/>
                                        </p:tgtEl>
                                        <p:attrNameLst>
                                          <p:attrName>ppt_x</p:attrName>
                                        </p:attrNameLst>
                                      </p:cBhvr>
                                      <p:tavLst>
                                        <p:tav tm="0">
                                          <p:val>
                                            <p:strVal val="#ppt_x"/>
                                          </p:val>
                                        </p:tav>
                                        <p:tav tm="100000">
                                          <p:val>
                                            <p:strVal val="#ppt_x"/>
                                          </p:val>
                                        </p:tav>
                                      </p:tavLst>
                                    </p:anim>
                                    <p:anim calcmode="lin" valueType="num">
                                      <p:cBhvr>
                                        <p:cTn id="111" dur="1000" fill="hold"/>
                                        <p:tgtEl>
                                          <p:spTgt spid="67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2" grpId="0"/>
      <p:bldP spid="6973" grpId="0"/>
      <p:bldP spid="6974" grpId="0"/>
      <p:bldP spid="6975" grpId="0"/>
      <p:bldP spid="6976" grpId="0"/>
      <p:bldP spid="6977" grpId="0"/>
      <p:bldP spid="3" grpId="0" animBg="1"/>
      <p:bldP spid="4" grpId="0" animBg="1"/>
      <p:bldP spid="10" grpId="0" animBg="1"/>
      <p:bldP spid="13" grpId="0" animBg="1"/>
      <p:bldP spid="27" grpId="0" animBg="1"/>
      <p:bldP spid="28" grpId="0" animBg="1"/>
      <p:bldP spid="31" grpId="0" animBg="1"/>
      <p:bldP spid="6720" grpId="0" animBg="1"/>
      <p:bldP spid="6721" grpId="0"/>
      <p:bldP spid="69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2659F-E1D3-3B39-B2C5-6D4713C8A000}"/>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hape 1">
            <a:extLst>
              <a:ext uri="{FF2B5EF4-FFF2-40B4-BE49-F238E27FC236}">
                <a16:creationId xmlns:a16="http://schemas.microsoft.com/office/drawing/2014/main" id="{BA0A1B24-897C-0304-18B0-29A421023714}"/>
              </a:ext>
            </a:extLst>
          </p:cNvPr>
          <p:cNvSpPr/>
          <p:nvPr/>
        </p:nvSpPr>
        <p:spPr>
          <a:xfrm>
            <a:off x="732785" y="1235756"/>
            <a:ext cx="213360" cy="1608653"/>
          </a:xfrm>
          <a:prstGeom prst="roundRect">
            <a:avLst>
              <a:gd name="adj" fmla="val 15002"/>
            </a:avLst>
          </a:prstGeom>
          <a:solidFill>
            <a:srgbClr val="F2EEE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4" name="Shape 2">
            <a:extLst>
              <a:ext uri="{FF2B5EF4-FFF2-40B4-BE49-F238E27FC236}">
                <a16:creationId xmlns:a16="http://schemas.microsoft.com/office/drawing/2014/main" id="{4349E7FD-E5D4-7BE6-AD43-58E663DC80FB}"/>
              </a:ext>
            </a:extLst>
          </p:cNvPr>
          <p:cNvSpPr/>
          <p:nvPr/>
        </p:nvSpPr>
        <p:spPr>
          <a:xfrm>
            <a:off x="519425" y="1095738"/>
            <a:ext cx="640080" cy="640080"/>
          </a:xfrm>
          <a:prstGeom prst="roundRect">
            <a:avLst>
              <a:gd name="adj" fmla="val 71429"/>
            </a:avLst>
          </a:prstGeom>
          <a:solidFill>
            <a:srgbClr val="F2EEE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pic>
        <p:nvPicPr>
          <p:cNvPr id="5" name="Image 1" descr="preencoded.png">
            <a:extLst>
              <a:ext uri="{FF2B5EF4-FFF2-40B4-BE49-F238E27FC236}">
                <a16:creationId xmlns:a16="http://schemas.microsoft.com/office/drawing/2014/main" id="{5EB40894-B3E9-EF91-59A3-A79DC4363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445" y="1255758"/>
            <a:ext cx="320040" cy="320040"/>
          </a:xfrm>
          <a:prstGeom prst="rect">
            <a:avLst/>
          </a:prstGeom>
        </p:spPr>
      </p:pic>
      <p:sp>
        <p:nvSpPr>
          <p:cNvPr id="6" name="Text 3">
            <a:extLst>
              <a:ext uri="{FF2B5EF4-FFF2-40B4-BE49-F238E27FC236}">
                <a16:creationId xmlns:a16="http://schemas.microsoft.com/office/drawing/2014/main" id="{CC331CAF-BA01-FC5F-A1E3-3F02AB9D5444}"/>
              </a:ext>
            </a:extLst>
          </p:cNvPr>
          <p:cNvSpPr/>
          <p:nvPr/>
        </p:nvSpPr>
        <p:spPr>
          <a:xfrm>
            <a:off x="1372865" y="1129076"/>
            <a:ext cx="3107412" cy="350044"/>
          </a:xfrm>
          <a:prstGeom prst="rect">
            <a:avLst/>
          </a:prstGeom>
          <a:noFill/>
          <a:ln/>
        </p:spPr>
        <p:txBody>
          <a:bodyPr wrap="none" lIns="0" tIns="0" rIns="0" bIns="0" rtlCol="0" anchor="t"/>
          <a:lstStyle/>
          <a:p>
            <a:pPr marL="0" indent="0" algn="l">
              <a:lnSpc>
                <a:spcPts val="2750"/>
              </a:lnSpc>
              <a:buNone/>
            </a:pP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Chuẩn</a:t>
            </a:r>
            <a:r>
              <a:rPr lang="en-US" sz="22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bị</a:t>
            </a:r>
            <a:r>
              <a:rPr lang="en-US" sz="2200" b="1" dirty="0">
                <a:solidFill>
                  <a:schemeClr val="bg2"/>
                </a:solidFill>
                <a:latin typeface="Times New Roman" panose="02020603050405020304" pitchFamily="18" charset="0"/>
                <a:ea typeface="PT Serif" pitchFamily="34" charset="-122"/>
                <a:cs typeface="Times New Roman" panose="02020603050405020304" pitchFamily="18" charset="0"/>
              </a:rPr>
              <a:t> trước </a:t>
            </a: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tiết</a:t>
            </a:r>
            <a:r>
              <a:rPr lang="en-US" sz="22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học</a:t>
            </a:r>
            <a:endParaRPr lang="en-US" sz="2200" b="1" dirty="0">
              <a:solidFill>
                <a:schemeClr val="bg2"/>
              </a:solidFill>
              <a:latin typeface="Times New Roman" panose="02020603050405020304" pitchFamily="18" charset="0"/>
              <a:cs typeface="Times New Roman" panose="02020603050405020304" pitchFamily="18" charset="0"/>
            </a:endParaRPr>
          </a:p>
        </p:txBody>
      </p:sp>
      <p:sp>
        <p:nvSpPr>
          <p:cNvPr id="7" name="Text 4">
            <a:extLst>
              <a:ext uri="{FF2B5EF4-FFF2-40B4-BE49-F238E27FC236}">
                <a16:creationId xmlns:a16="http://schemas.microsoft.com/office/drawing/2014/main" id="{93784A71-A5EE-12CB-5644-AB668ABF25C2}"/>
              </a:ext>
            </a:extLst>
          </p:cNvPr>
          <p:cNvSpPr/>
          <p:nvPr/>
        </p:nvSpPr>
        <p:spPr>
          <a:xfrm>
            <a:off x="1372865" y="1575798"/>
            <a:ext cx="3630635" cy="1024057"/>
          </a:xfrm>
          <a:prstGeom prst="rect">
            <a:avLst/>
          </a:prstGeom>
          <a:noFill/>
          <a:ln/>
        </p:spPr>
        <p:txBody>
          <a:bodyPr wrap="square" lIns="0" tIns="0" rIns="0" bIns="0" rtlCol="0" anchor="t"/>
          <a:lstStyle/>
          <a:p>
            <a:pPr marL="0" indent="0" algn="just">
              <a:lnSpc>
                <a:spcPts val="2650"/>
              </a:lnSpc>
              <a:buNone/>
            </a:pP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Nghiên cứu bài, xác định mục tiêu, lập kế hoạch sử dụng phần mềm theo 2 mức độ. Hướng dẫn học sinh khởi động phần mềm và các thuật ngữ cơ bản.</a:t>
            </a:r>
            <a:endParaRPr lang="en-US" sz="1650" b="1" dirty="0">
              <a:solidFill>
                <a:schemeClr val="bg2"/>
              </a:solidFill>
              <a:latin typeface="Times New Roman" panose="02020603050405020304" pitchFamily="18" charset="0"/>
              <a:cs typeface="Times New Roman" panose="02020603050405020304" pitchFamily="18" charset="0"/>
            </a:endParaRPr>
          </a:p>
        </p:txBody>
      </p:sp>
      <p:sp>
        <p:nvSpPr>
          <p:cNvPr id="8" name="Shape 5">
            <a:extLst>
              <a:ext uri="{FF2B5EF4-FFF2-40B4-BE49-F238E27FC236}">
                <a16:creationId xmlns:a16="http://schemas.microsoft.com/office/drawing/2014/main" id="{3E366312-A728-D6DC-B5F5-5C20E4F45413}"/>
              </a:ext>
            </a:extLst>
          </p:cNvPr>
          <p:cNvSpPr/>
          <p:nvPr/>
        </p:nvSpPr>
        <p:spPr>
          <a:xfrm>
            <a:off x="1052825" y="3260204"/>
            <a:ext cx="213360" cy="1608653"/>
          </a:xfrm>
          <a:prstGeom prst="roundRect">
            <a:avLst>
              <a:gd name="adj" fmla="val 15002"/>
            </a:avLst>
          </a:prstGeom>
          <a:solidFill>
            <a:srgbClr val="F2EEE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9" name="Shape 6">
            <a:extLst>
              <a:ext uri="{FF2B5EF4-FFF2-40B4-BE49-F238E27FC236}">
                <a16:creationId xmlns:a16="http://schemas.microsoft.com/office/drawing/2014/main" id="{456FD874-E664-8E1F-B6A0-F4657C48DB0C}"/>
              </a:ext>
            </a:extLst>
          </p:cNvPr>
          <p:cNvSpPr/>
          <p:nvPr/>
        </p:nvSpPr>
        <p:spPr>
          <a:xfrm>
            <a:off x="839465" y="3120187"/>
            <a:ext cx="640080" cy="640080"/>
          </a:xfrm>
          <a:prstGeom prst="roundRect">
            <a:avLst>
              <a:gd name="adj" fmla="val 71429"/>
            </a:avLst>
          </a:prstGeom>
          <a:solidFill>
            <a:srgbClr val="F2EEE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pic>
        <p:nvPicPr>
          <p:cNvPr id="10" name="Image 2" descr="preencoded.png">
            <a:extLst>
              <a:ext uri="{FF2B5EF4-FFF2-40B4-BE49-F238E27FC236}">
                <a16:creationId xmlns:a16="http://schemas.microsoft.com/office/drawing/2014/main" id="{5AE3FA9B-E2FB-EB95-FFD5-2E5B05EEC9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9485" y="3280207"/>
            <a:ext cx="320040" cy="320040"/>
          </a:xfrm>
          <a:prstGeom prst="rect">
            <a:avLst/>
          </a:prstGeom>
        </p:spPr>
      </p:pic>
      <p:sp>
        <p:nvSpPr>
          <p:cNvPr id="11" name="Text 7">
            <a:extLst>
              <a:ext uri="{FF2B5EF4-FFF2-40B4-BE49-F238E27FC236}">
                <a16:creationId xmlns:a16="http://schemas.microsoft.com/office/drawing/2014/main" id="{EF01CA4C-7255-5A00-5587-7E43C8E67E7C}"/>
              </a:ext>
            </a:extLst>
          </p:cNvPr>
          <p:cNvSpPr/>
          <p:nvPr/>
        </p:nvSpPr>
        <p:spPr>
          <a:xfrm>
            <a:off x="1692905" y="3153524"/>
            <a:ext cx="3076456" cy="350044"/>
          </a:xfrm>
          <a:prstGeom prst="rect">
            <a:avLst/>
          </a:prstGeom>
          <a:noFill/>
          <a:ln/>
        </p:spPr>
        <p:txBody>
          <a:bodyPr wrap="none" lIns="0" tIns="0" rIns="0" bIns="0" rtlCol="0" anchor="t"/>
          <a:lstStyle/>
          <a:p>
            <a:pPr marL="0" indent="0" algn="l">
              <a:lnSpc>
                <a:spcPts val="2750"/>
              </a:lnSpc>
              <a:buNone/>
            </a:pP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Tổ</a:t>
            </a:r>
            <a:r>
              <a:rPr lang="en-US" sz="22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chức</a:t>
            </a:r>
            <a:r>
              <a:rPr lang="en-US" sz="2200" b="1" dirty="0">
                <a:solidFill>
                  <a:schemeClr val="bg2"/>
                </a:solidFill>
                <a:latin typeface="Times New Roman" panose="02020603050405020304" pitchFamily="18" charset="0"/>
                <a:ea typeface="PT Serif" pitchFamily="34" charset="-122"/>
                <a:cs typeface="Times New Roman" panose="02020603050405020304" pitchFamily="18" charset="0"/>
              </a:rPr>
              <a:t> hoạt </a:t>
            </a: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động</a:t>
            </a:r>
            <a:r>
              <a:rPr lang="en-US" sz="22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2200" b="1" dirty="0" err="1">
                <a:solidFill>
                  <a:schemeClr val="bg2"/>
                </a:solidFill>
                <a:latin typeface="Times New Roman" panose="02020603050405020304" pitchFamily="18" charset="0"/>
                <a:ea typeface="PT Serif" pitchFamily="34" charset="-122"/>
                <a:cs typeface="Times New Roman" panose="02020603050405020304" pitchFamily="18" charset="0"/>
              </a:rPr>
              <a:t>học</a:t>
            </a:r>
            <a:endParaRPr lang="en-US" sz="2200" b="1" dirty="0">
              <a:solidFill>
                <a:schemeClr val="bg2"/>
              </a:solidFill>
              <a:latin typeface="Times New Roman" panose="02020603050405020304" pitchFamily="18" charset="0"/>
              <a:cs typeface="Times New Roman" panose="02020603050405020304" pitchFamily="18" charset="0"/>
            </a:endParaRPr>
          </a:p>
        </p:txBody>
      </p:sp>
      <p:sp>
        <p:nvSpPr>
          <p:cNvPr id="12" name="Text 8">
            <a:extLst>
              <a:ext uri="{FF2B5EF4-FFF2-40B4-BE49-F238E27FC236}">
                <a16:creationId xmlns:a16="http://schemas.microsoft.com/office/drawing/2014/main" id="{9A807F43-BB55-ACB0-8669-C78F345BD3E9}"/>
              </a:ext>
            </a:extLst>
          </p:cNvPr>
          <p:cNvSpPr/>
          <p:nvPr/>
        </p:nvSpPr>
        <p:spPr>
          <a:xfrm>
            <a:off x="1692905" y="3600247"/>
            <a:ext cx="3431988" cy="1024057"/>
          </a:xfrm>
          <a:prstGeom prst="rect">
            <a:avLst/>
          </a:prstGeom>
          <a:noFill/>
          <a:ln/>
        </p:spPr>
        <p:txBody>
          <a:bodyPr wrap="square" lIns="0" tIns="0" rIns="0" bIns="0" rtlCol="0" anchor="t"/>
          <a:lstStyle/>
          <a:p>
            <a:pPr marL="0" indent="0" algn="just">
              <a:lnSpc>
                <a:spcPts val="2650"/>
              </a:lnSpc>
              <a:buNone/>
            </a:pP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Giao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nhiệm</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vụ</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học</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sinh</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thực</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hiện</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quan</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sát</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/thao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tác</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báo</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cáo</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thảo</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luận</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và</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đánh</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giá.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Giáo</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viên</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đóng</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vai</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trò</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hướng</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dẫn</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không</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làm</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50" b="1" dirty="0" err="1">
                <a:solidFill>
                  <a:schemeClr val="bg2"/>
                </a:solidFill>
                <a:latin typeface="Times New Roman" panose="02020603050405020304" pitchFamily="18" charset="0"/>
                <a:ea typeface="DM Sans" pitchFamily="34" charset="-122"/>
                <a:cs typeface="Times New Roman" panose="02020603050405020304" pitchFamily="18" charset="0"/>
              </a:rPr>
              <a:t>thay</a:t>
            </a:r>
            <a:r>
              <a:rPr lang="en-US" sz="1650" b="1" dirty="0">
                <a:solidFill>
                  <a:schemeClr val="bg2"/>
                </a:solidFill>
                <a:latin typeface="Times New Roman" panose="02020603050405020304" pitchFamily="18" charset="0"/>
                <a:ea typeface="DM Sans" pitchFamily="34" charset="-122"/>
                <a:cs typeface="Times New Roman" panose="02020603050405020304" pitchFamily="18" charset="0"/>
              </a:rPr>
              <a:t>.</a:t>
            </a:r>
            <a:endParaRPr lang="en-US" sz="1650" b="1" dirty="0">
              <a:solidFill>
                <a:schemeClr val="bg2"/>
              </a:solidFill>
              <a:latin typeface="Times New Roman" panose="02020603050405020304" pitchFamily="18" charset="0"/>
              <a:cs typeface="Times New Roman" panose="02020603050405020304" pitchFamily="18" charset="0"/>
            </a:endParaRPr>
          </a:p>
        </p:txBody>
      </p:sp>
      <p:grpSp>
        <p:nvGrpSpPr>
          <p:cNvPr id="13" name="Google Shape;6682;p42">
            <a:extLst>
              <a:ext uri="{FF2B5EF4-FFF2-40B4-BE49-F238E27FC236}">
                <a16:creationId xmlns:a16="http://schemas.microsoft.com/office/drawing/2014/main" id="{66192C86-9DEC-4BAE-5979-CA12F747AA96}"/>
              </a:ext>
            </a:extLst>
          </p:cNvPr>
          <p:cNvGrpSpPr/>
          <p:nvPr/>
        </p:nvGrpSpPr>
        <p:grpSpPr>
          <a:xfrm>
            <a:off x="285688" y="210338"/>
            <a:ext cx="602929" cy="572700"/>
            <a:chOff x="60038" y="494995"/>
            <a:chExt cx="840418" cy="840520"/>
          </a:xfrm>
          <a:scene3d>
            <a:camera prst="orthographicFront">
              <a:rot lat="0" lon="0" rev="0"/>
            </a:camera>
            <a:lightRig rig="balanced" dir="t">
              <a:rot lat="0" lon="0" rev="8700000"/>
            </a:lightRig>
          </a:scene3d>
        </p:grpSpPr>
        <p:sp>
          <p:nvSpPr>
            <p:cNvPr id="14" name="Google Shape;6683;p42">
              <a:extLst>
                <a:ext uri="{FF2B5EF4-FFF2-40B4-BE49-F238E27FC236}">
                  <a16:creationId xmlns:a16="http://schemas.microsoft.com/office/drawing/2014/main" id="{AA2D04FD-D864-738B-C8BD-FB0E8243E24D}"/>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Times New Roman" panose="02020603050405020304" pitchFamily="18" charset="0"/>
                <a:cs typeface="Times New Roman" panose="02020603050405020304" pitchFamily="18" charset="0"/>
              </a:endParaRPr>
            </a:p>
          </p:txBody>
        </p:sp>
        <p:sp>
          <p:nvSpPr>
            <p:cNvPr id="15" name="Google Shape;6684;p42">
              <a:extLst>
                <a:ext uri="{FF2B5EF4-FFF2-40B4-BE49-F238E27FC236}">
                  <a16:creationId xmlns:a16="http://schemas.microsoft.com/office/drawing/2014/main" id="{3E65F6E3-E098-ADD7-94D9-EF3EFC5FD222}"/>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algn="ctr"/>
              <a:r>
                <a:rPr lang="en-US" sz="2000" b="1" dirty="0">
                  <a:solidFill>
                    <a:schemeClr val="bg1"/>
                  </a:solidFill>
                  <a:latin typeface="Times New Roman" panose="02020603050405020304" pitchFamily="18" charset="0"/>
                  <a:cs typeface="Times New Roman" panose="02020603050405020304" pitchFamily="18" charset="0"/>
                  <a:sym typeface="IM Fell English SC"/>
                </a:rPr>
                <a:t>3</a:t>
              </a:r>
              <a:endParaRPr sz="2000" b="1" dirty="0">
                <a:solidFill>
                  <a:schemeClr val="bg1"/>
                </a:solidFill>
                <a:latin typeface="Times New Roman" panose="02020603050405020304" pitchFamily="18" charset="0"/>
                <a:cs typeface="Times New Roman" panose="02020603050405020304" pitchFamily="18" charset="0"/>
                <a:sym typeface="IM Fell English SC"/>
              </a:endParaRPr>
            </a:p>
          </p:txBody>
        </p:sp>
      </p:grpSp>
      <p:sp>
        <p:nvSpPr>
          <p:cNvPr id="16" name="Google Shape;6679;p42">
            <a:extLst>
              <a:ext uri="{FF2B5EF4-FFF2-40B4-BE49-F238E27FC236}">
                <a16:creationId xmlns:a16="http://schemas.microsoft.com/office/drawing/2014/main" id="{C472C502-4B58-AE09-02C0-C1EEDF4325DC}"/>
              </a:ext>
            </a:extLst>
          </p:cNvPr>
          <p:cNvSpPr txBox="1"/>
          <p:nvPr/>
        </p:nvSpPr>
        <p:spPr>
          <a:xfrm>
            <a:off x="928090" y="339188"/>
            <a:ext cx="7349537" cy="31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400" b="1">
                <a:solidFill>
                  <a:schemeClr val="accent2">
                    <a:lumMod val="25000"/>
                  </a:schemeClr>
                </a:solidFill>
                <a:latin typeface="Times New Roman" panose="02020603050405020304" pitchFamily="18" charset="0"/>
                <a:ea typeface="IM Fell English SC"/>
                <a:cs typeface="Times New Roman" panose="02020603050405020304" pitchFamily="18" charset="0"/>
              </a:defRPr>
            </a:lvl1pPr>
          </a:lstStyle>
          <a:p>
            <a:pPr algn="just"/>
            <a:r>
              <a:rPr lang="en-US" dirty="0" err="1">
                <a:solidFill>
                  <a:schemeClr val="bg2"/>
                </a:solidFill>
              </a:rPr>
              <a:t>Cách</a:t>
            </a:r>
            <a:r>
              <a:rPr lang="en-US" dirty="0">
                <a:solidFill>
                  <a:schemeClr val="bg2"/>
                </a:solidFill>
              </a:rPr>
              <a:t> </a:t>
            </a:r>
            <a:r>
              <a:rPr lang="en-US" dirty="0" err="1">
                <a:solidFill>
                  <a:schemeClr val="bg2"/>
                </a:solidFill>
              </a:rPr>
              <a:t>tiến</a:t>
            </a:r>
            <a:r>
              <a:rPr lang="en-US" dirty="0">
                <a:solidFill>
                  <a:schemeClr val="bg2"/>
                </a:solidFill>
              </a:rPr>
              <a:t> </a:t>
            </a:r>
            <a:r>
              <a:rPr lang="en-US" dirty="0" err="1">
                <a:solidFill>
                  <a:schemeClr val="bg2"/>
                </a:solidFill>
              </a:rPr>
              <a:t>hành</a:t>
            </a:r>
            <a:r>
              <a:rPr lang="en-US" dirty="0">
                <a:solidFill>
                  <a:schemeClr val="bg2"/>
                </a:solidFill>
              </a:rPr>
              <a:t> </a:t>
            </a:r>
            <a:r>
              <a:rPr lang="vi-VN" dirty="0">
                <a:solidFill>
                  <a:schemeClr val="bg2"/>
                </a:solidFill>
              </a:rPr>
              <a:t>sử dụng phần mềm </a:t>
            </a:r>
            <a:r>
              <a:rPr lang="en-US" dirty="0" err="1">
                <a:solidFill>
                  <a:schemeClr val="bg2"/>
                </a:solidFill>
              </a:rPr>
              <a:t>thí</a:t>
            </a:r>
            <a:r>
              <a:rPr lang="en-US" dirty="0">
                <a:solidFill>
                  <a:schemeClr val="bg2"/>
                </a:solidFill>
              </a:rPr>
              <a:t> </a:t>
            </a:r>
            <a:r>
              <a:rPr lang="en-US" dirty="0" err="1">
                <a:solidFill>
                  <a:schemeClr val="bg2"/>
                </a:solidFill>
              </a:rPr>
              <a:t>nghiệm</a:t>
            </a:r>
            <a:r>
              <a:rPr lang="en-US" dirty="0">
                <a:solidFill>
                  <a:schemeClr val="bg2"/>
                </a:solidFill>
              </a:rPr>
              <a:t> </a:t>
            </a:r>
            <a:r>
              <a:rPr lang="en-US" dirty="0" err="1">
                <a:solidFill>
                  <a:schemeClr val="bg2"/>
                </a:solidFill>
              </a:rPr>
              <a:t>ảo</a:t>
            </a:r>
            <a:r>
              <a:rPr lang="en-US" dirty="0">
                <a:solidFill>
                  <a:schemeClr val="bg2"/>
                </a:solidFill>
              </a:rPr>
              <a:t> Crocodile Chemistry </a:t>
            </a:r>
            <a:r>
              <a:rPr lang="en-US" dirty="0" err="1">
                <a:solidFill>
                  <a:schemeClr val="bg2"/>
                </a:solidFill>
              </a:rPr>
              <a:t>trong</a:t>
            </a:r>
            <a:r>
              <a:rPr lang="en-US" dirty="0">
                <a:solidFill>
                  <a:schemeClr val="bg2"/>
                </a:solidFill>
              </a:rPr>
              <a:t> </a:t>
            </a:r>
            <a:r>
              <a:rPr lang="en-US" dirty="0" err="1">
                <a:solidFill>
                  <a:schemeClr val="bg2"/>
                </a:solidFill>
              </a:rPr>
              <a:t>học</a:t>
            </a:r>
            <a:r>
              <a:rPr lang="vi-VN" dirty="0">
                <a:solidFill>
                  <a:schemeClr val="bg2"/>
                </a:solidFill>
              </a:rPr>
              <a:t> tập và dạy học</a:t>
            </a:r>
            <a:endParaRPr dirty="0">
              <a:solidFill>
                <a:schemeClr val="bg2"/>
              </a:solidFill>
              <a:sym typeface="IM Fell English SC"/>
            </a:endParaRPr>
          </a:p>
        </p:txBody>
      </p:sp>
      <p:graphicFrame>
        <p:nvGraphicFramePr>
          <p:cNvPr id="17" name="Diagram 16">
            <a:extLst>
              <a:ext uri="{FF2B5EF4-FFF2-40B4-BE49-F238E27FC236}">
                <a16:creationId xmlns:a16="http://schemas.microsoft.com/office/drawing/2014/main" id="{F4D31D0D-8859-1F04-2EBC-26BECC5CC339}"/>
              </a:ext>
            </a:extLst>
          </p:cNvPr>
          <p:cNvGraphicFramePr/>
          <p:nvPr>
            <p:extLst>
              <p:ext uri="{D42A27DB-BD31-4B8C-83A1-F6EECF244321}">
                <p14:modId xmlns:p14="http://schemas.microsoft.com/office/powerpoint/2010/main" val="2845379833"/>
              </p:ext>
            </p:extLst>
          </p:nvPr>
        </p:nvGraphicFramePr>
        <p:xfrm>
          <a:off x="5430220" y="1095738"/>
          <a:ext cx="3310595" cy="18919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79886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Graphic spid="1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4E23AB-3DB0-C390-CCD7-299447E4450F}"/>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oogle Shape;6682;p42">
            <a:extLst>
              <a:ext uri="{FF2B5EF4-FFF2-40B4-BE49-F238E27FC236}">
                <a16:creationId xmlns:a16="http://schemas.microsoft.com/office/drawing/2014/main" id="{9A8AF24F-29C4-A67D-B67B-8567D75DE1CB}"/>
              </a:ext>
            </a:extLst>
          </p:cNvPr>
          <p:cNvGrpSpPr/>
          <p:nvPr/>
        </p:nvGrpSpPr>
        <p:grpSpPr>
          <a:xfrm>
            <a:off x="404808" y="189441"/>
            <a:ext cx="602929" cy="572700"/>
            <a:chOff x="60038" y="494995"/>
            <a:chExt cx="840418" cy="840520"/>
          </a:xfrm>
          <a:scene3d>
            <a:camera prst="orthographicFront">
              <a:rot lat="0" lon="0" rev="0"/>
            </a:camera>
            <a:lightRig rig="balanced" dir="t">
              <a:rot lat="0" lon="0" rev="8700000"/>
            </a:lightRig>
          </a:scene3d>
        </p:grpSpPr>
        <p:sp>
          <p:nvSpPr>
            <p:cNvPr id="4" name="Google Shape;6683;p42">
              <a:extLst>
                <a:ext uri="{FF2B5EF4-FFF2-40B4-BE49-F238E27FC236}">
                  <a16:creationId xmlns:a16="http://schemas.microsoft.com/office/drawing/2014/main" id="{6AD80E2F-0129-6514-8CA8-C992AA994D63}"/>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bg1"/>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algn="ctr"/>
              <a:endParaRPr sz="2000" b="1">
                <a:solidFill>
                  <a:schemeClr val="bg1"/>
                </a:solidFill>
                <a:latin typeface="Times New Roman" panose="02020603050405020304" pitchFamily="18" charset="0"/>
                <a:cs typeface="Times New Roman" panose="02020603050405020304" pitchFamily="18" charset="0"/>
              </a:endParaRPr>
            </a:p>
          </p:txBody>
        </p:sp>
        <p:sp>
          <p:nvSpPr>
            <p:cNvPr id="5" name="Google Shape;6684;p42">
              <a:extLst>
                <a:ext uri="{FF2B5EF4-FFF2-40B4-BE49-F238E27FC236}">
                  <a16:creationId xmlns:a16="http://schemas.microsoft.com/office/drawing/2014/main" id="{51729672-6F07-BBE8-CF4F-5F21258AB677}"/>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algn="ctr"/>
              <a:r>
                <a:rPr lang="en-US" sz="2000" b="1" dirty="0">
                  <a:solidFill>
                    <a:schemeClr val="bg1"/>
                  </a:solidFill>
                  <a:latin typeface="Times New Roman" panose="02020603050405020304" pitchFamily="18" charset="0"/>
                  <a:cs typeface="Times New Roman" panose="02020603050405020304" pitchFamily="18" charset="0"/>
                  <a:sym typeface="IM Fell English SC"/>
                </a:rPr>
                <a:t>4</a:t>
              </a:r>
              <a:endParaRPr sz="2000" b="1" dirty="0">
                <a:solidFill>
                  <a:schemeClr val="bg1"/>
                </a:solidFill>
                <a:latin typeface="Times New Roman" panose="02020603050405020304" pitchFamily="18" charset="0"/>
                <a:cs typeface="Times New Roman" panose="02020603050405020304" pitchFamily="18" charset="0"/>
                <a:sym typeface="IM Fell English SC"/>
              </a:endParaRPr>
            </a:p>
          </p:txBody>
        </p:sp>
      </p:grpSp>
      <p:sp>
        <p:nvSpPr>
          <p:cNvPr id="6" name="TextBox 5">
            <a:extLst>
              <a:ext uri="{FF2B5EF4-FFF2-40B4-BE49-F238E27FC236}">
                <a16:creationId xmlns:a16="http://schemas.microsoft.com/office/drawing/2014/main" id="{ACDE8564-04CE-DB3E-5F7C-E4DC6AD94839}"/>
              </a:ext>
            </a:extLst>
          </p:cNvPr>
          <p:cNvSpPr txBox="1"/>
          <p:nvPr/>
        </p:nvSpPr>
        <p:spPr>
          <a:xfrm>
            <a:off x="1075419" y="311371"/>
            <a:ext cx="7701989" cy="9015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None/>
              <a:defRPr sz="2400" b="1">
                <a:solidFill>
                  <a:schemeClr val="accent2">
                    <a:lumMod val="25000"/>
                  </a:schemeClr>
                </a:solidFill>
                <a:latin typeface="Times New Roman" panose="02020603050405020304" pitchFamily="18" charset="0"/>
                <a:ea typeface="IM Fell English SC"/>
                <a:cs typeface="Times New Roman" panose="02020603050405020304" pitchFamily="18" charset="0"/>
              </a:defRPr>
            </a:lvl1pPr>
          </a:lstStyle>
          <a:p>
            <a:pPr algn="just"/>
            <a:r>
              <a:rPr lang="pt-BR" sz="1800" dirty="0"/>
              <a:t>Minh họa quy trình tổ chức dạy học </a:t>
            </a:r>
            <a:r>
              <a:rPr lang="vi-VN" sz="1800" dirty="0"/>
              <a:t>sử dụng phần mềm thí nghiệm ảo Crocodile Chemistry nhằm hỗ trợ phát triển năng lực tìm hiểu tự nhiên cho học sinh bài 7 – Tốc độ phản ứng và chất xúc tác </a:t>
            </a:r>
            <a:r>
              <a:rPr lang="en-US" sz="1800" dirty="0"/>
              <a:t>(</a:t>
            </a:r>
            <a:r>
              <a:rPr lang="vi-VN" sz="1800" dirty="0"/>
              <a:t>môn KHTN</a:t>
            </a:r>
            <a:r>
              <a:rPr lang="en-US" sz="1800" dirty="0"/>
              <a:t> 8 -</a:t>
            </a:r>
            <a:r>
              <a:rPr lang="pt-BR" sz="1800" dirty="0"/>
              <a:t> Bộ sách kết nối tri thức với cuộc sống</a:t>
            </a:r>
            <a:r>
              <a:rPr lang="en-US" sz="1800" dirty="0"/>
              <a:t>)</a:t>
            </a:r>
          </a:p>
        </p:txBody>
      </p:sp>
      <p:sp>
        <p:nvSpPr>
          <p:cNvPr id="7" name="TextBox 6">
            <a:extLst>
              <a:ext uri="{FF2B5EF4-FFF2-40B4-BE49-F238E27FC236}">
                <a16:creationId xmlns:a16="http://schemas.microsoft.com/office/drawing/2014/main" id="{C4ED8BBC-8D06-F4D7-4B2D-72EC7164635A}"/>
              </a:ext>
            </a:extLst>
          </p:cNvPr>
          <p:cNvSpPr txBox="1"/>
          <p:nvPr/>
        </p:nvSpPr>
        <p:spPr>
          <a:xfrm>
            <a:off x="1075419" y="1262226"/>
            <a:ext cx="7324302" cy="635943"/>
          </a:xfrm>
          <a:prstGeom prst="rect">
            <a:avLst/>
          </a:prstGeom>
          <a:noFill/>
        </p:spPr>
        <p:txBody>
          <a:bodyPr wrap="square">
            <a:spAutoFit/>
          </a:bodyPr>
          <a:lstStyle/>
          <a:p>
            <a:pPr algn="just">
              <a:lnSpc>
                <a:spcPct val="115000"/>
              </a:lnSpc>
              <a:buNone/>
            </a:pPr>
            <a:r>
              <a:rPr lang="vi-VN" sz="1600" b="1" i="1" spc="-30" dirty="0">
                <a:solidFill>
                  <a:schemeClr val="accent2">
                    <a:lumMod val="50000"/>
                  </a:schemeClr>
                </a:solidFill>
                <a:effectLst/>
                <a:latin typeface="Times New Roman" panose="02020603050405020304" pitchFamily="18" charset="0"/>
                <a:ea typeface="Times New Roman" panose="02020603050405020304" pitchFamily="18" charset="0"/>
              </a:rPr>
              <a:t>Sử dụng mức 1 ở </a:t>
            </a:r>
            <a:r>
              <a:rPr lang="en-US" sz="1600" b="1" i="1" spc="-30" dirty="0" err="1">
                <a:solidFill>
                  <a:schemeClr val="accent2">
                    <a:lumMod val="50000"/>
                  </a:schemeClr>
                </a:solidFill>
                <a:effectLst/>
                <a:latin typeface="Times New Roman" panose="02020603050405020304" pitchFamily="18" charset="0"/>
                <a:ea typeface="Times New Roman" panose="02020603050405020304" pitchFamily="18" charset="0"/>
              </a:rPr>
              <a:t>nội</a:t>
            </a:r>
            <a:r>
              <a:rPr lang="en-US" sz="1600" b="1" i="1" spc="-30" dirty="0">
                <a:solidFill>
                  <a:schemeClr val="accent2">
                    <a:lumMod val="50000"/>
                  </a:schemeClr>
                </a:solidFill>
                <a:effectLst/>
                <a:latin typeface="Times New Roman" panose="02020603050405020304" pitchFamily="18" charset="0"/>
                <a:ea typeface="Times New Roman" panose="02020603050405020304" pitchFamily="18" charset="0"/>
              </a:rPr>
              <a:t> dung: </a:t>
            </a:r>
            <a:r>
              <a:rPr lang="en-US" sz="1600" b="1" i="1" spc="-30" dirty="0" err="1">
                <a:solidFill>
                  <a:schemeClr val="accent2">
                    <a:lumMod val="50000"/>
                  </a:schemeClr>
                </a:solidFill>
                <a:effectLst/>
                <a:latin typeface="Times New Roman" panose="02020603050405020304" pitchFamily="18" charset="0"/>
                <a:ea typeface="Times New Roman" panose="02020603050405020304" pitchFamily="18" charset="0"/>
              </a:rPr>
              <a:t>Mục</a:t>
            </a:r>
            <a:r>
              <a:rPr lang="en-US" sz="1600" b="1" i="1" spc="-30" dirty="0">
                <a:solidFill>
                  <a:schemeClr val="accent2">
                    <a:lumMod val="50000"/>
                  </a:schemeClr>
                </a:solidFill>
                <a:effectLst/>
                <a:latin typeface="Times New Roman" panose="02020603050405020304" pitchFamily="18" charset="0"/>
                <a:ea typeface="Times New Roman" panose="02020603050405020304" pitchFamily="18" charset="0"/>
              </a:rPr>
              <a:t> II. </a:t>
            </a:r>
            <a:r>
              <a:rPr lang="en-US" sz="1600" b="1" i="1" spc="-30" dirty="0" err="1">
                <a:solidFill>
                  <a:schemeClr val="accent2">
                    <a:lumMod val="50000"/>
                  </a:schemeClr>
                </a:solidFill>
                <a:effectLst/>
                <a:latin typeface="Times New Roman" panose="02020603050405020304" pitchFamily="18" charset="0"/>
                <a:ea typeface="Times New Roman" panose="02020603050405020304" pitchFamily="18" charset="0"/>
              </a:rPr>
              <a:t>Một</a:t>
            </a:r>
            <a:r>
              <a:rPr lang="vi-VN" sz="1600" b="1" i="1" spc="-30" dirty="0">
                <a:solidFill>
                  <a:schemeClr val="accent2">
                    <a:lumMod val="50000"/>
                  </a:schemeClr>
                </a:solidFill>
                <a:effectLst/>
                <a:latin typeface="Times New Roman" panose="02020603050405020304" pitchFamily="18" charset="0"/>
                <a:ea typeface="Times New Roman" panose="02020603050405020304" pitchFamily="18" charset="0"/>
              </a:rPr>
              <a:t> số yếu tố ảnh hưởng đến tốc độ phản ứng </a:t>
            </a:r>
            <a:r>
              <a:rPr lang="en-US" sz="1600" b="1" i="1" spc="-30" dirty="0">
                <a:solidFill>
                  <a:schemeClr val="accent2">
                    <a:lumMod val="50000"/>
                  </a:schemeClr>
                </a:solidFill>
                <a:effectLst/>
                <a:latin typeface="Times New Roman" panose="02020603050405020304" pitchFamily="18" charset="0"/>
                <a:ea typeface="Times New Roman" panose="02020603050405020304" pitchFamily="18" charset="0"/>
              </a:rPr>
              <a:t>(SKG KHTN 8 – </a:t>
            </a:r>
            <a:r>
              <a:rPr lang="en-US" sz="1600" b="1" i="1" spc="-30" dirty="0" err="1">
                <a:solidFill>
                  <a:schemeClr val="accent2">
                    <a:lumMod val="50000"/>
                  </a:schemeClr>
                </a:solidFill>
                <a:effectLst/>
                <a:latin typeface="Times New Roman" panose="02020603050405020304" pitchFamily="18" charset="0"/>
                <a:ea typeface="Times New Roman" panose="02020603050405020304" pitchFamily="18" charset="0"/>
              </a:rPr>
              <a:t>trang</a:t>
            </a:r>
            <a:r>
              <a:rPr lang="en-US" sz="1600" b="1" i="1" spc="-30" dirty="0">
                <a:solidFill>
                  <a:schemeClr val="accent2">
                    <a:lumMod val="50000"/>
                  </a:schemeClr>
                </a:solidFill>
                <a:effectLst/>
                <a:latin typeface="Times New Roman" panose="02020603050405020304" pitchFamily="18" charset="0"/>
                <a:ea typeface="Times New Roman" panose="02020603050405020304" pitchFamily="18" charset="0"/>
              </a:rPr>
              <a:t> 32</a:t>
            </a:r>
            <a:r>
              <a:rPr lang="vi-VN" sz="1600" b="1" i="1" spc="-30" dirty="0">
                <a:solidFill>
                  <a:schemeClr val="accent2">
                    <a:lumMod val="50000"/>
                  </a:schemeClr>
                </a:solidFill>
                <a:effectLst/>
                <a:latin typeface="Times New Roman" panose="02020603050405020304" pitchFamily="18" charset="0"/>
                <a:ea typeface="Times New Roman" panose="02020603050405020304" pitchFamily="18" charset="0"/>
              </a:rPr>
              <a:t>,33</a:t>
            </a:r>
            <a:r>
              <a:rPr lang="en-US" sz="1600" b="1" i="1" spc="-30" dirty="0">
                <a:solidFill>
                  <a:schemeClr val="accent2">
                    <a:lumMod val="50000"/>
                  </a:schemeClr>
                </a:solidFill>
                <a:effectLst/>
                <a:latin typeface="Times New Roman" panose="02020603050405020304" pitchFamily="18" charset="0"/>
                <a:ea typeface="Times New Roman" panose="02020603050405020304" pitchFamily="18" charset="0"/>
              </a:rPr>
              <a:t>)</a:t>
            </a:r>
            <a:r>
              <a:rPr lang="vi-VN" sz="1600" b="1" i="1" spc="-30" dirty="0">
                <a:solidFill>
                  <a:schemeClr val="accent2">
                    <a:lumMod val="50000"/>
                  </a:schemeClr>
                </a:solidFill>
                <a:effectLst/>
                <a:latin typeface="Times New Roman" panose="02020603050405020304" pitchFamily="18" charset="0"/>
                <a:ea typeface="Times New Roman" panose="02020603050405020304" pitchFamily="18" charset="0"/>
              </a:rPr>
              <a:t> để tổ chức hoạt động hình thành kiến thức cho học sinh.</a:t>
            </a:r>
            <a:endParaRPr lang="en-US" b="1" i="1" dirty="0">
              <a:solidFill>
                <a:schemeClr val="accent2">
                  <a:lumMod val="50000"/>
                </a:schemeClr>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545C8EBD-980F-82D6-12CE-33985155372E}"/>
              </a:ext>
            </a:extLst>
          </p:cNvPr>
          <p:cNvSpPr txBox="1"/>
          <p:nvPr/>
        </p:nvSpPr>
        <p:spPr>
          <a:xfrm>
            <a:off x="366591" y="3219372"/>
            <a:ext cx="4572000" cy="1768561"/>
          </a:xfrm>
          <a:prstGeom prst="rect">
            <a:avLst/>
          </a:prstGeom>
          <a:solidFill>
            <a:srgbClr val="FFF9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buNone/>
            </a:pPr>
            <a:r>
              <a:rPr lang="vi-VN" sz="1600" b="1" i="1" dirty="0">
                <a:solidFill>
                  <a:schemeClr val="bg2"/>
                </a:solidFill>
                <a:effectLst/>
                <a:latin typeface="Times New Roman" panose="02020603050405020304" pitchFamily="18" charset="0"/>
                <a:ea typeface="Times New Roman" panose="02020603050405020304" pitchFamily="18" charset="0"/>
              </a:rPr>
              <a:t>- Về năng lực:</a:t>
            </a:r>
            <a:r>
              <a:rPr lang="vi-VN" sz="1600" dirty="0">
                <a:solidFill>
                  <a:schemeClr val="bg2"/>
                </a:solidFill>
                <a:effectLst/>
                <a:latin typeface="Times New Roman" panose="02020603050405020304" pitchFamily="18" charset="0"/>
                <a:ea typeface="Times New Roman" panose="02020603050405020304" pitchFamily="18" charset="0"/>
              </a:rPr>
              <a:t> </a:t>
            </a:r>
            <a:endParaRPr lang="en-US" sz="1600" dirty="0">
              <a:solidFill>
                <a:schemeClr val="bg2"/>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bg2"/>
                </a:solidFill>
                <a:effectLst/>
                <a:latin typeface="Times New Roman" panose="02020603050405020304" pitchFamily="18" charset="0"/>
                <a:ea typeface="Times New Roman" panose="02020603050405020304" pitchFamily="18" charset="0"/>
              </a:rPr>
              <a:t>+ Phát triển năng lực tự chủ và tự học</a:t>
            </a:r>
          </a:p>
          <a:p>
            <a:pPr algn="just">
              <a:lnSpc>
                <a:spcPct val="115000"/>
              </a:lnSpc>
              <a:buNone/>
            </a:pPr>
            <a:r>
              <a:rPr lang="vi-VN"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Phát</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triển</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năng</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lực</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tìm</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hiểu</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tự</a:t>
            </a:r>
            <a:r>
              <a:rPr lang="en-US" sz="1600" spc="-20" dirty="0">
                <a:solidFill>
                  <a:schemeClr val="bg2"/>
                </a:solidFill>
                <a:effectLst/>
                <a:latin typeface="Times New Roman" panose="02020603050405020304" pitchFamily="18" charset="0"/>
                <a:ea typeface="Times New Roman" panose="02020603050405020304" pitchFamily="18" charset="0"/>
              </a:rPr>
              <a:t> </a:t>
            </a:r>
            <a:r>
              <a:rPr lang="en-US" sz="1600" spc="-20" dirty="0" err="1">
                <a:solidFill>
                  <a:schemeClr val="bg2"/>
                </a:solidFill>
                <a:effectLst/>
                <a:latin typeface="Times New Roman" panose="02020603050405020304" pitchFamily="18" charset="0"/>
                <a:ea typeface="Times New Roman" panose="02020603050405020304" pitchFamily="18" charset="0"/>
              </a:rPr>
              <a:t>nhiên</a:t>
            </a:r>
            <a:endParaRPr lang="vi-VN" sz="1600" spc="-20" dirty="0">
              <a:solidFill>
                <a:schemeClr val="bg2"/>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b="1" dirty="0">
                <a:solidFill>
                  <a:schemeClr val="bg2"/>
                </a:solidFill>
                <a:effectLst/>
                <a:latin typeface="Times New Roman" panose="02020603050405020304" pitchFamily="18" charset="0"/>
                <a:ea typeface="Times New Roman" panose="02020603050405020304" pitchFamily="18" charset="0"/>
              </a:rPr>
              <a:t>+</a:t>
            </a:r>
            <a:r>
              <a:rPr lang="vi-VN"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Phát</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triển</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năng</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lực</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giao</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tiếp</a:t>
            </a:r>
            <a:r>
              <a:rPr lang="en-US" sz="1600" dirty="0">
                <a:solidFill>
                  <a:schemeClr val="bg2"/>
                </a:solidFill>
                <a:effectLst/>
                <a:latin typeface="Times New Roman" panose="02020603050405020304" pitchFamily="18" charset="0"/>
                <a:ea typeface="Times New Roman" panose="02020603050405020304" pitchFamily="18" charset="0"/>
              </a:rPr>
              <a:t> – </a:t>
            </a:r>
            <a:r>
              <a:rPr lang="en-US" sz="1600" dirty="0" err="1">
                <a:solidFill>
                  <a:schemeClr val="bg2"/>
                </a:solidFill>
                <a:effectLst/>
                <a:latin typeface="Times New Roman" panose="02020603050405020304" pitchFamily="18" charset="0"/>
                <a:ea typeface="Times New Roman" panose="02020603050405020304" pitchFamily="18" charset="0"/>
              </a:rPr>
              <a:t>hợp</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tác</a:t>
            </a:r>
            <a:r>
              <a:rPr lang="en-US" sz="1600" dirty="0">
                <a:solidFill>
                  <a:schemeClr val="bg2"/>
                </a:solidFill>
                <a:effectLst/>
                <a:latin typeface="Times New Roman" panose="02020603050405020304" pitchFamily="18" charset="0"/>
                <a:ea typeface="Times New Roman" panose="02020603050405020304" pitchFamily="18" charset="0"/>
              </a:rPr>
              <a:t> </a:t>
            </a:r>
            <a:endParaRPr lang="vi-VN" sz="1600" dirty="0">
              <a:solidFill>
                <a:schemeClr val="bg2"/>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bg2"/>
                </a:solidFill>
                <a:effectLst/>
                <a:latin typeface="Times New Roman" panose="02020603050405020304" pitchFamily="18" charset="0"/>
                <a:ea typeface="Times New Roman" panose="02020603050405020304" pitchFamily="18" charset="0"/>
              </a:rPr>
              <a:t>+ Phát triển </a:t>
            </a:r>
            <a:r>
              <a:rPr lang="en-US" sz="1600" dirty="0" err="1">
                <a:solidFill>
                  <a:schemeClr val="bg2"/>
                </a:solidFill>
                <a:effectLst/>
                <a:latin typeface="Times New Roman" panose="02020603050405020304" pitchFamily="18" charset="0"/>
                <a:ea typeface="Times New Roman" panose="02020603050405020304" pitchFamily="18" charset="0"/>
              </a:rPr>
              <a:t>năng</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lực</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giải</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quyết</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vấn</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đề</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và</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sáng</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tạo</a:t>
            </a:r>
            <a:endParaRPr lang="en-US" sz="1600" dirty="0">
              <a:solidFill>
                <a:schemeClr val="bg2"/>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bg2"/>
                </a:solidFill>
                <a:effectLst/>
                <a:latin typeface="Times New Roman" panose="02020603050405020304" pitchFamily="18" charset="0"/>
                <a:ea typeface="Times New Roman" panose="02020603050405020304" pitchFamily="18" charset="0"/>
              </a:rPr>
              <a:t>+ Phát triển năng lực tin học</a:t>
            </a:r>
            <a:endParaRPr lang="en-US" sz="1600" dirty="0">
              <a:solidFill>
                <a:schemeClr val="bg2"/>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D737EBCF-69A7-E12A-ECEB-73910C1F730D}"/>
              </a:ext>
            </a:extLst>
          </p:cNvPr>
          <p:cNvSpPr txBox="1"/>
          <p:nvPr/>
        </p:nvSpPr>
        <p:spPr>
          <a:xfrm>
            <a:off x="282256" y="1814362"/>
            <a:ext cx="4074206" cy="352789"/>
          </a:xfrm>
          <a:prstGeom prst="rect">
            <a:avLst/>
          </a:prstGeom>
          <a:noFill/>
        </p:spPr>
        <p:txBody>
          <a:bodyPr wrap="square">
            <a:spAutoFit/>
          </a:bodyPr>
          <a:lstStyle/>
          <a:p>
            <a:pPr marL="342900" lvl="0" indent="-342900" algn="just">
              <a:lnSpc>
                <a:spcPct val="115000"/>
              </a:lnSpc>
              <a:buFont typeface="+mj-lt"/>
              <a:buAutoNum type="alphaLcParenR"/>
            </a:pPr>
            <a:r>
              <a:rPr lang="en-US" sz="1600" b="1" dirty="0" err="1">
                <a:solidFill>
                  <a:schemeClr val="bg2"/>
                </a:solidFill>
                <a:effectLst/>
                <a:latin typeface="Times New Roman" panose="02020603050405020304" pitchFamily="18" charset="0"/>
                <a:ea typeface="Times New Roman" panose="02020603050405020304" pitchFamily="18" charset="0"/>
              </a:rPr>
              <a:t>Mục</a:t>
            </a:r>
            <a:r>
              <a:rPr lang="en-US" sz="1600" b="1" dirty="0">
                <a:solidFill>
                  <a:schemeClr val="bg2"/>
                </a:solidFill>
                <a:effectLst/>
                <a:latin typeface="Times New Roman" panose="02020603050405020304" pitchFamily="18" charset="0"/>
                <a:ea typeface="Times New Roman" panose="02020603050405020304" pitchFamily="18" charset="0"/>
              </a:rPr>
              <a:t> </a:t>
            </a:r>
            <a:r>
              <a:rPr lang="en-US" sz="1600" b="1" dirty="0" err="1">
                <a:solidFill>
                  <a:schemeClr val="bg2"/>
                </a:solidFill>
                <a:effectLst/>
                <a:latin typeface="Times New Roman" panose="02020603050405020304" pitchFamily="18" charset="0"/>
                <a:ea typeface="Times New Roman" panose="02020603050405020304" pitchFamily="18" charset="0"/>
              </a:rPr>
              <a:t>tiêu</a:t>
            </a:r>
            <a:endParaRPr lang="en-US" sz="1600" dirty="0">
              <a:solidFill>
                <a:schemeClr val="bg2"/>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DDDDEF4-E9EB-9D5A-8EA0-9E29C3C406EE}"/>
              </a:ext>
            </a:extLst>
          </p:cNvPr>
          <p:cNvSpPr txBox="1"/>
          <p:nvPr/>
        </p:nvSpPr>
        <p:spPr>
          <a:xfrm>
            <a:off x="5274559" y="2497259"/>
            <a:ext cx="3502850" cy="2334870"/>
          </a:xfrm>
          <a:prstGeom prst="rect">
            <a:avLst/>
          </a:prstGeom>
          <a:solidFill>
            <a:srgbClr val="FFFF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pPr>
            <a:r>
              <a:rPr lang="vi-VN" sz="1600" b="1" i="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Về phẩm chất:</a:t>
            </a:r>
          </a:p>
          <a:p>
            <a:pPr algn="just">
              <a:lnSpc>
                <a:spcPct val="115000"/>
              </a:lnSpc>
            </a:pPr>
            <a:r>
              <a:rPr lang="vi-VN" sz="1600" b="1" i="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Chăm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chịu</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khó</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tìm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tòi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tài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liệu</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và</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thực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hiện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các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nhiệm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vụ</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nhóm</a:t>
            </a:r>
            <a:endParaRPr lang="vi-VN" sz="1600" dirty="0">
              <a:solidFill>
                <a:schemeClr val="bg2"/>
              </a:solidFill>
              <a:latin typeface="Times New Roman" panose="02020603050405020304" pitchFamily="18" charset="0"/>
              <a:cs typeface="Times New Roman" panose="02020603050405020304" pitchFamily="18" charset="0"/>
            </a:endParaRPr>
          </a:p>
          <a:p>
            <a:pPr algn="just">
              <a:lnSpc>
                <a:spcPct val="115000"/>
              </a:lnSpc>
            </a:pPr>
            <a:r>
              <a:rPr lang="vi-VN" sz="1600" b="1" dirty="0">
                <a:solidFill>
                  <a:schemeClr val="bg2"/>
                </a:solidFill>
                <a:latin typeface="Times New Roman" panose="02020603050405020304" pitchFamily="18" charset="0"/>
                <a:cs typeface="Times New Roman" panose="02020603050405020304" pitchFamily="18" charset="0"/>
              </a:rPr>
              <a: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Có</a:t>
            </a:r>
            <a:r>
              <a:rPr lang="en-US" sz="1600" dirty="0">
                <a:solidFill>
                  <a:schemeClr val="bg2"/>
                </a:solidFill>
                <a:latin typeface="Times New Roman" panose="02020603050405020304" pitchFamily="18" charset="0"/>
                <a:cs typeface="Times New Roman" panose="02020603050405020304" pitchFamily="18" charset="0"/>
              </a:rPr>
              <a:t> ý </a:t>
            </a:r>
            <a:r>
              <a:rPr lang="en-US" sz="1600" dirty="0" err="1">
                <a:solidFill>
                  <a:schemeClr val="bg2"/>
                </a:solidFill>
                <a:latin typeface="Times New Roman" panose="02020603050405020304" pitchFamily="18" charset="0"/>
                <a:cs typeface="Times New Roman" panose="02020603050405020304" pitchFamily="18" charset="0"/>
              </a:rPr>
              <a:t>thức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tìm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hiểu</a:t>
            </a:r>
            <a:r>
              <a:rPr lang="en-US" sz="1600" dirty="0">
                <a:solidFill>
                  <a:schemeClr val="bg2"/>
                </a:solidFill>
                <a:latin typeface="Times New Roman" panose="02020603050405020304" pitchFamily="18" charset="0"/>
                <a:cs typeface="Times New Roman" panose="02020603050405020304" pitchFamily="18" charset="0"/>
              </a:rPr>
              <a:t> khoa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một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cách</a:t>
            </a:r>
            <a:r>
              <a:rPr lang="en-US" sz="1600" dirty="0">
                <a:solidFill>
                  <a:schemeClr val="bg2"/>
                </a:solidFill>
                <a:latin typeface="Times New Roman" panose="02020603050405020304" pitchFamily="18" charset="0"/>
                <a:cs typeface="Times New Roman" panose="02020603050405020304" pitchFamily="18" charset="0"/>
              </a:rPr>
              <a:t> an </a:t>
            </a:r>
            <a:r>
              <a:rPr lang="en-US" sz="1600" dirty="0" err="1">
                <a:solidFill>
                  <a:schemeClr val="bg2"/>
                </a:solidFill>
                <a:latin typeface="Times New Roman" panose="02020603050405020304" pitchFamily="18" charset="0"/>
                <a:cs typeface="Times New Roman" panose="02020603050405020304" pitchFamily="18" charset="0"/>
              </a:rPr>
              <a:t>toàn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tôn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trọng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môi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trường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và</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tài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nguyên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tự</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nhiên</a:t>
            </a:r>
            <a:r>
              <a:rPr lang="en-US" sz="1600" dirty="0">
                <a:solidFill>
                  <a:schemeClr val="bg2"/>
                </a:solidFill>
                <a:latin typeface="Times New Roman" panose="02020603050405020304" pitchFamily="18" charset="0"/>
                <a:cs typeface="Times New Roman" panose="02020603050405020304" pitchFamily="18" charset="0"/>
              </a:rPr>
              <a:t>.</a:t>
            </a:r>
          </a:p>
          <a:p>
            <a:pPr algn="just">
              <a:lnSpc>
                <a:spcPct val="115000"/>
              </a:lnSpc>
            </a:pPr>
            <a:r>
              <a:rPr lang="vi-VN" sz="1600" i="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Bồi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dưỡng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tinh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thần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trách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nhiệm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chủ</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động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hợp</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tác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trong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tập</a:t>
            </a:r>
            <a:endParaRPr lang="en-US" sz="1600" i="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1DBDE3A-8498-882D-C867-8A098429324E}"/>
              </a:ext>
            </a:extLst>
          </p:cNvPr>
          <p:cNvSpPr txBox="1"/>
          <p:nvPr/>
        </p:nvSpPr>
        <p:spPr>
          <a:xfrm>
            <a:off x="366591" y="2167151"/>
            <a:ext cx="4572000" cy="919098"/>
          </a:xfrm>
          <a:prstGeom prst="rect">
            <a:avLst/>
          </a:prstGeom>
          <a:solidFill>
            <a:srgbClr val="FFFFA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15000"/>
              </a:lnSpc>
              <a:buNone/>
            </a:pPr>
            <a:r>
              <a:rPr lang="vi-VN" sz="1600" b="1" i="1" dirty="0">
                <a:solidFill>
                  <a:schemeClr val="bg2"/>
                </a:solidFill>
                <a:effectLst/>
                <a:latin typeface="Times New Roman" panose="02020603050405020304" pitchFamily="18" charset="0"/>
                <a:ea typeface="Times New Roman" panose="02020603050405020304" pitchFamily="18" charset="0"/>
              </a:rPr>
              <a:t>- Về kiến thức:</a:t>
            </a:r>
            <a:r>
              <a:rPr lang="vi-VN" sz="1600" i="1" dirty="0">
                <a:solidFill>
                  <a:schemeClr val="bg2"/>
                </a:solidFill>
                <a:effectLst/>
                <a:latin typeface="Times New Roman" panose="02020603050405020304" pitchFamily="18" charset="0"/>
                <a:ea typeface="Times New Roman" panose="02020603050405020304" pitchFamily="18" charset="0"/>
              </a:rPr>
              <a:t> </a:t>
            </a:r>
            <a:r>
              <a:rPr lang="en-US" sz="1600" dirty="0">
                <a:solidFill>
                  <a:schemeClr val="bg2"/>
                </a:solidFill>
                <a:effectLst/>
                <a:latin typeface="Times New Roman" panose="02020603050405020304" pitchFamily="18" charset="0"/>
                <a:ea typeface="Times New Roman" panose="02020603050405020304" pitchFamily="18" charset="0"/>
              </a:rPr>
              <a:t>Học</a:t>
            </a:r>
            <a:r>
              <a:rPr lang="vi-VN" sz="1600" dirty="0">
                <a:solidFill>
                  <a:schemeClr val="bg2"/>
                </a:solidFill>
                <a:effectLst/>
                <a:latin typeface="Times New Roman" panose="02020603050405020304" pitchFamily="18" charset="0"/>
                <a:ea typeface="Times New Roman" panose="02020603050405020304" pitchFamily="18" charset="0"/>
              </a:rPr>
              <a:t> sinh t</a:t>
            </a:r>
            <a:r>
              <a:rPr lang="en-US" sz="1600" dirty="0" err="1">
                <a:solidFill>
                  <a:schemeClr val="bg2"/>
                </a:solidFill>
                <a:effectLst/>
                <a:latin typeface="Times New Roman" panose="02020603050405020304" pitchFamily="18" charset="0"/>
                <a:ea typeface="Times New Roman" panose="02020603050405020304" pitchFamily="18" charset="0"/>
              </a:rPr>
              <a:t>rình</a:t>
            </a:r>
            <a:r>
              <a:rPr lang="vi-VN" sz="1600" dirty="0">
                <a:solidFill>
                  <a:schemeClr val="bg2"/>
                </a:solidFill>
                <a:effectLst/>
                <a:latin typeface="Times New Roman" panose="02020603050405020304" pitchFamily="18" charset="0"/>
                <a:ea typeface="Times New Roman" panose="02020603050405020304" pitchFamily="18" charset="0"/>
              </a:rPr>
              <a:t> bày được một số </a:t>
            </a:r>
            <a:r>
              <a:rPr lang="en-US" sz="1600" dirty="0" err="1">
                <a:solidFill>
                  <a:schemeClr val="bg2"/>
                </a:solidFill>
                <a:effectLst/>
                <a:latin typeface="Times New Roman" panose="02020603050405020304" pitchFamily="18" charset="0"/>
                <a:ea typeface="Times New Roman" panose="02020603050405020304" pitchFamily="18" charset="0"/>
              </a:rPr>
              <a:t>yếu</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tố</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ảnh</a:t>
            </a:r>
            <a:r>
              <a:rPr lang="vi-VN" sz="1600" dirty="0">
                <a:solidFill>
                  <a:schemeClr val="bg2"/>
                </a:solidFill>
                <a:effectLst/>
                <a:latin typeface="Times New Roman" panose="02020603050405020304" pitchFamily="18" charset="0"/>
                <a:ea typeface="Times New Roman" panose="02020603050405020304" pitchFamily="18" charset="0"/>
              </a:rPr>
              <a:t> hưởng đến </a:t>
            </a:r>
            <a:r>
              <a:rPr lang="en-US" sz="1600" dirty="0" err="1">
                <a:solidFill>
                  <a:schemeClr val="bg2"/>
                </a:solidFill>
                <a:effectLst/>
                <a:latin typeface="Times New Roman" panose="02020603050405020304" pitchFamily="18" charset="0"/>
                <a:ea typeface="Times New Roman" panose="02020603050405020304" pitchFamily="18" charset="0"/>
              </a:rPr>
              <a:t>tốc</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độ</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phản</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ứng</a:t>
            </a:r>
            <a:r>
              <a:rPr lang="vi-VN"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nồng</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độ</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nhiệt</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độ</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diện</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tích</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bề</a:t>
            </a:r>
            <a:r>
              <a:rPr lang="en-US" sz="1600" dirty="0">
                <a:solidFill>
                  <a:schemeClr val="bg2"/>
                </a:solidFill>
                <a:effectLst/>
                <a:latin typeface="Times New Roman" panose="02020603050405020304" pitchFamily="18" charset="0"/>
                <a:ea typeface="Times New Roman" panose="02020603050405020304" pitchFamily="18" charset="0"/>
              </a:rPr>
              <a:t> mặt, </a:t>
            </a:r>
            <a:r>
              <a:rPr lang="en-US" sz="1600" dirty="0" err="1">
                <a:solidFill>
                  <a:schemeClr val="bg2"/>
                </a:solidFill>
                <a:effectLst/>
                <a:latin typeface="Times New Roman" panose="02020603050405020304" pitchFamily="18" charset="0"/>
                <a:ea typeface="Times New Roman" panose="02020603050405020304" pitchFamily="18" charset="0"/>
              </a:rPr>
              <a:t>chất</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xúc</a:t>
            </a:r>
            <a:r>
              <a:rPr lang="en-US" sz="1600" dirty="0">
                <a:solidFill>
                  <a:schemeClr val="bg2"/>
                </a:solidFill>
                <a:effectLst/>
                <a:latin typeface="Times New Roman" panose="02020603050405020304" pitchFamily="18" charset="0"/>
                <a:ea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rPr>
              <a:t>tác</a:t>
            </a:r>
            <a:r>
              <a:rPr lang="en-US" sz="1600" dirty="0">
                <a:solidFill>
                  <a:schemeClr val="bg2"/>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5587176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C9757-574E-8761-87CD-4909E4059284}"/>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E883686-D5B7-7198-30ED-5A0A0AFCF24A}"/>
              </a:ext>
            </a:extLst>
          </p:cNvPr>
          <p:cNvSpPr txBox="1"/>
          <p:nvPr/>
        </p:nvSpPr>
        <p:spPr>
          <a:xfrm>
            <a:off x="383542" y="0"/>
            <a:ext cx="8250094" cy="3184333"/>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buNone/>
              <a:defRPr sz="1600" b="1">
                <a:solidFill>
                  <a:schemeClr val="accent2">
                    <a:lumMod val="50000"/>
                  </a:schemeClr>
                </a:solidFill>
                <a:effectLst/>
                <a:latin typeface="Times New Roman" panose="02020603050405020304" pitchFamily="18" charset="0"/>
                <a:ea typeface="Times New Roman" panose="02020603050405020304" pitchFamily="18" charset="0"/>
              </a:defRPr>
            </a:lvl1pPr>
          </a:lstStyle>
          <a:p>
            <a:r>
              <a:rPr lang="en-US" dirty="0">
                <a:solidFill>
                  <a:schemeClr val="tx1"/>
                </a:solidFill>
              </a:rPr>
              <a:t>b</a:t>
            </a:r>
            <a:r>
              <a:rPr lang="vi-VN" dirty="0">
                <a:solidFill>
                  <a:schemeClr val="tx1"/>
                </a:solidFill>
              </a:rPr>
              <a:t>) </a:t>
            </a:r>
            <a:r>
              <a:rPr lang="en-US" dirty="0" err="1">
                <a:solidFill>
                  <a:schemeClr val="tx1"/>
                </a:solidFill>
              </a:rPr>
              <a:t>Nội</a:t>
            </a:r>
            <a:r>
              <a:rPr lang="vi-VN" dirty="0">
                <a:solidFill>
                  <a:schemeClr val="tx1"/>
                </a:solidFill>
              </a:rPr>
              <a:t> dung</a:t>
            </a:r>
            <a:endParaRPr lang="en-US" dirty="0">
              <a:solidFill>
                <a:schemeClr val="tx1"/>
              </a:solidFill>
            </a:endParaRPr>
          </a:p>
          <a:p>
            <a:r>
              <a:rPr lang="vi-VN" dirty="0">
                <a:solidFill>
                  <a:schemeClr val="tx1"/>
                </a:solidFill>
              </a:rPr>
              <a:t>-</a:t>
            </a:r>
            <a:r>
              <a:rPr lang="en-US" dirty="0">
                <a:solidFill>
                  <a:schemeClr val="tx1"/>
                </a:solidFill>
              </a:rPr>
              <a:t> </a:t>
            </a:r>
            <a:r>
              <a:rPr lang="en-US" dirty="0" err="1">
                <a:solidFill>
                  <a:schemeClr val="tx1"/>
                </a:solidFill>
              </a:rPr>
              <a:t>Đặt</a:t>
            </a:r>
            <a:r>
              <a:rPr lang="en-US" dirty="0">
                <a:solidFill>
                  <a:schemeClr val="tx1"/>
                </a:solidFill>
              </a:rPr>
              <a:t> </a:t>
            </a:r>
            <a:r>
              <a:rPr lang="en-US" dirty="0" err="1">
                <a:solidFill>
                  <a:schemeClr val="tx1"/>
                </a:solidFill>
              </a:rPr>
              <a:t>câu</a:t>
            </a:r>
            <a:r>
              <a:rPr lang="en-US" dirty="0">
                <a:solidFill>
                  <a:schemeClr val="tx1"/>
                </a:solidFill>
              </a:rPr>
              <a:t> </a:t>
            </a:r>
            <a:r>
              <a:rPr lang="en-US" dirty="0" err="1">
                <a:solidFill>
                  <a:schemeClr val="tx1"/>
                </a:solidFill>
              </a:rPr>
              <a:t>hỏi</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dự</a:t>
            </a:r>
            <a:r>
              <a:rPr lang="en-US" dirty="0">
                <a:solidFill>
                  <a:schemeClr val="tx1"/>
                </a:solidFill>
              </a:rPr>
              <a:t> </a:t>
            </a:r>
            <a:r>
              <a:rPr lang="en-US" dirty="0" err="1">
                <a:solidFill>
                  <a:schemeClr val="tx1"/>
                </a:solidFill>
              </a:rPr>
              <a:t>đoán</a:t>
            </a:r>
            <a:r>
              <a:rPr lang="en-US" dirty="0">
                <a:solidFill>
                  <a:schemeClr val="tx1"/>
                </a:solidFill>
              </a:rPr>
              <a:t>: Học </a:t>
            </a:r>
            <a:r>
              <a:rPr lang="en-US" dirty="0" err="1">
                <a:solidFill>
                  <a:schemeClr val="tx1"/>
                </a:solidFill>
              </a:rPr>
              <a:t>sinh</a:t>
            </a:r>
            <a:r>
              <a:rPr lang="en-US" dirty="0">
                <a:solidFill>
                  <a:schemeClr val="tx1"/>
                </a:solidFill>
              </a:rPr>
              <a:t> </a:t>
            </a:r>
            <a:r>
              <a:rPr lang="en-US" dirty="0" err="1">
                <a:solidFill>
                  <a:schemeClr val="tx1"/>
                </a:solidFill>
              </a:rPr>
              <a:t>dự</a:t>
            </a:r>
            <a:r>
              <a:rPr lang="en-US" dirty="0">
                <a:solidFill>
                  <a:schemeClr val="tx1"/>
                </a:solidFill>
              </a:rPr>
              <a:t> </a:t>
            </a:r>
            <a:r>
              <a:rPr lang="en-US" dirty="0" err="1">
                <a:solidFill>
                  <a:schemeClr val="tx1"/>
                </a:solidFill>
              </a:rPr>
              <a:t>đoán</a:t>
            </a:r>
            <a:r>
              <a:rPr lang="en-US" dirty="0">
                <a:solidFill>
                  <a:schemeClr val="tx1"/>
                </a:solidFill>
              </a:rPr>
              <a:t> </a:t>
            </a:r>
            <a:r>
              <a:rPr lang="en-US" dirty="0" err="1">
                <a:solidFill>
                  <a:schemeClr val="tx1"/>
                </a:solidFill>
              </a:rPr>
              <a:t>ống</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phản</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nhanh</a:t>
            </a:r>
            <a:r>
              <a:rPr lang="en-US" dirty="0">
                <a:solidFill>
                  <a:schemeClr val="tx1"/>
                </a:solidFill>
              </a:rPr>
              <a:t>/</a:t>
            </a:r>
            <a:r>
              <a:rPr lang="en-US" dirty="0" err="1">
                <a:solidFill>
                  <a:schemeClr val="tx1"/>
                </a:solidFill>
              </a:rPr>
              <a:t>chậm</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giải</a:t>
            </a:r>
            <a:r>
              <a:rPr lang="en-US" dirty="0">
                <a:solidFill>
                  <a:schemeClr val="tx1"/>
                </a:solidFill>
              </a:rPr>
              <a:t> </a:t>
            </a:r>
            <a:r>
              <a:rPr lang="en-US" dirty="0" err="1">
                <a:solidFill>
                  <a:schemeClr val="tx1"/>
                </a:solidFill>
              </a:rPr>
              <a:t>thích</a:t>
            </a:r>
            <a:r>
              <a:rPr lang="en-US" dirty="0">
                <a:solidFill>
                  <a:schemeClr val="tx1"/>
                </a:solidFill>
              </a:rPr>
              <a:t>.</a:t>
            </a:r>
          </a:p>
          <a:p>
            <a:r>
              <a:rPr lang="vi-VN" dirty="0">
                <a:solidFill>
                  <a:schemeClr val="tx1"/>
                </a:solidFill>
              </a:rPr>
              <a:t>-</a:t>
            </a:r>
            <a:r>
              <a:rPr lang="en-US" dirty="0">
                <a:solidFill>
                  <a:schemeClr val="tx1"/>
                </a:solidFill>
              </a:rPr>
              <a:t> </a:t>
            </a:r>
            <a:r>
              <a:rPr lang="en-US" dirty="0" err="1">
                <a:solidFill>
                  <a:schemeClr val="tx1"/>
                </a:solidFill>
              </a:rPr>
              <a:t>Lập</a:t>
            </a:r>
            <a:r>
              <a:rPr lang="en-US" dirty="0">
                <a:solidFill>
                  <a:schemeClr val="tx1"/>
                </a:solidFill>
              </a:rPr>
              <a:t> </a:t>
            </a:r>
            <a:r>
              <a:rPr lang="en-US" dirty="0" err="1">
                <a:solidFill>
                  <a:schemeClr val="tx1"/>
                </a:solidFill>
              </a:rPr>
              <a:t>kế</a:t>
            </a:r>
            <a:r>
              <a:rPr lang="en-US" dirty="0">
                <a:solidFill>
                  <a:schemeClr val="tx1"/>
                </a:solidFill>
              </a:rPr>
              <a:t> </a:t>
            </a:r>
            <a:r>
              <a:rPr lang="en-US" dirty="0" err="1">
                <a:solidFill>
                  <a:schemeClr val="tx1"/>
                </a:solidFill>
              </a:rPr>
              <a:t>hoạch</a:t>
            </a:r>
            <a:r>
              <a:rPr lang="en-US" dirty="0">
                <a:solidFill>
                  <a:schemeClr val="tx1"/>
                </a:solidFill>
              </a:rPr>
              <a:t> thao </a:t>
            </a:r>
            <a:r>
              <a:rPr lang="en-US" dirty="0" err="1">
                <a:solidFill>
                  <a:schemeClr val="tx1"/>
                </a:solidFill>
              </a:rPr>
              <a:t>tác</a:t>
            </a:r>
            <a:r>
              <a:rPr lang="en-US" dirty="0">
                <a:solidFill>
                  <a:schemeClr val="tx1"/>
                </a:solidFill>
              </a:rPr>
              <a:t>: </a:t>
            </a:r>
            <a:r>
              <a:rPr lang="en-US" dirty="0" err="1">
                <a:solidFill>
                  <a:schemeClr val="tx1"/>
                </a:solidFill>
              </a:rPr>
              <a:t>Xác</a:t>
            </a:r>
            <a:r>
              <a:rPr lang="en-US" dirty="0">
                <a:solidFill>
                  <a:schemeClr val="tx1"/>
                </a:solidFill>
              </a:rPr>
              <a:t> </a:t>
            </a:r>
            <a:r>
              <a:rPr lang="en-US" dirty="0" err="1">
                <a:solidFill>
                  <a:schemeClr val="tx1"/>
                </a:solidFill>
              </a:rPr>
              <a:t>định</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bước</a:t>
            </a:r>
            <a:r>
              <a:rPr lang="en-US" dirty="0">
                <a:solidFill>
                  <a:schemeClr val="tx1"/>
                </a:solidFill>
              </a:rPr>
              <a:t> </a:t>
            </a:r>
            <a:r>
              <a:rPr lang="en-US" dirty="0" err="1">
                <a:solidFill>
                  <a:schemeClr val="tx1"/>
                </a:solidFill>
              </a:rPr>
              <a:t>phải</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mô</a:t>
            </a:r>
            <a:r>
              <a:rPr lang="en-US" dirty="0">
                <a:solidFill>
                  <a:schemeClr val="tx1"/>
                </a:solidFill>
              </a:rPr>
              <a:t> </a:t>
            </a:r>
            <a:r>
              <a:rPr lang="en-US" dirty="0" err="1">
                <a:solidFill>
                  <a:schemeClr val="tx1"/>
                </a:solidFill>
              </a:rPr>
              <a:t>phỏng</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hóa</a:t>
            </a:r>
            <a:r>
              <a:rPr lang="en-US" dirty="0">
                <a:solidFill>
                  <a:schemeClr val="tx1"/>
                </a:solidFill>
              </a:rPr>
              <a:t> </a:t>
            </a:r>
            <a:r>
              <a:rPr lang="en-US" dirty="0" err="1">
                <a:solidFill>
                  <a:schemeClr val="tx1"/>
                </a:solidFill>
              </a:rPr>
              <a:t>chất</a:t>
            </a:r>
            <a:r>
              <a:rPr lang="en-US" dirty="0">
                <a:solidFill>
                  <a:schemeClr val="tx1"/>
                </a:solidFill>
              </a:rPr>
              <a:t> – </a:t>
            </a:r>
            <a:r>
              <a:rPr lang="en-US" dirty="0" err="1">
                <a:solidFill>
                  <a:schemeClr val="tx1"/>
                </a:solidFill>
              </a:rPr>
              <a:t>gắn</a:t>
            </a:r>
            <a:r>
              <a:rPr lang="en-US" dirty="0">
                <a:solidFill>
                  <a:schemeClr val="tx1"/>
                </a:solidFill>
              </a:rPr>
              <a:t> </a:t>
            </a:r>
            <a:r>
              <a:rPr lang="en-US" dirty="0" err="1">
                <a:solidFill>
                  <a:schemeClr val="tx1"/>
                </a:solidFill>
              </a:rPr>
              <a:t>bóng</a:t>
            </a:r>
            <a:r>
              <a:rPr lang="en-US" dirty="0">
                <a:solidFill>
                  <a:schemeClr val="tx1"/>
                </a:solidFill>
              </a:rPr>
              <a:t> </a:t>
            </a:r>
            <a:r>
              <a:rPr lang="en-US" dirty="0" err="1">
                <a:solidFill>
                  <a:schemeClr val="tx1"/>
                </a:solidFill>
              </a:rPr>
              <a:t>khí</a:t>
            </a:r>
            <a:r>
              <a:rPr lang="en-US" dirty="0">
                <a:solidFill>
                  <a:schemeClr val="tx1"/>
                </a:solidFill>
              </a:rPr>
              <a:t> – </a:t>
            </a:r>
            <a:r>
              <a:rPr lang="en-US" dirty="0" err="1">
                <a:solidFill>
                  <a:schemeClr val="tx1"/>
                </a:solidFill>
              </a:rPr>
              <a:t>nhấn</a:t>
            </a:r>
            <a:r>
              <a:rPr lang="en-US" dirty="0">
                <a:solidFill>
                  <a:schemeClr val="tx1"/>
                </a:solidFill>
              </a:rPr>
              <a:t> </a:t>
            </a:r>
            <a:r>
              <a:rPr lang="en-US" dirty="0" err="1">
                <a:solidFill>
                  <a:schemeClr val="tx1"/>
                </a:solidFill>
              </a:rPr>
              <a:t>bắt</a:t>
            </a:r>
            <a:r>
              <a:rPr lang="vi-VN" dirty="0">
                <a:solidFill>
                  <a:schemeClr val="tx1"/>
                </a:solidFill>
              </a:rPr>
              <a:t> đầu</a:t>
            </a:r>
            <a:r>
              <a:rPr lang="en-US" dirty="0">
                <a:solidFill>
                  <a:schemeClr val="tx1"/>
                </a:solidFill>
              </a:rPr>
              <a:t>).</a:t>
            </a:r>
          </a:p>
          <a:p>
            <a:r>
              <a:rPr lang="vi-VN" dirty="0">
                <a:solidFill>
                  <a:schemeClr val="tx1"/>
                </a:solidFill>
              </a:rPr>
              <a:t>-</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thí</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mô</a:t>
            </a:r>
            <a:r>
              <a:rPr lang="en-US" dirty="0">
                <a:solidFill>
                  <a:schemeClr val="tx1"/>
                </a:solidFill>
              </a:rPr>
              <a:t> </a:t>
            </a:r>
            <a:r>
              <a:rPr lang="en-US" dirty="0" err="1">
                <a:solidFill>
                  <a:schemeClr val="tx1"/>
                </a:solidFill>
              </a:rPr>
              <a:t>phỏng</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theo</a:t>
            </a:r>
            <a:r>
              <a:rPr lang="en-US" dirty="0">
                <a:solidFill>
                  <a:schemeClr val="tx1"/>
                </a:solidFill>
              </a:rPr>
              <a:t> </a:t>
            </a:r>
            <a:r>
              <a:rPr lang="en-US" dirty="0" err="1">
                <a:solidFill>
                  <a:schemeClr val="tx1"/>
                </a:solidFill>
              </a:rPr>
              <a:t>đúng</a:t>
            </a:r>
            <a:r>
              <a:rPr lang="en-US" dirty="0">
                <a:solidFill>
                  <a:schemeClr val="tx1"/>
                </a:solidFill>
              </a:rPr>
              <a:t> quy </a:t>
            </a:r>
            <a:r>
              <a:rPr lang="en-US" dirty="0" err="1">
                <a:solidFill>
                  <a:schemeClr val="tx1"/>
                </a:solidFill>
              </a:rPr>
              <a:t>trình</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tượng</a:t>
            </a:r>
            <a:r>
              <a:rPr lang="en-US" dirty="0">
                <a:solidFill>
                  <a:schemeClr val="tx1"/>
                </a:solidFill>
              </a:rPr>
              <a:t>.</a:t>
            </a:r>
          </a:p>
          <a:p>
            <a:r>
              <a:rPr lang="vi-VN" dirty="0">
                <a:solidFill>
                  <a:schemeClr val="tx1"/>
                </a:solidFill>
              </a:rPr>
              <a:t>-</a:t>
            </a:r>
            <a:r>
              <a:rPr lang="en-US" dirty="0">
                <a:solidFill>
                  <a:schemeClr val="tx1"/>
                </a:solidFill>
              </a:rPr>
              <a:t> Thu </a:t>
            </a:r>
            <a:r>
              <a:rPr lang="en-US" dirty="0" err="1">
                <a:solidFill>
                  <a:schemeClr val="tx1"/>
                </a:solidFill>
              </a:rPr>
              <a:t>thập</a:t>
            </a:r>
            <a:r>
              <a:rPr lang="en-US" dirty="0">
                <a:solidFill>
                  <a:schemeClr val="tx1"/>
                </a:solidFill>
              </a:rPr>
              <a:t> </a:t>
            </a:r>
            <a:r>
              <a:rPr lang="en-US" dirty="0" err="1">
                <a:solidFill>
                  <a:schemeClr val="tx1"/>
                </a:solidFill>
              </a:rPr>
              <a:t>dữ</a:t>
            </a:r>
            <a:r>
              <a:rPr lang="en-US" dirty="0">
                <a:solidFill>
                  <a:schemeClr val="tx1"/>
                </a:solidFill>
              </a:rPr>
              <a:t> </a:t>
            </a:r>
            <a:r>
              <a:rPr lang="en-US" dirty="0" err="1">
                <a:solidFill>
                  <a:schemeClr val="tx1"/>
                </a:solidFill>
              </a:rPr>
              <a:t>liệu</a:t>
            </a:r>
            <a:r>
              <a:rPr lang="en-US" dirty="0">
                <a:solidFill>
                  <a:schemeClr val="tx1"/>
                </a:solidFill>
              </a:rPr>
              <a:t>: </a:t>
            </a:r>
            <a:r>
              <a:rPr lang="en-US" dirty="0" err="1">
                <a:solidFill>
                  <a:schemeClr val="tx1"/>
                </a:solidFill>
              </a:rPr>
              <a:t>Ghi</a:t>
            </a:r>
            <a:r>
              <a:rPr lang="en-US" dirty="0">
                <a:solidFill>
                  <a:schemeClr val="tx1"/>
                </a:solidFill>
              </a:rPr>
              <a:t> </a:t>
            </a:r>
            <a:r>
              <a:rPr lang="en-US" dirty="0" err="1">
                <a:solidFill>
                  <a:schemeClr val="tx1"/>
                </a:solidFill>
              </a:rPr>
              <a:t>lại</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tượng</a:t>
            </a:r>
            <a:r>
              <a:rPr lang="en-US" dirty="0">
                <a:solidFill>
                  <a:schemeClr val="tx1"/>
                </a:solidFill>
              </a:rPr>
              <a:t> vào </a:t>
            </a:r>
            <a:r>
              <a:rPr lang="en-US" dirty="0" err="1">
                <a:solidFill>
                  <a:schemeClr val="tx1"/>
                </a:solidFill>
              </a:rPr>
              <a:t>phiếu</a:t>
            </a:r>
            <a:r>
              <a:rPr lang="en-US" dirty="0">
                <a:solidFill>
                  <a:schemeClr val="tx1"/>
                </a:solidFill>
              </a:rPr>
              <a:t> </a:t>
            </a:r>
            <a:r>
              <a:rPr lang="en-US" dirty="0" err="1">
                <a:solidFill>
                  <a:schemeClr val="tx1"/>
                </a:solidFill>
              </a:rPr>
              <a:t>học</a:t>
            </a:r>
            <a:r>
              <a:rPr lang="en-US" dirty="0">
                <a:solidFill>
                  <a:schemeClr val="tx1"/>
                </a:solidFill>
              </a:rPr>
              <a:t> </a:t>
            </a:r>
            <a:r>
              <a:rPr lang="en-US" dirty="0" err="1">
                <a:solidFill>
                  <a:schemeClr val="tx1"/>
                </a:solidFill>
              </a:rPr>
              <a:t>tập</a:t>
            </a:r>
            <a:r>
              <a:rPr lang="en-US" dirty="0">
                <a:solidFill>
                  <a:schemeClr val="tx1"/>
                </a:solidFill>
              </a:rPr>
              <a:t> (</a:t>
            </a:r>
            <a:r>
              <a:rPr lang="en-US" dirty="0" err="1">
                <a:solidFill>
                  <a:schemeClr val="tx1"/>
                </a:solidFill>
              </a:rPr>
              <a:t>mức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phồng</a:t>
            </a:r>
            <a:r>
              <a:rPr lang="en-US" dirty="0">
                <a:solidFill>
                  <a:schemeClr val="tx1"/>
                </a:solidFill>
              </a:rPr>
              <a:t> </a:t>
            </a:r>
            <a:r>
              <a:rPr lang="en-US" dirty="0" err="1">
                <a:solidFill>
                  <a:schemeClr val="tx1"/>
                </a:solidFill>
              </a:rPr>
              <a:t>bóng</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khí</a:t>
            </a:r>
            <a:r>
              <a:rPr lang="vi-VN" dirty="0">
                <a:solidFill>
                  <a:schemeClr val="tx1"/>
                </a:solidFill>
              </a:rPr>
              <a:t> thoát ra, </a:t>
            </a:r>
            <a:r>
              <a:rPr lang="en-US" dirty="0">
                <a:solidFill>
                  <a:schemeClr val="tx1"/>
                </a:solidFill>
              </a:rPr>
              <a:t>…).</a:t>
            </a:r>
          </a:p>
          <a:p>
            <a:r>
              <a:rPr lang="vi-VN" dirty="0">
                <a:solidFill>
                  <a:schemeClr val="tx1"/>
                </a:solidFill>
              </a:rPr>
              <a:t>-</a:t>
            </a:r>
            <a:r>
              <a:rPr lang="en-US" dirty="0">
                <a:solidFill>
                  <a:schemeClr val="tx1"/>
                </a:solidFill>
              </a:rPr>
              <a:t> </a:t>
            </a:r>
            <a:r>
              <a:rPr lang="en-US" dirty="0" err="1">
                <a:solidFill>
                  <a:schemeClr val="tx1"/>
                </a:solidFill>
              </a:rPr>
              <a:t>Kiểm</a:t>
            </a:r>
            <a:r>
              <a:rPr lang="en-US" dirty="0">
                <a:solidFill>
                  <a:schemeClr val="tx1"/>
                </a:solidFill>
              </a:rPr>
              <a:t> chứng </a:t>
            </a:r>
            <a:r>
              <a:rPr lang="en-US" dirty="0" err="1">
                <a:solidFill>
                  <a:schemeClr val="tx1"/>
                </a:solidFill>
              </a:rPr>
              <a:t>giả</a:t>
            </a:r>
            <a:r>
              <a:rPr lang="en-US" dirty="0">
                <a:solidFill>
                  <a:schemeClr val="tx1"/>
                </a:solidFill>
              </a:rPr>
              <a:t> </a:t>
            </a:r>
            <a:r>
              <a:rPr lang="en-US" dirty="0" err="1">
                <a:solidFill>
                  <a:schemeClr val="tx1"/>
                </a:solidFill>
              </a:rPr>
              <a:t>thuyết</a:t>
            </a:r>
            <a:r>
              <a:rPr lang="en-US" dirty="0">
                <a:solidFill>
                  <a:schemeClr val="tx1"/>
                </a:solidFill>
              </a:rPr>
              <a:t>: So </a:t>
            </a:r>
            <a:r>
              <a:rPr lang="en-US" dirty="0" err="1">
                <a:solidFill>
                  <a:schemeClr val="tx1"/>
                </a:solidFill>
              </a:rPr>
              <a:t>sánh</a:t>
            </a:r>
            <a:r>
              <a:rPr lang="en-US" dirty="0">
                <a:solidFill>
                  <a:schemeClr val="tx1"/>
                </a:solidFill>
              </a:rPr>
              <a:t> </a:t>
            </a:r>
            <a:r>
              <a:rPr lang="en-US" dirty="0" err="1">
                <a:solidFill>
                  <a:schemeClr val="tx1"/>
                </a:solidFill>
              </a:rPr>
              <a:t>kết</a:t>
            </a:r>
            <a:r>
              <a:rPr lang="en-US" dirty="0">
                <a:solidFill>
                  <a:schemeClr val="tx1"/>
                </a:solidFill>
              </a:rPr>
              <a:t> </a:t>
            </a:r>
            <a:r>
              <a:rPr lang="en-US" dirty="0" err="1">
                <a:solidFill>
                  <a:schemeClr val="tx1"/>
                </a:solidFill>
              </a:rPr>
              <a:t>quả</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dự</a:t>
            </a:r>
            <a:r>
              <a:rPr lang="en-US" dirty="0">
                <a:solidFill>
                  <a:schemeClr val="tx1"/>
                </a:solidFill>
              </a:rPr>
              <a:t> </a:t>
            </a:r>
            <a:r>
              <a:rPr lang="en-US" dirty="0" err="1">
                <a:solidFill>
                  <a:schemeClr val="tx1"/>
                </a:solidFill>
              </a:rPr>
              <a:t>đoán</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giải</a:t>
            </a:r>
            <a:r>
              <a:rPr lang="en-US" dirty="0">
                <a:solidFill>
                  <a:schemeClr val="tx1"/>
                </a:solidFill>
              </a:rPr>
              <a:t> </a:t>
            </a:r>
            <a:r>
              <a:rPr lang="en-US" dirty="0" err="1">
                <a:solidFill>
                  <a:schemeClr val="tx1"/>
                </a:solidFill>
              </a:rPr>
              <a:t>thích</a:t>
            </a:r>
            <a:r>
              <a:rPr lang="en-US" dirty="0">
                <a:solidFill>
                  <a:schemeClr val="tx1"/>
                </a:solidFill>
              </a:rPr>
              <a:t> </a:t>
            </a:r>
            <a:r>
              <a:rPr lang="en-US" dirty="0" err="1">
                <a:solidFill>
                  <a:schemeClr val="tx1"/>
                </a:solidFill>
              </a:rPr>
              <a:t>lại</a:t>
            </a:r>
            <a:r>
              <a:rPr lang="en-US" dirty="0">
                <a:solidFill>
                  <a:schemeClr val="tx1"/>
                </a:solidFill>
              </a:rPr>
              <a:t> </a:t>
            </a:r>
            <a:r>
              <a:rPr lang="en-US" dirty="0" err="1">
                <a:solidFill>
                  <a:schemeClr val="tx1"/>
                </a:solidFill>
              </a:rPr>
              <a:t>dựa</a:t>
            </a:r>
            <a:r>
              <a:rPr lang="en-US" dirty="0">
                <a:solidFill>
                  <a:schemeClr val="tx1"/>
                </a:solidFill>
              </a:rPr>
              <a:t> </a:t>
            </a:r>
            <a:r>
              <a:rPr lang="en-US" dirty="0" err="1">
                <a:solidFill>
                  <a:schemeClr val="tx1"/>
                </a:solidFill>
              </a:rPr>
              <a:t>trên</a:t>
            </a:r>
            <a:r>
              <a:rPr lang="en-US" dirty="0">
                <a:solidFill>
                  <a:schemeClr val="tx1"/>
                </a:solidFill>
              </a:rPr>
              <a:t> </a:t>
            </a:r>
            <a:r>
              <a:rPr lang="en-US" dirty="0" err="1">
                <a:solidFill>
                  <a:schemeClr val="tx1"/>
                </a:solidFill>
              </a:rPr>
              <a:t>kiến</a:t>
            </a:r>
            <a:r>
              <a:rPr lang="vi-VN" dirty="0">
                <a:solidFill>
                  <a:schemeClr val="tx1"/>
                </a:solidFill>
              </a:rPr>
              <a:t> thức trong </a:t>
            </a:r>
            <a:r>
              <a:rPr lang="en-US" dirty="0">
                <a:solidFill>
                  <a:schemeClr val="tx1"/>
                </a:solidFill>
              </a:rPr>
              <a:t>SGK.</a:t>
            </a:r>
          </a:p>
          <a:p>
            <a:r>
              <a:rPr lang="vi-VN" dirty="0">
                <a:solidFill>
                  <a:schemeClr val="tx1"/>
                </a:solidFill>
              </a:rPr>
              <a:t>-</a:t>
            </a:r>
            <a:r>
              <a:rPr lang="en-US" dirty="0">
                <a:solidFill>
                  <a:schemeClr val="tx1"/>
                </a:solidFill>
              </a:rPr>
              <a:t> </a:t>
            </a:r>
            <a:r>
              <a:rPr lang="en-US" dirty="0" err="1">
                <a:solidFill>
                  <a:schemeClr val="tx1"/>
                </a:solidFill>
              </a:rPr>
              <a:t>Kết</a:t>
            </a:r>
            <a:r>
              <a:rPr lang="en-US" dirty="0">
                <a:solidFill>
                  <a:schemeClr val="tx1"/>
                </a:solidFill>
              </a:rPr>
              <a:t> </a:t>
            </a:r>
            <a:r>
              <a:rPr lang="en-US" dirty="0" err="1">
                <a:solidFill>
                  <a:schemeClr val="tx1"/>
                </a:solidFill>
              </a:rPr>
              <a:t>luận</a:t>
            </a:r>
            <a:r>
              <a:rPr lang="en-US" dirty="0">
                <a:solidFill>
                  <a:schemeClr val="tx1"/>
                </a:solidFill>
              </a:rPr>
              <a:t> khoa </a:t>
            </a:r>
            <a:r>
              <a:rPr lang="en-US" dirty="0" err="1">
                <a:solidFill>
                  <a:schemeClr val="tx1"/>
                </a:solidFill>
              </a:rPr>
              <a:t>học</a:t>
            </a:r>
            <a:r>
              <a:rPr lang="en-US" dirty="0">
                <a:solidFill>
                  <a:schemeClr val="tx1"/>
                </a:solidFill>
              </a:rPr>
              <a:t>: Thảo </a:t>
            </a:r>
            <a:r>
              <a:rPr lang="en-US" dirty="0" err="1">
                <a:solidFill>
                  <a:schemeClr val="tx1"/>
                </a:solidFill>
              </a:rPr>
              <a:t>luận</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viết</a:t>
            </a:r>
            <a:r>
              <a:rPr lang="en-US" dirty="0">
                <a:solidFill>
                  <a:schemeClr val="tx1"/>
                </a:solidFill>
              </a:rPr>
              <a:t> </a:t>
            </a:r>
            <a:r>
              <a:rPr lang="en-US" dirty="0" err="1">
                <a:solidFill>
                  <a:schemeClr val="tx1"/>
                </a:solidFill>
              </a:rPr>
              <a:t>kết</a:t>
            </a:r>
            <a:r>
              <a:rPr lang="en-US" dirty="0">
                <a:solidFill>
                  <a:schemeClr val="tx1"/>
                </a:solidFill>
              </a:rPr>
              <a:t> </a:t>
            </a:r>
            <a:r>
              <a:rPr lang="en-US" dirty="0" err="1">
                <a:solidFill>
                  <a:schemeClr val="tx1"/>
                </a:solidFill>
              </a:rPr>
              <a:t>luận</a:t>
            </a:r>
            <a:r>
              <a:rPr lang="en-US" dirty="0">
                <a:solidFill>
                  <a:schemeClr val="tx1"/>
                </a:solidFill>
              </a:rPr>
              <a:t> </a:t>
            </a:r>
            <a:r>
              <a:rPr lang="en-US" dirty="0" err="1">
                <a:solidFill>
                  <a:schemeClr val="tx1"/>
                </a:solidFill>
              </a:rPr>
              <a:t>nhóm</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từng</a:t>
            </a:r>
            <a:r>
              <a:rPr lang="en-US" dirty="0">
                <a:solidFill>
                  <a:schemeClr val="tx1"/>
                </a:solidFill>
              </a:rPr>
              <a:t> </a:t>
            </a:r>
            <a:r>
              <a:rPr lang="en-US" dirty="0" err="1">
                <a:solidFill>
                  <a:schemeClr val="tx1"/>
                </a:solidFill>
              </a:rPr>
              <a:t>yếu</a:t>
            </a:r>
            <a:r>
              <a:rPr lang="en-US" dirty="0">
                <a:solidFill>
                  <a:schemeClr val="tx1"/>
                </a:solidFill>
              </a:rPr>
              <a:t> </a:t>
            </a:r>
            <a:r>
              <a:rPr lang="en-US" dirty="0" err="1">
                <a:solidFill>
                  <a:schemeClr val="tx1"/>
                </a:solidFill>
              </a:rPr>
              <a:t>tố</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hưởng</a:t>
            </a:r>
            <a:r>
              <a:rPr lang="en-US" dirty="0">
                <a:solidFill>
                  <a:schemeClr val="tx1"/>
                </a:solidFill>
              </a:rPr>
              <a:t> </a:t>
            </a:r>
            <a:r>
              <a:rPr lang="en-US" dirty="0" err="1">
                <a:solidFill>
                  <a:schemeClr val="tx1"/>
                </a:solidFill>
              </a:rPr>
              <a:t>đến</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phản</a:t>
            </a:r>
            <a:r>
              <a:rPr lang="en-US" dirty="0">
                <a:solidFill>
                  <a:schemeClr val="tx1"/>
                </a:solidFill>
              </a:rPr>
              <a:t> </a:t>
            </a:r>
            <a:r>
              <a:rPr lang="en-US" dirty="0" err="1">
                <a:solidFill>
                  <a:schemeClr val="tx1"/>
                </a:solidFill>
              </a:rPr>
              <a:t>ứng</a:t>
            </a:r>
            <a:r>
              <a:rPr lang="en-US" dirty="0">
                <a:solidFill>
                  <a:schemeClr val="tx1"/>
                </a:solidFill>
              </a:rPr>
              <a:t>.</a:t>
            </a:r>
          </a:p>
        </p:txBody>
      </p:sp>
      <p:sp>
        <p:nvSpPr>
          <p:cNvPr id="9" name="TextBox 8">
            <a:extLst>
              <a:ext uri="{FF2B5EF4-FFF2-40B4-BE49-F238E27FC236}">
                <a16:creationId xmlns:a16="http://schemas.microsoft.com/office/drawing/2014/main" id="{88BDBDAE-F0FC-A2EE-1B62-B4DA0A2FA547}"/>
              </a:ext>
            </a:extLst>
          </p:cNvPr>
          <p:cNvSpPr txBox="1"/>
          <p:nvPr/>
        </p:nvSpPr>
        <p:spPr>
          <a:xfrm>
            <a:off x="335689" y="3128568"/>
            <a:ext cx="6777492" cy="352789"/>
          </a:xfrm>
          <a:prstGeom prst="rect">
            <a:avLst/>
          </a:prstGeom>
          <a:noFill/>
        </p:spPr>
        <p:txBody>
          <a:bodyPr wrap="square">
            <a:spAutoFit/>
          </a:bodyPr>
          <a:lstStyle/>
          <a:p>
            <a:pPr algn="just">
              <a:lnSpc>
                <a:spcPct val="115000"/>
              </a:lnSpc>
              <a:buNone/>
            </a:pPr>
            <a:r>
              <a:rPr lang="vi-VN" sz="1600" b="1" dirty="0">
                <a:solidFill>
                  <a:schemeClr val="tx1"/>
                </a:solidFill>
                <a:latin typeface="Times New Roman" panose="02020603050405020304" pitchFamily="18" charset="0"/>
              </a:rPr>
              <a:t>c) Sản phẩm dự kiến: dự đoán, giải thích và kết luận của học sinh</a:t>
            </a:r>
            <a:endParaRPr lang="en-US" sz="1600" b="1" dirty="0">
              <a:solidFill>
                <a:schemeClr val="tx1"/>
              </a:solidFill>
              <a:latin typeface="Times New Roman" panose="02020603050405020304" pitchFamily="18" charset="0"/>
            </a:endParaRPr>
          </a:p>
        </p:txBody>
      </p:sp>
      <p:sp>
        <p:nvSpPr>
          <p:cNvPr id="2" name="TextBox 1">
            <a:extLst>
              <a:ext uri="{FF2B5EF4-FFF2-40B4-BE49-F238E27FC236}">
                <a16:creationId xmlns:a16="http://schemas.microsoft.com/office/drawing/2014/main" id="{D621FB07-33BF-3602-6C38-5039AABFAF68}"/>
              </a:ext>
            </a:extLst>
          </p:cNvPr>
          <p:cNvSpPr txBox="1"/>
          <p:nvPr/>
        </p:nvSpPr>
        <p:spPr>
          <a:xfrm>
            <a:off x="335689" y="3481357"/>
            <a:ext cx="8336803" cy="1485407"/>
          </a:xfrm>
          <a:prstGeom prst="rect">
            <a:avLst/>
          </a:prstGeom>
          <a:noFill/>
        </p:spPr>
        <p:txBody>
          <a:bodyPr wrap="square">
            <a:spAutoFit/>
          </a:bodyPr>
          <a:lstStyle>
            <a:defPPr marR="0" lvl="0" algn="l" rtl="0">
              <a:lnSpc>
                <a:spcPct val="100000"/>
              </a:lnSpc>
              <a:spcBef>
                <a:spcPts val="0"/>
              </a:spcBef>
              <a:spcAft>
                <a:spcPts val="0"/>
              </a:spcAft>
            </a:defPPr>
            <a:lvl1pPr algn="just">
              <a:lnSpc>
                <a:spcPct val="115000"/>
              </a:lnSpc>
              <a:buNone/>
              <a:defRPr sz="1600" b="1">
                <a:solidFill>
                  <a:schemeClr val="accent2">
                    <a:lumMod val="50000"/>
                  </a:schemeClr>
                </a:solidFill>
                <a:latin typeface="Times New Roman" panose="02020603050405020304" pitchFamily="18" charset="0"/>
              </a:defRPr>
            </a:lvl1pPr>
          </a:lstStyle>
          <a:p>
            <a:r>
              <a:rPr lang="vi-VN" dirty="0">
                <a:solidFill>
                  <a:schemeClr val="tx1"/>
                </a:solidFill>
              </a:rPr>
              <a:t>d) Tổ chức hoạt động:</a:t>
            </a:r>
            <a:endParaRPr lang="en-US" dirty="0">
              <a:solidFill>
                <a:schemeClr val="tx1"/>
              </a:solidFill>
            </a:endParaRPr>
          </a:p>
          <a:p>
            <a:r>
              <a:rPr lang="en-US" dirty="0" err="1">
                <a:solidFill>
                  <a:schemeClr val="tx1"/>
                </a:solidFill>
              </a:rPr>
              <a:t>Bước</a:t>
            </a:r>
            <a:r>
              <a:rPr lang="en-US" dirty="0">
                <a:solidFill>
                  <a:schemeClr val="tx1"/>
                </a:solidFill>
              </a:rPr>
              <a:t> 1: </a:t>
            </a:r>
            <a:r>
              <a:rPr lang="vi-VN" dirty="0">
                <a:solidFill>
                  <a:schemeClr val="tx1"/>
                </a:solidFill>
              </a:rPr>
              <a:t>Giáo viên chuyển giao nhiệm vụ học tập</a:t>
            </a:r>
            <a:endParaRPr lang="en-US" dirty="0">
              <a:solidFill>
                <a:schemeClr val="tx1"/>
              </a:solidFill>
            </a:endParaRPr>
          </a:p>
          <a:p>
            <a:r>
              <a:rPr lang="en-US" dirty="0" err="1">
                <a:solidFill>
                  <a:schemeClr val="tx1"/>
                </a:solidFill>
              </a:rPr>
              <a:t>Giáo</a:t>
            </a:r>
            <a:r>
              <a:rPr lang="vi-VN" dirty="0">
                <a:solidFill>
                  <a:schemeClr val="tx1"/>
                </a:solidFill>
              </a:rPr>
              <a:t> viên giới thiệu mục tiêu hoạt động, sử dụng </a:t>
            </a:r>
            <a:r>
              <a:rPr lang="en-US" dirty="0" err="1">
                <a:solidFill>
                  <a:schemeClr val="tx1"/>
                </a:solidFill>
              </a:rPr>
              <a:t>phần</a:t>
            </a:r>
            <a:r>
              <a:rPr lang="en-US" dirty="0">
                <a:solidFill>
                  <a:schemeClr val="tx1"/>
                </a:solidFill>
              </a:rPr>
              <a:t> </a:t>
            </a:r>
            <a:r>
              <a:rPr lang="en-US" dirty="0" err="1">
                <a:solidFill>
                  <a:schemeClr val="tx1"/>
                </a:solidFill>
              </a:rPr>
              <a:t>mềm</a:t>
            </a:r>
            <a:r>
              <a:rPr lang="en-US" dirty="0">
                <a:solidFill>
                  <a:schemeClr val="tx1"/>
                </a:solidFill>
              </a:rPr>
              <a:t> </a:t>
            </a:r>
            <a:r>
              <a:rPr lang="en-US" dirty="0" err="1">
                <a:solidFill>
                  <a:schemeClr val="tx1"/>
                </a:solidFill>
              </a:rPr>
              <a:t>thí</a:t>
            </a:r>
            <a:r>
              <a:rPr lang="vi-VN" dirty="0">
                <a:solidFill>
                  <a:schemeClr val="tx1"/>
                </a:solidFill>
              </a:rPr>
              <a:t> nghiệm ảo </a:t>
            </a:r>
            <a:r>
              <a:rPr lang="en-US" dirty="0">
                <a:solidFill>
                  <a:schemeClr val="tx1"/>
                </a:solidFill>
              </a:rPr>
              <a:t>Crocodile Chemistry</a:t>
            </a:r>
            <a:r>
              <a:rPr lang="vi-VN" dirty="0">
                <a:solidFill>
                  <a:schemeClr val="tx1"/>
                </a:solidFill>
              </a:rPr>
              <a:t> sử</a:t>
            </a:r>
            <a:r>
              <a:rPr lang="en-US" dirty="0">
                <a:solidFill>
                  <a:schemeClr val="tx1"/>
                </a:solidFill>
              </a:rPr>
              <a:t> </a:t>
            </a:r>
            <a:r>
              <a:rPr lang="en-US" dirty="0" err="1">
                <a:solidFill>
                  <a:schemeClr val="tx1"/>
                </a:solidFill>
              </a:rPr>
              <a:t>để</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sát</a:t>
            </a:r>
            <a:r>
              <a:rPr lang="en-US" dirty="0">
                <a:solidFill>
                  <a:schemeClr val="tx1"/>
                </a:solidFill>
              </a:rPr>
              <a:t> 4 </a:t>
            </a:r>
            <a:r>
              <a:rPr lang="en-US" dirty="0" err="1">
                <a:solidFill>
                  <a:schemeClr val="tx1"/>
                </a:solidFill>
              </a:rPr>
              <a:t>thí</a:t>
            </a:r>
            <a:r>
              <a:rPr lang="en-US" dirty="0">
                <a:solidFill>
                  <a:schemeClr val="tx1"/>
                </a:solidFill>
              </a:rPr>
              <a:t> </a:t>
            </a:r>
            <a:r>
              <a:rPr lang="en-US" dirty="0" err="1">
                <a:solidFill>
                  <a:schemeClr val="tx1"/>
                </a:solidFill>
              </a:rPr>
              <a:t>nghiệm</a:t>
            </a:r>
            <a:r>
              <a:rPr lang="en-US" dirty="0">
                <a:solidFill>
                  <a:schemeClr val="tx1"/>
                </a:solidFill>
              </a:rPr>
              <a:t> </a:t>
            </a:r>
            <a:r>
              <a:rPr lang="en-US" dirty="0" err="1">
                <a:solidFill>
                  <a:schemeClr val="tx1"/>
                </a:solidFill>
              </a:rPr>
              <a:t>ảo</a:t>
            </a:r>
            <a:r>
              <a:rPr lang="en-US" dirty="0">
                <a:solidFill>
                  <a:schemeClr val="tx1"/>
                </a:solidFill>
              </a:rPr>
              <a:t> </a:t>
            </a:r>
            <a:r>
              <a:rPr lang="en-US" dirty="0" err="1">
                <a:solidFill>
                  <a:schemeClr val="tx1"/>
                </a:solidFill>
              </a:rPr>
              <a:t>nhằm</a:t>
            </a:r>
            <a:r>
              <a:rPr lang="en-US" dirty="0">
                <a:solidFill>
                  <a:schemeClr val="tx1"/>
                </a:solidFill>
              </a:rPr>
              <a:t> </a:t>
            </a:r>
            <a:r>
              <a:rPr lang="en-US" dirty="0" err="1">
                <a:solidFill>
                  <a:schemeClr val="tx1"/>
                </a:solidFill>
              </a:rPr>
              <a:t>tìm</a:t>
            </a:r>
            <a:r>
              <a:rPr lang="en-US" dirty="0">
                <a:solidFill>
                  <a:schemeClr val="tx1"/>
                </a:solidFill>
              </a:rPr>
              <a:t> </a:t>
            </a:r>
            <a:r>
              <a:rPr lang="en-US" dirty="0" err="1">
                <a:solidFill>
                  <a:schemeClr val="tx1"/>
                </a:solidFill>
              </a:rPr>
              <a:t>hiểu</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yếu</a:t>
            </a:r>
            <a:r>
              <a:rPr lang="en-US" dirty="0">
                <a:solidFill>
                  <a:schemeClr val="tx1"/>
                </a:solidFill>
              </a:rPr>
              <a:t> </a:t>
            </a:r>
            <a:r>
              <a:rPr lang="en-US" dirty="0" err="1">
                <a:solidFill>
                  <a:schemeClr val="tx1"/>
                </a:solidFill>
              </a:rPr>
              <a:t>tố</a:t>
            </a:r>
            <a:r>
              <a:rPr lang="en-US" dirty="0">
                <a:solidFill>
                  <a:schemeClr val="tx1"/>
                </a:solidFill>
              </a:rPr>
              <a:t> </a:t>
            </a:r>
            <a:r>
              <a:rPr lang="en-US" dirty="0" err="1">
                <a:solidFill>
                  <a:schemeClr val="tx1"/>
                </a:solidFill>
              </a:rPr>
              <a:t>ảnh</a:t>
            </a:r>
            <a:r>
              <a:rPr lang="en-US" dirty="0">
                <a:solidFill>
                  <a:schemeClr val="tx1"/>
                </a:solidFill>
              </a:rPr>
              <a:t> </a:t>
            </a:r>
            <a:r>
              <a:rPr lang="en-US" dirty="0" err="1">
                <a:solidFill>
                  <a:schemeClr val="tx1"/>
                </a:solidFill>
              </a:rPr>
              <a:t>hưởng</a:t>
            </a:r>
            <a:r>
              <a:rPr lang="en-US" dirty="0">
                <a:solidFill>
                  <a:schemeClr val="tx1"/>
                </a:solidFill>
              </a:rPr>
              <a:t> </a:t>
            </a:r>
            <a:r>
              <a:rPr lang="en-US" dirty="0" err="1">
                <a:solidFill>
                  <a:schemeClr val="tx1"/>
                </a:solidFill>
              </a:rPr>
              <a:t>đến</a:t>
            </a:r>
            <a:r>
              <a:rPr lang="en-US" dirty="0">
                <a:solidFill>
                  <a:schemeClr val="tx1"/>
                </a:solidFill>
              </a:rPr>
              <a:t> </a:t>
            </a:r>
            <a:r>
              <a:rPr lang="en-US" dirty="0" err="1">
                <a:solidFill>
                  <a:schemeClr val="tx1"/>
                </a:solidFill>
              </a:rPr>
              <a:t>tốc</a:t>
            </a:r>
            <a:r>
              <a:rPr lang="en-US" dirty="0">
                <a:solidFill>
                  <a:schemeClr val="tx1"/>
                </a:solidFill>
              </a:rPr>
              <a:t> </a:t>
            </a:r>
            <a:r>
              <a:rPr lang="en-US" dirty="0" err="1">
                <a:solidFill>
                  <a:schemeClr val="tx1"/>
                </a:solidFill>
              </a:rPr>
              <a:t>độ</a:t>
            </a:r>
            <a:r>
              <a:rPr lang="en-US" dirty="0">
                <a:solidFill>
                  <a:schemeClr val="tx1"/>
                </a:solidFill>
              </a:rPr>
              <a:t> </a:t>
            </a:r>
            <a:r>
              <a:rPr lang="en-US" dirty="0" err="1">
                <a:solidFill>
                  <a:schemeClr val="tx1"/>
                </a:solidFill>
              </a:rPr>
              <a:t>phản</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hóa</a:t>
            </a:r>
            <a:r>
              <a:rPr lang="en-US" dirty="0">
                <a:solidFill>
                  <a:schemeClr val="tx1"/>
                </a:solidFill>
              </a:rPr>
              <a:t> </a:t>
            </a:r>
            <a:r>
              <a:rPr lang="en-US" dirty="0" err="1">
                <a:solidFill>
                  <a:schemeClr val="tx1"/>
                </a:solidFill>
              </a:rPr>
              <a:t>học</a:t>
            </a:r>
            <a:r>
              <a:rPr lang="en-US" dirty="0">
                <a:solidFill>
                  <a:schemeClr val="tx1"/>
                </a:solidFill>
              </a:rPr>
              <a:t>.</a:t>
            </a:r>
          </a:p>
        </p:txBody>
      </p:sp>
    </p:spTree>
    <p:extLst>
      <p:ext uri="{BB962C8B-B14F-4D97-AF65-F5344CB8AC3E}">
        <p14:creationId xmlns:p14="http://schemas.microsoft.com/office/powerpoint/2010/main" val="8356631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742A5-87B0-FAEC-6890-D7243851DA51}"/>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1">
            <a:extLst>
              <a:ext uri="{FF2B5EF4-FFF2-40B4-BE49-F238E27FC236}">
                <a16:creationId xmlns:a16="http://schemas.microsoft.com/office/drawing/2014/main" id="{17628EB3-F9C3-5076-EC1D-28E51CFCCAE6}"/>
              </a:ext>
            </a:extLst>
          </p:cNvPr>
          <p:cNvSpPr/>
          <p:nvPr/>
        </p:nvSpPr>
        <p:spPr>
          <a:xfrm>
            <a:off x="291741" y="78324"/>
            <a:ext cx="8328274" cy="712470"/>
          </a:xfrm>
          <a:prstGeom prst="rect">
            <a:avLst/>
          </a:prstGeom>
          <a:noFill/>
          <a:ln/>
        </p:spPr>
        <p:txBody>
          <a:bodyPr wrap="square" lIns="0" tIns="0" rIns="0" bIns="0" rtlCol="0" anchor="t"/>
          <a:lstStyle/>
          <a:p>
            <a:pPr marL="0" indent="0" algn="just">
              <a:lnSpc>
                <a:spcPts val="2800"/>
              </a:lnSpc>
              <a:buNone/>
            </a:pPr>
            <a:r>
              <a:rPr lang="en-US" sz="1800" b="1" dirty="0">
                <a:solidFill>
                  <a:schemeClr val="tx1"/>
                </a:solidFill>
                <a:latin typeface="Times New Roman" panose="02020603050405020304" pitchFamily="18" charset="0"/>
                <a:ea typeface="DM Sans" pitchFamily="34" charset="-122"/>
                <a:cs typeface="Times New Roman" panose="02020603050405020304" pitchFamily="18" charset="0"/>
              </a:rPr>
              <a:t>Giáo viên giới thiệu mục tiêu và hướng dẫn các thuật ngữ tiếng Anh cơ bản trong giao diện Crocodile Chemistry.</a:t>
            </a:r>
            <a:endParaRPr lang="en-US" sz="1800" b="1" dirty="0">
              <a:solidFill>
                <a:schemeClr val="tx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D977DB7-F52E-8AC1-65B3-5A226CEC5825}"/>
              </a:ext>
            </a:extLst>
          </p:cNvPr>
          <p:cNvPicPr>
            <a:picLocks noChangeAspect="1"/>
          </p:cNvPicPr>
          <p:nvPr/>
        </p:nvPicPr>
        <p:blipFill>
          <a:blip r:embed="rId3"/>
          <a:stretch>
            <a:fillRect/>
          </a:stretch>
        </p:blipFill>
        <p:spPr>
          <a:xfrm>
            <a:off x="3794943" y="547506"/>
            <a:ext cx="5636136" cy="4477407"/>
          </a:xfrm>
          <a:prstGeom prst="rect">
            <a:avLst/>
          </a:prstGeom>
        </p:spPr>
      </p:pic>
      <p:cxnSp>
        <p:nvCxnSpPr>
          <p:cNvPr id="24" name="Straight Arrow Connector 23">
            <a:extLst>
              <a:ext uri="{FF2B5EF4-FFF2-40B4-BE49-F238E27FC236}">
                <a16:creationId xmlns:a16="http://schemas.microsoft.com/office/drawing/2014/main" id="{1C8E72AD-BC5D-F7DE-1A9F-E935E3A9A896}"/>
              </a:ext>
            </a:extLst>
          </p:cNvPr>
          <p:cNvCxnSpPr>
            <a:cxnSpLocks/>
          </p:cNvCxnSpPr>
          <p:nvPr/>
        </p:nvCxnSpPr>
        <p:spPr>
          <a:xfrm flipH="1">
            <a:off x="3273947" y="1210483"/>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F781DF37-4D8A-95B5-445B-2EA8C64C2A0F}"/>
              </a:ext>
            </a:extLst>
          </p:cNvPr>
          <p:cNvSpPr txBox="1"/>
          <p:nvPr/>
        </p:nvSpPr>
        <p:spPr>
          <a:xfrm>
            <a:off x="2418026" y="1041206"/>
            <a:ext cx="1222744" cy="338554"/>
          </a:xfrm>
          <a:prstGeom prst="rect">
            <a:avLst/>
          </a:prstGeom>
          <a:noFill/>
        </p:spPr>
        <p:txBody>
          <a:bodyPr wrap="square" rtlCol="0">
            <a:spAutoFit/>
          </a:bodyPr>
          <a:lstStyle/>
          <a:p>
            <a:r>
              <a:rPr lang="vi-VN" sz="1600" b="1" dirty="0">
                <a:solidFill>
                  <a:schemeClr val="accent2">
                    <a:lumMod val="50000"/>
                  </a:schemeClr>
                </a:solidFill>
                <a:latin typeface="+mj-lt"/>
              </a:rPr>
              <a:t>Mục lục</a:t>
            </a:r>
            <a:endParaRPr lang="en-US" sz="1600" b="1" dirty="0">
              <a:solidFill>
                <a:schemeClr val="accent2">
                  <a:lumMod val="50000"/>
                </a:schemeClr>
              </a:solidFill>
              <a:latin typeface="+mj-lt"/>
            </a:endParaRPr>
          </a:p>
        </p:txBody>
      </p:sp>
      <p:cxnSp>
        <p:nvCxnSpPr>
          <p:cNvPr id="30" name="Straight Arrow Connector 29">
            <a:extLst>
              <a:ext uri="{FF2B5EF4-FFF2-40B4-BE49-F238E27FC236}">
                <a16:creationId xmlns:a16="http://schemas.microsoft.com/office/drawing/2014/main" id="{C872563A-0F57-7810-E2BB-11D3995A9990}"/>
              </a:ext>
            </a:extLst>
          </p:cNvPr>
          <p:cNvCxnSpPr>
            <a:cxnSpLocks/>
          </p:cNvCxnSpPr>
          <p:nvPr/>
        </p:nvCxnSpPr>
        <p:spPr>
          <a:xfrm flipH="1">
            <a:off x="3272175" y="1490474"/>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2" name="TextBox 31">
            <a:extLst>
              <a:ext uri="{FF2B5EF4-FFF2-40B4-BE49-F238E27FC236}">
                <a16:creationId xmlns:a16="http://schemas.microsoft.com/office/drawing/2014/main" id="{DC0FB5A4-ACB0-DDBF-D78B-3892EFDC9BCE}"/>
              </a:ext>
            </a:extLst>
          </p:cNvPr>
          <p:cNvSpPr txBox="1"/>
          <p:nvPr/>
        </p:nvSpPr>
        <p:spPr>
          <a:xfrm>
            <a:off x="1464200" y="1309824"/>
            <a:ext cx="2059168"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F515E6AE-8749-936C-AE18-B5D27C915D60}"/>
              </a:ext>
            </a:extLst>
          </p:cNvPr>
          <p:cNvCxnSpPr>
            <a:cxnSpLocks/>
          </p:cNvCxnSpPr>
          <p:nvPr/>
        </p:nvCxnSpPr>
        <p:spPr>
          <a:xfrm flipH="1">
            <a:off x="3640770" y="1738567"/>
            <a:ext cx="30480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8647CC4C-66FC-60EB-E86E-E83ACF2309AD}"/>
              </a:ext>
            </a:extLst>
          </p:cNvPr>
          <p:cNvCxnSpPr>
            <a:cxnSpLocks/>
          </p:cNvCxnSpPr>
          <p:nvPr/>
        </p:nvCxnSpPr>
        <p:spPr>
          <a:xfrm flipH="1">
            <a:off x="3640770" y="2801245"/>
            <a:ext cx="29416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Straight Arrow Connector 34">
            <a:extLst>
              <a:ext uri="{FF2B5EF4-FFF2-40B4-BE49-F238E27FC236}">
                <a16:creationId xmlns:a16="http://schemas.microsoft.com/office/drawing/2014/main" id="{72247057-5236-EFDE-5946-38410F9EE6E6}"/>
              </a:ext>
            </a:extLst>
          </p:cNvPr>
          <p:cNvCxnSpPr>
            <a:cxnSpLocks/>
          </p:cNvCxnSpPr>
          <p:nvPr/>
        </p:nvCxnSpPr>
        <p:spPr>
          <a:xfrm flipH="1">
            <a:off x="3413941" y="3042827"/>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A2687273-1EFE-BA74-E579-25AD0725475E}"/>
              </a:ext>
            </a:extLst>
          </p:cNvPr>
          <p:cNvCxnSpPr>
            <a:cxnSpLocks/>
          </p:cNvCxnSpPr>
          <p:nvPr/>
        </p:nvCxnSpPr>
        <p:spPr>
          <a:xfrm flipH="1">
            <a:off x="3419257" y="1968361"/>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391C692D-DACA-245A-0A53-61C372055376}"/>
              </a:ext>
            </a:extLst>
          </p:cNvPr>
          <p:cNvCxnSpPr>
            <a:cxnSpLocks/>
          </p:cNvCxnSpPr>
          <p:nvPr/>
        </p:nvCxnSpPr>
        <p:spPr>
          <a:xfrm flipH="1">
            <a:off x="3316477" y="3804828"/>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id="{D349C071-567C-175E-B4BC-C66968047369}"/>
              </a:ext>
            </a:extLst>
          </p:cNvPr>
          <p:cNvCxnSpPr>
            <a:cxnSpLocks/>
          </p:cNvCxnSpPr>
          <p:nvPr/>
        </p:nvCxnSpPr>
        <p:spPr>
          <a:xfrm flipH="1">
            <a:off x="3208379" y="4627078"/>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9" name="Straight Arrow Connector 38">
            <a:extLst>
              <a:ext uri="{FF2B5EF4-FFF2-40B4-BE49-F238E27FC236}">
                <a16:creationId xmlns:a16="http://schemas.microsoft.com/office/drawing/2014/main" id="{5B384A03-7A46-AFE7-1604-CF7B6CC4130D}"/>
              </a:ext>
            </a:extLst>
          </p:cNvPr>
          <p:cNvCxnSpPr>
            <a:cxnSpLocks/>
          </p:cNvCxnSpPr>
          <p:nvPr/>
        </p:nvCxnSpPr>
        <p:spPr>
          <a:xfrm flipH="1">
            <a:off x="3234960" y="4417972"/>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871C6EB9-ED6F-E922-AD87-3116A517C647}"/>
              </a:ext>
            </a:extLst>
          </p:cNvPr>
          <p:cNvCxnSpPr>
            <a:cxnSpLocks/>
          </p:cNvCxnSpPr>
          <p:nvPr/>
        </p:nvCxnSpPr>
        <p:spPr>
          <a:xfrm flipH="1">
            <a:off x="3272174" y="4208864"/>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a:extLst>
              <a:ext uri="{FF2B5EF4-FFF2-40B4-BE49-F238E27FC236}">
                <a16:creationId xmlns:a16="http://schemas.microsoft.com/office/drawing/2014/main" id="{019B0672-969A-5972-4211-E8CFEEE5926B}"/>
              </a:ext>
            </a:extLst>
          </p:cNvPr>
          <p:cNvCxnSpPr>
            <a:cxnSpLocks/>
          </p:cNvCxnSpPr>
          <p:nvPr/>
        </p:nvCxnSpPr>
        <p:spPr>
          <a:xfrm flipH="1">
            <a:off x="3265085" y="3978493"/>
            <a:ext cx="52099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3" name="TextBox 42">
            <a:extLst>
              <a:ext uri="{FF2B5EF4-FFF2-40B4-BE49-F238E27FC236}">
                <a16:creationId xmlns:a16="http://schemas.microsoft.com/office/drawing/2014/main" id="{F5F11DB7-5370-AA25-DB21-43BBC1CE9C7A}"/>
              </a:ext>
            </a:extLst>
          </p:cNvPr>
          <p:cNvSpPr txBox="1"/>
          <p:nvPr/>
        </p:nvSpPr>
        <p:spPr>
          <a:xfrm>
            <a:off x="678282" y="1537570"/>
            <a:ext cx="3442296"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E266FFA8-1AA5-A65C-3A83-A48F5AC73E88}"/>
              </a:ext>
            </a:extLst>
          </p:cNvPr>
          <p:cNvSpPr txBox="1"/>
          <p:nvPr/>
        </p:nvSpPr>
        <p:spPr>
          <a:xfrm>
            <a:off x="764663" y="1785663"/>
            <a:ext cx="5103628"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D21B8CBC-5F62-DBB6-BEF4-1ADEA17595C3}"/>
              </a:ext>
            </a:extLst>
          </p:cNvPr>
          <p:cNvSpPr txBox="1"/>
          <p:nvPr/>
        </p:nvSpPr>
        <p:spPr>
          <a:xfrm>
            <a:off x="291741" y="2592547"/>
            <a:ext cx="388974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mặt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1F999C57-5B11-26E3-4389-B29B9A18AF1C}"/>
              </a:ext>
            </a:extLst>
          </p:cNvPr>
          <p:cNvSpPr txBox="1"/>
          <p:nvPr/>
        </p:nvSpPr>
        <p:spPr>
          <a:xfrm>
            <a:off x="791245" y="2857085"/>
            <a:ext cx="505046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ứng</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B43CF084-D631-1EB4-D4A4-0FF37487F4F0}"/>
              </a:ext>
            </a:extLst>
          </p:cNvPr>
          <p:cNvSpPr txBox="1"/>
          <p:nvPr/>
        </p:nvSpPr>
        <p:spPr>
          <a:xfrm>
            <a:off x="2399430" y="3591364"/>
            <a:ext cx="505046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CCB29FE5-2474-0CAA-B3C1-D06FFBD4D93C}"/>
              </a:ext>
            </a:extLst>
          </p:cNvPr>
          <p:cNvSpPr txBox="1"/>
          <p:nvPr/>
        </p:nvSpPr>
        <p:spPr>
          <a:xfrm>
            <a:off x="2399430" y="3811094"/>
            <a:ext cx="505046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8C7D1CB7-0E44-5CE5-C0E2-4655EF8F2118}"/>
              </a:ext>
            </a:extLst>
          </p:cNvPr>
          <p:cNvSpPr txBox="1"/>
          <p:nvPr/>
        </p:nvSpPr>
        <p:spPr>
          <a:xfrm>
            <a:off x="1562547" y="4018293"/>
            <a:ext cx="505046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tinh</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569DAD03-AAED-7987-AC0C-24A6B1830BBD}"/>
              </a:ext>
            </a:extLst>
          </p:cNvPr>
          <p:cNvSpPr txBox="1"/>
          <p:nvPr/>
        </p:nvSpPr>
        <p:spPr>
          <a:xfrm>
            <a:off x="2014433" y="4257440"/>
            <a:ext cx="505046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thị</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69C07EF9-C363-920B-BDCB-9E83DBBC1C58}"/>
              </a:ext>
            </a:extLst>
          </p:cNvPr>
          <p:cNvSpPr txBox="1"/>
          <p:nvPr/>
        </p:nvSpPr>
        <p:spPr>
          <a:xfrm>
            <a:off x="2010890" y="4473812"/>
            <a:ext cx="5050464" cy="338554"/>
          </a:xfrm>
          <a:prstGeom prst="rect">
            <a:avLst/>
          </a:prstGeom>
          <a:noFill/>
        </p:spPr>
        <p:txBody>
          <a:bodyPr wrap="square">
            <a:spAutoFit/>
          </a:bodyPr>
          <a:lstStyle/>
          <a:p>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6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endParaRPr lang="en-US" sz="1600" b="1"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62" name="Straight Arrow Connector 61">
            <a:extLst>
              <a:ext uri="{FF2B5EF4-FFF2-40B4-BE49-F238E27FC236}">
                <a16:creationId xmlns:a16="http://schemas.microsoft.com/office/drawing/2014/main" id="{35239D9B-6EB4-0D79-56CF-F0AA2F9C98E8}"/>
              </a:ext>
            </a:extLst>
          </p:cNvPr>
          <p:cNvCxnSpPr>
            <a:cxnSpLocks/>
          </p:cNvCxnSpPr>
          <p:nvPr/>
        </p:nvCxnSpPr>
        <p:spPr>
          <a:xfrm>
            <a:off x="8177252" y="1247171"/>
            <a:ext cx="0" cy="3298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4" name="TextBox 63">
            <a:extLst>
              <a:ext uri="{FF2B5EF4-FFF2-40B4-BE49-F238E27FC236}">
                <a16:creationId xmlns:a16="http://schemas.microsoft.com/office/drawing/2014/main" id="{3B133B78-3354-1CC6-90EE-0F497C79D5D9}"/>
              </a:ext>
            </a:extLst>
          </p:cNvPr>
          <p:cNvSpPr txBox="1"/>
          <p:nvPr/>
        </p:nvSpPr>
        <p:spPr>
          <a:xfrm>
            <a:off x="7443455" y="1539442"/>
            <a:ext cx="1668869" cy="584775"/>
          </a:xfrm>
          <a:prstGeom prst="rect">
            <a:avLst/>
          </a:prstGeom>
          <a:noFill/>
        </p:spPr>
        <p:txBody>
          <a:bodyPr wrap="square" rtlCol="0">
            <a:spAutoFit/>
          </a:bodyPr>
          <a:lstStyle/>
          <a:p>
            <a:pPr algn="ctr"/>
            <a:r>
              <a:rPr lang="vi-VN" sz="1600" b="1" dirty="0">
                <a:solidFill>
                  <a:schemeClr val="accent2">
                    <a:lumMod val="50000"/>
                  </a:schemeClr>
                </a:solidFill>
                <a:latin typeface="+mj-lt"/>
              </a:rPr>
              <a:t>Điều chỉnh </a:t>
            </a:r>
          </a:p>
          <a:p>
            <a:pPr algn="ctr"/>
            <a:r>
              <a:rPr lang="vi-VN" sz="1600" b="1" dirty="0">
                <a:solidFill>
                  <a:schemeClr val="accent2">
                    <a:lumMod val="50000"/>
                  </a:schemeClr>
                </a:solidFill>
                <a:latin typeface="+mj-lt"/>
              </a:rPr>
              <a:t>tốc độ phản ứng</a:t>
            </a:r>
            <a:endParaRPr lang="en-US" sz="1600" b="1" dirty="0">
              <a:solidFill>
                <a:schemeClr val="accent2">
                  <a:lumMod val="50000"/>
                </a:schemeClr>
              </a:solidFill>
              <a:latin typeface="+mj-lt"/>
            </a:endParaRPr>
          </a:p>
        </p:txBody>
      </p:sp>
    </p:spTree>
    <p:extLst>
      <p:ext uri="{BB962C8B-B14F-4D97-AF65-F5344CB8AC3E}">
        <p14:creationId xmlns:p14="http://schemas.microsoft.com/office/powerpoint/2010/main" val="13560074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ppt_x"/>
                                          </p:val>
                                        </p:tav>
                                        <p:tav tm="100000">
                                          <p:val>
                                            <p:strVal val="#ppt_x"/>
                                          </p:val>
                                        </p:tav>
                                      </p:tavLst>
                                    </p:anim>
                                    <p:anim calcmode="lin" valueType="num">
                                      <p:cBhvr additive="base">
                                        <p:cTn id="60" dur="500" fill="hold"/>
                                        <p:tgtEl>
                                          <p:spTgt spid="3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ppt_x"/>
                                          </p:val>
                                        </p:tav>
                                        <p:tav tm="100000">
                                          <p:val>
                                            <p:strVal val="#ppt_x"/>
                                          </p:val>
                                        </p:tav>
                                      </p:tavLst>
                                    </p:anim>
                                    <p:anim calcmode="lin" valueType="num">
                                      <p:cBhvr additive="base">
                                        <p:cTn id="64" dur="500" fill="hold"/>
                                        <p:tgtEl>
                                          <p:spTgt spid="4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ppt_x"/>
                                          </p:val>
                                        </p:tav>
                                        <p:tav tm="100000">
                                          <p:val>
                                            <p:strVal val="#ppt_x"/>
                                          </p:val>
                                        </p:tav>
                                      </p:tavLst>
                                    </p:anim>
                                    <p:anim calcmode="lin" valueType="num">
                                      <p:cBhvr additive="base">
                                        <p:cTn id="76" dur="500" fill="hold"/>
                                        <p:tgtEl>
                                          <p:spTgt spid="4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additive="base">
                                        <p:cTn id="91" dur="500" fill="hold"/>
                                        <p:tgtEl>
                                          <p:spTgt spid="53"/>
                                        </p:tgtEl>
                                        <p:attrNameLst>
                                          <p:attrName>ppt_x</p:attrName>
                                        </p:attrNameLst>
                                      </p:cBhvr>
                                      <p:tavLst>
                                        <p:tav tm="0">
                                          <p:val>
                                            <p:strVal val="#ppt_x"/>
                                          </p:val>
                                        </p:tav>
                                        <p:tav tm="100000">
                                          <p:val>
                                            <p:strVal val="#ppt_x"/>
                                          </p:val>
                                        </p:tav>
                                      </p:tavLst>
                                    </p:anim>
                                    <p:anim calcmode="lin" valueType="num">
                                      <p:cBhvr additive="base">
                                        <p:cTn id="92" dur="500" fill="hold"/>
                                        <p:tgtEl>
                                          <p:spTgt spid="53"/>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ppt_x"/>
                                          </p:val>
                                        </p:tav>
                                        <p:tav tm="100000">
                                          <p:val>
                                            <p:strVal val="#ppt_x"/>
                                          </p:val>
                                        </p:tav>
                                      </p:tavLst>
                                    </p:anim>
                                    <p:anim calcmode="lin" valueType="num">
                                      <p:cBhvr additive="base">
                                        <p:cTn id="96" dur="500" fill="hold"/>
                                        <p:tgtEl>
                                          <p:spTgt spid="5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anim calcmode="lin" valueType="num">
                                      <p:cBhvr additive="base">
                                        <p:cTn id="99" dur="500" fill="hold"/>
                                        <p:tgtEl>
                                          <p:spTgt spid="57"/>
                                        </p:tgtEl>
                                        <p:attrNameLst>
                                          <p:attrName>ppt_x</p:attrName>
                                        </p:attrNameLst>
                                      </p:cBhvr>
                                      <p:tavLst>
                                        <p:tav tm="0">
                                          <p:val>
                                            <p:strVal val="#ppt_x"/>
                                          </p:val>
                                        </p:tav>
                                        <p:tav tm="100000">
                                          <p:val>
                                            <p:strVal val="#ppt_x"/>
                                          </p:val>
                                        </p:tav>
                                      </p:tavLst>
                                    </p:anim>
                                    <p:anim calcmode="lin" valueType="num">
                                      <p:cBhvr additive="base">
                                        <p:cTn id="100" dur="500" fill="hold"/>
                                        <p:tgtEl>
                                          <p:spTgt spid="5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additive="base">
                                        <p:cTn id="103" dur="500" fill="hold"/>
                                        <p:tgtEl>
                                          <p:spTgt spid="59"/>
                                        </p:tgtEl>
                                        <p:attrNameLst>
                                          <p:attrName>ppt_x</p:attrName>
                                        </p:attrNameLst>
                                      </p:cBhvr>
                                      <p:tavLst>
                                        <p:tav tm="0">
                                          <p:val>
                                            <p:strVal val="#ppt_x"/>
                                          </p:val>
                                        </p:tav>
                                        <p:tav tm="100000">
                                          <p:val>
                                            <p:strVal val="#ppt_x"/>
                                          </p:val>
                                        </p:tav>
                                      </p:tavLst>
                                    </p:anim>
                                    <p:anim calcmode="lin" valueType="num">
                                      <p:cBhvr additive="base">
                                        <p:cTn id="10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62"/>
                                        </p:tgtEl>
                                        <p:attrNameLst>
                                          <p:attrName>style.visibility</p:attrName>
                                        </p:attrNameLst>
                                      </p:cBhvr>
                                      <p:to>
                                        <p:strVal val="visible"/>
                                      </p:to>
                                    </p:set>
                                    <p:anim calcmode="lin" valueType="num">
                                      <p:cBhvr additive="base">
                                        <p:cTn id="109" dur="500" fill="hold"/>
                                        <p:tgtEl>
                                          <p:spTgt spid="62"/>
                                        </p:tgtEl>
                                        <p:attrNameLst>
                                          <p:attrName>ppt_x</p:attrName>
                                        </p:attrNameLst>
                                      </p:cBhvr>
                                      <p:tavLst>
                                        <p:tav tm="0">
                                          <p:val>
                                            <p:strVal val="#ppt_x"/>
                                          </p:val>
                                        </p:tav>
                                        <p:tav tm="100000">
                                          <p:val>
                                            <p:strVal val="#ppt_x"/>
                                          </p:val>
                                        </p:tav>
                                      </p:tavLst>
                                    </p:anim>
                                    <p:anim calcmode="lin" valueType="num">
                                      <p:cBhvr additive="base">
                                        <p:cTn id="11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additive="base">
                                        <p:cTn id="115" dur="500" fill="hold"/>
                                        <p:tgtEl>
                                          <p:spTgt spid="64"/>
                                        </p:tgtEl>
                                        <p:attrNameLst>
                                          <p:attrName>ppt_x</p:attrName>
                                        </p:attrNameLst>
                                      </p:cBhvr>
                                      <p:tavLst>
                                        <p:tav tm="0">
                                          <p:val>
                                            <p:strVal val="#ppt_x"/>
                                          </p:val>
                                        </p:tav>
                                        <p:tav tm="100000">
                                          <p:val>
                                            <p:strVal val="#ppt_x"/>
                                          </p:val>
                                        </p:tav>
                                      </p:tavLst>
                                    </p:anim>
                                    <p:anim calcmode="lin" valueType="num">
                                      <p:cBhvr additive="base">
                                        <p:cTn id="11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p:bldP spid="32" grpId="0"/>
      <p:bldP spid="43" grpId="0"/>
      <p:bldP spid="45" grpId="0"/>
      <p:bldP spid="47" grpId="0"/>
      <p:bldP spid="49" grpId="0"/>
      <p:bldP spid="51" grpId="0"/>
      <p:bldP spid="53" grpId="0"/>
      <p:bldP spid="55" grpId="0"/>
      <p:bldP spid="57" grpId="0"/>
      <p:bldP spid="59"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7AD037-73D8-2F08-B32D-8C745D291E78}"/>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EF68A36B-6FA1-8B7D-FAE6-6E1E7A08283F}"/>
              </a:ext>
            </a:extLst>
          </p:cNvPr>
          <p:cNvSpPr txBox="1"/>
          <p:nvPr/>
        </p:nvSpPr>
        <p:spPr>
          <a:xfrm>
            <a:off x="506895" y="934270"/>
            <a:ext cx="8130210" cy="3467488"/>
          </a:xfrm>
          <a:prstGeom prst="rect">
            <a:avLst/>
          </a:prstGeom>
          <a:noFill/>
        </p:spPr>
        <p:txBody>
          <a:bodyPr wrap="square">
            <a:spAutoFit/>
          </a:bodyPr>
          <a:lstStyle/>
          <a:p>
            <a:pPr algn="just">
              <a:lnSpc>
                <a:spcPct val="115000"/>
              </a:lnSpc>
              <a:spcBef>
                <a:spcPts val="600"/>
              </a:spcBef>
              <a:buNone/>
            </a:pPr>
            <a:r>
              <a:rPr lang="en-US" sz="1600" b="1" dirty="0">
                <a:solidFill>
                  <a:schemeClr val="tx1"/>
                </a:solidFill>
                <a:effectLst/>
                <a:latin typeface="Times New Roman" panose="02020603050405020304" pitchFamily="18" charset="0"/>
                <a:ea typeface="Times New Roman" panose="02020603050405020304" pitchFamily="18" charset="0"/>
              </a:rPr>
              <a:t>- </a:t>
            </a:r>
            <a:r>
              <a:rPr lang="vi-VN" sz="1600" b="1" dirty="0">
                <a:solidFill>
                  <a:schemeClr val="tx1"/>
                </a:solidFill>
                <a:effectLst/>
                <a:latin typeface="Times New Roman" panose="02020603050405020304" pitchFamily="18" charset="0"/>
                <a:ea typeface="Times New Roman" panose="02020603050405020304" pitchFamily="18" charset="0"/>
              </a:rPr>
              <a:t>Giáo viên yêu cầu mỗi cặp (2 học sinh) là một nhóm sử dụng chung một máy tính đã cài sẵn phầm mềm thí nghiệm ảo Crocodile Chemistry</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Giáo</a:t>
            </a:r>
            <a:r>
              <a:rPr lang="vi-VN" sz="1600" b="1" dirty="0">
                <a:solidFill>
                  <a:schemeClr val="tx1"/>
                </a:solidFill>
                <a:effectLst/>
                <a:latin typeface="Times New Roman" panose="02020603050405020304" pitchFamily="18" charset="0"/>
                <a:ea typeface="Times New Roman" panose="02020603050405020304" pitchFamily="18" charset="0"/>
              </a:rPr>
              <a:t> viên giao nhiệm vụ qua phiếu học tập (</a:t>
            </a:r>
            <a:r>
              <a:rPr lang="en-US" sz="1600" b="1" spc="-20" dirty="0" err="1">
                <a:solidFill>
                  <a:schemeClr val="tx1"/>
                </a:solidFill>
                <a:effectLst/>
                <a:latin typeface="Times New Roman" panose="02020603050405020304" pitchFamily="18" charset="0"/>
                <a:ea typeface="Times New Roman" panose="02020603050405020304" pitchFamily="18" charset="0"/>
              </a:rPr>
              <a:t>Dự</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đoán</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vi-VN"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Thực</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hiện</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mô</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phỏng</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vi-VN"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a:solidFill>
                  <a:schemeClr val="tx1"/>
                </a:solidFill>
                <a:effectLst/>
                <a:latin typeface="Times New Roman" panose="02020603050405020304" pitchFamily="18" charset="0"/>
                <a:ea typeface="Times New Roman" panose="02020603050405020304" pitchFamily="18" charset="0"/>
              </a:rPr>
              <a:t>Quan </a:t>
            </a:r>
            <a:r>
              <a:rPr lang="en-US" sz="1600" b="1" spc="-20" dirty="0" err="1">
                <a:solidFill>
                  <a:schemeClr val="tx1"/>
                </a:solidFill>
                <a:effectLst/>
                <a:latin typeface="Times New Roman" panose="02020603050405020304" pitchFamily="18" charset="0"/>
                <a:ea typeface="Times New Roman" panose="02020603050405020304" pitchFamily="18" charset="0"/>
              </a:rPr>
              <a:t>sát</a:t>
            </a:r>
            <a:r>
              <a:rPr lang="vi-VN" sz="1600" b="1" spc="-20" dirty="0">
                <a:solidFill>
                  <a:schemeClr val="tx1"/>
                </a:solidFill>
                <a:effectLst/>
                <a:latin typeface="Times New Roman" panose="02020603050405020304" pitchFamily="18" charset="0"/>
                <a:ea typeface="Times New Roman" panose="02020603050405020304" pitchFamily="18" charset="0"/>
              </a:rPr>
              <a:t>,</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ghi</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chép</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vi-VN"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Kiểm</a:t>
            </a:r>
            <a:r>
              <a:rPr lang="en-US" sz="1600" b="1" spc="-20" dirty="0">
                <a:solidFill>
                  <a:schemeClr val="tx1"/>
                </a:solidFill>
                <a:effectLst/>
                <a:latin typeface="Times New Roman" panose="02020603050405020304" pitchFamily="18" charset="0"/>
                <a:ea typeface="Times New Roman" panose="02020603050405020304" pitchFamily="18" charset="0"/>
              </a:rPr>
              <a:t> chứng </a:t>
            </a:r>
            <a:r>
              <a:rPr lang="en-US" sz="1600" b="1" spc="-20" dirty="0" err="1">
                <a:solidFill>
                  <a:schemeClr val="tx1"/>
                </a:solidFill>
                <a:effectLst/>
                <a:latin typeface="Times New Roman" panose="02020603050405020304" pitchFamily="18" charset="0"/>
                <a:ea typeface="Times New Roman" panose="02020603050405020304" pitchFamily="18" charset="0"/>
              </a:rPr>
              <a:t>dự</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đoán</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vi-VN"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Kết</a:t>
            </a:r>
            <a:r>
              <a:rPr lang="en-US" sz="1600" b="1" spc="-20" dirty="0">
                <a:solidFill>
                  <a:schemeClr val="tx1"/>
                </a:solidFill>
                <a:effectLst/>
                <a:latin typeface="Times New Roman" panose="02020603050405020304" pitchFamily="18" charset="0"/>
                <a:ea typeface="Times New Roman" panose="02020603050405020304" pitchFamily="18" charset="0"/>
              </a:rPr>
              <a:t> </a:t>
            </a:r>
            <a:r>
              <a:rPr lang="en-US" sz="1600" b="1" spc="-20" dirty="0" err="1">
                <a:solidFill>
                  <a:schemeClr val="tx1"/>
                </a:solidFill>
                <a:effectLst/>
                <a:latin typeface="Times New Roman" panose="02020603050405020304" pitchFamily="18" charset="0"/>
                <a:ea typeface="Times New Roman" panose="02020603050405020304" pitchFamily="18" charset="0"/>
              </a:rPr>
              <a:t>luận</a:t>
            </a:r>
            <a:r>
              <a:rPr lang="vi-VN" sz="1600" b="1" dirty="0">
                <a:solidFill>
                  <a:schemeClr val="tx1"/>
                </a:solidFill>
                <a:effectLst/>
                <a:latin typeface="Times New Roman" panose="02020603050405020304" pitchFamily="18" charset="0"/>
                <a:ea typeface="Times New Roman" panose="02020603050405020304" pitchFamily="18" charset="0"/>
              </a:rPr>
              <a:t>) và yêu cầu học sinh thực hiện lần lượt 4 thí nghiệm mô phỏng:</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b="1" dirty="0">
                <a:solidFill>
                  <a:schemeClr val="tx1"/>
                </a:solidFill>
                <a:effectLst/>
                <a:latin typeface="Times New Roman" panose="02020603050405020304" pitchFamily="18" charset="0"/>
                <a:ea typeface="Times New Roman" panose="02020603050405020304" pitchFamily="18" charset="0"/>
              </a:rPr>
              <a:t>(1) Ảnh hưởng của nồng độ đến tốc độ phản ứng</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b="1" dirty="0">
                <a:solidFill>
                  <a:schemeClr val="tx1"/>
                </a:solidFill>
                <a:effectLst/>
                <a:latin typeface="Times New Roman" panose="02020603050405020304" pitchFamily="18" charset="0"/>
                <a:ea typeface="Times New Roman" panose="02020603050405020304" pitchFamily="18" charset="0"/>
              </a:rPr>
              <a:t>(2) </a:t>
            </a:r>
            <a:r>
              <a:rPr lang="en-US" sz="1600" b="1" dirty="0" err="1">
                <a:solidFill>
                  <a:schemeClr val="tx1"/>
                </a:solidFill>
                <a:effectLst/>
                <a:latin typeface="Times New Roman" panose="02020603050405020304" pitchFamily="18" charset="0"/>
                <a:ea typeface="Times New Roman" panose="02020603050405020304" pitchFamily="18" charset="0"/>
              </a:rPr>
              <a:t>Ảnh</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hưởng</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của</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nhiệt</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độ</a:t>
            </a:r>
            <a:r>
              <a:rPr lang="vi-VN" sz="1600" b="1" dirty="0">
                <a:solidFill>
                  <a:schemeClr val="tx1"/>
                </a:solidFill>
                <a:effectLst/>
                <a:latin typeface="Times New Roman" panose="02020603050405020304" pitchFamily="18" charset="0"/>
                <a:ea typeface="Times New Roman" panose="02020603050405020304" pitchFamily="18" charset="0"/>
              </a:rPr>
              <a:t> đến tốc độ phản ứng</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b="1" dirty="0">
                <a:solidFill>
                  <a:schemeClr val="tx1"/>
                </a:solidFill>
                <a:effectLst/>
                <a:latin typeface="Times New Roman" panose="02020603050405020304" pitchFamily="18" charset="0"/>
                <a:ea typeface="Times New Roman" panose="02020603050405020304" pitchFamily="18" charset="0"/>
              </a:rPr>
              <a:t>(3) </a:t>
            </a:r>
            <a:r>
              <a:rPr lang="en-US" sz="1600" b="1" dirty="0" err="1">
                <a:solidFill>
                  <a:schemeClr val="tx1"/>
                </a:solidFill>
                <a:effectLst/>
                <a:latin typeface="Times New Roman" panose="02020603050405020304" pitchFamily="18" charset="0"/>
                <a:ea typeface="Times New Roman" panose="02020603050405020304" pitchFamily="18" charset="0"/>
              </a:rPr>
              <a:t>Ảnh</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hưởng</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của</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diện</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tích</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bề</a:t>
            </a:r>
            <a:r>
              <a:rPr lang="en-US" sz="1600" b="1" dirty="0">
                <a:solidFill>
                  <a:schemeClr val="tx1"/>
                </a:solidFill>
                <a:effectLst/>
                <a:latin typeface="Times New Roman" panose="02020603050405020304" pitchFamily="18" charset="0"/>
                <a:ea typeface="Times New Roman" panose="02020603050405020304" pitchFamily="18" charset="0"/>
              </a:rPr>
              <a:t> mặt</a:t>
            </a:r>
            <a:r>
              <a:rPr lang="vi-VN" sz="1600" b="1" dirty="0">
                <a:solidFill>
                  <a:schemeClr val="tx1"/>
                </a:solidFill>
                <a:effectLst/>
                <a:latin typeface="Times New Roman" panose="02020603050405020304" pitchFamily="18" charset="0"/>
                <a:ea typeface="Times New Roman" panose="02020603050405020304" pitchFamily="18" charset="0"/>
              </a:rPr>
              <a:t> đến tốc độ phản ứng</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b="1" dirty="0">
                <a:solidFill>
                  <a:schemeClr val="tx1"/>
                </a:solidFill>
                <a:effectLst/>
                <a:latin typeface="Times New Roman" panose="02020603050405020304" pitchFamily="18" charset="0"/>
                <a:ea typeface="Times New Roman" panose="02020603050405020304" pitchFamily="18" charset="0"/>
              </a:rPr>
              <a:t>(4) </a:t>
            </a:r>
            <a:r>
              <a:rPr lang="en-US" sz="1600" b="1" dirty="0" err="1">
                <a:solidFill>
                  <a:schemeClr val="tx1"/>
                </a:solidFill>
                <a:effectLst/>
                <a:latin typeface="Times New Roman" panose="02020603050405020304" pitchFamily="18" charset="0"/>
                <a:ea typeface="Times New Roman" panose="02020603050405020304" pitchFamily="18" charset="0"/>
              </a:rPr>
              <a:t>Ảnh</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hưởng</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của</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chất</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xúc</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tác</a:t>
            </a:r>
            <a:r>
              <a:rPr lang="vi-VN" sz="1600" b="1" dirty="0">
                <a:solidFill>
                  <a:schemeClr val="tx1"/>
                </a:solidFill>
                <a:effectLst/>
                <a:latin typeface="Times New Roman" panose="02020603050405020304" pitchFamily="18" charset="0"/>
                <a:ea typeface="Times New Roman" panose="02020603050405020304" pitchFamily="18" charset="0"/>
              </a:rPr>
              <a:t> đến tốc độ phản ứng</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en-US" sz="1600" b="1" dirty="0" err="1">
                <a:solidFill>
                  <a:schemeClr val="tx1"/>
                </a:solidFill>
                <a:effectLst/>
                <a:latin typeface="Times New Roman" panose="02020603050405020304" pitchFamily="18" charset="0"/>
                <a:ea typeface="Times New Roman" panose="02020603050405020304" pitchFamily="18" charset="0"/>
              </a:rPr>
              <a:t>Bước</a:t>
            </a:r>
            <a:r>
              <a:rPr lang="en-US" sz="1600" b="1" dirty="0">
                <a:solidFill>
                  <a:schemeClr val="tx1"/>
                </a:solidFill>
                <a:effectLst/>
                <a:latin typeface="Times New Roman" panose="02020603050405020304" pitchFamily="18" charset="0"/>
                <a:ea typeface="Times New Roman" panose="02020603050405020304" pitchFamily="18" charset="0"/>
              </a:rPr>
              <a:t> 2: </a:t>
            </a:r>
            <a:r>
              <a:rPr lang="vi-VN" sz="1600" b="1" spc="-30" dirty="0">
                <a:solidFill>
                  <a:schemeClr val="tx1"/>
                </a:solidFill>
                <a:effectLst/>
                <a:latin typeface="Times New Roman" panose="02020603050405020304" pitchFamily="18" charset="0"/>
                <a:ea typeface="Times New Roman" panose="02020603050405020304" pitchFamily="18" charset="0"/>
              </a:rPr>
              <a:t>Học sinh thực hiện nhiệm vụ học tập</a:t>
            </a:r>
            <a:endParaRPr lang="en-US" sz="1600" b="1" dirty="0">
              <a:solidFill>
                <a:schemeClr val="tx1"/>
              </a:solidFill>
              <a:effectLst/>
              <a:latin typeface="Times New Roman" panose="02020603050405020304" pitchFamily="18" charset="0"/>
              <a:ea typeface="Times New Roman" panose="02020603050405020304" pitchFamily="18" charset="0"/>
            </a:endParaRPr>
          </a:p>
          <a:p>
            <a:pPr algn="just">
              <a:lnSpc>
                <a:spcPct val="115000"/>
              </a:lnSpc>
              <a:buNone/>
            </a:pPr>
            <a:r>
              <a:rPr lang="en-US" sz="1600" b="1" dirty="0">
                <a:solidFill>
                  <a:schemeClr val="tx1"/>
                </a:solidFill>
                <a:effectLst/>
                <a:latin typeface="Times New Roman" panose="02020603050405020304" pitchFamily="18" charset="0"/>
                <a:ea typeface="Times New Roman" panose="02020603050405020304" pitchFamily="18" charset="0"/>
              </a:rPr>
              <a:t>Học </a:t>
            </a:r>
            <a:r>
              <a:rPr lang="en-US" sz="1600" b="1" dirty="0" err="1">
                <a:solidFill>
                  <a:schemeClr val="tx1"/>
                </a:solidFill>
                <a:effectLst/>
                <a:latin typeface="Times New Roman" panose="02020603050405020304" pitchFamily="18" charset="0"/>
                <a:ea typeface="Times New Roman" panose="02020603050405020304" pitchFamily="18" charset="0"/>
              </a:rPr>
              <a:t>sinh</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nghiên</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cứu</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thông</a:t>
            </a:r>
            <a:r>
              <a:rPr lang="en-US" sz="1600" b="1" dirty="0">
                <a:solidFill>
                  <a:schemeClr val="tx1"/>
                </a:solidFill>
                <a:effectLst/>
                <a:latin typeface="Times New Roman" panose="02020603050405020304" pitchFamily="18" charset="0"/>
                <a:ea typeface="Times New Roman" panose="02020603050405020304" pitchFamily="18" charset="0"/>
              </a:rPr>
              <a:t> tin </a:t>
            </a:r>
            <a:r>
              <a:rPr lang="en-US" sz="1600" b="1" dirty="0" err="1">
                <a:solidFill>
                  <a:schemeClr val="tx1"/>
                </a:solidFill>
                <a:effectLst/>
                <a:latin typeface="Times New Roman" panose="02020603050405020304" pitchFamily="18" charset="0"/>
                <a:ea typeface="Times New Roman" panose="02020603050405020304" pitchFamily="18" charset="0"/>
              </a:rPr>
              <a:t>trên</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phiếu</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học</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tập</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và</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trong</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phần</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mô</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phỏng</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của</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phần</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mềm</a:t>
            </a:r>
            <a:r>
              <a:rPr lang="en-US" sz="1600" b="1" dirty="0">
                <a:solidFill>
                  <a:schemeClr val="tx1"/>
                </a:solidFill>
                <a:effectLst/>
                <a:latin typeface="Times New Roman" panose="02020603050405020304" pitchFamily="18" charset="0"/>
                <a:ea typeface="Times New Roman" panose="02020603050405020304" pitchFamily="18" charset="0"/>
              </a:rPr>
              <a:t> Crocodile Chemistry </a:t>
            </a:r>
            <a:r>
              <a:rPr lang="en-US" sz="1600" b="1" dirty="0" err="1">
                <a:solidFill>
                  <a:schemeClr val="tx1"/>
                </a:solidFill>
                <a:effectLst/>
                <a:latin typeface="Times New Roman" panose="02020603050405020304" pitchFamily="18" charset="0"/>
                <a:ea typeface="Times New Roman" panose="02020603050405020304" pitchFamily="18" charset="0"/>
              </a:rPr>
              <a:t>để</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hiểu</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nhiệm</a:t>
            </a:r>
            <a:r>
              <a:rPr lang="vi-VN" sz="1600" b="1" dirty="0">
                <a:solidFill>
                  <a:schemeClr val="tx1"/>
                </a:solidFill>
                <a:effectLst/>
                <a:latin typeface="Times New Roman" panose="02020603050405020304" pitchFamily="18" charset="0"/>
                <a:ea typeface="Times New Roman" panose="02020603050405020304" pitchFamily="18" charset="0"/>
              </a:rPr>
              <a:t> vụ </a:t>
            </a:r>
            <a:r>
              <a:rPr lang="en-US" sz="1600" b="1" dirty="0" err="1">
                <a:solidFill>
                  <a:schemeClr val="tx1"/>
                </a:solidFill>
                <a:effectLst/>
                <a:latin typeface="Times New Roman" panose="02020603050405020304" pitchFamily="18" charset="0"/>
                <a:ea typeface="Times New Roman" panose="02020603050405020304" pitchFamily="18" charset="0"/>
              </a:rPr>
              <a:t>và</a:t>
            </a:r>
            <a:r>
              <a:rPr lang="en-US" sz="1600" b="1" dirty="0">
                <a:solidFill>
                  <a:schemeClr val="tx1"/>
                </a:solidFill>
                <a:effectLst/>
                <a:latin typeface="Times New Roman" panose="02020603050405020304" pitchFamily="18" charset="0"/>
                <a:ea typeface="Times New Roman" panose="02020603050405020304" pitchFamily="18" charset="0"/>
              </a:rPr>
              <a:t> thao </a:t>
            </a:r>
            <a:r>
              <a:rPr lang="en-US" sz="1600" b="1" dirty="0" err="1">
                <a:solidFill>
                  <a:schemeClr val="tx1"/>
                </a:solidFill>
                <a:effectLst/>
                <a:latin typeface="Times New Roman" panose="02020603050405020304" pitchFamily="18" charset="0"/>
                <a:ea typeface="Times New Roman" panose="02020603050405020304" pitchFamily="18" charset="0"/>
              </a:rPr>
              <a:t>tác</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cần</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thực</a:t>
            </a:r>
            <a:r>
              <a:rPr lang="en-US" sz="1600" b="1" dirty="0">
                <a:solidFill>
                  <a:schemeClr val="tx1"/>
                </a:solidFill>
                <a:effectLst/>
                <a:latin typeface="Times New Roman" panose="02020603050405020304" pitchFamily="18" charset="0"/>
                <a:ea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rPr>
              <a:t>hiện</a:t>
            </a:r>
            <a:r>
              <a:rPr lang="en-US" sz="16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925686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ED7C6-2419-6829-151E-24229FE0BDAF}"/>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363D21A3-4037-3084-85D2-AC6A6707A517}"/>
              </a:ext>
            </a:extLst>
          </p:cNvPr>
          <p:cNvSpPr/>
          <p:nvPr/>
        </p:nvSpPr>
        <p:spPr>
          <a:xfrm>
            <a:off x="218661" y="218660"/>
            <a:ext cx="4353339" cy="4777524"/>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F94883D-CADC-09BB-5AD7-4BB10B01FC1D}"/>
              </a:ext>
            </a:extLst>
          </p:cNvPr>
          <p:cNvSpPr txBox="1"/>
          <p:nvPr/>
        </p:nvSpPr>
        <p:spPr>
          <a:xfrm>
            <a:off x="218661" y="229214"/>
            <a:ext cx="4572000" cy="624595"/>
          </a:xfrm>
          <a:prstGeom prst="rect">
            <a:avLst/>
          </a:prstGeom>
          <a:noFill/>
        </p:spPr>
        <p:txBody>
          <a:bodyPr wrap="square">
            <a:spAutoFit/>
          </a:bodyPr>
          <a:lstStyle/>
          <a:p>
            <a:pPr marL="588645">
              <a:lnSpc>
                <a:spcPct val="130000"/>
              </a:lnSpc>
              <a:buNone/>
              <a:tabLst>
                <a:tab pos="540385" algn="l"/>
              </a:tabLst>
            </a:pPr>
            <a:r>
              <a:rPr lang="vi-VN" b="1" spc="-20" dirty="0">
                <a:effectLst/>
                <a:latin typeface="Times New Roman" panose="02020603050405020304" pitchFamily="18" charset="0"/>
                <a:ea typeface="Times New Roman" panose="02020603050405020304" pitchFamily="18" charset="0"/>
              </a:rPr>
              <a:t>             PHIẾU HỌC TẬP SỐ 1</a:t>
            </a:r>
            <a:endParaRPr lang="en-US" dirty="0">
              <a:effectLst/>
              <a:latin typeface="Times New Roman" panose="02020603050405020304" pitchFamily="18" charset="0"/>
              <a:ea typeface="Times New Roman" panose="02020603050405020304" pitchFamily="18" charset="0"/>
            </a:endParaRPr>
          </a:p>
          <a:p>
            <a:pPr lvl="0" algn="just">
              <a:lnSpc>
                <a:spcPct val="130000"/>
              </a:lnSpc>
              <a:tabLst>
                <a:tab pos="540385" algn="l"/>
              </a:tabLst>
            </a:pPr>
            <a:r>
              <a:rPr lang="vi-VN" b="1" spc="-20" dirty="0">
                <a:effectLst/>
                <a:latin typeface="Times New Roman" panose="02020603050405020304" pitchFamily="18" charset="0"/>
                <a:ea typeface="Times New Roman" panose="02020603050405020304" pitchFamily="18" charset="0"/>
              </a:rPr>
              <a:t>            Ảnh hưởng của nồng độ đến tốc độ phản ứng</a:t>
            </a:r>
            <a:endParaRPr lang="en-US"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33800239-0A20-CDDC-BF03-B75D38B03BE2}"/>
              </a:ext>
            </a:extLst>
          </p:cNvPr>
          <p:cNvPicPr>
            <a:picLocks noChangeAspect="1"/>
          </p:cNvPicPr>
          <p:nvPr/>
        </p:nvPicPr>
        <p:blipFill>
          <a:blip r:embed="rId2"/>
          <a:stretch>
            <a:fillRect/>
          </a:stretch>
        </p:blipFill>
        <p:spPr>
          <a:xfrm>
            <a:off x="824699" y="853809"/>
            <a:ext cx="3141262" cy="2356800"/>
          </a:xfrm>
          <a:prstGeom prst="rect">
            <a:avLst/>
          </a:prstGeom>
        </p:spPr>
      </p:pic>
      <p:sp>
        <p:nvSpPr>
          <p:cNvPr id="10" name="TextBox 9">
            <a:extLst>
              <a:ext uri="{FF2B5EF4-FFF2-40B4-BE49-F238E27FC236}">
                <a16:creationId xmlns:a16="http://schemas.microsoft.com/office/drawing/2014/main" id="{4C14C773-A7EB-15A5-4971-39955CF0303D}"/>
              </a:ext>
            </a:extLst>
          </p:cNvPr>
          <p:cNvSpPr txBox="1"/>
          <p:nvPr/>
        </p:nvSpPr>
        <p:spPr>
          <a:xfrm>
            <a:off x="258417" y="3267270"/>
            <a:ext cx="4273826" cy="1672253"/>
          </a:xfrm>
          <a:prstGeom prst="rect">
            <a:avLst/>
          </a:prstGeom>
          <a:noFill/>
        </p:spPr>
        <p:txBody>
          <a:bodyPr wrap="square">
            <a:spAutoFit/>
          </a:bodyPr>
          <a:lstStyle/>
          <a:p>
            <a:pPr marL="22225" algn="just">
              <a:spcAft>
                <a:spcPts val="800"/>
              </a:spcAft>
              <a:buNone/>
              <a:tabLst>
                <a:tab pos="540385" algn="l"/>
              </a:tabLst>
            </a:pPr>
            <a:r>
              <a:rPr lang="vi-VN" sz="1200" b="1" spc="-3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Hãy gắn bong bóng màu xanh lá cây vào ống nghiệm mà em dự đoán là tốc độ phản ứng nhanh nhất, gắn bong bóng màu đỏ vào ống nghiệm mà em dự đoán là tốc độ phản ứng chậm nhất, gắn bong bóng màu xanh dương vào ống nghiệm còn lại.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nút</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a:t>
            </a:r>
            <a:r>
              <a:rPr lang="vi-VN" sz="1200" b="1" spc="-40" dirty="0">
                <a:latin typeface="Times New Roman" panose="02020603050405020304" pitchFamily="18" charset="0"/>
                <a:ea typeface="Calibri" panose="020F0502020204030204" pitchFamily="34" charset="0"/>
                <a:cs typeface="Times New Roman" panose="02020603050405020304" pitchFamily="18" charset="0"/>
              </a:rPr>
              <a:t>bắt đầu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và</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quan</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sát</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mức</a:t>
            </a:r>
            <a:r>
              <a:rPr lang="vi-VN" sz="1200" b="1" spc="-40" dirty="0">
                <a:latin typeface="Times New Roman" panose="02020603050405020304" pitchFamily="18" charset="0"/>
                <a:ea typeface="Calibri" panose="020F0502020204030204" pitchFamily="34" charset="0"/>
                <a:cs typeface="Times New Roman" panose="02020603050405020304" pitchFamily="18" charset="0"/>
              </a:rPr>
              <a:t> độ phồng của</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bong </a:t>
            </a:r>
            <a:r>
              <a:rPr lang="en-US" sz="1200" b="1" spc="-4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1200" b="1" spc="-40" dirty="0">
                <a:latin typeface="Times New Roman" panose="02020603050405020304" pitchFamily="18" charset="0"/>
                <a:ea typeface="Calibri" panose="020F0502020204030204" pitchFamily="34" charset="0"/>
                <a:cs typeface="Times New Roman" panose="02020603050405020304" pitchFamily="18" charset="0"/>
              </a:rPr>
              <a:t>. </a:t>
            </a:r>
            <a:endParaRPr lang="vi-VN" sz="1200" b="1" spc="-40" dirty="0">
              <a:latin typeface="Times New Roman" panose="02020603050405020304" pitchFamily="18" charset="0"/>
              <a:ea typeface="Calibri" panose="020F0502020204030204" pitchFamily="34" charset="0"/>
              <a:cs typeface="Times New Roman" panose="02020603050405020304" pitchFamily="18" charset="0"/>
            </a:endParaRPr>
          </a:p>
          <a:p>
            <a:pPr marL="22225" algn="just">
              <a:spcAft>
                <a:spcPts val="800"/>
              </a:spcAft>
              <a:buNone/>
              <a:tabLst>
                <a:tab pos="540385" algn="l"/>
              </a:tabLst>
            </a:pPr>
            <a:r>
              <a:rPr lang="vi-VN"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Câu hỏi: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phồng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phồng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nồng</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vi-VN" sz="1200" b="1" spc="-2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2244D7B-9F94-81B3-534D-4AA39DE378A2}"/>
              </a:ext>
            </a:extLst>
          </p:cNvPr>
          <p:cNvSpPr/>
          <p:nvPr/>
        </p:nvSpPr>
        <p:spPr>
          <a:xfrm>
            <a:off x="4681330" y="218659"/>
            <a:ext cx="4353339" cy="4777523"/>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F2E2F04D-1C18-67DD-86B9-09FC9DE4DB09}"/>
              </a:ext>
            </a:extLst>
          </p:cNvPr>
          <p:cNvSpPr txBox="1"/>
          <p:nvPr/>
        </p:nvSpPr>
        <p:spPr>
          <a:xfrm>
            <a:off x="4462669" y="190926"/>
            <a:ext cx="4572000" cy="624595"/>
          </a:xfrm>
          <a:prstGeom prst="rect">
            <a:avLst/>
          </a:prstGeom>
          <a:noFill/>
        </p:spPr>
        <p:txBody>
          <a:bodyPr wrap="square">
            <a:spAutoFit/>
          </a:bodyPr>
          <a:lstStyle/>
          <a:p>
            <a:pPr marL="457200" algn="ctr">
              <a:lnSpc>
                <a:spcPct val="130000"/>
              </a:lnSpc>
              <a:buNone/>
            </a:pPr>
            <a:r>
              <a:rPr lang="vi-VN" b="1" spc="-20" dirty="0">
                <a:effectLst/>
                <a:latin typeface="Times New Roman" panose="02020603050405020304" pitchFamily="18" charset="0"/>
                <a:ea typeface="Times New Roman" panose="02020603050405020304" pitchFamily="18" charset="0"/>
              </a:rPr>
              <a:t>PHIẾU HỌC TẬP SỐ 2</a:t>
            </a:r>
            <a:endParaRPr lang="en-US" dirty="0">
              <a:effectLst/>
              <a:latin typeface="Times New Roman" panose="02020603050405020304" pitchFamily="18" charset="0"/>
              <a:ea typeface="Times New Roman" panose="02020603050405020304" pitchFamily="18" charset="0"/>
            </a:endParaRPr>
          </a:p>
          <a:p>
            <a:pPr marL="457200" algn="ctr">
              <a:lnSpc>
                <a:spcPct val="130000"/>
              </a:lnSpc>
              <a:buNone/>
            </a:pPr>
            <a:r>
              <a:rPr lang="vi-VN" b="1" spc="-20" dirty="0">
                <a:effectLst/>
                <a:latin typeface="Times New Roman" panose="02020603050405020304" pitchFamily="18" charset="0"/>
                <a:ea typeface="Times New Roman" panose="02020603050405020304" pitchFamily="18" charset="0"/>
              </a:rPr>
              <a:t>Ảnh hưởng của nhiệt độ đến tốc độ phản ứng</a:t>
            </a:r>
            <a:endParaRPr lang="en-US" dirty="0">
              <a:effectLst/>
              <a:latin typeface="Times New Roman" panose="02020603050405020304" pitchFamily="18" charset="0"/>
              <a:ea typeface="Times New Roman" panose="02020603050405020304" pitchFamily="18" charset="0"/>
            </a:endParaRPr>
          </a:p>
        </p:txBody>
      </p:sp>
      <p:pic>
        <p:nvPicPr>
          <p:cNvPr id="16" name="Picture 15">
            <a:extLst>
              <a:ext uri="{FF2B5EF4-FFF2-40B4-BE49-F238E27FC236}">
                <a16:creationId xmlns:a16="http://schemas.microsoft.com/office/drawing/2014/main" id="{6E142220-F02E-15A5-A698-41648F8A2FB1}"/>
              </a:ext>
            </a:extLst>
          </p:cNvPr>
          <p:cNvPicPr>
            <a:picLocks noChangeAspect="1"/>
          </p:cNvPicPr>
          <p:nvPr/>
        </p:nvPicPr>
        <p:blipFill>
          <a:blip r:embed="rId3"/>
          <a:stretch>
            <a:fillRect/>
          </a:stretch>
        </p:blipFill>
        <p:spPr>
          <a:xfrm>
            <a:off x="5430037" y="853809"/>
            <a:ext cx="3152217" cy="2342882"/>
          </a:xfrm>
          <a:prstGeom prst="rect">
            <a:avLst/>
          </a:prstGeom>
        </p:spPr>
      </p:pic>
      <p:sp>
        <p:nvSpPr>
          <p:cNvPr id="18" name="TextBox 17">
            <a:extLst>
              <a:ext uri="{FF2B5EF4-FFF2-40B4-BE49-F238E27FC236}">
                <a16:creationId xmlns:a16="http://schemas.microsoft.com/office/drawing/2014/main" id="{7DFD7C28-CC1F-56C8-B0D3-B9697DF9A46A}"/>
              </a:ext>
            </a:extLst>
          </p:cNvPr>
          <p:cNvSpPr txBox="1"/>
          <p:nvPr/>
        </p:nvSpPr>
        <p:spPr>
          <a:xfrm>
            <a:off x="4681330" y="3234979"/>
            <a:ext cx="4353339" cy="1754326"/>
          </a:xfrm>
          <a:prstGeom prst="rect">
            <a:avLst/>
          </a:prstGeom>
          <a:noFill/>
        </p:spPr>
        <p:txBody>
          <a:bodyPr wrap="square">
            <a:spAutoFit/>
          </a:bodyPr>
          <a:lstStyle/>
          <a:p>
            <a:pPr algn="just">
              <a:buNone/>
            </a:pP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Hãy g</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ắn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vào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mà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 đoán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là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 g</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ắn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đỏ</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vào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mà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 đoán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là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chậm</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nút</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bắt đầu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vi-VN" sz="1200" b="1" spc="-40" dirty="0">
                <a:effectLst/>
                <a:latin typeface="Times New Roman" panose="02020603050405020304" pitchFamily="18" charset="0"/>
                <a:ea typeface="Calibri" panose="020F0502020204030204" pitchFamily="34" charset="0"/>
                <a:cs typeface="Times New Roman" panose="02020603050405020304" pitchFamily="18" charset="0"/>
              </a:rPr>
              <a:t> độ phồng của</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4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4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None/>
            </a:pP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Câu hỏi: ở nhiệt độ nào phản ứng xảy ra nhanh hơn?</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lphaUcPeriod"/>
            </a:pPr>
            <a:r>
              <a:rPr lang="vi-VN" sz="1200" b="1" spc="-20" dirty="0">
                <a:effectLst/>
                <a:latin typeface="Times New Roman" panose="02020603050405020304" pitchFamily="18" charset="0"/>
                <a:ea typeface="Times New Roman" panose="02020603050405020304" pitchFamily="18" charset="0"/>
                <a:cs typeface="Times New Roman" panose="02020603050405020304" pitchFamily="18" charset="0"/>
              </a:rPr>
              <a:t>Phản ứng ở 0</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°C</a:t>
            </a:r>
          </a:p>
          <a:p>
            <a:pPr marL="342900" lvl="0" indent="-342900" algn="just">
              <a:buFont typeface="+mj-lt"/>
              <a:buAutoNum type="alphaUcPeriod"/>
            </a:pPr>
            <a:r>
              <a:rPr lang="vi-VN" sz="1200" b="1" dirty="0">
                <a:effectLst/>
                <a:latin typeface="Times New Roman" panose="02020603050405020304" pitchFamily="18" charset="0"/>
                <a:ea typeface="Times New Roman" panose="02020603050405020304" pitchFamily="18" charset="0"/>
                <a:cs typeface="Times New Roman" panose="02020603050405020304" pitchFamily="18" charset="0"/>
              </a:rPr>
              <a:t>Phản ứng ở 85</a:t>
            </a: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°C</a:t>
            </a:r>
          </a:p>
          <a:p>
            <a:pPr algn="just">
              <a:buNone/>
            </a:pPr>
            <a:r>
              <a:rPr lang="vi-VN" sz="1200" b="1" dirty="0">
                <a:effectLst/>
                <a:latin typeface="Times New Roman" panose="02020603050405020304" pitchFamily="18" charset="0"/>
                <a:ea typeface="Calibri" panose="020F0502020204030204" pitchFamily="34" charset="0"/>
                <a:cs typeface="Times New Roman" panose="02020603050405020304" pitchFamily="18" charset="0"/>
              </a:rPr>
              <a:t>Em hãy rút ra kết luận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vi-VN" sz="1200" b="1" dirty="0">
                <a:effectLst/>
                <a:latin typeface="Times New Roman" panose="02020603050405020304" pitchFamily="18" charset="0"/>
                <a:ea typeface="Calibri" panose="020F0502020204030204" pitchFamily="34" charset="0"/>
                <a:cs typeface="Times New Roman" panose="02020603050405020304" pitchFamily="18" charset="0"/>
              </a:rPr>
              <a:t> độ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tốc</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vi-VN"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02779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BBC6-BC8F-47AA-277C-AE6D633C7C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2D8A22-AC76-B867-C2F8-EC0646BC92ED}"/>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E72B711F-D2F8-F115-9C7D-DF2B68DBEA39}"/>
              </a:ext>
            </a:extLst>
          </p:cNvPr>
          <p:cNvSpPr/>
          <p:nvPr/>
        </p:nvSpPr>
        <p:spPr>
          <a:xfrm>
            <a:off x="218661" y="218660"/>
            <a:ext cx="4353339" cy="4777524"/>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9BB71490-957C-D1AB-A384-83365EBBDAF4}"/>
              </a:ext>
            </a:extLst>
          </p:cNvPr>
          <p:cNvSpPr txBox="1"/>
          <p:nvPr/>
        </p:nvSpPr>
        <p:spPr>
          <a:xfrm>
            <a:off x="218661" y="229214"/>
            <a:ext cx="4572000" cy="523220"/>
          </a:xfrm>
          <a:prstGeom prst="rect">
            <a:avLst/>
          </a:prstGeom>
          <a:noFill/>
        </p:spPr>
        <p:txBody>
          <a:bodyPr wrap="square">
            <a:spAutoFit/>
          </a:bodyPr>
          <a:lstStyle/>
          <a:p>
            <a:r>
              <a:rPr lang="vi-VN"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PHIẾU HỌC TẬP SỐ 3</a:t>
            </a:r>
            <a:endParaRPr lang="en-US" dirty="0">
              <a:latin typeface="Times New Roman" panose="02020603050405020304" pitchFamily="18" charset="0"/>
              <a:cs typeface="Times New Roman" panose="02020603050405020304" pitchFamily="18" charset="0"/>
            </a:endParaRPr>
          </a:p>
          <a:p>
            <a:r>
              <a:rPr lang="vi-VN" b="1" dirty="0">
                <a:latin typeface="Times New Roman" panose="02020603050405020304" pitchFamily="18" charset="0"/>
                <a:cs typeface="Times New Roman" panose="02020603050405020304" pitchFamily="18" charset="0"/>
              </a:rPr>
              <a:t>Ảnh hưởng của diện tích bề mặt đến tốc độ phản ứng</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90BCD5B8-3565-A8FE-C53F-7A7A77410368}"/>
              </a:ext>
            </a:extLst>
          </p:cNvPr>
          <p:cNvSpPr/>
          <p:nvPr/>
        </p:nvSpPr>
        <p:spPr>
          <a:xfrm>
            <a:off x="4681330" y="218659"/>
            <a:ext cx="4353339" cy="4777523"/>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696965D0-C2B9-2B4B-4F9D-939637DC7DC9}"/>
              </a:ext>
            </a:extLst>
          </p:cNvPr>
          <p:cNvPicPr>
            <a:picLocks noChangeAspect="1"/>
          </p:cNvPicPr>
          <p:nvPr/>
        </p:nvPicPr>
        <p:blipFill>
          <a:blip r:embed="rId2"/>
          <a:stretch>
            <a:fillRect/>
          </a:stretch>
        </p:blipFill>
        <p:spPr>
          <a:xfrm>
            <a:off x="808179" y="762989"/>
            <a:ext cx="3028325" cy="2454058"/>
          </a:xfrm>
          <a:prstGeom prst="rect">
            <a:avLst/>
          </a:prstGeom>
        </p:spPr>
      </p:pic>
      <p:sp>
        <p:nvSpPr>
          <p:cNvPr id="5" name="TextBox 4">
            <a:extLst>
              <a:ext uri="{FF2B5EF4-FFF2-40B4-BE49-F238E27FC236}">
                <a16:creationId xmlns:a16="http://schemas.microsoft.com/office/drawing/2014/main" id="{4ABE56D0-88CE-AA96-5F2F-AD786B995886}"/>
              </a:ext>
            </a:extLst>
          </p:cNvPr>
          <p:cNvSpPr txBox="1"/>
          <p:nvPr/>
        </p:nvSpPr>
        <p:spPr>
          <a:xfrm>
            <a:off x="263386" y="3241856"/>
            <a:ext cx="4263887" cy="1754326"/>
          </a:xfrm>
          <a:prstGeom prst="rect">
            <a:avLst/>
          </a:prstGeom>
          <a:noFill/>
        </p:spPr>
        <p:txBody>
          <a:bodyPr wrap="square">
            <a:spAutoFit/>
          </a:bodyPr>
          <a:lstStyle/>
          <a:p>
            <a:pPr algn="just">
              <a:buNone/>
            </a:pP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Hãy g</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ắn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vào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mà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 đoán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là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đỏ</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vào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mà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 đoán </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là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chậm</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vào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ống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nút</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 độ phồng của</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bong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200" b="1" spc="-2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200" b="1" dirty="0">
                <a:latin typeface="Times New Roman" panose="02020603050405020304" pitchFamily="18" charset="0"/>
                <a:cs typeface="Times New Roman" panose="02020603050405020304" pitchFamily="18" charset="0"/>
              </a:rPr>
              <a:t>Câu hỏi: </a:t>
            </a:r>
            <a:r>
              <a:rPr lang="en-US" sz="1200" b="1" dirty="0" err="1">
                <a:latin typeface="Times New Roman" panose="02020603050405020304" pitchFamily="18" charset="0"/>
                <a:cs typeface="Times New Roman" panose="02020603050405020304" pitchFamily="18" charset="0"/>
              </a:rPr>
              <a:t>loại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canxi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cacbonat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xảy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ra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nhất</a:t>
            </a:r>
            <a:r>
              <a:rPr lang="en-US" sz="1200" b="1" dirty="0">
                <a:latin typeface="Times New Roman" panose="02020603050405020304" pitchFamily="18" charset="0"/>
                <a:cs typeface="Times New Roman" panose="02020603050405020304" pitchFamily="18" charset="0"/>
              </a:rPr>
              <a:t>?</a:t>
            </a:r>
          </a:p>
          <a:p>
            <a:pPr>
              <a:buNone/>
            </a:pPr>
            <a:r>
              <a:rPr lang="vi-VN" sz="1200" b="1" dirty="0">
                <a:effectLst/>
                <a:latin typeface="Times New Roman" panose="02020603050405020304" pitchFamily="18" charset="0"/>
                <a:ea typeface="Calibri" panose="020F0502020204030204" pitchFamily="34" charset="0"/>
                <a:cs typeface="Times New Roman" panose="02020603050405020304" pitchFamily="18" charset="0"/>
              </a:rPr>
              <a:t>Hãy rút ra kết luận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vi-VN" sz="1200" b="1" dirty="0">
                <a:effectLst/>
                <a:latin typeface="Times New Roman" panose="02020603050405020304" pitchFamily="18" charset="0"/>
                <a:ea typeface="Calibri" panose="020F0502020204030204" pitchFamily="34" charset="0"/>
                <a:cs typeface="Times New Roman" panose="02020603050405020304" pitchFamily="18" charset="0"/>
              </a:rPr>
              <a:t> tích bề mặt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tốc</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vi-VN"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3DDAFF5-3A68-F47D-955B-3781A3CC5B54}"/>
              </a:ext>
            </a:extLst>
          </p:cNvPr>
          <p:cNvSpPr txBox="1"/>
          <p:nvPr/>
        </p:nvSpPr>
        <p:spPr>
          <a:xfrm>
            <a:off x="5022370" y="209950"/>
            <a:ext cx="4572000" cy="587853"/>
          </a:xfrm>
          <a:prstGeom prst="rect">
            <a:avLst/>
          </a:prstGeom>
          <a:noFill/>
        </p:spPr>
        <p:txBody>
          <a:bodyPr wrap="square">
            <a:spAutoFit/>
          </a:bodyPr>
          <a:lstStyle/>
          <a:p>
            <a:pPr marL="588645">
              <a:lnSpc>
                <a:spcPct val="130000"/>
              </a:lnSpc>
              <a:buNone/>
              <a:tabLst>
                <a:tab pos="540385" algn="l"/>
              </a:tabLst>
            </a:pPr>
            <a:r>
              <a:rPr lang="vi-VN" b="1" spc="-20" dirty="0">
                <a:effectLst/>
                <a:latin typeface="Times New Roman" panose="02020603050405020304" pitchFamily="18" charset="0"/>
                <a:ea typeface="Times New Roman" panose="02020603050405020304" pitchFamily="18" charset="0"/>
                <a:cs typeface="Times New Roman" panose="02020603050405020304" pitchFamily="18" charset="0"/>
              </a:rPr>
              <a:t>            PHIẾU HỌC TẬP SỐ 4</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r>
              <a:rPr lang="vi-VN" b="1" spc="-20" dirty="0">
                <a:effectLst/>
                <a:latin typeface="Times New Roman" panose="02020603050405020304" pitchFamily="18" charset="0"/>
                <a:ea typeface="Calibri" panose="020F0502020204030204" pitchFamily="34" charset="0"/>
                <a:cs typeface="Times New Roman" panose="02020603050405020304" pitchFamily="18" charset="0"/>
              </a:rPr>
              <a:t>Ảnh hưởng của chất xúc tác đến tốc độ phản ứng</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EA57A2C-94F4-0780-C848-A67FA78D1BAB}"/>
              </a:ext>
            </a:extLst>
          </p:cNvPr>
          <p:cNvPicPr>
            <a:picLocks noChangeAspect="1"/>
          </p:cNvPicPr>
          <p:nvPr/>
        </p:nvPicPr>
        <p:blipFill>
          <a:blip r:embed="rId3"/>
          <a:stretch>
            <a:fillRect/>
          </a:stretch>
        </p:blipFill>
        <p:spPr>
          <a:xfrm>
            <a:off x="5213127" y="752434"/>
            <a:ext cx="3289743" cy="2454617"/>
          </a:xfrm>
          <a:prstGeom prst="rect">
            <a:avLst/>
          </a:prstGeom>
        </p:spPr>
      </p:pic>
      <p:sp>
        <p:nvSpPr>
          <p:cNvPr id="14" name="TextBox 13">
            <a:extLst>
              <a:ext uri="{FF2B5EF4-FFF2-40B4-BE49-F238E27FC236}">
                <a16:creationId xmlns:a16="http://schemas.microsoft.com/office/drawing/2014/main" id="{055C1FB4-F7C1-B54C-A6B1-40D793DB7BD3}"/>
              </a:ext>
            </a:extLst>
          </p:cNvPr>
          <p:cNvSpPr txBox="1"/>
          <p:nvPr/>
        </p:nvSpPr>
        <p:spPr>
          <a:xfrm>
            <a:off x="4636603" y="3270897"/>
            <a:ext cx="4353339" cy="1754326"/>
          </a:xfrm>
          <a:prstGeom prst="rect">
            <a:avLst/>
          </a:prstGeom>
          <a:noFill/>
        </p:spPr>
        <p:txBody>
          <a:bodyPr wrap="square">
            <a:spAutoFit/>
          </a:bodyPr>
          <a:lstStyle/>
          <a:p>
            <a:pPr marL="22225" algn="just">
              <a:buNone/>
            </a:pP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Thực hiện cho hóa chất vào ống nghiệm: Cho hydrogen peroxide vào cả 2 ống nghiệm, cho Manganese(IV) oxide (chất xúc tác) vào 1 ống nghiệm. Nhấn nút bắt đầu và quan sát phản ứng.</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2225" algn="just">
              <a:buNone/>
            </a:pP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Học sinh trả lời câu hỏi: Phản ứng ở ống nghiệm nào xảy ra nhanh hơn?</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buFont typeface="+mj-lt"/>
              <a:buAutoNum type="alphaUcPeriod"/>
              <a:tabLst>
                <a:tab pos="562610" algn="l"/>
              </a:tabLst>
            </a:pPr>
            <a:r>
              <a:rPr lang="vi-VN" sz="1200" b="1" spc="-20" dirty="0">
                <a:effectLst/>
                <a:latin typeface="Times New Roman" panose="02020603050405020304" pitchFamily="18" charset="0"/>
                <a:ea typeface="Times New Roman" panose="02020603050405020304" pitchFamily="18" charset="0"/>
                <a:cs typeface="Times New Roman" panose="02020603050405020304" pitchFamily="18" charset="0"/>
              </a:rPr>
              <a:t>Ống nghiệm có xúc tác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mj-lt"/>
              <a:buAutoNum type="alphaUcPeriod"/>
              <a:tabLst>
                <a:tab pos="562610" algn="l"/>
              </a:tabLst>
            </a:pPr>
            <a:r>
              <a:rPr lang="vi-VN" sz="1200" b="1" spc="-20" dirty="0">
                <a:effectLst/>
                <a:latin typeface="Times New Roman" panose="02020603050405020304" pitchFamily="18" charset="0"/>
                <a:ea typeface="Times New Roman" panose="02020603050405020304" pitchFamily="18" charset="0"/>
                <a:cs typeface="Times New Roman" panose="02020603050405020304" pitchFamily="18" charset="0"/>
              </a:rPr>
              <a:t>Ống nghiệm không có chất xúc tác</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2225" algn="just">
              <a:buNone/>
            </a:pP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Hãy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rút</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 hưởng của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 xúc tác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tốc</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200" b="1" spc="-2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spc="-2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vi-VN" sz="1200" b="1" spc="-2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794641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E25B6B-BC23-C035-5042-73ED65B92CCE}"/>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0B31887B-77F3-D0B2-A755-8C7A23EFAD14}"/>
              </a:ext>
            </a:extLst>
          </p:cNvPr>
          <p:cNvSpPr txBox="1"/>
          <p:nvPr/>
        </p:nvSpPr>
        <p:spPr>
          <a:xfrm>
            <a:off x="427382" y="274067"/>
            <a:ext cx="8289235" cy="2564805"/>
          </a:xfrm>
          <a:prstGeom prst="rect">
            <a:avLst/>
          </a:prstGeom>
          <a:noFill/>
        </p:spPr>
        <p:txBody>
          <a:bodyPr wrap="square">
            <a:spAutoFit/>
          </a:bodyPr>
          <a:lstStyle/>
          <a:p>
            <a:pPr algn="just">
              <a:spcBef>
                <a:spcPts val="600"/>
              </a:spcBef>
              <a:spcAft>
                <a:spcPts val="800"/>
              </a:spcAft>
              <a:buNone/>
            </a:pPr>
            <a:r>
              <a:rPr lang="nl-NL"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Bước 3: Báo cáo kết quả hoạt động và thảo luận</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36195" lvl="0" indent="-342900" algn="just">
              <a:buFont typeface="Times New Roman" panose="02020603050405020304" pitchFamily="18" charset="0"/>
              <a:buChar char="-"/>
            </a:pP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Đại</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diện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bày</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so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sánh</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đoán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quả</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mô</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phỏng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6195" lvl="0" indent="-342900" algn="just">
              <a:buFont typeface="Times New Roman" panose="02020603050405020304" pitchFamily="18" charset="0"/>
              <a:buChar char="-"/>
            </a:pP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khác</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biện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Vì</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bóng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phồng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nhanh</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Yếu</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tố</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quyết</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định</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6195" lvl="0" indent="-342900" algn="just">
              <a:buFont typeface="Times New Roman" panose="02020603050405020304" pitchFamily="18" charset="0"/>
              <a:buChar char="-"/>
            </a:pP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HS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cùng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kiểm</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chứng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giả</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thuyết</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ban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đầu</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thiện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dựa</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chứng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6195" lvl="0" indent="-342900" algn="just">
              <a:buFont typeface="Times New Roman" panose="02020603050405020304" pitchFamily="18" charset="0"/>
              <a:buChar char="-"/>
            </a:pP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GV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hỗ</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trợ</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thiện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khoa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từng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yếu</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tố</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ảnh</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hưởng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tốc</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ứng</a:t>
            </a:r>
            <a:r>
              <a:rPr lang="en-US" sz="16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6195" algn="just">
              <a:spcBef>
                <a:spcPts val="600"/>
              </a:spcBef>
              <a:buNone/>
            </a:pPr>
            <a:r>
              <a:rPr lang="nl-NL"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Bước 4: Đánh giá kết quả thực hiện nhiệm vụ học tập</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buNone/>
            </a:pPr>
            <a:r>
              <a:rPr lang="pt-BR" sz="1600" b="1" spc="3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 đánh giá kết quả thực hiện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giá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giá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4D7ABAD-FA9F-AD4A-3872-132D4D3C28FF}"/>
              </a:ext>
            </a:extLst>
          </p:cNvPr>
          <p:cNvPicPr>
            <a:picLocks noChangeAspect="1"/>
          </p:cNvPicPr>
          <p:nvPr/>
        </p:nvPicPr>
        <p:blipFill>
          <a:blip r:embed="rId2"/>
          <a:stretch>
            <a:fillRect/>
          </a:stretch>
        </p:blipFill>
        <p:spPr>
          <a:xfrm>
            <a:off x="533575" y="2838872"/>
            <a:ext cx="2868046" cy="2150941"/>
          </a:xfrm>
          <a:prstGeom prst="rect">
            <a:avLst/>
          </a:prstGeom>
        </p:spPr>
      </p:pic>
      <p:pic>
        <p:nvPicPr>
          <p:cNvPr id="3" name="Picture 2">
            <a:extLst>
              <a:ext uri="{FF2B5EF4-FFF2-40B4-BE49-F238E27FC236}">
                <a16:creationId xmlns:a16="http://schemas.microsoft.com/office/drawing/2014/main" id="{7F0834AD-18EE-95F8-960D-4641A5EFEB9F}"/>
              </a:ext>
            </a:extLst>
          </p:cNvPr>
          <p:cNvPicPr>
            <a:picLocks noChangeAspect="1"/>
          </p:cNvPicPr>
          <p:nvPr/>
        </p:nvPicPr>
        <p:blipFill>
          <a:blip r:embed="rId3"/>
          <a:stretch>
            <a:fillRect/>
          </a:stretch>
        </p:blipFill>
        <p:spPr>
          <a:xfrm>
            <a:off x="3507549" y="2838872"/>
            <a:ext cx="2769961" cy="2150941"/>
          </a:xfrm>
          <a:prstGeom prst="rect">
            <a:avLst/>
          </a:prstGeom>
        </p:spPr>
      </p:pic>
      <p:pic>
        <p:nvPicPr>
          <p:cNvPr id="5" name="Picture 4">
            <a:extLst>
              <a:ext uri="{FF2B5EF4-FFF2-40B4-BE49-F238E27FC236}">
                <a16:creationId xmlns:a16="http://schemas.microsoft.com/office/drawing/2014/main" id="{5128F7AE-C739-D0AB-8D96-178F27223C39}"/>
              </a:ext>
            </a:extLst>
          </p:cNvPr>
          <p:cNvPicPr>
            <a:picLocks noChangeAspect="1"/>
          </p:cNvPicPr>
          <p:nvPr/>
        </p:nvPicPr>
        <p:blipFill>
          <a:blip r:embed="rId4"/>
          <a:stretch>
            <a:fillRect/>
          </a:stretch>
        </p:blipFill>
        <p:spPr>
          <a:xfrm>
            <a:off x="6383438" y="2838872"/>
            <a:ext cx="2700087" cy="2150941"/>
          </a:xfrm>
          <a:prstGeom prst="rect">
            <a:avLst/>
          </a:prstGeom>
        </p:spPr>
      </p:pic>
    </p:spTree>
    <p:extLst>
      <p:ext uri="{BB962C8B-B14F-4D97-AF65-F5344CB8AC3E}">
        <p14:creationId xmlns:p14="http://schemas.microsoft.com/office/powerpoint/2010/main" val="388265193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9D21BE-5A8F-9499-037C-17C6BCD38471}"/>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3C86566-5617-9D27-F441-7E663C589197}"/>
              </a:ext>
            </a:extLst>
          </p:cNvPr>
          <p:cNvGraphicFramePr>
            <a:graphicFrameLocks noGrp="1"/>
          </p:cNvGraphicFramePr>
          <p:nvPr>
            <p:extLst>
              <p:ext uri="{D42A27DB-BD31-4B8C-83A1-F6EECF244321}">
                <p14:modId xmlns:p14="http://schemas.microsoft.com/office/powerpoint/2010/main" val="2272416859"/>
              </p:ext>
            </p:extLst>
          </p:nvPr>
        </p:nvGraphicFramePr>
        <p:xfrm>
          <a:off x="154057" y="167300"/>
          <a:ext cx="8835886" cy="4808900"/>
        </p:xfrm>
        <a:graphic>
          <a:graphicData uri="http://schemas.openxmlformats.org/drawingml/2006/table">
            <a:tbl>
              <a:tblPr firstRow="1" bandRow="1">
                <a:tableStyleId>{214941E3-B257-4238-BCC9-963CEF01FDD4}</a:tableStyleId>
              </a:tblPr>
              <a:tblGrid>
                <a:gridCol w="1183609">
                  <a:extLst>
                    <a:ext uri="{9D8B030D-6E8A-4147-A177-3AD203B41FA5}">
                      <a16:colId xmlns:a16="http://schemas.microsoft.com/office/drawing/2014/main" val="3523102632"/>
                    </a:ext>
                  </a:extLst>
                </a:gridCol>
                <a:gridCol w="2742387">
                  <a:extLst>
                    <a:ext uri="{9D8B030D-6E8A-4147-A177-3AD203B41FA5}">
                      <a16:colId xmlns:a16="http://schemas.microsoft.com/office/drawing/2014/main" val="3994684061"/>
                    </a:ext>
                  </a:extLst>
                </a:gridCol>
                <a:gridCol w="2513596">
                  <a:extLst>
                    <a:ext uri="{9D8B030D-6E8A-4147-A177-3AD203B41FA5}">
                      <a16:colId xmlns:a16="http://schemas.microsoft.com/office/drawing/2014/main" val="3066365983"/>
                    </a:ext>
                  </a:extLst>
                </a:gridCol>
                <a:gridCol w="2396294">
                  <a:extLst>
                    <a:ext uri="{9D8B030D-6E8A-4147-A177-3AD203B41FA5}">
                      <a16:colId xmlns:a16="http://schemas.microsoft.com/office/drawing/2014/main" val="1873009806"/>
                    </a:ext>
                  </a:extLst>
                </a:gridCol>
              </a:tblGrid>
              <a:tr h="38129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solidFill>
                            <a:schemeClr val="bg2"/>
                          </a:solidFill>
                          <a:effectLst/>
                          <a:latin typeface="Times New Roman" panose="02020603050405020304" pitchFamily="18" charset="0"/>
                          <a:cs typeface="Times New Roman" panose="02020603050405020304" pitchFamily="18" charset="0"/>
                        </a:rPr>
                        <a:t>Tiêu</a:t>
                      </a:r>
                      <a:r>
                        <a:rPr lang="en-US" sz="1600" b="1" dirty="0">
                          <a:solidFill>
                            <a:schemeClr val="bg2"/>
                          </a:solidFill>
                          <a:effectLst/>
                          <a:latin typeface="Times New Roman" panose="02020603050405020304" pitchFamily="18" charset="0"/>
                          <a:cs typeface="Times New Roman" panose="02020603050405020304" pitchFamily="18" charset="0"/>
                        </a:rPr>
                        <a:t> </a:t>
                      </a:r>
                      <a:r>
                        <a:rPr lang="en-US" sz="1600" b="1" dirty="0" err="1">
                          <a:solidFill>
                            <a:schemeClr val="bg2"/>
                          </a:solidFill>
                          <a:effectLst/>
                          <a:latin typeface="Times New Roman" panose="02020603050405020304" pitchFamily="18" charset="0"/>
                          <a:cs typeface="Times New Roman" panose="02020603050405020304" pitchFamily="18" charset="0"/>
                        </a:rPr>
                        <a:t>chí</a:t>
                      </a:r>
                      <a:r>
                        <a:rPr lang="en-US" sz="1600" b="1" dirty="0">
                          <a:solidFill>
                            <a:schemeClr val="bg2"/>
                          </a:solidFill>
                          <a:effectLst/>
                          <a:latin typeface="Times New Roman" panose="02020603050405020304" pitchFamily="18" charset="0"/>
                          <a:cs typeface="Times New Roman" panose="02020603050405020304" pitchFamily="18" charset="0"/>
                        </a:rPr>
                        <a:t> </a:t>
                      </a:r>
                      <a:r>
                        <a:rPr lang="en-US" sz="1600" b="1" dirty="0" err="1">
                          <a:solidFill>
                            <a:schemeClr val="bg2"/>
                          </a:solidFill>
                          <a:effectLst/>
                          <a:latin typeface="Times New Roman" panose="02020603050405020304" pitchFamily="18" charset="0"/>
                          <a:cs typeface="Times New Roman" panose="02020603050405020304" pitchFamily="18" charset="0"/>
                        </a:rPr>
                        <a:t>đánh</a:t>
                      </a:r>
                      <a:r>
                        <a:rPr lang="en-US" sz="1600" b="1" dirty="0">
                          <a:solidFill>
                            <a:schemeClr val="bg2"/>
                          </a:solidFill>
                          <a:effectLst/>
                          <a:latin typeface="Times New Roman" panose="02020603050405020304" pitchFamily="18" charset="0"/>
                          <a:cs typeface="Times New Roman" panose="02020603050405020304" pitchFamily="18" charset="0"/>
                        </a:rPr>
                        <a:t> giá</a:t>
                      </a:r>
                      <a:endPar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rgbClr val="FFEBF9"/>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solidFill>
                            <a:schemeClr val="bg2"/>
                          </a:solidFill>
                          <a:effectLst/>
                          <a:latin typeface="Times New Roman" panose="02020603050405020304" pitchFamily="18" charset="0"/>
                          <a:cs typeface="Times New Roman" panose="02020603050405020304" pitchFamily="18" charset="0"/>
                        </a:rPr>
                        <a:t>Mức</a:t>
                      </a:r>
                      <a:r>
                        <a:rPr lang="en-US" sz="1600" b="1" dirty="0">
                          <a:solidFill>
                            <a:schemeClr val="bg2"/>
                          </a:solidFill>
                          <a:effectLst/>
                          <a:latin typeface="Times New Roman" panose="02020603050405020304" pitchFamily="18" charset="0"/>
                          <a:cs typeface="Times New Roman" panose="02020603050405020304" pitchFamily="18" charset="0"/>
                        </a:rPr>
                        <a:t> 3</a:t>
                      </a:r>
                      <a:endPar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solidFill>
                      <a:srgbClr val="FFEBF9"/>
                    </a:solidFill>
                  </a:tcPr>
                </a:tc>
                <a:tc>
                  <a:txBody>
                    <a:bodyPr/>
                    <a:lstStyle/>
                    <a:p>
                      <a:pPr algn="ctr"/>
                      <a:r>
                        <a:rPr lang="vi-VN" sz="1600" b="1" dirty="0">
                          <a:solidFill>
                            <a:schemeClr val="bg2"/>
                          </a:solidFill>
                          <a:latin typeface="Times New Roman" panose="02020603050405020304" pitchFamily="18" charset="0"/>
                          <a:cs typeface="Times New Roman" panose="02020603050405020304" pitchFamily="18" charset="0"/>
                        </a:rPr>
                        <a:t>Mức 2</a:t>
                      </a:r>
                      <a:endParaRPr lang="en-US" sz="1600" b="1" dirty="0">
                        <a:solidFill>
                          <a:schemeClr val="bg2"/>
                        </a:solidFill>
                        <a:latin typeface="Times New Roman" panose="02020603050405020304" pitchFamily="18" charset="0"/>
                        <a:cs typeface="Times New Roman" panose="02020603050405020304" pitchFamily="18" charset="0"/>
                      </a:endParaRPr>
                    </a:p>
                  </a:txBody>
                  <a:tcPr anchor="ctr">
                    <a:solidFill>
                      <a:srgbClr val="FFEBF9"/>
                    </a:solidFill>
                  </a:tcPr>
                </a:tc>
                <a:tc>
                  <a:txBody>
                    <a:bodyPr/>
                    <a:lstStyle/>
                    <a:p>
                      <a:pPr algn="ctr"/>
                      <a:r>
                        <a:rPr lang="vi-VN" sz="1600" b="1" dirty="0">
                          <a:solidFill>
                            <a:schemeClr val="bg2"/>
                          </a:solidFill>
                          <a:latin typeface="Times New Roman" panose="02020603050405020304" pitchFamily="18" charset="0"/>
                          <a:cs typeface="Times New Roman" panose="02020603050405020304" pitchFamily="18" charset="0"/>
                        </a:rPr>
                        <a:t>Mức 1</a:t>
                      </a:r>
                      <a:endParaRPr lang="en-US" sz="1600" b="1" dirty="0">
                        <a:solidFill>
                          <a:schemeClr val="bg2"/>
                        </a:solidFill>
                        <a:latin typeface="Times New Roman" panose="02020603050405020304" pitchFamily="18" charset="0"/>
                        <a:cs typeface="Times New Roman" panose="02020603050405020304" pitchFamily="18" charset="0"/>
                      </a:endParaRPr>
                    </a:p>
                  </a:txBody>
                  <a:tcPr anchor="ctr">
                    <a:solidFill>
                      <a:srgbClr val="FFEBF9"/>
                    </a:solidFill>
                  </a:tcPr>
                </a:tc>
                <a:extLst>
                  <a:ext uri="{0D108BD9-81ED-4DB2-BD59-A6C34878D82A}">
                    <a16:rowId xmlns:a16="http://schemas.microsoft.com/office/drawing/2014/main" val="1941279015"/>
                  </a:ext>
                </a:extLst>
              </a:tr>
              <a:tr h="379265">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bg2"/>
                          </a:solidFill>
                          <a:effectLst/>
                          <a:latin typeface="Times New Roman" panose="02020603050405020304" pitchFamily="18" charset="0"/>
                          <a:cs typeface="Times New Roman" panose="02020603050405020304" pitchFamily="18" charset="0"/>
                        </a:rPr>
                        <a:t>Thao </a:t>
                      </a:r>
                      <a:r>
                        <a:rPr lang="en-US" sz="1400" b="1" dirty="0" err="1">
                          <a:solidFill>
                            <a:schemeClr val="bg2"/>
                          </a:solidFill>
                          <a:effectLst/>
                          <a:latin typeface="Times New Roman" panose="02020603050405020304" pitchFamily="18" charset="0"/>
                          <a:cs typeface="Times New Roman" panose="02020603050405020304" pitchFamily="18" charset="0"/>
                        </a:rPr>
                        <a:t>tác</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phần</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mềm</a:t>
                      </a:r>
                      <a:endParaRPr lang="en-US" sz="1400" b="1" dirty="0">
                        <a:solidFill>
                          <a:schemeClr val="bg2"/>
                        </a:solidFill>
                        <a:effectLst/>
                        <a:latin typeface="Times New Roman" panose="02020603050405020304" pitchFamily="18" charset="0"/>
                        <a:cs typeface="Times New Roman" panose="02020603050405020304" pitchFamily="18" charset="0"/>
                      </a:endParaRPr>
                    </a:p>
                    <a:p>
                      <a:pPr algn="ctr"/>
                      <a:endParaRPr lang="en-US" sz="1400" b="1" dirty="0">
                        <a:solidFill>
                          <a:schemeClr val="bg2"/>
                        </a:solidFill>
                        <a:latin typeface="Times New Roman" panose="02020603050405020304" pitchFamily="18" charset="0"/>
                        <a:cs typeface="Times New Roman" panose="02020603050405020304" pitchFamily="18" charset="0"/>
                      </a:endParaRPr>
                    </a:p>
                  </a:txBody>
                  <a:tcPr anchor="ctr">
                    <a:solidFill>
                      <a:srgbClr val="FFEBF9"/>
                    </a:solidFill>
                  </a:tcPr>
                </a:tc>
                <a:tc>
                  <a:txBody>
                    <a:bodyPr/>
                    <a:lstStyle/>
                    <a:p>
                      <a:pPr algn="ctr"/>
                      <a:r>
                        <a:rPr lang="vi-VN" sz="1400" b="1" dirty="0">
                          <a:solidFill>
                            <a:schemeClr val="bg2"/>
                          </a:solidFill>
                          <a:latin typeface="Times New Roman" panose="02020603050405020304" pitchFamily="18" charset="0"/>
                          <a:cs typeface="Times New Roman" panose="02020603050405020304" pitchFamily="18" charset="0"/>
                        </a:rPr>
                        <a:t>3,0</a:t>
                      </a:r>
                      <a:endParaRPr lang="en-US" sz="1400" b="1"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b="1" dirty="0">
                          <a:solidFill>
                            <a:schemeClr val="bg2"/>
                          </a:solidFill>
                          <a:latin typeface="Times New Roman" panose="02020603050405020304" pitchFamily="18" charset="0"/>
                          <a:cs typeface="Times New Roman" panose="02020603050405020304" pitchFamily="18" charset="0"/>
                        </a:rPr>
                        <a:t>2,5</a:t>
                      </a:r>
                      <a:endParaRPr lang="en-US" sz="1400" b="1"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b="1" dirty="0">
                          <a:solidFill>
                            <a:schemeClr val="bg2"/>
                          </a:solidFill>
                          <a:latin typeface="Times New Roman" panose="02020603050405020304" pitchFamily="18" charset="0"/>
                          <a:cs typeface="Times New Roman" panose="02020603050405020304" pitchFamily="18" charset="0"/>
                        </a:rPr>
                        <a:t>2,0</a:t>
                      </a:r>
                      <a:endParaRPr lang="en-US" sz="1400" b="1" dirty="0">
                        <a:solidFill>
                          <a:schemeClr val="bg2"/>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4386384"/>
                  </a:ext>
                </a:extLst>
              </a:tr>
              <a:tr h="0">
                <a:tc vMerge="1">
                  <a:txBody>
                    <a:bodyPr/>
                    <a:lstStyle/>
                    <a:p>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Thực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hiện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chính</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xác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toàn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bộ</a:t>
                      </a:r>
                      <a:r>
                        <a:rPr lang="en-US" sz="1400" dirty="0">
                          <a:solidFill>
                            <a:schemeClr val="bg2"/>
                          </a:solidFill>
                          <a:effectLst/>
                          <a:latin typeface="Times New Roman" panose="02020603050405020304" pitchFamily="18" charset="0"/>
                          <a:cs typeface="Times New Roman" panose="02020603050405020304" pitchFamily="18" charset="0"/>
                        </a:rPr>
                        <a:t> thao </a:t>
                      </a:r>
                      <a:r>
                        <a:rPr lang="en-US" sz="1400" dirty="0" err="1">
                          <a:solidFill>
                            <a:schemeClr val="bg2"/>
                          </a:solidFill>
                          <a:effectLst/>
                          <a:latin typeface="Times New Roman" panose="02020603050405020304" pitchFamily="18" charset="0"/>
                          <a:cs typeface="Times New Roman" panose="02020603050405020304" pitchFamily="18" charset="0"/>
                        </a:rPr>
                        <a:t>tác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chọn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mô</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phỏng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cho</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hóa</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chất</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lắp</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bóng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khí</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nhấn</a:t>
                      </a:r>
                      <a:r>
                        <a:rPr lang="en-US" sz="1400" dirty="0">
                          <a:solidFill>
                            <a:schemeClr val="bg2"/>
                          </a:solidFill>
                          <a:effectLst/>
                          <a:latin typeface="Times New Roman" panose="02020603050405020304" pitchFamily="18" charset="0"/>
                          <a:cs typeface="Times New Roman" panose="02020603050405020304" pitchFamily="18" charset="0"/>
                        </a:rPr>
                        <a:t> Start; </a:t>
                      </a:r>
                      <a:r>
                        <a:rPr lang="en-US" sz="1400" dirty="0" err="1">
                          <a:solidFill>
                            <a:schemeClr val="bg2"/>
                          </a:solidFill>
                          <a:effectLst/>
                          <a:latin typeface="Times New Roman" panose="02020603050405020304" pitchFamily="18" charset="0"/>
                          <a:cs typeface="Times New Roman" panose="02020603050405020304" pitchFamily="18" charset="0"/>
                        </a:rPr>
                        <a:t>không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mắc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lỗi</a:t>
                      </a:r>
                      <a:r>
                        <a:rPr lang="en-US" sz="1400" dirty="0">
                          <a:solidFill>
                            <a:schemeClr val="bg2"/>
                          </a:solidFill>
                          <a:effectLst/>
                          <a:latin typeface="Times New Roman" panose="02020603050405020304" pitchFamily="18" charset="0"/>
                          <a:cs typeface="Times New Roman" panose="02020603050405020304" pitchFamily="18" charset="0"/>
                        </a:rPr>
                        <a:t> thao </a:t>
                      </a:r>
                      <a:r>
                        <a:rPr lang="en-US" sz="1400" dirty="0" err="1">
                          <a:solidFill>
                            <a:schemeClr val="bg2"/>
                          </a:solidFill>
                          <a:effectLst/>
                          <a:latin typeface="Times New Roman" panose="02020603050405020304" pitchFamily="18" charset="0"/>
                          <a:cs typeface="Times New Roman" panose="02020603050405020304" pitchFamily="18" charset="0"/>
                        </a:rPr>
                        <a:t>tác</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Thực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hiện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được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phần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lớn</a:t>
                      </a:r>
                      <a:r>
                        <a:rPr lang="en-US" sz="1400" dirty="0">
                          <a:solidFill>
                            <a:schemeClr val="bg2"/>
                          </a:solidFill>
                          <a:effectLst/>
                          <a:latin typeface="Times New Roman" panose="02020603050405020304" pitchFamily="18" charset="0"/>
                          <a:cs typeface="Times New Roman" panose="02020603050405020304" pitchFamily="18" charset="0"/>
                        </a:rPr>
                        <a:t> thao </a:t>
                      </a:r>
                      <a:r>
                        <a:rPr lang="en-US" sz="1400" dirty="0" err="1">
                          <a:solidFill>
                            <a:schemeClr val="bg2"/>
                          </a:solidFill>
                          <a:effectLst/>
                          <a:latin typeface="Times New Roman" panose="02020603050405020304" pitchFamily="18" charset="0"/>
                          <a:cs typeface="Times New Roman" panose="02020603050405020304" pitchFamily="18" charset="0"/>
                        </a:rPr>
                        <a:t>tác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chỉ</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sai</a:t>
                      </a:r>
                      <a:r>
                        <a:rPr lang="en-US" sz="1400" dirty="0">
                          <a:solidFill>
                            <a:schemeClr val="bg2"/>
                          </a:solidFill>
                          <a:effectLst/>
                          <a:latin typeface="Times New Roman" panose="02020603050405020304" pitchFamily="18" charset="0"/>
                          <a:cs typeface="Times New Roman" panose="02020603050405020304" pitchFamily="18" charset="0"/>
                        </a:rPr>
                        <a:t> 1–2 </a:t>
                      </a:r>
                      <a:r>
                        <a:rPr lang="en-US" sz="1400" dirty="0" err="1">
                          <a:solidFill>
                            <a:schemeClr val="bg2"/>
                          </a:solidFill>
                          <a:effectLst/>
                          <a:latin typeface="Times New Roman" panose="02020603050405020304" pitchFamily="18" charset="0"/>
                          <a:cs typeface="Times New Roman" panose="02020603050405020304" pitchFamily="18" charset="0"/>
                        </a:rPr>
                        <a:t>bước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nhỏ</a:t>
                      </a:r>
                      <a:endParaRPr lang="en-US" sz="1400" dirty="0">
                        <a:solidFill>
                          <a:schemeClr val="bg2"/>
                        </a:solidFill>
                        <a:effectLst/>
                        <a:latin typeface="Times New Roman" panose="02020603050405020304" pitchFamily="18" charset="0"/>
                        <a:cs typeface="Times New Roman" panose="02020603050405020304" pitchFamily="18" charset="0"/>
                      </a:endParaRPr>
                    </a:p>
                    <a:p>
                      <a:pPr algn="just"/>
                      <a:endParaRPr lang="en-US" sz="1400" dirty="0">
                        <a:solidFill>
                          <a:schemeClr val="bg2"/>
                        </a:solidFill>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Gặp</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nhiều</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lỗi</a:t>
                      </a:r>
                      <a:r>
                        <a:rPr lang="en-US" sz="1400" dirty="0">
                          <a:solidFill>
                            <a:schemeClr val="bg2"/>
                          </a:solidFill>
                          <a:effectLst/>
                          <a:latin typeface="Times New Roman" panose="02020603050405020304" pitchFamily="18" charset="0"/>
                          <a:cs typeface="Times New Roman" panose="02020603050405020304" pitchFamily="18" charset="0"/>
                        </a:rPr>
                        <a:t> thao </a:t>
                      </a:r>
                      <a:r>
                        <a:rPr lang="en-US" sz="1400" dirty="0" err="1">
                          <a:solidFill>
                            <a:schemeClr val="bg2"/>
                          </a:solidFill>
                          <a:effectLst/>
                          <a:latin typeface="Times New Roman" panose="02020603050405020304" pitchFamily="18" charset="0"/>
                          <a:cs typeface="Times New Roman" panose="02020603050405020304" pitchFamily="18" charset="0"/>
                        </a:rPr>
                        <a:t>tác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cần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giáo</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viên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hỗ</a:t>
                      </a:r>
                      <a:r>
                        <a:rPr lang="en-US" sz="1400" dirty="0">
                          <a:solidFill>
                            <a:schemeClr val="bg2"/>
                          </a:solidFill>
                          <a:effectLst/>
                          <a:latin typeface="Times New Roman" panose="02020603050405020304" pitchFamily="18" charset="0"/>
                          <a:cs typeface="Times New Roman" panose="02020603050405020304" pitchFamily="18" charset="0"/>
                        </a:rPr>
                        <a:t> </a:t>
                      </a:r>
                      <a:r>
                        <a:rPr lang="vi-VN" sz="1400" dirty="0">
                          <a:solidFill>
                            <a:schemeClr val="bg2"/>
                          </a:solidFill>
                          <a:effectLst/>
                          <a:latin typeface="Times New Roman" panose="02020603050405020304" pitchFamily="18" charset="0"/>
                          <a:cs typeface="Times New Roman" panose="02020603050405020304" pitchFamily="18" charset="0"/>
                        </a:rPr>
                        <a:t>trợ.</a:t>
                      </a:r>
                      <a:endParaRPr lang="en-US" sz="1400" dirty="0">
                        <a:solidFill>
                          <a:schemeClr val="bg2"/>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8075255"/>
                  </a:ext>
                </a:extLst>
              </a:tr>
              <a:tr h="379265">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err="1">
                          <a:solidFill>
                            <a:schemeClr val="bg2"/>
                          </a:solidFill>
                          <a:effectLst/>
                          <a:latin typeface="Times New Roman" panose="02020603050405020304" pitchFamily="18" charset="0"/>
                          <a:cs typeface="Times New Roman" panose="02020603050405020304" pitchFamily="18" charset="0"/>
                        </a:rPr>
                        <a:t>Dự</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đoán</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và</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giải</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thích</a:t>
                      </a:r>
                      <a:endParaRPr lang="en-US" sz="1400" b="1" dirty="0">
                        <a:solidFill>
                          <a:schemeClr val="bg2"/>
                        </a:solidFill>
                        <a:effectLst/>
                        <a:latin typeface="Times New Roman" panose="02020603050405020304" pitchFamily="18" charset="0"/>
                        <a:cs typeface="Times New Roman" panose="02020603050405020304" pitchFamily="18" charset="0"/>
                      </a:endParaRPr>
                    </a:p>
                    <a:p>
                      <a:pPr algn="ctr"/>
                      <a:endParaRPr lang="en-US" sz="1400" b="1" dirty="0">
                        <a:solidFill>
                          <a:schemeClr val="bg2"/>
                        </a:solidFill>
                        <a:latin typeface="Times New Roman" panose="02020603050405020304" pitchFamily="18" charset="0"/>
                        <a:cs typeface="Times New Roman" panose="02020603050405020304" pitchFamily="18" charset="0"/>
                      </a:endParaRPr>
                    </a:p>
                  </a:txBody>
                  <a:tcPr anchor="ctr">
                    <a:solidFill>
                      <a:srgbClr val="FFEBF9"/>
                    </a:solidFill>
                  </a:tcPr>
                </a:tc>
                <a:tc>
                  <a:txBody>
                    <a:bodyPr/>
                    <a:lstStyle/>
                    <a:p>
                      <a:pPr algn="ctr"/>
                      <a:r>
                        <a:rPr lang="vi-VN" sz="1400" b="1" dirty="0">
                          <a:solidFill>
                            <a:schemeClr val="bg2"/>
                          </a:solidFill>
                          <a:latin typeface="Times New Roman" panose="02020603050405020304" pitchFamily="18" charset="0"/>
                          <a:cs typeface="Times New Roman" panose="02020603050405020304" pitchFamily="18" charset="0"/>
                        </a:rPr>
                        <a:t>2,0</a:t>
                      </a:r>
                      <a:endParaRPr lang="en-US" sz="1400" b="1"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b="1" dirty="0">
                          <a:solidFill>
                            <a:schemeClr val="bg2"/>
                          </a:solidFill>
                          <a:latin typeface="Times New Roman" panose="02020603050405020304" pitchFamily="18" charset="0"/>
                          <a:cs typeface="Times New Roman" panose="02020603050405020304" pitchFamily="18" charset="0"/>
                        </a:rPr>
                        <a:t>1,5</a:t>
                      </a:r>
                      <a:endParaRPr lang="en-US" sz="1400" b="1"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b="1" dirty="0">
                          <a:solidFill>
                            <a:schemeClr val="bg2"/>
                          </a:solidFill>
                          <a:latin typeface="Times New Roman" panose="02020603050405020304" pitchFamily="18" charset="0"/>
                          <a:cs typeface="Times New Roman" panose="02020603050405020304" pitchFamily="18" charset="0"/>
                        </a:rPr>
                        <a:t>1,0</a:t>
                      </a:r>
                      <a:endParaRPr lang="en-US" sz="1400" b="1" dirty="0">
                        <a:solidFill>
                          <a:schemeClr val="bg2"/>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85385458"/>
                  </a:ext>
                </a:extLst>
              </a:tr>
              <a:tr h="379265">
                <a:tc vMerge="1">
                  <a:txBody>
                    <a:bodyPr/>
                    <a:lstStyle/>
                    <a:p>
                      <a:endParaRPr lang="en-US" dirty="0"/>
                    </a:p>
                  </a:txBody>
                  <a:tcPr/>
                </a:tc>
                <a:tc>
                  <a:txBody>
                    <a:bodyPr/>
                    <a:lstStyle/>
                    <a:p>
                      <a:pPr algn="just"/>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Dự</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đoán</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đúng</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và</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giải</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thích</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hợp</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lý</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cho</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cả</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4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thí</a:t>
                      </a:r>
                      <a:r>
                        <a:rPr lang="en-US" sz="1400" b="0" u="none" strike="noStrike" cap="none" dirty="0">
                          <a:solidFill>
                            <a:schemeClr val="bg2"/>
                          </a:solidFill>
                          <a:effectLst/>
                          <a:latin typeface="Times New Roman" panose="02020603050405020304" pitchFamily="18" charset="0"/>
                          <a:cs typeface="Times New Roman" panose="02020603050405020304" pitchFamily="18" charset="0"/>
                          <a:sym typeface="Arial"/>
                        </a:rPr>
                        <a:t> </a:t>
                      </a:r>
                      <a:r>
                        <a:rPr lang="en-US" sz="1400" b="0" u="none" strike="noStrike" cap="none" dirty="0" err="1">
                          <a:solidFill>
                            <a:schemeClr val="bg2"/>
                          </a:solidFill>
                          <a:effectLst/>
                          <a:latin typeface="Times New Roman" panose="02020603050405020304" pitchFamily="18" charset="0"/>
                          <a:cs typeface="Times New Roman" panose="02020603050405020304" pitchFamily="18" charset="0"/>
                          <a:sym typeface="Arial"/>
                        </a:rPr>
                        <a:t>nghiệm</a:t>
                      </a:r>
                      <a:endParaRPr lang="en-US" sz="1400" dirty="0">
                        <a:solidFill>
                          <a:schemeClr val="bg2"/>
                        </a:solidFill>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Dự</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đoán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đúng</a:t>
                      </a:r>
                      <a:r>
                        <a:rPr lang="en-US" sz="1400" dirty="0">
                          <a:solidFill>
                            <a:schemeClr val="bg2"/>
                          </a:solidFill>
                          <a:effectLst/>
                          <a:latin typeface="Times New Roman" panose="02020603050405020304" pitchFamily="18" charset="0"/>
                          <a:cs typeface="Times New Roman" panose="02020603050405020304" pitchFamily="18" charset="0"/>
                        </a:rPr>
                        <a:t> 2–3 </a:t>
                      </a:r>
                      <a:r>
                        <a:rPr lang="en-US" sz="1400" dirty="0" err="1">
                          <a:solidFill>
                            <a:schemeClr val="bg2"/>
                          </a:solidFill>
                          <a:effectLst/>
                          <a:latin typeface="Times New Roman" panose="02020603050405020304" pitchFamily="18" charset="0"/>
                          <a:cs typeface="Times New Roman" panose="02020603050405020304" pitchFamily="18" charset="0"/>
                        </a:rPr>
                        <a:t>thí</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nghiệm</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giải</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thích</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còn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đơn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giản</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Dự</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đoán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đúng</a:t>
                      </a:r>
                      <a:r>
                        <a:rPr lang="en-US" sz="1400" dirty="0">
                          <a:solidFill>
                            <a:schemeClr val="bg2"/>
                          </a:solidFill>
                          <a:effectLst/>
                          <a:latin typeface="Times New Roman" panose="02020603050405020304" pitchFamily="18" charset="0"/>
                          <a:cs typeface="Times New Roman" panose="02020603050405020304" pitchFamily="18" charset="0"/>
                        </a:rPr>
                        <a:t> 0–1 </a:t>
                      </a:r>
                      <a:r>
                        <a:rPr lang="en-US" sz="1400" dirty="0" err="1">
                          <a:solidFill>
                            <a:schemeClr val="bg2"/>
                          </a:solidFill>
                          <a:effectLst/>
                          <a:latin typeface="Times New Roman" panose="02020603050405020304" pitchFamily="18" charset="0"/>
                          <a:cs typeface="Times New Roman" panose="02020603050405020304" pitchFamily="18" charset="0"/>
                        </a:rPr>
                        <a:t>thí</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nghiệm</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giải</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thích</a:t>
                      </a:r>
                      <a:r>
                        <a:rPr lang="en-US" sz="1400" dirty="0">
                          <a:solidFill>
                            <a:schemeClr val="bg2"/>
                          </a:solidFill>
                          <a:effectLst/>
                          <a:latin typeface="Times New Roman" panose="02020603050405020304" pitchFamily="18" charset="0"/>
                          <a:cs typeface="Times New Roman" panose="02020603050405020304" pitchFamily="18" charset="0"/>
                        </a:rPr>
                        <a:t> chưa </a:t>
                      </a:r>
                      <a:r>
                        <a:rPr lang="en-US" sz="1400" dirty="0" err="1">
                          <a:solidFill>
                            <a:schemeClr val="bg2"/>
                          </a:solidFill>
                          <a:effectLst/>
                          <a:latin typeface="Times New Roman" panose="02020603050405020304" pitchFamily="18" charset="0"/>
                          <a:cs typeface="Times New Roman" panose="02020603050405020304" pitchFamily="18" charset="0"/>
                        </a:rPr>
                        <a:t>rõ</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hoặc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sai</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28347792"/>
                  </a:ext>
                </a:extLst>
              </a:tr>
              <a:tr h="379265">
                <a:tc rowSpan="2">
                  <a:txBody>
                    <a:bodyPr/>
                    <a:lstStyle/>
                    <a:p>
                      <a:pPr algn="ctr"/>
                      <a:r>
                        <a:rPr lang="en-US" sz="1400" b="1" dirty="0">
                          <a:solidFill>
                            <a:schemeClr val="bg2"/>
                          </a:solidFill>
                          <a:effectLst/>
                          <a:latin typeface="Times New Roman" panose="02020603050405020304" pitchFamily="18" charset="0"/>
                          <a:cs typeface="Times New Roman" panose="02020603050405020304" pitchFamily="18" charset="0"/>
                        </a:rPr>
                        <a:t>Quan </a:t>
                      </a:r>
                      <a:r>
                        <a:rPr lang="en-US" sz="1400" b="1" dirty="0" err="1">
                          <a:solidFill>
                            <a:schemeClr val="bg2"/>
                          </a:solidFill>
                          <a:effectLst/>
                          <a:latin typeface="Times New Roman" panose="02020603050405020304" pitchFamily="18" charset="0"/>
                          <a:cs typeface="Times New Roman" panose="02020603050405020304" pitchFamily="18" charset="0"/>
                        </a:rPr>
                        <a:t>sát</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và</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ghi</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chép</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kết</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quả</a:t>
                      </a:r>
                      <a:r>
                        <a:rPr lang="en-US" sz="1400" b="1" dirty="0">
                          <a:solidFill>
                            <a:schemeClr val="bg2"/>
                          </a:solidFill>
                          <a:effectLst/>
                          <a:latin typeface="Times New Roman" panose="02020603050405020304" pitchFamily="18" charset="0"/>
                          <a:cs typeface="Times New Roman" panose="02020603050405020304" pitchFamily="18" charset="0"/>
                        </a:rPr>
                        <a:t> </a:t>
                      </a:r>
                      <a:endParaRPr lang="en-US" sz="1400" b="1" dirty="0">
                        <a:solidFill>
                          <a:schemeClr val="bg2"/>
                        </a:solidFill>
                        <a:latin typeface="Times New Roman" panose="02020603050405020304" pitchFamily="18" charset="0"/>
                        <a:cs typeface="Times New Roman" panose="02020603050405020304" pitchFamily="18" charset="0"/>
                      </a:endParaRPr>
                    </a:p>
                  </a:txBody>
                  <a:tcPr anchor="ctr">
                    <a:solidFill>
                      <a:srgbClr val="FFEBF9"/>
                    </a:solidFill>
                  </a:tcPr>
                </a:tc>
                <a:tc>
                  <a:txBody>
                    <a:bodyPr/>
                    <a:lstStyle/>
                    <a:p>
                      <a:pPr algn="ctr"/>
                      <a:r>
                        <a:rPr lang="vi-VN" sz="1400" dirty="0">
                          <a:solidFill>
                            <a:schemeClr val="bg2"/>
                          </a:solidFill>
                          <a:latin typeface="Times New Roman" panose="02020603050405020304" pitchFamily="18" charset="0"/>
                          <a:cs typeface="Times New Roman" panose="02020603050405020304" pitchFamily="18" charset="0"/>
                        </a:rPr>
                        <a:t>2,5</a:t>
                      </a:r>
                      <a:endParaRPr lang="en-US" sz="1400"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dirty="0">
                          <a:solidFill>
                            <a:schemeClr val="bg2"/>
                          </a:solidFill>
                          <a:latin typeface="Times New Roman" panose="02020603050405020304" pitchFamily="18" charset="0"/>
                          <a:cs typeface="Times New Roman" panose="02020603050405020304" pitchFamily="18" charset="0"/>
                        </a:rPr>
                        <a:t>2,0</a:t>
                      </a:r>
                      <a:endParaRPr lang="en-US" sz="1400"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dirty="0">
                          <a:solidFill>
                            <a:schemeClr val="bg2"/>
                          </a:solidFill>
                          <a:latin typeface="Times New Roman" panose="02020603050405020304" pitchFamily="18" charset="0"/>
                          <a:cs typeface="Times New Roman" panose="02020603050405020304" pitchFamily="18" charset="0"/>
                        </a:rPr>
                        <a:t>1,5</a:t>
                      </a:r>
                      <a:endParaRPr lang="en-US" sz="1400" dirty="0">
                        <a:solidFill>
                          <a:schemeClr val="bg2"/>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0985718"/>
                  </a:ext>
                </a:extLst>
              </a:tr>
              <a:tr h="379265">
                <a:tc vMerge="1">
                  <a:txBody>
                    <a:bodyPr/>
                    <a:lstStyle/>
                    <a:p>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Ghi</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chép</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đầy</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đủ</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rõ</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ràng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nêu</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đúng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kết</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quả</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quan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sát</a:t>
                      </a:r>
                      <a:r>
                        <a:rPr lang="en-US" sz="1400" dirty="0">
                          <a:solidFill>
                            <a:schemeClr val="bg2"/>
                          </a:solidFill>
                          <a:effectLst/>
                          <a:latin typeface="Times New Roman" panose="02020603050405020304" pitchFamily="18" charset="0"/>
                          <a:cs typeface="Times New Roman" panose="02020603050405020304" pitchFamily="18" charset="0"/>
                        </a:rPr>
                        <a:t> ở 4 </a:t>
                      </a:r>
                      <a:r>
                        <a:rPr lang="en-US" sz="1400" dirty="0" err="1">
                          <a:solidFill>
                            <a:schemeClr val="bg2"/>
                          </a:solidFill>
                          <a:effectLst/>
                          <a:latin typeface="Times New Roman" panose="02020603050405020304" pitchFamily="18" charset="0"/>
                          <a:cs typeface="Times New Roman" panose="02020603050405020304" pitchFamily="18" charset="0"/>
                        </a:rPr>
                        <a:t>mô</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phỏng</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spc="-30" dirty="0" err="1">
                          <a:solidFill>
                            <a:schemeClr val="bg2"/>
                          </a:solidFill>
                          <a:effectLst/>
                          <a:latin typeface="Times New Roman" panose="02020603050405020304" pitchFamily="18" charset="0"/>
                          <a:cs typeface="Times New Roman" panose="02020603050405020304" pitchFamily="18" charset="0"/>
                        </a:rPr>
                        <a:t>Ghi</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chép</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được</a:t>
                      </a:r>
                      <a:r>
                        <a:rPr lang="en-US" sz="1400" spc="-30" dirty="0">
                          <a:solidFill>
                            <a:schemeClr val="bg2"/>
                          </a:solidFill>
                          <a:effectLst/>
                          <a:latin typeface="Times New Roman" panose="02020603050405020304" pitchFamily="18" charset="0"/>
                          <a:cs typeface="Times New Roman" panose="02020603050405020304" pitchFamily="18" charset="0"/>
                        </a:rPr>
                        <a:t> 2–3 </a:t>
                      </a:r>
                      <a:r>
                        <a:rPr lang="en-US" sz="1400" spc="-30" dirty="0" err="1">
                          <a:solidFill>
                            <a:schemeClr val="bg2"/>
                          </a:solidFill>
                          <a:effectLst/>
                          <a:latin typeface="Times New Roman" panose="02020603050405020304" pitchFamily="18" charset="0"/>
                          <a:cs typeface="Times New Roman" panose="02020603050405020304" pitchFamily="18" charset="0"/>
                        </a:rPr>
                        <a:t>mô</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phỏng</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còn</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thiếu</a:t>
                      </a:r>
                      <a:r>
                        <a:rPr lang="en-US" sz="1400" spc="-30" dirty="0">
                          <a:solidFill>
                            <a:schemeClr val="bg2"/>
                          </a:solidFill>
                          <a:effectLst/>
                          <a:latin typeface="Times New Roman" panose="02020603050405020304" pitchFamily="18" charset="0"/>
                          <a:cs typeface="Times New Roman" panose="02020603050405020304" pitchFamily="18" charset="0"/>
                        </a:rPr>
                        <a:t> chi </a:t>
                      </a:r>
                      <a:r>
                        <a:rPr lang="en-US" sz="1400" spc="-30" dirty="0" err="1">
                          <a:solidFill>
                            <a:schemeClr val="bg2"/>
                          </a:solidFill>
                          <a:effectLst/>
                          <a:latin typeface="Times New Roman" panose="02020603050405020304" pitchFamily="18" charset="0"/>
                          <a:cs typeface="Times New Roman" panose="02020603050405020304" pitchFamily="18" charset="0"/>
                        </a:rPr>
                        <a:t>tiết</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Ghi</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chép</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ít</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hoặc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không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đúng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dưới</a:t>
                      </a:r>
                      <a:r>
                        <a:rPr lang="en-US" sz="1400" dirty="0">
                          <a:solidFill>
                            <a:schemeClr val="bg2"/>
                          </a:solidFill>
                          <a:effectLst/>
                          <a:latin typeface="Times New Roman" panose="02020603050405020304" pitchFamily="18" charset="0"/>
                          <a:cs typeface="Times New Roman" panose="02020603050405020304" pitchFamily="18" charset="0"/>
                        </a:rPr>
                        <a:t> 2 </a:t>
                      </a:r>
                      <a:r>
                        <a:rPr lang="en-US" sz="1400" dirty="0" err="1">
                          <a:solidFill>
                            <a:schemeClr val="bg2"/>
                          </a:solidFill>
                          <a:effectLst/>
                          <a:latin typeface="Times New Roman" panose="02020603050405020304" pitchFamily="18" charset="0"/>
                          <a:cs typeface="Times New Roman" panose="02020603050405020304" pitchFamily="18" charset="0"/>
                        </a:rPr>
                        <a:t>mô</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phỏng</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16614625"/>
                  </a:ext>
                </a:extLst>
              </a:tr>
              <a:tr h="379265">
                <a:tc rowSpan="2">
                  <a:txBody>
                    <a:bodyPr/>
                    <a:lstStyle/>
                    <a:p>
                      <a:pPr algn="ctr"/>
                      <a:r>
                        <a:rPr lang="en-US" sz="1400" b="1" dirty="0">
                          <a:solidFill>
                            <a:schemeClr val="bg2"/>
                          </a:solidFill>
                          <a:effectLst/>
                          <a:latin typeface="Times New Roman" panose="02020603050405020304" pitchFamily="18" charset="0"/>
                          <a:cs typeface="Times New Roman" panose="02020603050405020304" pitchFamily="18" charset="0"/>
                        </a:rPr>
                        <a:t>Thảo </a:t>
                      </a:r>
                      <a:r>
                        <a:rPr lang="en-US" sz="1400" b="1" dirty="0" err="1">
                          <a:solidFill>
                            <a:schemeClr val="bg2"/>
                          </a:solidFill>
                          <a:effectLst/>
                          <a:latin typeface="Times New Roman" panose="02020603050405020304" pitchFamily="18" charset="0"/>
                          <a:cs typeface="Times New Roman" panose="02020603050405020304" pitchFamily="18" charset="0"/>
                        </a:rPr>
                        <a:t>luận</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và</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hợp</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tác</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cặp</a:t>
                      </a:r>
                      <a:r>
                        <a:rPr lang="en-US" sz="1400" b="1" dirty="0">
                          <a:solidFill>
                            <a:schemeClr val="bg2"/>
                          </a:solidFill>
                          <a:effectLst/>
                          <a:latin typeface="Times New Roman" panose="02020603050405020304" pitchFamily="18" charset="0"/>
                          <a:cs typeface="Times New Roman" panose="02020603050405020304" pitchFamily="18" charset="0"/>
                        </a:rPr>
                        <a:t> </a:t>
                      </a:r>
                      <a:r>
                        <a:rPr lang="en-US" sz="1400" b="1" dirty="0" err="1">
                          <a:solidFill>
                            <a:schemeClr val="bg2"/>
                          </a:solidFill>
                          <a:effectLst/>
                          <a:latin typeface="Times New Roman" panose="02020603050405020304" pitchFamily="18" charset="0"/>
                          <a:cs typeface="Times New Roman" panose="02020603050405020304" pitchFamily="18" charset="0"/>
                        </a:rPr>
                        <a:t>đôi</a:t>
                      </a:r>
                      <a:r>
                        <a:rPr lang="en-US" sz="1400" b="1" dirty="0">
                          <a:solidFill>
                            <a:schemeClr val="bg2"/>
                          </a:solidFill>
                          <a:effectLst/>
                          <a:latin typeface="Times New Roman" panose="02020603050405020304" pitchFamily="18" charset="0"/>
                          <a:cs typeface="Times New Roman" panose="02020603050405020304" pitchFamily="18" charset="0"/>
                        </a:rPr>
                        <a:t> </a:t>
                      </a:r>
                      <a:endParaRPr lang="en-US" sz="1400" b="1" dirty="0">
                        <a:solidFill>
                          <a:schemeClr val="bg2"/>
                        </a:solidFill>
                        <a:latin typeface="Times New Roman" panose="02020603050405020304" pitchFamily="18" charset="0"/>
                        <a:cs typeface="Times New Roman" panose="02020603050405020304" pitchFamily="18" charset="0"/>
                      </a:endParaRPr>
                    </a:p>
                  </a:txBody>
                  <a:tcPr anchor="ctr">
                    <a:solidFill>
                      <a:srgbClr val="FFEBF9"/>
                    </a:solidFill>
                  </a:tcPr>
                </a:tc>
                <a:tc>
                  <a:txBody>
                    <a:bodyPr/>
                    <a:lstStyle/>
                    <a:p>
                      <a:pPr algn="ctr"/>
                      <a:r>
                        <a:rPr lang="vi-VN" sz="1400" dirty="0">
                          <a:solidFill>
                            <a:schemeClr val="bg2"/>
                          </a:solidFill>
                          <a:latin typeface="Times New Roman" panose="02020603050405020304" pitchFamily="18" charset="0"/>
                          <a:cs typeface="Times New Roman" panose="02020603050405020304" pitchFamily="18" charset="0"/>
                        </a:rPr>
                        <a:t>2,5</a:t>
                      </a:r>
                      <a:endParaRPr lang="en-US" sz="1400"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dirty="0">
                          <a:solidFill>
                            <a:schemeClr val="bg2"/>
                          </a:solidFill>
                          <a:latin typeface="Times New Roman" panose="02020603050405020304" pitchFamily="18" charset="0"/>
                          <a:cs typeface="Times New Roman" panose="02020603050405020304" pitchFamily="18" charset="0"/>
                        </a:rPr>
                        <a:t>2,0</a:t>
                      </a:r>
                      <a:endParaRPr lang="en-US" sz="1400" dirty="0">
                        <a:solidFill>
                          <a:schemeClr val="bg2"/>
                        </a:solidFill>
                        <a:latin typeface="Times New Roman" panose="02020603050405020304" pitchFamily="18" charset="0"/>
                        <a:cs typeface="Times New Roman" panose="02020603050405020304" pitchFamily="18" charset="0"/>
                      </a:endParaRPr>
                    </a:p>
                  </a:txBody>
                  <a:tcPr/>
                </a:tc>
                <a:tc>
                  <a:txBody>
                    <a:bodyPr/>
                    <a:lstStyle/>
                    <a:p>
                      <a:pPr algn="ctr"/>
                      <a:r>
                        <a:rPr lang="vi-VN" sz="1400" dirty="0">
                          <a:solidFill>
                            <a:schemeClr val="bg2"/>
                          </a:solidFill>
                          <a:latin typeface="Times New Roman" panose="02020603050405020304" pitchFamily="18" charset="0"/>
                          <a:cs typeface="Times New Roman" panose="02020603050405020304" pitchFamily="18" charset="0"/>
                        </a:rPr>
                        <a:t>1,5</a:t>
                      </a:r>
                      <a:endParaRPr lang="en-US" sz="1400" dirty="0">
                        <a:solidFill>
                          <a:schemeClr val="bg2"/>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3915516"/>
                  </a:ext>
                </a:extLst>
              </a:tr>
              <a:tr h="379265">
                <a:tc vMerge="1">
                  <a:txBody>
                    <a:bodyPr/>
                    <a:lstStyle/>
                    <a:p>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Hợp</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tác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tích</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cực</a:t>
                      </a:r>
                      <a:r>
                        <a:rPr lang="en-US" sz="1400" dirty="0">
                          <a:solidFill>
                            <a:schemeClr val="bg2"/>
                          </a:solidFill>
                          <a:effectLst/>
                          <a:latin typeface="Times New Roman" panose="02020603050405020304" pitchFamily="18" charset="0"/>
                          <a:cs typeface="Times New Roman" panose="02020603050405020304" pitchFamily="18" charset="0"/>
                        </a:rPr>
                        <a:t>, chia </a:t>
                      </a:r>
                      <a:r>
                        <a:rPr lang="en-US" sz="1400" dirty="0" err="1">
                          <a:solidFill>
                            <a:schemeClr val="bg2"/>
                          </a:solidFill>
                          <a:effectLst/>
                          <a:latin typeface="Times New Roman" panose="02020603050405020304" pitchFamily="18" charset="0"/>
                          <a:cs typeface="Times New Roman" panose="02020603050405020304" pitchFamily="18" charset="0"/>
                        </a:rPr>
                        <a:t>sẻ</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nhiệm</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vụ</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hai</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bạn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thống</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nhất</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kết</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quả</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chung</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spc="-30" dirty="0" err="1">
                          <a:solidFill>
                            <a:schemeClr val="bg2"/>
                          </a:solidFill>
                          <a:effectLst/>
                          <a:latin typeface="Times New Roman" panose="02020603050405020304" pitchFamily="18" charset="0"/>
                          <a:cs typeface="Times New Roman" panose="02020603050405020304" pitchFamily="18" charset="0"/>
                        </a:rPr>
                        <a:t>Có</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hợp</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tác</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nhưng</a:t>
                      </a:r>
                      <a:r>
                        <a:rPr lang="en-US" sz="1400" spc="-30" dirty="0">
                          <a:solidFill>
                            <a:schemeClr val="bg2"/>
                          </a:solidFill>
                          <a:effectLst/>
                          <a:latin typeface="Times New Roman" panose="02020603050405020304" pitchFamily="18" charset="0"/>
                          <a:cs typeface="Times New Roman" panose="02020603050405020304" pitchFamily="18" charset="0"/>
                        </a:rPr>
                        <a:t> chưa </a:t>
                      </a:r>
                      <a:r>
                        <a:rPr lang="en-US" sz="1400" spc="-30" dirty="0" err="1">
                          <a:solidFill>
                            <a:schemeClr val="bg2"/>
                          </a:solidFill>
                          <a:effectLst/>
                          <a:latin typeface="Times New Roman" panose="02020603050405020304" pitchFamily="18" charset="0"/>
                          <a:cs typeface="Times New Roman" panose="02020603050405020304" pitchFamily="18" charset="0"/>
                        </a:rPr>
                        <a:t>đều</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đôi</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lúc</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làm</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việc</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riêng</a:t>
                      </a:r>
                      <a:r>
                        <a:rPr lang="en-US" sz="1400" spc="-30" dirty="0">
                          <a:solidFill>
                            <a:schemeClr val="bg2"/>
                          </a:solidFill>
                          <a:effectLst/>
                          <a:latin typeface="Times New Roman" panose="02020603050405020304" pitchFamily="18" charset="0"/>
                          <a:cs typeface="Times New Roman" panose="02020603050405020304" pitchFamily="18" charset="0"/>
                        </a:rPr>
                        <a:t> </a:t>
                      </a:r>
                      <a:r>
                        <a:rPr lang="en-US" sz="1400" spc="-30" dirty="0" err="1">
                          <a:solidFill>
                            <a:schemeClr val="bg2"/>
                          </a:solidFill>
                          <a:effectLst/>
                          <a:latin typeface="Times New Roman" panose="02020603050405020304" pitchFamily="18" charset="0"/>
                          <a:cs typeface="Times New Roman" panose="02020603050405020304" pitchFamily="18" charset="0"/>
                        </a:rPr>
                        <a:t>lẻ</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solidFill>
                            <a:schemeClr val="bg2"/>
                          </a:solidFill>
                          <a:effectLst/>
                          <a:latin typeface="Times New Roman" panose="02020603050405020304" pitchFamily="18" charset="0"/>
                          <a:cs typeface="Times New Roman" panose="02020603050405020304" pitchFamily="18" charset="0"/>
                        </a:rPr>
                        <a:t>Hợp</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tác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kém</a:t>
                      </a:r>
                      <a:r>
                        <a:rPr lang="en-US" sz="1400" dirty="0">
                          <a:solidFill>
                            <a:schemeClr val="bg2"/>
                          </a:solidFill>
                          <a:effectLst/>
                          <a:latin typeface="Times New Roman" panose="02020603050405020304" pitchFamily="18" charset="0"/>
                          <a:cs typeface="Times New Roman" panose="02020603050405020304" pitchFamily="18" charset="0"/>
                        </a:rPr>
                        <a:t>; 1 </a:t>
                      </a:r>
                      <a:r>
                        <a:rPr lang="en-US" sz="1400" dirty="0" err="1">
                          <a:solidFill>
                            <a:schemeClr val="bg2"/>
                          </a:solidFill>
                          <a:effectLst/>
                          <a:latin typeface="Times New Roman" panose="02020603050405020304" pitchFamily="18" charset="0"/>
                          <a:cs typeface="Times New Roman" panose="02020603050405020304" pitchFamily="18" charset="0"/>
                        </a:rPr>
                        <a:t>bạn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làm</a:t>
                      </a:r>
                      <a:r>
                        <a:rPr lang="en-US" sz="1400" dirty="0">
                          <a:solidFill>
                            <a:schemeClr val="bg2"/>
                          </a:solidFill>
                          <a:effectLst/>
                          <a:latin typeface="Times New Roman" panose="02020603050405020304" pitchFamily="18" charset="0"/>
                          <a:cs typeface="Times New Roman" panose="02020603050405020304" pitchFamily="18" charset="0"/>
                        </a:rPr>
                        <a:t>, 1 </a:t>
                      </a:r>
                      <a:r>
                        <a:rPr lang="en-US" sz="1400" dirty="0" err="1">
                          <a:solidFill>
                            <a:schemeClr val="bg2"/>
                          </a:solidFill>
                          <a:effectLst/>
                          <a:latin typeface="Times New Roman" panose="02020603050405020304" pitchFamily="18" charset="0"/>
                          <a:cs typeface="Times New Roman" panose="02020603050405020304" pitchFamily="18" charset="0"/>
                        </a:rPr>
                        <a:t>bạn</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không</a:t>
                      </a:r>
                      <a:r>
                        <a:rPr lang="en-US" sz="1400" dirty="0">
                          <a:solidFill>
                            <a:schemeClr val="bg2"/>
                          </a:solidFill>
                          <a:effectLst/>
                          <a:latin typeface="Times New Roman" panose="02020603050405020304" pitchFamily="18" charset="0"/>
                          <a:cs typeface="Times New Roman" panose="02020603050405020304" pitchFamily="18" charset="0"/>
                        </a:rPr>
                        <a:t> tham </a:t>
                      </a:r>
                      <a:r>
                        <a:rPr lang="en-US" sz="1400" dirty="0" err="1">
                          <a:solidFill>
                            <a:schemeClr val="bg2"/>
                          </a:solidFill>
                          <a:effectLst/>
                          <a:latin typeface="Times New Roman" panose="02020603050405020304" pitchFamily="18" charset="0"/>
                          <a:cs typeface="Times New Roman" panose="02020603050405020304" pitchFamily="18" charset="0"/>
                        </a:rPr>
                        <a:t>gia</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hoặc</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tranh</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luận</a:t>
                      </a:r>
                      <a:r>
                        <a:rPr lang="en-US" sz="1400" dirty="0">
                          <a:solidFill>
                            <a:schemeClr val="bg2"/>
                          </a:solidFill>
                          <a:effectLst/>
                          <a:latin typeface="Times New Roman" panose="02020603050405020304" pitchFamily="18" charset="0"/>
                          <a:cs typeface="Times New Roman" panose="02020603050405020304" pitchFamily="18" charset="0"/>
                        </a:rPr>
                        <a:t> chưa </a:t>
                      </a:r>
                      <a:r>
                        <a:rPr lang="en-US" sz="1400" dirty="0" err="1">
                          <a:solidFill>
                            <a:schemeClr val="bg2"/>
                          </a:solidFill>
                          <a:effectLst/>
                          <a:latin typeface="Times New Roman" panose="02020603050405020304" pitchFamily="18" charset="0"/>
                          <a:cs typeface="Times New Roman" panose="02020603050405020304" pitchFamily="18" charset="0"/>
                        </a:rPr>
                        <a:t>hiệu</a:t>
                      </a:r>
                      <a:r>
                        <a:rPr lang="en-US" sz="1400" dirty="0">
                          <a:solidFill>
                            <a:schemeClr val="bg2"/>
                          </a:solidFill>
                          <a:effectLst/>
                          <a:latin typeface="Times New Roman" panose="02020603050405020304" pitchFamily="18" charset="0"/>
                          <a:cs typeface="Times New Roman" panose="02020603050405020304" pitchFamily="18" charset="0"/>
                        </a:rPr>
                        <a:t> </a:t>
                      </a:r>
                      <a:r>
                        <a:rPr lang="en-US" sz="1400" dirty="0" err="1">
                          <a:solidFill>
                            <a:schemeClr val="bg2"/>
                          </a:solidFill>
                          <a:effectLst/>
                          <a:latin typeface="Times New Roman" panose="02020603050405020304" pitchFamily="18" charset="0"/>
                          <a:cs typeface="Times New Roman" panose="02020603050405020304" pitchFamily="18" charset="0"/>
                        </a:rPr>
                        <a:t>quả</a:t>
                      </a:r>
                      <a:endParaRPr lang="en-US" sz="14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965719895"/>
                  </a:ext>
                </a:extLst>
              </a:tr>
            </a:tbl>
          </a:graphicData>
        </a:graphic>
      </p:graphicFrame>
    </p:spTree>
    <p:extLst>
      <p:ext uri="{BB962C8B-B14F-4D97-AF65-F5344CB8AC3E}">
        <p14:creationId xmlns:p14="http://schemas.microsoft.com/office/powerpoint/2010/main" val="4797619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1"/>
        <p:cNvGrpSpPr/>
        <p:nvPr/>
      </p:nvGrpSpPr>
      <p:grpSpPr>
        <a:xfrm>
          <a:off x="0" y="0"/>
          <a:ext cx="0" cy="0"/>
          <a:chOff x="0" y="0"/>
          <a:chExt cx="0" cy="0"/>
        </a:xfrm>
      </p:grpSpPr>
      <p:sp>
        <p:nvSpPr>
          <p:cNvPr id="2" name="Rectangle 1">
            <a:extLst>
              <a:ext uri="{FF2B5EF4-FFF2-40B4-BE49-F238E27FC236}">
                <a16:creationId xmlns:a16="http://schemas.microsoft.com/office/drawing/2014/main" id="{7950A99E-9F81-A978-D43A-E2241E10D7D4}"/>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674" name="Google Shape;6674;p42"/>
          <p:cNvSpPr txBox="1">
            <a:spLocks noGrp="1"/>
          </p:cNvSpPr>
          <p:nvPr>
            <p:ph type="title"/>
          </p:nvPr>
        </p:nvSpPr>
        <p:spPr>
          <a:xfrm>
            <a:off x="1964550" y="301876"/>
            <a:ext cx="5214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dirty="0">
                <a:solidFill>
                  <a:srgbClr val="C00000"/>
                </a:solidFill>
                <a:latin typeface="+mj-lt"/>
              </a:rPr>
              <a:t>NỘI DUNG CHÍNH</a:t>
            </a:r>
            <a:endParaRPr sz="3200" b="1" dirty="0">
              <a:solidFill>
                <a:srgbClr val="C00000"/>
              </a:solidFill>
              <a:latin typeface="+mj-lt"/>
            </a:endParaRPr>
          </a:p>
        </p:txBody>
      </p:sp>
      <p:sp>
        <p:nvSpPr>
          <p:cNvPr id="6677" name="Google Shape;6677;p42"/>
          <p:cNvSpPr txBox="1"/>
          <p:nvPr/>
        </p:nvSpPr>
        <p:spPr>
          <a:xfrm>
            <a:off x="3710827" y="2548305"/>
            <a:ext cx="3142851" cy="314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Nội dung biện pháp</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
        <p:nvSpPr>
          <p:cNvPr id="6679" name="Google Shape;6679;p42"/>
          <p:cNvSpPr txBox="1"/>
          <p:nvPr/>
        </p:nvSpPr>
        <p:spPr>
          <a:xfrm>
            <a:off x="3675227" y="1568803"/>
            <a:ext cx="358681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Lí do chọn biện pháp</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
        <p:nvSpPr>
          <p:cNvPr id="6680" name="Google Shape;6680;p42"/>
          <p:cNvSpPr txBox="1"/>
          <p:nvPr/>
        </p:nvSpPr>
        <p:spPr>
          <a:xfrm>
            <a:off x="3710828" y="3458789"/>
            <a:ext cx="220140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Kết quả</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grpSp>
        <p:nvGrpSpPr>
          <p:cNvPr id="6682" name="Google Shape;6682;p42"/>
          <p:cNvGrpSpPr/>
          <p:nvPr/>
        </p:nvGrpSpPr>
        <p:grpSpPr>
          <a:xfrm>
            <a:off x="2812910" y="1338613"/>
            <a:ext cx="775286" cy="775380"/>
            <a:chOff x="60038" y="494995"/>
            <a:chExt cx="840418" cy="840520"/>
          </a:xfrm>
        </p:grpSpPr>
        <p:sp>
          <p:nvSpPr>
            <p:cNvPr id="6683" name="Google Shape;6683;p42"/>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28575" dist="9525" dir="5400000" algn="bl" rotWithShape="0">
                <a:schemeClr val="dk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6684" name="Google Shape;6684;p42"/>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F97F82"/>
            </a:solidFill>
            <a:ln w="9525" cap="flat" cmpd="sng">
              <a:solidFill>
                <a:srgbClr val="F97F82"/>
              </a:solidFill>
              <a:prstDash val="solid"/>
              <a:round/>
              <a:headEnd type="none" w="sm" len="sm"/>
              <a:tailEnd type="none" w="sm" len="sm"/>
            </a:ln>
          </p:spPr>
          <p:txBody>
            <a:bodyPr spcFirstLastPara="1" wrap="square" lIns="91425" tIns="91425" rIns="91425" bIns="146300" anchor="ctr" anchorCtr="0">
              <a:noAutofit/>
            </a:bodyPr>
            <a:lstStyle/>
            <a:p>
              <a:pPr marL="0" lvl="0" indent="0" algn="ctr" rtl="0">
                <a:spcBef>
                  <a:spcPts val="0"/>
                </a:spcBef>
                <a:spcAft>
                  <a:spcPts val="0"/>
                </a:spcAft>
                <a:buNone/>
              </a:pPr>
              <a:r>
                <a:rPr lang="vi-VN"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I</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grpSp>
        <p:nvGrpSpPr>
          <p:cNvPr id="6685" name="Google Shape;6685;p42"/>
          <p:cNvGrpSpPr/>
          <p:nvPr/>
        </p:nvGrpSpPr>
        <p:grpSpPr>
          <a:xfrm>
            <a:off x="2812910" y="2286351"/>
            <a:ext cx="775286" cy="775380"/>
            <a:chOff x="60038" y="494995"/>
            <a:chExt cx="840418" cy="840520"/>
          </a:xfrm>
        </p:grpSpPr>
        <p:sp>
          <p:nvSpPr>
            <p:cNvPr id="6686" name="Google Shape;6686;p42"/>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28575" dist="9525" dir="5400000" algn="bl" rotWithShape="0">
                <a:schemeClr val="dk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6687" name="Google Shape;6687;p42"/>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F7474B"/>
            </a:solidFill>
            <a:ln w="9525" cap="flat" cmpd="sng">
              <a:solidFill>
                <a:srgbClr val="F0465E"/>
              </a:solidFill>
              <a:prstDash val="solid"/>
              <a:round/>
              <a:headEnd type="none" w="sm" len="sm"/>
              <a:tailEnd type="none" w="sm" len="sm"/>
            </a:ln>
          </p:spPr>
          <p:txBody>
            <a:bodyPr spcFirstLastPara="1" wrap="square" lIns="91425" tIns="91425" rIns="91425" bIns="146300" anchor="ctr" anchorCtr="0">
              <a:noAutofit/>
            </a:bodyPr>
            <a:lstStyle/>
            <a:p>
              <a:pPr marL="0" lvl="0" indent="0" algn="ctr" rtl="0">
                <a:spcBef>
                  <a:spcPts val="0"/>
                </a:spcBef>
                <a:spcAft>
                  <a:spcPts val="0"/>
                </a:spcAft>
                <a:buNone/>
              </a:pPr>
              <a:r>
                <a:rPr lang="vi-VN"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II</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grpSp>
        <p:nvGrpSpPr>
          <p:cNvPr id="6688" name="Google Shape;6688;p42"/>
          <p:cNvGrpSpPr/>
          <p:nvPr/>
        </p:nvGrpSpPr>
        <p:grpSpPr>
          <a:xfrm>
            <a:off x="2812910" y="3234088"/>
            <a:ext cx="775286" cy="775380"/>
            <a:chOff x="60038" y="494995"/>
            <a:chExt cx="840418" cy="840520"/>
          </a:xfrm>
        </p:grpSpPr>
        <p:sp>
          <p:nvSpPr>
            <p:cNvPr id="6689" name="Google Shape;6689;p42"/>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28575" dist="9525" dir="5400000" algn="bl" rotWithShape="0">
                <a:schemeClr val="dk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6690" name="Google Shape;6690;p42"/>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solidFill>
                <a:srgbClr val="D9112E"/>
              </a:solidFill>
              <a:prstDash val="solid"/>
              <a:round/>
              <a:headEnd type="none" w="sm" len="sm"/>
              <a:tailEnd type="none" w="sm" len="sm"/>
            </a:ln>
          </p:spPr>
          <p:txBody>
            <a:bodyPr spcFirstLastPara="1" wrap="square" lIns="91425" tIns="91425" rIns="91425" bIns="146300" anchor="ctr" anchorCtr="0">
              <a:noAutofit/>
            </a:bodyPr>
            <a:lstStyle/>
            <a:p>
              <a:pPr marL="0" lvl="0" indent="0" algn="ctr" rtl="0">
                <a:spcBef>
                  <a:spcPts val="0"/>
                </a:spcBef>
                <a:spcAft>
                  <a:spcPts val="0"/>
                </a:spcAft>
                <a:buNone/>
              </a:pPr>
              <a:r>
                <a:rPr lang="vi-VN"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III</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3" name="Google Shape;6680;p42">
            <a:extLst>
              <a:ext uri="{FF2B5EF4-FFF2-40B4-BE49-F238E27FC236}">
                <a16:creationId xmlns:a16="http://schemas.microsoft.com/office/drawing/2014/main" id="{B9B04DA3-5193-2EF2-0523-5C9B3378EBF4}"/>
              </a:ext>
            </a:extLst>
          </p:cNvPr>
          <p:cNvSpPr txBox="1"/>
          <p:nvPr/>
        </p:nvSpPr>
        <p:spPr>
          <a:xfrm>
            <a:off x="3710828" y="4438110"/>
            <a:ext cx="220140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Kết luận</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grpSp>
        <p:nvGrpSpPr>
          <p:cNvPr id="7" name="Google Shape;6685;p42">
            <a:extLst>
              <a:ext uri="{FF2B5EF4-FFF2-40B4-BE49-F238E27FC236}">
                <a16:creationId xmlns:a16="http://schemas.microsoft.com/office/drawing/2014/main" id="{FD3DB810-6195-6DA5-5CD5-BA910EFE5183}"/>
              </a:ext>
            </a:extLst>
          </p:cNvPr>
          <p:cNvGrpSpPr/>
          <p:nvPr/>
        </p:nvGrpSpPr>
        <p:grpSpPr>
          <a:xfrm>
            <a:off x="2827187" y="4153307"/>
            <a:ext cx="775286" cy="775380"/>
            <a:chOff x="60038" y="494995"/>
            <a:chExt cx="840418" cy="840520"/>
          </a:xfrm>
        </p:grpSpPr>
        <p:sp>
          <p:nvSpPr>
            <p:cNvPr id="8" name="Google Shape;6686;p42">
              <a:extLst>
                <a:ext uri="{FF2B5EF4-FFF2-40B4-BE49-F238E27FC236}">
                  <a16:creationId xmlns:a16="http://schemas.microsoft.com/office/drawing/2014/main" id="{7C4B623E-11CA-FB90-D84D-75EFE55DC65B}"/>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28575" dist="9525" dir="5400000" algn="bl" rotWithShape="0">
                <a:schemeClr val="dk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9" name="Google Shape;6687;p42">
              <a:extLst>
                <a:ext uri="{FF2B5EF4-FFF2-40B4-BE49-F238E27FC236}">
                  <a16:creationId xmlns:a16="http://schemas.microsoft.com/office/drawing/2014/main" id="{44D322A7-8684-2562-AE5E-4A32A7A21B42}"/>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A20E19"/>
            </a:solidFill>
            <a:ln w="9525" cap="flat" cmpd="sng">
              <a:solidFill>
                <a:srgbClr val="A20E19"/>
              </a:solidFill>
              <a:prstDash val="solid"/>
              <a:round/>
              <a:headEnd type="none" w="sm" len="sm"/>
              <a:tailEnd type="none" w="sm" len="sm"/>
            </a:ln>
          </p:spPr>
          <p:txBody>
            <a:bodyPr spcFirstLastPara="1" wrap="square" lIns="91425" tIns="91425" rIns="91425" bIns="146300" anchor="ctr" anchorCtr="0">
              <a:noAutofit/>
            </a:bodyPr>
            <a:lstStyle/>
            <a:p>
              <a:pPr marL="0" lvl="0" indent="0" algn="ctr" rtl="0">
                <a:spcBef>
                  <a:spcPts val="0"/>
                </a:spcBef>
                <a:spcAft>
                  <a:spcPts val="0"/>
                </a:spcAft>
                <a:buNone/>
              </a:pPr>
              <a:r>
                <a:rPr lang="vi-VN"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IV</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91805159449">
            <a:hlinkClick r:id="" action="ppaction://media"/>
            <a:extLst>
              <a:ext uri="{FF2B5EF4-FFF2-40B4-BE49-F238E27FC236}">
                <a16:creationId xmlns:a16="http://schemas.microsoft.com/office/drawing/2014/main" id="{CDE57114-F395-33EE-CF4C-84A3F8DCBF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27780118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0"/>
        <p:cNvGrpSpPr/>
        <p:nvPr/>
      </p:nvGrpSpPr>
      <p:grpSpPr>
        <a:xfrm>
          <a:off x="0" y="0"/>
          <a:ext cx="0" cy="0"/>
          <a:chOff x="0" y="0"/>
          <a:chExt cx="0" cy="0"/>
        </a:xfrm>
      </p:grpSpPr>
      <p:sp>
        <p:nvSpPr>
          <p:cNvPr id="2" name="Rectangle 1">
            <a:extLst>
              <a:ext uri="{FF2B5EF4-FFF2-40B4-BE49-F238E27FC236}">
                <a16:creationId xmlns:a16="http://schemas.microsoft.com/office/drawing/2014/main" id="{C27BD89C-FBDF-6745-EBF4-A9D3AE218356}"/>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6E132AA6-4DE7-5FA5-6D9D-7CE7A4E6E700}"/>
              </a:ext>
            </a:extLst>
          </p:cNvPr>
          <p:cNvSpPr txBox="1"/>
          <p:nvPr/>
        </p:nvSpPr>
        <p:spPr>
          <a:xfrm>
            <a:off x="200736" y="134282"/>
            <a:ext cx="5521969" cy="338554"/>
          </a:xfrm>
          <a:prstGeom prst="rect">
            <a:avLst/>
          </a:prstGeom>
          <a:noFill/>
        </p:spPr>
        <p:txBody>
          <a:bodyPr wrap="square">
            <a:spAutoFit/>
          </a:bodyPr>
          <a:lstStyle/>
          <a:p>
            <a:pPr lvl="1"/>
            <a:r>
              <a:rPr lang="vi-VN" sz="1600" b="1" dirty="0">
                <a:solidFill>
                  <a:schemeClr val="bg2"/>
                </a:solidFill>
                <a:latin typeface="Times New Roman" panose="02020603050405020304" pitchFamily="18" charset="0"/>
                <a:cs typeface="Times New Roman" panose="02020603050405020304" pitchFamily="18" charset="0"/>
              </a:rPr>
              <a:t>4.2. Tổ chức hoạt động: Luyện tập cho phần kiến thức trên</a:t>
            </a:r>
            <a:endParaRPr lang="en-US" dirty="0">
              <a:solidFill>
                <a:schemeClr val="bg2"/>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6ADB3E8-6902-39AC-A9EC-25F6806CCBFF}"/>
              </a:ext>
            </a:extLst>
          </p:cNvPr>
          <p:cNvSpPr txBox="1"/>
          <p:nvPr/>
        </p:nvSpPr>
        <p:spPr>
          <a:xfrm>
            <a:off x="200737" y="433532"/>
            <a:ext cx="9144000" cy="4524315"/>
          </a:xfrm>
          <a:prstGeom prst="rect">
            <a:avLst/>
          </a:prstGeom>
          <a:noFill/>
        </p:spPr>
        <p:txBody>
          <a:bodyPr wrap="square">
            <a:spAutoFit/>
          </a:bodyPr>
          <a:lstStyle/>
          <a:p>
            <a:pPr marL="342900" lvl="0" indent="-342900" algn="just">
              <a:buFont typeface="+mj-lt"/>
              <a:buAutoNum type="alphaLcParenR"/>
            </a:pPr>
            <a:r>
              <a:rPr lang="en-US" sz="1600" b="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1600" b="1" i="1"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Về Kiến thức:</a:t>
            </a:r>
            <a:r>
              <a:rPr lang="vi-VN" sz="1600" i="1"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Củng</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vi-VN"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thức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4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spc="-4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ứng.</a:t>
            </a:r>
          </a:p>
          <a:p>
            <a:r>
              <a:rPr lang="vi-VN" sz="1600" b="1" i="1" dirty="0">
                <a:solidFill>
                  <a:schemeClr val="bg2"/>
                </a:solidFill>
                <a:latin typeface="Times New Roman" panose="02020603050405020304" pitchFamily="18" charset="0"/>
                <a:cs typeface="Times New Roman" panose="02020603050405020304" pitchFamily="18" charset="0"/>
              </a:rPr>
              <a:t>- Về năng lực:</a:t>
            </a:r>
            <a:r>
              <a:rPr lang="vi-VN" sz="1600" dirty="0">
                <a:solidFill>
                  <a:schemeClr val="bg2"/>
                </a:solidFill>
                <a:latin typeface="Times New Roman" panose="02020603050405020304" pitchFamily="18" charset="0"/>
                <a:cs typeface="Times New Roman" panose="02020603050405020304" pitchFamily="18" charset="0"/>
              </a:rPr>
              <a:t> </a:t>
            </a:r>
            <a:endParaRPr lang="en-US" sz="1600" dirty="0">
              <a:solidFill>
                <a:schemeClr val="bg2"/>
              </a:solidFill>
              <a:latin typeface="Times New Roman" panose="02020603050405020304" pitchFamily="18" charset="0"/>
              <a:cs typeface="Times New Roman" panose="02020603050405020304" pitchFamily="18" charset="0"/>
            </a:endParaRPr>
          </a:p>
          <a:p>
            <a:r>
              <a:rPr lang="vi-VN" sz="1600" dirty="0">
                <a:solidFill>
                  <a:schemeClr val="bg2"/>
                </a:solidFill>
                <a:latin typeface="Times New Roman" panose="02020603050405020304" pitchFamily="18" charset="0"/>
                <a:cs typeface="Times New Roman" panose="02020603050405020304" pitchFamily="18" charset="0"/>
              </a:rPr>
              <a:t>+ Phát triển năng lực tự chủ và tự học</a:t>
            </a:r>
            <a:endParaRPr lang="en-US" sz="1600" dirty="0">
              <a:solidFill>
                <a:schemeClr val="bg2"/>
              </a:solidFill>
              <a:latin typeface="Times New Roman" panose="02020603050405020304" pitchFamily="18" charset="0"/>
              <a:cs typeface="Times New Roman" panose="02020603050405020304" pitchFamily="18" charset="0"/>
            </a:endParaRPr>
          </a:p>
          <a:p>
            <a:r>
              <a:rPr lang="vi-VN"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Phát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triển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năng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lực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tìm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hiểu</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tự</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nhiên</a:t>
            </a:r>
            <a:endParaRPr lang="en-US" sz="1600" dirty="0">
              <a:solidFill>
                <a:schemeClr val="bg2"/>
              </a:solidFill>
              <a:latin typeface="Times New Roman" panose="02020603050405020304" pitchFamily="18" charset="0"/>
              <a:cs typeface="Times New Roman" panose="02020603050405020304" pitchFamily="18" charset="0"/>
            </a:endParaRPr>
          </a:p>
          <a:p>
            <a:r>
              <a:rPr lang="vi-VN" sz="1600" b="1" dirty="0">
                <a:solidFill>
                  <a:schemeClr val="bg2"/>
                </a:solidFill>
                <a:latin typeface="Times New Roman" panose="02020603050405020304" pitchFamily="18" charset="0"/>
                <a:cs typeface="Times New Roman" panose="02020603050405020304" pitchFamily="18" charset="0"/>
              </a:rPr>
              <a:t>+</a:t>
            </a:r>
            <a:r>
              <a:rPr lang="vi-VN"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Phát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triển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năng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lực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giao</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tiếp</a:t>
            </a:r>
            <a:r>
              <a:rPr lang="en-US" sz="1600" dirty="0">
                <a:solidFill>
                  <a:schemeClr val="bg2"/>
                </a:solidFill>
                <a:latin typeface="Times New Roman" panose="02020603050405020304" pitchFamily="18" charset="0"/>
                <a:cs typeface="Times New Roman" panose="02020603050405020304" pitchFamily="18" charset="0"/>
              </a:rPr>
              <a:t> – </a:t>
            </a:r>
            <a:r>
              <a:rPr lang="en-US" sz="1600" dirty="0" err="1">
                <a:solidFill>
                  <a:schemeClr val="bg2"/>
                </a:solidFill>
                <a:latin typeface="Times New Roman" panose="02020603050405020304" pitchFamily="18" charset="0"/>
                <a:cs typeface="Times New Roman" panose="02020603050405020304" pitchFamily="18" charset="0"/>
              </a:rPr>
              <a:t>hợp</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tác</a:t>
            </a:r>
            <a:endParaRPr lang="en-US" sz="1600" dirty="0">
              <a:solidFill>
                <a:schemeClr val="bg2"/>
              </a:solidFill>
              <a:latin typeface="Times New Roman" panose="02020603050405020304" pitchFamily="18" charset="0"/>
              <a:cs typeface="Times New Roman" panose="02020603050405020304" pitchFamily="18" charset="0"/>
            </a:endParaRPr>
          </a:p>
          <a:p>
            <a:r>
              <a:rPr lang="vi-VN" sz="1600" dirty="0">
                <a:solidFill>
                  <a:schemeClr val="bg2"/>
                </a:solidFill>
                <a:latin typeface="Times New Roman" panose="02020603050405020304" pitchFamily="18" charset="0"/>
                <a:cs typeface="Times New Roman" panose="02020603050405020304" pitchFamily="18" charset="0"/>
              </a:rPr>
              <a:t>+ Phát triển </a:t>
            </a:r>
            <a:r>
              <a:rPr lang="en-US" sz="1600" dirty="0" err="1">
                <a:solidFill>
                  <a:schemeClr val="bg2"/>
                </a:solidFill>
                <a:latin typeface="Times New Roman" panose="02020603050405020304" pitchFamily="18" charset="0"/>
                <a:cs typeface="Times New Roman" panose="02020603050405020304" pitchFamily="18" charset="0"/>
              </a:rPr>
              <a:t>năng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lực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giải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quyết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vấn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đề</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và</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sáng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tạo</a:t>
            </a:r>
            <a:endParaRPr lang="en-US" sz="1600" dirty="0">
              <a:solidFill>
                <a:schemeClr val="bg2"/>
              </a:solidFill>
              <a:latin typeface="Times New Roman" panose="02020603050405020304" pitchFamily="18" charset="0"/>
              <a:cs typeface="Times New Roman" panose="02020603050405020304" pitchFamily="18" charset="0"/>
            </a:endParaRPr>
          </a:p>
          <a:p>
            <a:r>
              <a:rPr lang="vi-VN" sz="1600" dirty="0">
                <a:solidFill>
                  <a:schemeClr val="bg2"/>
                </a:solidFill>
                <a:latin typeface="Times New Roman" panose="02020603050405020304" pitchFamily="18" charset="0"/>
                <a:cs typeface="Times New Roman" panose="02020603050405020304" pitchFamily="18" charset="0"/>
              </a:rPr>
              <a:t>+ Phát triển năng lực tin học</a:t>
            </a:r>
          </a:p>
          <a:p>
            <a:r>
              <a:rPr lang="vi-VN" sz="1600" b="1" i="1" dirty="0">
                <a:solidFill>
                  <a:schemeClr val="bg2"/>
                </a:solidFill>
                <a:latin typeface="Times New Roman" panose="02020603050405020304" pitchFamily="18" charset="0"/>
                <a:cs typeface="Times New Roman" panose="02020603050405020304" pitchFamily="18" charset="0"/>
              </a:rPr>
              <a:t>- Về phẩm chất:</a:t>
            </a:r>
            <a:endParaRPr lang="en-US" sz="1600" dirty="0">
              <a:solidFill>
                <a:schemeClr val="bg2"/>
              </a:solidFill>
              <a:latin typeface="Times New Roman" panose="02020603050405020304" pitchFamily="18" charset="0"/>
              <a:cs typeface="Times New Roman" panose="02020603050405020304" pitchFamily="18" charset="0"/>
            </a:endParaRPr>
          </a:p>
          <a:p>
            <a:r>
              <a:rPr lang="en-US" sz="1600" b="1" dirty="0">
                <a:solidFill>
                  <a:schemeClr val="bg2"/>
                </a:solidFill>
                <a:latin typeface="Times New Roman" panose="02020603050405020304" pitchFamily="18" charset="0"/>
                <a:cs typeface="Times New Roman" panose="02020603050405020304" pitchFamily="18" charset="0"/>
              </a:rPr>
              <a: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Chăm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chịu</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khó</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tìm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tòi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tài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liệu</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và</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thực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hiện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các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nhiệm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vụ</a:t>
            </a:r>
            <a:r>
              <a:rPr lang="en-US" sz="1600" dirty="0">
                <a:solidFill>
                  <a:schemeClr val="bg2"/>
                </a:solidFill>
                <a:latin typeface="Times New Roman" panose="02020603050405020304" pitchFamily="18" charset="0"/>
                <a:cs typeface="Times New Roman" panose="02020603050405020304" pitchFamily="18" charset="0"/>
              </a:rPr>
              <a:t> </a:t>
            </a:r>
            <a:r>
              <a:rPr lang="vi-VN" sz="1600" dirty="0">
                <a:solidFill>
                  <a:schemeClr val="bg2"/>
                </a:solidFill>
                <a:latin typeface="Times New Roman" panose="02020603050405020304" pitchFamily="18" charset="0"/>
                <a:cs typeface="Times New Roman" panose="02020603050405020304" pitchFamily="18" charset="0"/>
              </a:rPr>
              <a:t>nhóm</a:t>
            </a:r>
            <a:endParaRPr lang="en-US" sz="1600" dirty="0">
              <a:solidFill>
                <a:schemeClr val="bg2"/>
              </a:solidFill>
              <a:latin typeface="Times New Roman" panose="02020603050405020304" pitchFamily="18" charset="0"/>
              <a:cs typeface="Times New Roman" panose="02020603050405020304" pitchFamily="18" charset="0"/>
            </a:endParaRPr>
          </a:p>
          <a:p>
            <a:r>
              <a:rPr lang="vi-VN" sz="1600" b="1" dirty="0">
                <a:solidFill>
                  <a:schemeClr val="bg2"/>
                </a:solidFill>
                <a:latin typeface="Times New Roman" panose="02020603050405020304" pitchFamily="18" charset="0"/>
                <a:cs typeface="Times New Roman" panose="02020603050405020304" pitchFamily="18" charset="0"/>
              </a:rPr>
              <a: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Có</a:t>
            </a:r>
            <a:r>
              <a:rPr lang="en-US" sz="1600" dirty="0">
                <a:solidFill>
                  <a:schemeClr val="bg2"/>
                </a:solidFill>
                <a:latin typeface="Times New Roman" panose="02020603050405020304" pitchFamily="18" charset="0"/>
                <a:cs typeface="Times New Roman" panose="02020603050405020304" pitchFamily="18" charset="0"/>
              </a:rPr>
              <a:t> ý </a:t>
            </a:r>
            <a:r>
              <a:rPr lang="en-US" sz="1600" dirty="0" err="1">
                <a:solidFill>
                  <a:schemeClr val="bg2"/>
                </a:solidFill>
                <a:latin typeface="Times New Roman" panose="02020603050405020304" pitchFamily="18" charset="0"/>
                <a:cs typeface="Times New Roman" panose="02020603050405020304" pitchFamily="18" charset="0"/>
              </a:rPr>
              <a:t>thức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tìm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hiểu</a:t>
            </a:r>
            <a:r>
              <a:rPr lang="en-US" sz="1600" dirty="0">
                <a:solidFill>
                  <a:schemeClr val="bg2"/>
                </a:solidFill>
                <a:latin typeface="Times New Roman" panose="02020603050405020304" pitchFamily="18" charset="0"/>
                <a:cs typeface="Times New Roman" panose="02020603050405020304" pitchFamily="18" charset="0"/>
              </a:rPr>
              <a:t> khoa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một</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cách</a:t>
            </a:r>
            <a:r>
              <a:rPr lang="en-US" sz="1600" dirty="0">
                <a:solidFill>
                  <a:schemeClr val="bg2"/>
                </a:solidFill>
                <a:latin typeface="Times New Roman" panose="02020603050405020304" pitchFamily="18" charset="0"/>
                <a:cs typeface="Times New Roman" panose="02020603050405020304" pitchFamily="18" charset="0"/>
              </a:rPr>
              <a:t> an </a:t>
            </a:r>
            <a:r>
              <a:rPr lang="en-US" sz="1600" dirty="0" err="1">
                <a:solidFill>
                  <a:schemeClr val="bg2"/>
                </a:solidFill>
                <a:latin typeface="Times New Roman" panose="02020603050405020304" pitchFamily="18" charset="0"/>
                <a:cs typeface="Times New Roman" panose="02020603050405020304" pitchFamily="18" charset="0"/>
              </a:rPr>
              <a:t>toàn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tôn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trọng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môi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trường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và</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tài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nguyên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tự</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nhiên</a:t>
            </a:r>
            <a:r>
              <a:rPr lang="en-US" sz="1600" dirty="0">
                <a:solidFill>
                  <a:schemeClr val="bg2"/>
                </a:solidFill>
                <a:latin typeface="Times New Roman" panose="02020603050405020304" pitchFamily="18" charset="0"/>
                <a:cs typeface="Times New Roman" panose="02020603050405020304" pitchFamily="18" charset="0"/>
              </a:rPr>
              <a:t>.</a:t>
            </a:r>
          </a:p>
          <a:p>
            <a:r>
              <a:rPr lang="vi-VN"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Bồi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dưỡng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tinh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thần</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trách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nhiệm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chủ</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động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hợp</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tác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trong</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tập</a:t>
            </a:r>
            <a:endParaRPr lang="vi-VN" sz="1600" dirty="0">
              <a:solidFill>
                <a:schemeClr val="bg2"/>
              </a:solidFill>
              <a:latin typeface="Times New Roman" panose="02020603050405020304" pitchFamily="18" charset="0"/>
              <a:cs typeface="Times New Roman" panose="02020603050405020304" pitchFamily="18" charset="0"/>
            </a:endParaRPr>
          </a:p>
          <a:p>
            <a:r>
              <a:rPr lang="vi-VN"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Hình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thành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thái</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độ</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học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tập</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nghiêm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túc</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yêu</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thích</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khám</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phá</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tự</a:t>
            </a:r>
            <a:r>
              <a:rPr lang="en-US" sz="1600" dirty="0">
                <a:solidFill>
                  <a:schemeClr val="bg2"/>
                </a:solidFill>
                <a:latin typeface="Times New Roman" panose="02020603050405020304" pitchFamily="18" charset="0"/>
                <a:cs typeface="Times New Roman" panose="02020603050405020304" pitchFamily="18" charset="0"/>
              </a:rPr>
              <a:t> </a:t>
            </a:r>
            <a:r>
              <a:rPr lang="en-US" sz="1600" dirty="0" err="1">
                <a:solidFill>
                  <a:schemeClr val="bg2"/>
                </a:solidFill>
                <a:latin typeface="Times New Roman" panose="02020603050405020304" pitchFamily="18" charset="0"/>
                <a:cs typeface="Times New Roman" panose="02020603050405020304" pitchFamily="18" charset="0"/>
              </a:rPr>
              <a:t>nhiên</a:t>
            </a:r>
            <a:r>
              <a:rPr lang="en-US" sz="1600" dirty="0">
                <a:solidFill>
                  <a:schemeClr val="bg2"/>
                </a:solidFill>
                <a:latin typeface="Times New Roman" panose="02020603050405020304" pitchFamily="18" charset="0"/>
                <a:cs typeface="Times New Roman" panose="02020603050405020304" pitchFamily="18" charset="0"/>
              </a:rPr>
              <a:t>.</a:t>
            </a:r>
          </a:p>
          <a:p>
            <a:pPr algn="just">
              <a:buNone/>
            </a:pPr>
            <a:r>
              <a:rPr lang="vi-VN"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b) Nội dung:</a:t>
            </a:r>
            <a:endPar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vi-VN"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Học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nồng</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mặt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buNone/>
            </a:pPr>
            <a:r>
              <a:rPr lang="vi-VN" sz="1600" b="1" spc="-2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spc="-2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 Học sinh tự thiết kế và thực hiện thí nghiệm theo yêu cầu của phiếu học tập.</a:t>
            </a:r>
            <a:endPar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vi-VN"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c) Sản phẩm dự kiến: </a:t>
            </a:r>
            <a:r>
              <a:rPr lang="vi-VN"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dự đoán, giải thích và kết luận của học sinh</a:t>
            </a:r>
            <a:endPar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vi-VN"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d) Tổ chức hoạt động:</a:t>
            </a:r>
            <a:endParaRPr lang="en-US" sz="1600"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ADADF3-84AC-B6FE-8330-6DD6B711055D}"/>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2DAEBB0-F98E-E71C-5BEA-56BFF7B93639}"/>
              </a:ext>
            </a:extLst>
          </p:cNvPr>
          <p:cNvSpPr/>
          <p:nvPr/>
        </p:nvSpPr>
        <p:spPr>
          <a:xfrm>
            <a:off x="105422" y="123975"/>
            <a:ext cx="4572000" cy="236065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14" name="Rectangle: Rounded Corners 13">
            <a:extLst>
              <a:ext uri="{FF2B5EF4-FFF2-40B4-BE49-F238E27FC236}">
                <a16:creationId xmlns:a16="http://schemas.microsoft.com/office/drawing/2014/main" id="{DD6C51DC-869F-6F09-4D86-436176001287}"/>
              </a:ext>
            </a:extLst>
          </p:cNvPr>
          <p:cNvSpPr/>
          <p:nvPr/>
        </p:nvSpPr>
        <p:spPr>
          <a:xfrm>
            <a:off x="4811600" y="78422"/>
            <a:ext cx="4258636" cy="240620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5" name="TextBox 4">
            <a:extLst>
              <a:ext uri="{FF2B5EF4-FFF2-40B4-BE49-F238E27FC236}">
                <a16:creationId xmlns:a16="http://schemas.microsoft.com/office/drawing/2014/main" id="{C9970838-2B3C-CC5B-A37B-90237D9C908C}"/>
              </a:ext>
            </a:extLst>
          </p:cNvPr>
          <p:cNvSpPr txBox="1"/>
          <p:nvPr/>
        </p:nvSpPr>
        <p:spPr>
          <a:xfrm>
            <a:off x="4920931" y="147882"/>
            <a:ext cx="4083140" cy="2267287"/>
          </a:xfrm>
          <a:prstGeom prst="rect">
            <a:avLst/>
          </a:prstGeom>
          <a:noFill/>
        </p:spPr>
        <p:txBody>
          <a:bodyPr wrap="square">
            <a:spAutoFit/>
          </a:bodyPr>
          <a:lstStyle/>
          <a:p>
            <a:pPr algn="ctr">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6</a:t>
            </a:r>
            <a:endParaRPr lang="en-US" sz="16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r>
              <a:rPr lang="vi-VN" sz="1400" b="1" spc="-20" dirty="0">
                <a:effectLst/>
                <a:latin typeface="Times New Roman" panose="02020603050405020304" pitchFamily="18" charset="0"/>
                <a:ea typeface="Times New Roman" panose="02020603050405020304" pitchFamily="18" charset="0"/>
              </a:rPr>
              <a:t>Ảnh hưởng của nhiệt độ đến tốc độ phản ứng</a:t>
            </a:r>
            <a:endParaRPr lang="en-US" sz="1200" dirty="0">
              <a:effectLst/>
              <a:latin typeface="Times New Roman" panose="02020603050405020304" pitchFamily="18" charset="0"/>
              <a:ea typeface="Times New Roman" panose="02020603050405020304" pitchFamily="18" charset="0"/>
            </a:endParaRPr>
          </a:p>
          <a:p>
            <a:pPr algn="just">
              <a:spcAft>
                <a:spcPts val="800"/>
              </a:spcAft>
              <a:buNone/>
            </a:pPr>
            <a:r>
              <a:rPr lang="vi-VN" i="1" dirty="0">
                <a:effectLst/>
                <a:latin typeface="Times New Roman" panose="02020603050405020304" pitchFamily="18" charset="0"/>
                <a:ea typeface="Calibri" panose="020F0502020204030204" pitchFamily="34" charset="0"/>
                <a:cs typeface="Times New Roman" panose="02020603050405020304" pitchFamily="18" charset="0"/>
              </a:rPr>
              <a:t>Học sinh lấy hóa chất và dụng cụ trên phần mềm bằng cách chọn và kéo thả: </a:t>
            </a:r>
            <a:r>
              <a:rPr lang="vi-VN" dirty="0">
                <a:effectLst/>
                <a:latin typeface="Times New Roman" panose="02020603050405020304" pitchFamily="18" charset="0"/>
                <a:ea typeface="Calibri" panose="020F0502020204030204" pitchFamily="34" charset="0"/>
                <a:cs typeface="Times New Roman" panose="02020603050405020304" pitchFamily="18" charset="0"/>
              </a:rPr>
              <a:t>Dung dịch H</a:t>
            </a:r>
            <a:r>
              <a:rPr lang="vi-VN"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dirty="0">
                <a:effectLst/>
                <a:latin typeface="Times New Roman" panose="02020603050405020304" pitchFamily="18" charset="0"/>
                <a:ea typeface="Calibri" panose="020F0502020204030204" pitchFamily="34" charset="0"/>
                <a:cs typeface="Times New Roman" panose="02020603050405020304" pitchFamily="18" charset="0"/>
              </a:rPr>
              <a:t> 1M, 2 mẩu sắt giống nhau; 2 ống nghiệm, 1 đèn cồn.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vi-VN" i="1" dirty="0">
                <a:effectLst/>
                <a:latin typeface="Times New Roman" panose="02020603050405020304" pitchFamily="18" charset="0"/>
                <a:ea typeface="Calibri" panose="020F0502020204030204" pitchFamily="34" charset="0"/>
              </a:rPr>
              <a:t>Học sinh tiến hành thí nghiệm: </a:t>
            </a:r>
            <a:r>
              <a:rPr lang="vi-VN" dirty="0">
                <a:effectLst/>
                <a:latin typeface="Times New Roman" panose="02020603050405020304" pitchFamily="18" charset="0"/>
                <a:ea typeface="Calibri" panose="020F0502020204030204" pitchFamily="34" charset="0"/>
              </a:rPr>
              <a:t>Cho vào ống nghiệm (1) và (2) khoảng 30ml dung dịch H</a:t>
            </a:r>
            <a:r>
              <a:rPr lang="vi-VN" baseline="-25000" dirty="0">
                <a:effectLst/>
                <a:latin typeface="Times New Roman" panose="02020603050405020304" pitchFamily="18" charset="0"/>
                <a:ea typeface="Calibri" panose="020F0502020204030204" pitchFamily="34" charset="0"/>
              </a:rPr>
              <a:t>2</a:t>
            </a:r>
            <a:r>
              <a:rPr lang="vi-VN" dirty="0">
                <a:effectLst/>
                <a:latin typeface="Times New Roman" panose="02020603050405020304" pitchFamily="18" charset="0"/>
                <a:ea typeface="Calibri" panose="020F0502020204030204" pitchFamily="34" charset="0"/>
              </a:rPr>
              <a:t>SO</a:t>
            </a:r>
            <a:r>
              <a:rPr lang="vi-VN" baseline="-25000" dirty="0">
                <a:effectLst/>
                <a:latin typeface="Times New Roman" panose="02020603050405020304" pitchFamily="18" charset="0"/>
                <a:ea typeface="Calibri" panose="020F0502020204030204" pitchFamily="34" charset="0"/>
              </a:rPr>
              <a:t>4</a:t>
            </a:r>
            <a:r>
              <a:rPr lang="vi-VN" dirty="0">
                <a:effectLst/>
                <a:latin typeface="Times New Roman" panose="02020603050405020304" pitchFamily="18" charset="0"/>
                <a:ea typeface="Calibri" panose="020F0502020204030204" pitchFamily="34" charset="0"/>
              </a:rPr>
              <a:t> 1M. Đưa 2 mẩu sắt vào 2 ống nghiệm. Đặt đèn cồn dưới ống nghiệm (1) và quan sát sự thoát khí.</a:t>
            </a:r>
            <a:endParaRPr lang="en-US" dirty="0"/>
          </a:p>
        </p:txBody>
      </p:sp>
      <p:sp>
        <p:nvSpPr>
          <p:cNvPr id="3" name="TextBox 2">
            <a:extLst>
              <a:ext uri="{FF2B5EF4-FFF2-40B4-BE49-F238E27FC236}">
                <a16:creationId xmlns:a16="http://schemas.microsoft.com/office/drawing/2014/main" id="{591BFF8C-0AFC-4FA3-26AD-D8E07A6A20B1}"/>
              </a:ext>
            </a:extLst>
          </p:cNvPr>
          <p:cNvSpPr txBox="1"/>
          <p:nvPr/>
        </p:nvSpPr>
        <p:spPr>
          <a:xfrm>
            <a:off x="183930" y="147882"/>
            <a:ext cx="4316151" cy="2267287"/>
          </a:xfrm>
          <a:prstGeom prst="rect">
            <a:avLst/>
          </a:prstGeom>
          <a:noFill/>
          <a:ln>
            <a:noFill/>
          </a:ln>
        </p:spPr>
        <p:txBody>
          <a:bodyPr wrap="square">
            <a:spAutoFit/>
          </a:bodyPr>
          <a:lstStyle/>
          <a:p>
            <a:pPr algn="ctr">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5</a:t>
            </a:r>
            <a:endParaRPr lang="en-US" sz="16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gn="ctr"/>
            <a:r>
              <a:rPr lang="vi-VN" b="1" spc="-20" dirty="0">
                <a:effectLst/>
                <a:latin typeface="Times New Roman" panose="02020603050405020304" pitchFamily="18" charset="0"/>
                <a:ea typeface="Times New Roman" panose="02020603050405020304" pitchFamily="18" charset="0"/>
              </a:rPr>
              <a:t>Ảnh hưởng của nồng độ đến tốc độ phản ứng</a:t>
            </a:r>
            <a:endParaRPr lang="en-US" sz="1200" dirty="0">
              <a:effectLst/>
              <a:latin typeface="Times New Roman" panose="02020603050405020304" pitchFamily="18" charset="0"/>
              <a:ea typeface="Times New Roman" panose="02020603050405020304" pitchFamily="18" charset="0"/>
            </a:endParaRPr>
          </a:p>
          <a:p>
            <a:pPr algn="just">
              <a:spcAft>
                <a:spcPts val="800"/>
              </a:spcAft>
              <a:buNone/>
            </a:pPr>
            <a:r>
              <a:rPr lang="vi-VN" i="1" spc="-20" dirty="0">
                <a:effectLst/>
                <a:latin typeface="Times New Roman" panose="02020603050405020304" pitchFamily="18" charset="0"/>
                <a:ea typeface="Times New Roman" panose="02020603050405020304" pitchFamily="18" charset="0"/>
                <a:cs typeface="Times New Roman" panose="02020603050405020304" pitchFamily="18" charset="0"/>
              </a:rPr>
              <a:t>Học sinh lấy hóa chất và dụng cụ trên phần mềm bằng cách chọn và kéo thả: </a:t>
            </a:r>
            <a:r>
              <a:rPr lang="vi-VN" spc="-20" dirty="0">
                <a:effectLst/>
                <a:latin typeface="Times New Roman" panose="02020603050405020304" pitchFamily="18" charset="0"/>
                <a:ea typeface="Times New Roman" panose="02020603050405020304" pitchFamily="18" charset="0"/>
                <a:cs typeface="Times New Roman" panose="02020603050405020304" pitchFamily="18" charset="0"/>
              </a:rPr>
              <a:t>Dung dịch HCl 0,1M, dung dịch HCl 1M, 2 mẩu sắt giống nhau; 2 ống nghiệm.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buNone/>
            </a:pPr>
            <a:r>
              <a:rPr lang="vi-VN" i="1" dirty="0">
                <a:effectLst/>
                <a:latin typeface="Times New Roman" panose="02020603050405020304" pitchFamily="18" charset="0"/>
                <a:ea typeface="Calibri" panose="020F0502020204030204" pitchFamily="34" charset="0"/>
              </a:rPr>
              <a:t>Học sinh tiến hành thí nghiệm: </a:t>
            </a:r>
            <a:r>
              <a:rPr lang="vi-VN" dirty="0">
                <a:effectLst/>
                <a:latin typeface="Times New Roman" panose="02020603050405020304" pitchFamily="18" charset="0"/>
                <a:ea typeface="Calibri" panose="020F0502020204030204" pitchFamily="34" charset="0"/>
              </a:rPr>
              <a:t>Cho vào ống nghiệm (1) khoảng 30ml dung dịch HCl 0,1 M, ống nghiệm (2) khoảng 30ml dung dịch HCl 1M. Đưa 2 mẩu sắt vào 2 ống nghiệm và quan sát sự thoát khí.</a:t>
            </a:r>
            <a:endParaRPr lang="en-US" dirty="0"/>
          </a:p>
        </p:txBody>
      </p:sp>
      <p:sp>
        <p:nvSpPr>
          <p:cNvPr id="15" name="Rectangle: Rounded Corners 14">
            <a:extLst>
              <a:ext uri="{FF2B5EF4-FFF2-40B4-BE49-F238E27FC236}">
                <a16:creationId xmlns:a16="http://schemas.microsoft.com/office/drawing/2014/main" id="{063446CD-CACF-0DF9-88DA-96FC42DC7212}"/>
              </a:ext>
            </a:extLst>
          </p:cNvPr>
          <p:cNvSpPr/>
          <p:nvPr/>
        </p:nvSpPr>
        <p:spPr>
          <a:xfrm>
            <a:off x="105422" y="2582622"/>
            <a:ext cx="4572000" cy="238291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13" name="TextBox 12">
            <a:extLst>
              <a:ext uri="{FF2B5EF4-FFF2-40B4-BE49-F238E27FC236}">
                <a16:creationId xmlns:a16="http://schemas.microsoft.com/office/drawing/2014/main" id="{169118FA-37EC-9705-3DC9-476EAA5FBC8D}"/>
              </a:ext>
            </a:extLst>
          </p:cNvPr>
          <p:cNvSpPr txBox="1"/>
          <p:nvPr/>
        </p:nvSpPr>
        <p:spPr>
          <a:xfrm>
            <a:off x="105422" y="2571750"/>
            <a:ext cx="4572000" cy="2369880"/>
          </a:xfrm>
          <a:prstGeom prst="rect">
            <a:avLst/>
          </a:prstGeom>
          <a:noFill/>
        </p:spPr>
        <p:txBody>
          <a:bodyPr wrap="square">
            <a:spAutoFit/>
          </a:bodyPr>
          <a:lstStyle/>
          <a:p>
            <a:pPr algn="ctr">
              <a:spcAft>
                <a:spcPts val="800"/>
              </a:spcAft>
              <a:buNone/>
            </a:pPr>
            <a:r>
              <a:rPr lang="vi-VN" sz="1600" b="1" dirty="0">
                <a:solidFill>
                  <a:schemeClr val="accent2">
                    <a:lumMod val="25000"/>
                  </a:schemeClr>
                </a:solidFill>
                <a:latin typeface="Times New Roman" panose="02020603050405020304" pitchFamily="18" charset="0"/>
                <a:ea typeface="Calibri" panose="020F0502020204030204" pitchFamily="34" charset="0"/>
                <a:cs typeface="Times New Roman" panose="02020603050405020304" pitchFamily="18" charset="0"/>
              </a:rPr>
              <a:t>PHIẾU HỌC TẬP SỐ 7</a:t>
            </a:r>
            <a:endParaRPr lang="vi-VN" sz="1600" dirty="0">
              <a:solidFill>
                <a:schemeClr val="accent2">
                  <a:lumMod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buNone/>
            </a:pPr>
            <a:r>
              <a:rPr lang="vi-VN" b="1" spc="-20" dirty="0">
                <a:latin typeface="Times New Roman" panose="02020603050405020304" pitchFamily="18" charset="0"/>
                <a:ea typeface="Times New Roman" panose="02020603050405020304" pitchFamily="18" charset="0"/>
              </a:rPr>
              <a:t>Ảnh hưởng của diện tích bề mặt đến tốc độ phản ứng</a:t>
            </a:r>
            <a:endParaRPr lang="vi-VN" sz="1200" b="1" spc="-20" dirty="0">
              <a:latin typeface="Times New Roman" panose="02020603050405020304" pitchFamily="18" charset="0"/>
              <a:ea typeface="Times New Roman" panose="02020603050405020304" pitchFamily="18" charset="0"/>
            </a:endParaRPr>
          </a:p>
          <a:p>
            <a:pPr algn="just">
              <a:spcAft>
                <a:spcPts val="800"/>
              </a:spcAft>
              <a:buNone/>
            </a:pPr>
            <a:r>
              <a:rPr lang="vi-VN" i="1" dirty="0">
                <a:latin typeface="Times New Roman" panose="02020603050405020304" pitchFamily="18" charset="0"/>
                <a:ea typeface="Calibri" panose="020F0502020204030204" pitchFamily="34" charset="0"/>
                <a:cs typeface="Times New Roman" panose="02020603050405020304" pitchFamily="18" charset="0"/>
              </a:rPr>
              <a:t>Học sinh lấy hóa chất và dụng cụ trên phần mềm bằng cách chọn và kéo thả: </a:t>
            </a:r>
            <a:r>
              <a:rPr lang="en-US" dirty="0">
                <a:latin typeface="Times New Roman" panose="02020603050405020304" pitchFamily="18" charset="0"/>
                <a:ea typeface="Calibri" panose="020F0502020204030204" pitchFamily="34" charset="0"/>
                <a:cs typeface="Times New Roman" panose="02020603050405020304" pitchFamily="18" charset="0"/>
              </a:rPr>
              <a:t>dung </a:t>
            </a:r>
            <a:r>
              <a:rPr lang="en-US" dirty="0" err="1">
                <a:latin typeface="Times New Roman" panose="02020603050405020304" pitchFamily="18" charset="0"/>
                <a:ea typeface="Calibri" panose="020F0502020204030204" pitchFamily="34" charset="0"/>
                <a:cs typeface="Times New Roman" panose="02020603050405020304" pitchFamily="18" charset="0"/>
              </a:rPr>
              <a:t>dịch</a:t>
            </a:r>
            <a:r>
              <a:rPr lang="en-US" dirty="0">
                <a:latin typeface="Times New Roman" panose="02020603050405020304" pitchFamily="18" charset="0"/>
                <a:ea typeface="Calibri" panose="020F0502020204030204" pitchFamily="34" charset="0"/>
                <a:cs typeface="Times New Roman" panose="02020603050405020304" pitchFamily="18" charset="0"/>
              </a:rPr>
              <a:t> HCl 0,1 M, </a:t>
            </a:r>
            <a:r>
              <a:rPr lang="en-US" dirty="0" err="1">
                <a:latin typeface="Times New Roman" panose="02020603050405020304" pitchFamily="18" charset="0"/>
                <a:ea typeface="Calibri" panose="020F0502020204030204" pitchFamily="34" charset="0"/>
                <a:cs typeface="Times New Roman" panose="02020603050405020304" pitchFamily="18" charset="0"/>
              </a:rPr>
              <a:t>đá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bột</a:t>
            </a:r>
            <a:r>
              <a:rPr lang="en-US" dirty="0">
                <a:latin typeface="Times New Roman" panose="02020603050405020304" pitchFamily="18" charset="0"/>
                <a:ea typeface="Calibri" panose="020F0502020204030204" pitchFamily="34" charset="0"/>
                <a:cs typeface="Times New Roman" panose="02020603050405020304" pitchFamily="18" charset="0"/>
              </a:rPr>
              <a:t>); 2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buNone/>
            </a:pPr>
            <a:r>
              <a:rPr lang="vi-VN" i="1" dirty="0">
                <a:latin typeface="Times New Roman" panose="02020603050405020304" pitchFamily="18" charset="0"/>
                <a:ea typeface="Calibri" panose="020F0502020204030204" pitchFamily="34" charset="0"/>
              </a:rPr>
              <a:t>Học sinh tiến hành thí nghiệm: </a:t>
            </a:r>
            <a:r>
              <a:rPr lang="en-US" dirty="0" err="1">
                <a:latin typeface="Times New Roman" panose="02020603050405020304" pitchFamily="18" charset="0"/>
                <a:ea typeface="Calibri" panose="020F0502020204030204" pitchFamily="34" charset="0"/>
              </a:rPr>
              <a:t>Lấy</a:t>
            </a:r>
            <a:r>
              <a:rPr lang="vi-VN" dirty="0">
                <a:latin typeface="Times New Roman" panose="02020603050405020304" pitchFamily="18" charset="0"/>
                <a:ea typeface="Calibri" panose="020F0502020204030204" pitchFamily="34" charset="0"/>
              </a:rPr>
              <a:t> 10g </a:t>
            </a:r>
            <a:r>
              <a:rPr lang="en-US" dirty="0" err="1">
                <a:latin typeface="Times New Roman" panose="02020603050405020304" pitchFamily="18" charset="0"/>
                <a:ea typeface="Calibri" panose="020F0502020204030204" pitchFamily="34" charset="0"/>
              </a:rPr>
              <a:t>đá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vôi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bột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và</a:t>
            </a:r>
            <a:r>
              <a:rPr lang="en-US" dirty="0">
                <a:latin typeface="Times New Roman" panose="02020603050405020304" pitchFamily="18" charset="0"/>
                <a:ea typeface="Calibri" panose="020F0502020204030204" pitchFamily="34" charset="0"/>
              </a:rPr>
              <a:t> 1</a:t>
            </a:r>
            <a:r>
              <a:rPr lang="vi-VN" dirty="0">
                <a:latin typeface="Times New Roman" panose="02020603050405020304" pitchFamily="18" charset="0"/>
                <a:ea typeface="Calibri" panose="020F0502020204030204" pitchFamily="34" charset="0"/>
              </a:rPr>
              <a:t> viên </a:t>
            </a:r>
            <a:r>
              <a:rPr lang="en-US" dirty="0" err="1">
                <a:latin typeface="Times New Roman" panose="02020603050405020304" pitchFamily="18" charset="0"/>
                <a:ea typeface="Calibri" panose="020F0502020204030204" pitchFamily="34" charset="0"/>
              </a:rPr>
              <a:t>đá</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vôi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dạng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viên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có</a:t>
            </a:r>
            <a:r>
              <a:rPr lang="vi-VN" dirty="0">
                <a:latin typeface="Times New Roman" panose="02020603050405020304" pitchFamily="18" charset="0"/>
                <a:ea typeface="Calibri" panose="020F0502020204030204" pitchFamily="34" charset="0"/>
              </a:rPr>
              <a:t> khối lượng là 10g </a:t>
            </a:r>
            <a:r>
              <a:rPr lang="en-US" dirty="0" err="1">
                <a:latin typeface="Times New Roman" panose="02020603050405020304" pitchFamily="18" charset="0"/>
                <a:ea typeface="Calibri" panose="020F0502020204030204" pitchFamily="34" charset="0"/>
              </a:rPr>
              <a:t>cho</a:t>
            </a:r>
            <a:r>
              <a:rPr lang="en-US" dirty="0">
                <a:latin typeface="Times New Roman" panose="02020603050405020304" pitchFamily="18" charset="0"/>
                <a:ea typeface="Calibri" panose="020F0502020204030204" pitchFamily="34" charset="0"/>
              </a:rPr>
              <a:t> vào 2 </a:t>
            </a:r>
            <a:r>
              <a:rPr lang="en-US" dirty="0" err="1">
                <a:latin typeface="Times New Roman" panose="02020603050405020304" pitchFamily="18" charset="0"/>
                <a:ea typeface="Calibri" panose="020F0502020204030204" pitchFamily="34" charset="0"/>
              </a:rPr>
              <a:t>ống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nghiệm</a:t>
            </a:r>
            <a:r>
              <a:rPr lang="en-US" dirty="0">
                <a:latin typeface="Times New Roman" panose="02020603050405020304" pitchFamily="18" charset="0"/>
                <a:ea typeface="Calibri" panose="020F0502020204030204" pitchFamily="34" charset="0"/>
              </a:rPr>
              <a:t> (1) </a:t>
            </a:r>
            <a:r>
              <a:rPr lang="en-US" dirty="0" err="1">
                <a:latin typeface="Times New Roman" panose="02020603050405020304" pitchFamily="18" charset="0"/>
                <a:ea typeface="Calibri" panose="020F0502020204030204" pitchFamily="34" charset="0"/>
              </a:rPr>
              <a:t>và</a:t>
            </a:r>
            <a:r>
              <a:rPr lang="en-US" dirty="0">
                <a:latin typeface="Times New Roman" panose="02020603050405020304" pitchFamily="18" charset="0"/>
                <a:ea typeface="Calibri" panose="020F0502020204030204" pitchFamily="34" charset="0"/>
              </a:rPr>
              <a:t> (2).</a:t>
            </a:r>
            <a:r>
              <a:rPr lang="vi-VN" dirty="0">
                <a:latin typeface="Times New Roman" panose="02020603050405020304" pitchFamily="18" charset="0"/>
                <a:ea typeface="Calibri" panose="020F0502020204030204" pitchFamily="34" charset="0"/>
              </a:rPr>
              <a:t> C</a:t>
            </a:r>
            <a:r>
              <a:rPr lang="en-US" dirty="0">
                <a:latin typeface="Times New Roman" panose="02020603050405020304" pitchFamily="18" charset="0"/>
                <a:ea typeface="Calibri" panose="020F0502020204030204" pitchFamily="34" charset="0"/>
              </a:rPr>
              <a:t>ho vào </a:t>
            </a:r>
            <a:r>
              <a:rPr lang="en-US" dirty="0" err="1">
                <a:latin typeface="Times New Roman" panose="02020603050405020304" pitchFamily="18" charset="0"/>
                <a:ea typeface="Calibri" panose="020F0502020204030204" pitchFamily="34" charset="0"/>
              </a:rPr>
              <a:t>mỗi</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ống</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nghiệm</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khoảng</a:t>
            </a:r>
            <a:r>
              <a:rPr lang="en-US" dirty="0">
                <a:latin typeface="Times New Roman" panose="02020603050405020304" pitchFamily="18" charset="0"/>
                <a:ea typeface="Calibri" panose="020F0502020204030204" pitchFamily="34" charset="0"/>
              </a:rPr>
              <a:t> 30 mL dung </a:t>
            </a:r>
            <a:r>
              <a:rPr lang="en-US" dirty="0" err="1">
                <a:latin typeface="Times New Roman" panose="02020603050405020304" pitchFamily="18" charset="0"/>
                <a:ea typeface="Calibri" panose="020F0502020204030204" pitchFamily="34" charset="0"/>
              </a:rPr>
              <a:t>dịch</a:t>
            </a:r>
            <a:r>
              <a:rPr lang="en-US" dirty="0">
                <a:latin typeface="Times New Roman" panose="02020603050405020304" pitchFamily="18" charset="0"/>
                <a:ea typeface="Calibri" panose="020F0502020204030204" pitchFamily="34" charset="0"/>
              </a:rPr>
              <a:t> HCl 0,1 M, </a:t>
            </a:r>
            <a:r>
              <a:rPr lang="en-US" dirty="0" err="1">
                <a:latin typeface="Times New Roman" panose="02020603050405020304" pitchFamily="18" charset="0"/>
                <a:ea typeface="Calibri" panose="020F0502020204030204" pitchFamily="34" charset="0"/>
              </a:rPr>
              <a:t>quan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sát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sự</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thoát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khí</a:t>
            </a:r>
            <a:r>
              <a:rPr lang="en-US" dirty="0">
                <a:latin typeface="Times New Roman" panose="02020603050405020304" pitchFamily="18" charset="0"/>
                <a:ea typeface="Calibri" panose="020F0502020204030204" pitchFamily="34" charset="0"/>
              </a:rPr>
              <a:t>.</a:t>
            </a:r>
            <a:endParaRPr lang="en-US" dirty="0"/>
          </a:p>
        </p:txBody>
      </p:sp>
      <p:sp>
        <p:nvSpPr>
          <p:cNvPr id="16" name="Rectangle: Rounded Corners 15">
            <a:extLst>
              <a:ext uri="{FF2B5EF4-FFF2-40B4-BE49-F238E27FC236}">
                <a16:creationId xmlns:a16="http://schemas.microsoft.com/office/drawing/2014/main" id="{E78AB50D-8FEF-FF30-BDBC-102B633C9B88}"/>
              </a:ext>
            </a:extLst>
          </p:cNvPr>
          <p:cNvSpPr/>
          <p:nvPr/>
        </p:nvSpPr>
        <p:spPr>
          <a:xfrm>
            <a:off x="4811599" y="2604882"/>
            <a:ext cx="4258637" cy="240620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9" name="TextBox 8">
            <a:extLst>
              <a:ext uri="{FF2B5EF4-FFF2-40B4-BE49-F238E27FC236}">
                <a16:creationId xmlns:a16="http://schemas.microsoft.com/office/drawing/2014/main" id="{32B03FCE-737A-345D-6789-8563E10A4D2B}"/>
              </a:ext>
            </a:extLst>
          </p:cNvPr>
          <p:cNvSpPr txBox="1"/>
          <p:nvPr/>
        </p:nvSpPr>
        <p:spPr>
          <a:xfrm>
            <a:off x="4811599" y="2604882"/>
            <a:ext cx="4258637" cy="2154436"/>
          </a:xfrm>
          <a:prstGeom prst="rect">
            <a:avLst/>
          </a:prstGeom>
          <a:noFill/>
        </p:spPr>
        <p:txBody>
          <a:bodyPr wrap="square">
            <a:spAutoFit/>
          </a:bodyPr>
          <a:lstStyle/>
          <a:p>
            <a:pPr algn="ctr">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8</a:t>
            </a:r>
            <a:endParaRPr lang="vi-VN" sz="1600" dirty="0">
              <a:solidFill>
                <a:schemeClr val="accent2">
                  <a:lumMod val="2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buNone/>
            </a:pPr>
            <a:r>
              <a:rPr lang="vi-VN" sz="1400" b="1" spc="-20" dirty="0">
                <a:effectLst/>
                <a:latin typeface="Times New Roman" panose="02020603050405020304" pitchFamily="18" charset="0"/>
                <a:ea typeface="Times New Roman" panose="02020603050405020304" pitchFamily="18" charset="0"/>
              </a:rPr>
              <a:t>Ảnh hưởng của chất xúc tác đến tốc độ phản ứng</a:t>
            </a:r>
            <a:endParaRPr lang="vi-VN" sz="1200" b="1" spc="-20" dirty="0">
              <a:latin typeface="Times New Roman" panose="02020603050405020304" pitchFamily="18" charset="0"/>
              <a:ea typeface="Times New Roman" panose="02020603050405020304" pitchFamily="18" charset="0"/>
            </a:endParaRPr>
          </a:p>
          <a:p>
            <a:pPr algn="just">
              <a:spcAft>
                <a:spcPts val="800"/>
              </a:spcAft>
              <a:buNone/>
            </a:pPr>
            <a:r>
              <a:rPr lang="vi-VN" sz="1400" i="1" dirty="0">
                <a:effectLst/>
                <a:latin typeface="Times New Roman" panose="02020603050405020304" pitchFamily="18" charset="0"/>
                <a:ea typeface="Calibri" panose="020F0502020204030204" pitchFamily="34" charset="0"/>
                <a:cs typeface="Times New Roman" panose="02020603050405020304" pitchFamily="18" charset="0"/>
              </a:rPr>
              <a:t>Học sinh lấy hóa chất và dụng cụ trên phần mềm bằng cách chọn và kéo thả: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dung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H</a:t>
            </a:r>
            <a:r>
              <a:rPr lang="vi-VN"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1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 1M</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2</a:t>
            </a:r>
            <a:r>
              <a:rPr lang="vi-VN" sz="1400" dirty="0">
                <a:effectLst/>
                <a:latin typeface="Times New Roman" panose="02020603050405020304" pitchFamily="18" charset="0"/>
                <a:ea typeface="Calibri" panose="020F0502020204030204" pitchFamily="34" charset="0"/>
                <a:cs typeface="Times New Roman" panose="02020603050405020304" pitchFamily="18" charset="0"/>
              </a:rPr>
              <a:t> viên đường</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ống</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buNone/>
            </a:pPr>
            <a:r>
              <a:rPr lang="vi-VN" sz="1400" i="1" spc="-20" dirty="0">
                <a:effectLst/>
                <a:latin typeface="Times New Roman" panose="02020603050405020304" pitchFamily="18" charset="0"/>
                <a:ea typeface="Calibri" panose="020F0502020204030204" pitchFamily="34" charset="0"/>
              </a:rPr>
              <a:t>Học sinh tiến hành thí nghiệm: </a:t>
            </a:r>
            <a:r>
              <a:rPr lang="en-US" sz="1400" spc="-20" dirty="0" err="1">
                <a:effectLst/>
                <a:latin typeface="Times New Roman" panose="02020603050405020304" pitchFamily="18" charset="0"/>
                <a:ea typeface="Calibri" panose="020F0502020204030204" pitchFamily="34" charset="0"/>
              </a:rPr>
              <a:t>cho</a:t>
            </a:r>
            <a:r>
              <a:rPr lang="vi-VN" sz="1400" spc="-20" dirty="0">
                <a:effectLst/>
                <a:latin typeface="Times New Roman" panose="02020603050405020304" pitchFamily="18" charset="0"/>
                <a:ea typeface="Calibri" panose="020F0502020204030204" pitchFamily="34" charset="0"/>
              </a:rPr>
              <a:t> 2 viên đường vào </a:t>
            </a:r>
            <a:r>
              <a:rPr lang="en-US" sz="1400" spc="-20" dirty="0" err="1">
                <a:effectLst/>
                <a:latin typeface="Times New Roman" panose="02020603050405020304" pitchFamily="18" charset="0"/>
                <a:ea typeface="Calibri" panose="020F0502020204030204" pitchFamily="34" charset="0"/>
              </a:rPr>
              <a:t>ống</a:t>
            </a:r>
            <a:r>
              <a:rPr lang="en-US" sz="1400" spc="-20" dirty="0">
                <a:effectLst/>
                <a:latin typeface="Times New Roman" panose="02020603050405020304" pitchFamily="18" charset="0"/>
                <a:ea typeface="Calibri" panose="020F0502020204030204" pitchFamily="34" charset="0"/>
              </a:rPr>
              <a:t> </a:t>
            </a:r>
            <a:r>
              <a:rPr lang="en-US" sz="1400" spc="-20" dirty="0" err="1">
                <a:effectLst/>
                <a:latin typeface="Times New Roman" panose="02020603050405020304" pitchFamily="18" charset="0"/>
                <a:ea typeface="Calibri" panose="020F0502020204030204" pitchFamily="34" charset="0"/>
              </a:rPr>
              <a:t>nghiệm</a:t>
            </a:r>
            <a:r>
              <a:rPr lang="en-US" sz="1400" spc="-20" dirty="0">
                <a:effectLst/>
                <a:latin typeface="Times New Roman" panose="02020603050405020304" pitchFamily="18" charset="0"/>
                <a:ea typeface="Calibri" panose="020F0502020204030204" pitchFamily="34" charset="0"/>
              </a:rPr>
              <a:t> (1) </a:t>
            </a:r>
            <a:r>
              <a:rPr lang="en-US" sz="1400" spc="-20" dirty="0" err="1">
                <a:effectLst/>
                <a:latin typeface="Times New Roman" panose="02020603050405020304" pitchFamily="18" charset="0"/>
                <a:ea typeface="Calibri" panose="020F0502020204030204" pitchFamily="34" charset="0"/>
              </a:rPr>
              <a:t>và</a:t>
            </a:r>
            <a:r>
              <a:rPr lang="en-US" sz="1400" spc="-20" dirty="0">
                <a:effectLst/>
                <a:latin typeface="Times New Roman" panose="02020603050405020304" pitchFamily="18" charset="0"/>
                <a:ea typeface="Calibri" panose="020F0502020204030204" pitchFamily="34" charset="0"/>
              </a:rPr>
              <a:t> (2).</a:t>
            </a:r>
            <a:r>
              <a:rPr lang="vi-VN" sz="1400" spc="-20" dirty="0">
                <a:effectLst/>
                <a:latin typeface="Times New Roman" panose="02020603050405020304" pitchFamily="18" charset="0"/>
                <a:ea typeface="Calibri" panose="020F0502020204030204" pitchFamily="34" charset="0"/>
              </a:rPr>
              <a:t> C</a:t>
            </a:r>
            <a:r>
              <a:rPr lang="en-US" sz="1400" spc="-20" dirty="0">
                <a:effectLst/>
                <a:latin typeface="Times New Roman" panose="02020603050405020304" pitchFamily="18" charset="0"/>
                <a:ea typeface="Calibri" panose="020F0502020204030204" pitchFamily="34" charset="0"/>
              </a:rPr>
              <a:t>ho vào </a:t>
            </a:r>
            <a:r>
              <a:rPr lang="en-US" sz="1400" spc="-20" dirty="0" err="1">
                <a:effectLst/>
                <a:latin typeface="Times New Roman" panose="02020603050405020304" pitchFamily="18" charset="0"/>
                <a:ea typeface="Calibri" panose="020F0502020204030204" pitchFamily="34" charset="0"/>
              </a:rPr>
              <a:t>mỗi</a:t>
            </a:r>
            <a:r>
              <a:rPr lang="en-US" sz="1400" spc="-20" dirty="0">
                <a:effectLst/>
                <a:latin typeface="Times New Roman" panose="02020603050405020304" pitchFamily="18" charset="0"/>
                <a:ea typeface="Calibri" panose="020F0502020204030204" pitchFamily="34" charset="0"/>
              </a:rPr>
              <a:t> </a:t>
            </a:r>
            <a:r>
              <a:rPr lang="en-US" sz="1400" spc="-20" dirty="0" err="1">
                <a:effectLst/>
                <a:latin typeface="Times New Roman" panose="02020603050405020304" pitchFamily="18" charset="0"/>
                <a:ea typeface="Calibri" panose="020F0502020204030204" pitchFamily="34" charset="0"/>
              </a:rPr>
              <a:t>ống</a:t>
            </a:r>
            <a:r>
              <a:rPr lang="en-US" sz="1400" spc="-20" dirty="0">
                <a:effectLst/>
                <a:latin typeface="Times New Roman" panose="02020603050405020304" pitchFamily="18" charset="0"/>
                <a:ea typeface="Calibri" panose="020F0502020204030204" pitchFamily="34" charset="0"/>
              </a:rPr>
              <a:t> </a:t>
            </a:r>
            <a:r>
              <a:rPr lang="en-US" sz="1400" spc="-20" dirty="0" err="1">
                <a:effectLst/>
                <a:latin typeface="Times New Roman" panose="02020603050405020304" pitchFamily="18" charset="0"/>
                <a:ea typeface="Calibri" panose="020F0502020204030204" pitchFamily="34" charset="0"/>
              </a:rPr>
              <a:t>nghiệm</a:t>
            </a:r>
            <a:r>
              <a:rPr lang="en-US" sz="1400" spc="-20" dirty="0">
                <a:effectLst/>
                <a:latin typeface="Times New Roman" panose="02020603050405020304" pitchFamily="18" charset="0"/>
                <a:ea typeface="Calibri" panose="020F0502020204030204" pitchFamily="34" charset="0"/>
              </a:rPr>
              <a:t> </a:t>
            </a:r>
            <a:r>
              <a:rPr lang="vi-VN" sz="1400" spc="-20" dirty="0">
                <a:effectLst/>
                <a:latin typeface="Times New Roman" panose="02020603050405020304" pitchFamily="18" charset="0"/>
                <a:ea typeface="Calibri" panose="020F0502020204030204" pitchFamily="34" charset="0"/>
              </a:rPr>
              <a:t>(1) </a:t>
            </a:r>
            <a:r>
              <a:rPr lang="en-US" sz="1400" spc="-20" dirty="0" err="1">
                <a:effectLst/>
                <a:latin typeface="Times New Roman" panose="02020603050405020304" pitchFamily="18" charset="0"/>
                <a:ea typeface="Calibri" panose="020F0502020204030204" pitchFamily="34" charset="0"/>
              </a:rPr>
              <a:t>khoảng</a:t>
            </a:r>
            <a:r>
              <a:rPr lang="en-US" sz="1400" spc="-20" dirty="0">
                <a:effectLst/>
                <a:latin typeface="Times New Roman" panose="02020603050405020304" pitchFamily="18" charset="0"/>
                <a:ea typeface="Calibri" panose="020F0502020204030204" pitchFamily="34" charset="0"/>
              </a:rPr>
              <a:t> 30 mL dung </a:t>
            </a:r>
            <a:r>
              <a:rPr lang="en-US" sz="1400" spc="-20" dirty="0" err="1">
                <a:effectLst/>
                <a:latin typeface="Times New Roman" panose="02020603050405020304" pitchFamily="18" charset="0"/>
                <a:ea typeface="Calibri" panose="020F0502020204030204" pitchFamily="34" charset="0"/>
              </a:rPr>
              <a:t>dịch</a:t>
            </a:r>
            <a:r>
              <a:rPr lang="en-US" sz="1400" spc="-20" dirty="0">
                <a:effectLst/>
                <a:latin typeface="Times New Roman" panose="02020603050405020304" pitchFamily="18" charset="0"/>
                <a:ea typeface="Calibri" panose="020F0502020204030204" pitchFamily="34" charset="0"/>
              </a:rPr>
              <a:t> HCl 0,1 M, </a:t>
            </a:r>
            <a:r>
              <a:rPr lang="en-US" sz="1400" spc="-20" dirty="0" err="1">
                <a:effectLst/>
                <a:latin typeface="Times New Roman" panose="02020603050405020304" pitchFamily="18" charset="0"/>
                <a:ea typeface="Calibri" panose="020F0502020204030204" pitchFamily="34" charset="0"/>
              </a:rPr>
              <a:t>quan</a:t>
            </a:r>
            <a:r>
              <a:rPr lang="en-US" sz="1400" spc="-20" dirty="0">
                <a:effectLst/>
                <a:latin typeface="Times New Roman" panose="02020603050405020304" pitchFamily="18" charset="0"/>
                <a:ea typeface="Calibri" panose="020F0502020204030204" pitchFamily="34" charset="0"/>
              </a:rPr>
              <a:t> </a:t>
            </a:r>
            <a:r>
              <a:rPr lang="en-US" sz="1400" spc="-20" dirty="0" err="1">
                <a:effectLst/>
                <a:latin typeface="Times New Roman" panose="02020603050405020304" pitchFamily="18" charset="0"/>
                <a:ea typeface="Calibri" panose="020F0502020204030204" pitchFamily="34" charset="0"/>
              </a:rPr>
              <a:t>sát</a:t>
            </a:r>
            <a:r>
              <a:rPr lang="en-US" sz="1400" spc="-20" dirty="0">
                <a:effectLst/>
                <a:latin typeface="Times New Roman" panose="02020603050405020304" pitchFamily="18" charset="0"/>
                <a:ea typeface="Calibri" panose="020F0502020204030204" pitchFamily="34" charset="0"/>
              </a:rPr>
              <a:t> </a:t>
            </a:r>
            <a:r>
              <a:rPr lang="en-US" sz="1400" spc="-20" dirty="0" err="1">
                <a:effectLst/>
                <a:latin typeface="Times New Roman" panose="02020603050405020304" pitchFamily="18" charset="0"/>
                <a:ea typeface="Calibri" panose="020F0502020204030204" pitchFamily="34" charset="0"/>
              </a:rPr>
              <a:t>hiện</a:t>
            </a:r>
            <a:r>
              <a:rPr lang="vi-VN" sz="1400" spc="-20" dirty="0">
                <a:effectLst/>
                <a:latin typeface="Times New Roman" panose="02020603050405020304" pitchFamily="18" charset="0"/>
                <a:ea typeface="Calibri" panose="020F0502020204030204" pitchFamily="34" charset="0"/>
              </a:rPr>
              <a:t> tượng.</a:t>
            </a:r>
            <a:endParaRPr lang="en-US" dirty="0"/>
          </a:p>
        </p:txBody>
      </p:sp>
    </p:spTree>
    <p:extLst>
      <p:ext uri="{BB962C8B-B14F-4D97-AF65-F5344CB8AC3E}">
        <p14:creationId xmlns:p14="http://schemas.microsoft.com/office/powerpoint/2010/main" val="1333227006"/>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75564-C1C3-A08A-CEE6-F1B38EC4FF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54FF3B6-6130-E867-0974-0BCE2824F1FF}"/>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93B0DB8-3D98-38DA-9B3C-436AD03A7521}"/>
              </a:ext>
            </a:extLst>
          </p:cNvPr>
          <p:cNvSpPr/>
          <p:nvPr/>
        </p:nvSpPr>
        <p:spPr>
          <a:xfrm>
            <a:off x="105422" y="123975"/>
            <a:ext cx="4572000" cy="236065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14" name="Rectangle: Rounded Corners 13">
            <a:extLst>
              <a:ext uri="{FF2B5EF4-FFF2-40B4-BE49-F238E27FC236}">
                <a16:creationId xmlns:a16="http://schemas.microsoft.com/office/drawing/2014/main" id="{9674BDB3-6910-DC7A-0FB8-50CE2CBEA387}"/>
              </a:ext>
            </a:extLst>
          </p:cNvPr>
          <p:cNvSpPr/>
          <p:nvPr/>
        </p:nvSpPr>
        <p:spPr>
          <a:xfrm>
            <a:off x="4811600" y="78422"/>
            <a:ext cx="4258636" cy="240620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5" name="TextBox 4">
            <a:extLst>
              <a:ext uri="{FF2B5EF4-FFF2-40B4-BE49-F238E27FC236}">
                <a16:creationId xmlns:a16="http://schemas.microsoft.com/office/drawing/2014/main" id="{7B13D53A-D5AF-5C91-18C6-C42F56212519}"/>
              </a:ext>
            </a:extLst>
          </p:cNvPr>
          <p:cNvSpPr txBox="1"/>
          <p:nvPr/>
        </p:nvSpPr>
        <p:spPr>
          <a:xfrm>
            <a:off x="4920931" y="147882"/>
            <a:ext cx="4083140" cy="307777"/>
          </a:xfrm>
          <a:prstGeom prst="rect">
            <a:avLst/>
          </a:prstGeom>
          <a:noFill/>
        </p:spPr>
        <p:txBody>
          <a:bodyPr wrap="square">
            <a:spAutoFit/>
          </a:bodyPr>
          <a:lstStyle/>
          <a:p>
            <a:pPr lvl="0" algn="ctr"/>
            <a:r>
              <a:rPr lang="vi-VN" sz="1400" b="1" spc="-20" dirty="0">
                <a:effectLst/>
                <a:latin typeface="Times New Roman" panose="02020603050405020304" pitchFamily="18" charset="0"/>
                <a:ea typeface="Times New Roman" panose="02020603050405020304" pitchFamily="18" charset="0"/>
              </a:rPr>
              <a:t>Ảnh hưởng của nhiệt độ đến tốc độ phản ứng</a:t>
            </a:r>
            <a:endParaRPr lang="en-US" sz="1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A290BA3-DBB1-B0A5-BE69-D02E4D7614C1}"/>
              </a:ext>
            </a:extLst>
          </p:cNvPr>
          <p:cNvSpPr txBox="1"/>
          <p:nvPr/>
        </p:nvSpPr>
        <p:spPr>
          <a:xfrm>
            <a:off x="183930" y="147882"/>
            <a:ext cx="4316151" cy="307777"/>
          </a:xfrm>
          <a:prstGeom prst="rect">
            <a:avLst/>
          </a:prstGeom>
          <a:noFill/>
          <a:ln>
            <a:noFill/>
          </a:ln>
        </p:spPr>
        <p:txBody>
          <a:bodyPr wrap="square">
            <a:spAutoFit/>
          </a:bodyPr>
          <a:lstStyle/>
          <a:p>
            <a:pPr lvl="0" algn="ctr"/>
            <a:r>
              <a:rPr lang="vi-VN" b="1" spc="-20" dirty="0">
                <a:effectLst/>
                <a:latin typeface="Times New Roman" panose="02020603050405020304" pitchFamily="18" charset="0"/>
                <a:ea typeface="Times New Roman" panose="02020603050405020304" pitchFamily="18" charset="0"/>
              </a:rPr>
              <a:t>Ảnh hưởng của nồng độ đến tốc độ phản ứng</a:t>
            </a:r>
          </a:p>
        </p:txBody>
      </p:sp>
      <p:sp>
        <p:nvSpPr>
          <p:cNvPr id="15" name="Rectangle: Rounded Corners 14">
            <a:extLst>
              <a:ext uri="{FF2B5EF4-FFF2-40B4-BE49-F238E27FC236}">
                <a16:creationId xmlns:a16="http://schemas.microsoft.com/office/drawing/2014/main" id="{A530F3BD-AA28-DDFA-F7C1-772373909DD9}"/>
              </a:ext>
            </a:extLst>
          </p:cNvPr>
          <p:cNvSpPr/>
          <p:nvPr/>
        </p:nvSpPr>
        <p:spPr>
          <a:xfrm>
            <a:off x="105422" y="2582622"/>
            <a:ext cx="4572000" cy="238291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13" name="TextBox 12">
            <a:extLst>
              <a:ext uri="{FF2B5EF4-FFF2-40B4-BE49-F238E27FC236}">
                <a16:creationId xmlns:a16="http://schemas.microsoft.com/office/drawing/2014/main" id="{B550AC6F-D682-5245-8215-9ED52AAE1263}"/>
              </a:ext>
            </a:extLst>
          </p:cNvPr>
          <p:cNvSpPr txBox="1"/>
          <p:nvPr/>
        </p:nvSpPr>
        <p:spPr>
          <a:xfrm>
            <a:off x="105422" y="2571750"/>
            <a:ext cx="4572000" cy="307777"/>
          </a:xfrm>
          <a:prstGeom prst="rect">
            <a:avLst/>
          </a:prstGeom>
          <a:noFill/>
        </p:spPr>
        <p:txBody>
          <a:bodyPr wrap="square">
            <a:spAutoFit/>
          </a:bodyPr>
          <a:lstStyle/>
          <a:p>
            <a:pPr algn="ctr">
              <a:spcAft>
                <a:spcPts val="800"/>
              </a:spcAft>
              <a:buNone/>
            </a:pPr>
            <a:r>
              <a:rPr lang="vi-VN" b="1" spc="-20" dirty="0">
                <a:latin typeface="Times New Roman" panose="02020603050405020304" pitchFamily="18" charset="0"/>
                <a:ea typeface="Times New Roman" panose="02020603050405020304" pitchFamily="18" charset="0"/>
              </a:rPr>
              <a:t>Ảnh hưởng của diện tích bề mặt đến tốc độ phản ứng</a:t>
            </a:r>
            <a:endParaRPr lang="vi-VN" sz="1200" b="1" spc="-20" dirty="0">
              <a:latin typeface="Times New Roman" panose="02020603050405020304" pitchFamily="18" charset="0"/>
              <a:ea typeface="Times New Roman" panose="02020603050405020304" pitchFamily="18" charset="0"/>
            </a:endParaRPr>
          </a:p>
        </p:txBody>
      </p:sp>
      <p:sp>
        <p:nvSpPr>
          <p:cNvPr id="16" name="Rectangle: Rounded Corners 15">
            <a:extLst>
              <a:ext uri="{FF2B5EF4-FFF2-40B4-BE49-F238E27FC236}">
                <a16:creationId xmlns:a16="http://schemas.microsoft.com/office/drawing/2014/main" id="{20935A71-EAC2-02B0-0F07-12FAC38079DB}"/>
              </a:ext>
            </a:extLst>
          </p:cNvPr>
          <p:cNvSpPr/>
          <p:nvPr/>
        </p:nvSpPr>
        <p:spPr>
          <a:xfrm>
            <a:off x="4811599" y="2604882"/>
            <a:ext cx="4258637" cy="2406208"/>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spcAft>
                <a:spcPts val="800"/>
              </a:spcAft>
              <a:buNone/>
            </a:pPr>
            <a:endParaRPr lang="en-US" dirty="0"/>
          </a:p>
        </p:txBody>
      </p:sp>
      <p:sp>
        <p:nvSpPr>
          <p:cNvPr id="9" name="TextBox 8">
            <a:extLst>
              <a:ext uri="{FF2B5EF4-FFF2-40B4-BE49-F238E27FC236}">
                <a16:creationId xmlns:a16="http://schemas.microsoft.com/office/drawing/2014/main" id="{422C5367-E804-A7D9-9B73-35E8B4D8B48F}"/>
              </a:ext>
            </a:extLst>
          </p:cNvPr>
          <p:cNvSpPr txBox="1"/>
          <p:nvPr/>
        </p:nvSpPr>
        <p:spPr>
          <a:xfrm>
            <a:off x="4811599" y="2604882"/>
            <a:ext cx="4258637" cy="307777"/>
          </a:xfrm>
          <a:prstGeom prst="rect">
            <a:avLst/>
          </a:prstGeom>
          <a:noFill/>
        </p:spPr>
        <p:txBody>
          <a:bodyPr wrap="square">
            <a:spAutoFit/>
          </a:bodyPr>
          <a:lstStyle/>
          <a:p>
            <a:pPr algn="ctr">
              <a:spcAft>
                <a:spcPts val="800"/>
              </a:spcAft>
              <a:buNone/>
            </a:pPr>
            <a:r>
              <a:rPr lang="vi-VN" sz="1400" b="1" spc="-20" dirty="0">
                <a:effectLst/>
                <a:latin typeface="Times New Roman" panose="02020603050405020304" pitchFamily="18" charset="0"/>
                <a:ea typeface="Times New Roman" panose="02020603050405020304" pitchFamily="18" charset="0"/>
              </a:rPr>
              <a:t>Ảnh hưởng của chất xúc tác đến tốc độ phản ứng</a:t>
            </a:r>
            <a:endParaRPr lang="vi-VN" sz="1200" b="1" spc="-20" dirty="0">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B8C05F1F-65BF-578C-34D2-37BCE8265E52}"/>
              </a:ext>
            </a:extLst>
          </p:cNvPr>
          <p:cNvPicPr>
            <a:picLocks noChangeAspect="1"/>
          </p:cNvPicPr>
          <p:nvPr/>
        </p:nvPicPr>
        <p:blipFill>
          <a:blip r:embed="rId2"/>
          <a:stretch>
            <a:fillRect/>
          </a:stretch>
        </p:blipFill>
        <p:spPr>
          <a:xfrm>
            <a:off x="537349" y="466531"/>
            <a:ext cx="3808620" cy="1982806"/>
          </a:xfrm>
          <a:prstGeom prst="rect">
            <a:avLst/>
          </a:prstGeom>
        </p:spPr>
      </p:pic>
      <p:pic>
        <p:nvPicPr>
          <p:cNvPr id="4" name="Picture 3">
            <a:extLst>
              <a:ext uri="{FF2B5EF4-FFF2-40B4-BE49-F238E27FC236}">
                <a16:creationId xmlns:a16="http://schemas.microsoft.com/office/drawing/2014/main" id="{BF4B2078-2C85-0357-53EA-5931B7D762EC}"/>
              </a:ext>
            </a:extLst>
          </p:cNvPr>
          <p:cNvPicPr>
            <a:picLocks noChangeAspect="1"/>
          </p:cNvPicPr>
          <p:nvPr/>
        </p:nvPicPr>
        <p:blipFill>
          <a:blip r:embed="rId3"/>
          <a:stretch>
            <a:fillRect/>
          </a:stretch>
        </p:blipFill>
        <p:spPr>
          <a:xfrm>
            <a:off x="5205117" y="466531"/>
            <a:ext cx="3514767" cy="1982806"/>
          </a:xfrm>
          <a:prstGeom prst="rect">
            <a:avLst/>
          </a:prstGeom>
        </p:spPr>
      </p:pic>
      <p:pic>
        <p:nvPicPr>
          <p:cNvPr id="6" name="Picture 5">
            <a:extLst>
              <a:ext uri="{FF2B5EF4-FFF2-40B4-BE49-F238E27FC236}">
                <a16:creationId xmlns:a16="http://schemas.microsoft.com/office/drawing/2014/main" id="{E982D0D4-487D-F671-280B-58397EEE5E63}"/>
              </a:ext>
            </a:extLst>
          </p:cNvPr>
          <p:cNvPicPr>
            <a:picLocks noChangeAspect="1"/>
          </p:cNvPicPr>
          <p:nvPr/>
        </p:nvPicPr>
        <p:blipFill>
          <a:blip r:embed="rId4"/>
          <a:stretch>
            <a:fillRect/>
          </a:stretch>
        </p:blipFill>
        <p:spPr>
          <a:xfrm>
            <a:off x="5510869" y="2912635"/>
            <a:ext cx="2860096" cy="2052901"/>
          </a:xfrm>
          <a:prstGeom prst="rect">
            <a:avLst/>
          </a:prstGeom>
        </p:spPr>
      </p:pic>
      <p:pic>
        <p:nvPicPr>
          <p:cNvPr id="8" name="Picture 7">
            <a:extLst>
              <a:ext uri="{FF2B5EF4-FFF2-40B4-BE49-F238E27FC236}">
                <a16:creationId xmlns:a16="http://schemas.microsoft.com/office/drawing/2014/main" id="{C43C3D9C-2B0F-D2E0-5FA5-8C0435516374}"/>
              </a:ext>
            </a:extLst>
          </p:cNvPr>
          <p:cNvPicPr>
            <a:picLocks noChangeAspect="1"/>
          </p:cNvPicPr>
          <p:nvPr/>
        </p:nvPicPr>
        <p:blipFill>
          <a:blip r:embed="rId5"/>
          <a:stretch>
            <a:fillRect/>
          </a:stretch>
        </p:blipFill>
        <p:spPr>
          <a:xfrm>
            <a:off x="1074751" y="2879527"/>
            <a:ext cx="2724322" cy="2086009"/>
          </a:xfrm>
          <a:prstGeom prst="rect">
            <a:avLst/>
          </a:prstGeom>
        </p:spPr>
      </p:pic>
    </p:spTree>
    <p:extLst>
      <p:ext uri="{BB962C8B-B14F-4D97-AF65-F5344CB8AC3E}">
        <p14:creationId xmlns:p14="http://schemas.microsoft.com/office/powerpoint/2010/main" val="1800672574"/>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51"/>
        <p:cNvGrpSpPr/>
        <p:nvPr/>
      </p:nvGrpSpPr>
      <p:grpSpPr>
        <a:xfrm>
          <a:off x="0" y="0"/>
          <a:ext cx="0" cy="0"/>
          <a:chOff x="0" y="0"/>
          <a:chExt cx="0" cy="0"/>
        </a:xfrm>
      </p:grpSpPr>
      <p:sp>
        <p:nvSpPr>
          <p:cNvPr id="4" name="Rectangle 3">
            <a:extLst>
              <a:ext uri="{FF2B5EF4-FFF2-40B4-BE49-F238E27FC236}">
                <a16:creationId xmlns:a16="http://schemas.microsoft.com/office/drawing/2014/main" id="{155DD1B7-71B4-EB49-B652-108ACAFCF2A0}"/>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786967D7-DC20-83FE-E934-BCB5C73A464A}"/>
              </a:ext>
            </a:extLst>
          </p:cNvPr>
          <p:cNvSpPr txBox="1"/>
          <p:nvPr/>
        </p:nvSpPr>
        <p:spPr>
          <a:xfrm>
            <a:off x="455188" y="523617"/>
            <a:ext cx="7279241" cy="2334870"/>
          </a:xfrm>
          <a:prstGeom prst="rect">
            <a:avLst/>
          </a:prstGeom>
          <a:noFill/>
        </p:spPr>
        <p:txBody>
          <a:bodyPr wrap="square">
            <a:spAutoFit/>
          </a:bodyPr>
          <a:lstStyle/>
          <a:p>
            <a:pPr algn="just">
              <a:lnSpc>
                <a:spcPct val="115000"/>
              </a:lnSpc>
              <a:spcBef>
                <a:spcPts val="600"/>
              </a:spcBef>
              <a:buNone/>
            </a:pPr>
            <a:r>
              <a:rPr lang="en-US" sz="1600" b="1" dirty="0" err="1">
                <a:solidFill>
                  <a:schemeClr val="accent2">
                    <a:lumMod val="25000"/>
                  </a:schemeClr>
                </a:solidFill>
                <a:effectLst/>
                <a:latin typeface="Times New Roman" panose="02020603050405020304" pitchFamily="18" charset="0"/>
                <a:ea typeface="Times New Roman" panose="02020603050405020304" pitchFamily="18" charset="0"/>
              </a:rPr>
              <a:t>Bước</a:t>
            </a:r>
            <a:r>
              <a:rPr lang="en-US" sz="1600" b="1" dirty="0">
                <a:solidFill>
                  <a:schemeClr val="accent2">
                    <a:lumMod val="25000"/>
                  </a:schemeClr>
                </a:solidFill>
                <a:effectLst/>
                <a:latin typeface="Times New Roman" panose="02020603050405020304" pitchFamily="18" charset="0"/>
                <a:ea typeface="Times New Roman" panose="02020603050405020304" pitchFamily="18" charset="0"/>
              </a:rPr>
              <a:t> 2: </a:t>
            </a:r>
            <a:r>
              <a:rPr lang="vi-VN" sz="1600" b="1" spc="-30" dirty="0">
                <a:solidFill>
                  <a:schemeClr val="accent2">
                    <a:lumMod val="25000"/>
                  </a:schemeClr>
                </a:solidFill>
                <a:effectLst/>
                <a:latin typeface="Times New Roman" panose="02020603050405020304" pitchFamily="18" charset="0"/>
                <a:ea typeface="Times New Roman" panose="02020603050405020304" pitchFamily="18" charset="0"/>
              </a:rPr>
              <a:t>Học sinh thực hiện nhiệm vụ học tập</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spc="-40" dirty="0">
                <a:solidFill>
                  <a:schemeClr val="accent2">
                    <a:lumMod val="25000"/>
                  </a:schemeClr>
                </a:solidFill>
                <a:effectLst/>
                <a:latin typeface="Times New Roman" panose="02020603050405020304" pitchFamily="18" charset="0"/>
                <a:ea typeface="Times New Roman" panose="02020603050405020304" pitchFamily="18" charset="0"/>
              </a:rPr>
              <a:t>-</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Học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tự</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lấy</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hóa</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chất</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và</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dụng</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cụ</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trong</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phần</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mềm</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bằng</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thao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tác</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kéo</a:t>
            </a:r>
            <a:r>
              <a:rPr lang="en-US" sz="1600" spc="-40" dirty="0">
                <a:solidFill>
                  <a:schemeClr val="accent2">
                    <a:lumMod val="25000"/>
                  </a:schemeClr>
                </a:solidFill>
                <a:effectLst/>
                <a:latin typeface="Times New Roman" panose="02020603050405020304" pitchFamily="18" charset="0"/>
                <a:ea typeface="Times New Roman" panose="02020603050405020304" pitchFamily="18" charset="0"/>
              </a:rPr>
              <a:t> – </a:t>
            </a:r>
            <a:r>
              <a:rPr lang="en-US" sz="1600" spc="-40" dirty="0" err="1">
                <a:solidFill>
                  <a:schemeClr val="accent2">
                    <a:lumMod val="25000"/>
                  </a:schemeClr>
                </a:solidFill>
                <a:effectLst/>
                <a:latin typeface="Times New Roman" panose="02020603050405020304" pitchFamily="18" charset="0"/>
                <a:ea typeface="Times New Roman" panose="02020603050405020304" pitchFamily="18" charset="0"/>
              </a:rPr>
              <a:t>thả</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spc="-30" dirty="0">
                <a:solidFill>
                  <a:schemeClr val="accent2">
                    <a:lumMod val="25000"/>
                  </a:schemeClr>
                </a:solidFill>
                <a:effectLst/>
                <a:latin typeface="Times New Roman" panose="02020603050405020304" pitchFamily="18" charset="0"/>
                <a:ea typeface="Times New Roman" panose="02020603050405020304" pitchFamily="18" charset="0"/>
              </a:rPr>
              <a:t>-</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Học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tự</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thiết</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kế</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quy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trình</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tiến</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hành</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thí</a:t>
            </a:r>
            <a:r>
              <a:rPr lang="en-US" sz="1600" spc="-3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spc="-30" dirty="0" err="1">
                <a:solidFill>
                  <a:schemeClr val="accent2">
                    <a:lumMod val="25000"/>
                  </a:schemeClr>
                </a:solidFill>
                <a:effectLst/>
                <a:latin typeface="Times New Roman" panose="02020603050405020304" pitchFamily="18" charset="0"/>
                <a:ea typeface="Times New Roman" panose="02020603050405020304" pitchFamily="18" charset="0"/>
              </a:rPr>
              <a:t>nghiệm</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Học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dự</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đoán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quả</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trước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khi</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bấm</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bắt</a:t>
            </a:r>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 đầu</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Học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tiến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hành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mô</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phỏng</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Học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ghi</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lại</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quả</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vào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phiếu</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luyện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tập</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Học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phân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tích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rút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ra</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luận</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algn="just">
              <a:lnSpc>
                <a:spcPct val="115000"/>
              </a:lnSpc>
              <a:buNone/>
            </a:pPr>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Học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thảo</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luận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báo</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cáo</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p:txBody>
      </p:sp>
    </p:spTree>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E27BA5-7F95-97E5-7075-8A36E39B2799}"/>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B37DE61-D33F-B1A2-7220-3EE9E5BF8F3E}"/>
              </a:ext>
            </a:extLst>
          </p:cNvPr>
          <p:cNvSpPr txBox="1"/>
          <p:nvPr/>
        </p:nvSpPr>
        <p:spPr>
          <a:xfrm>
            <a:off x="140086" y="227654"/>
            <a:ext cx="5049078" cy="2425857"/>
          </a:xfrm>
          <a:prstGeom prst="rect">
            <a:avLst/>
          </a:prstGeom>
          <a:noFill/>
        </p:spPr>
        <p:txBody>
          <a:bodyPr wrap="square">
            <a:spAutoFit/>
          </a:bodyPr>
          <a:lstStyle/>
          <a:p>
            <a:pPr algn="just">
              <a:lnSpc>
                <a:spcPct val="107000"/>
              </a:lnSpc>
              <a:spcAft>
                <a:spcPts val="800"/>
              </a:spcAft>
              <a:buNone/>
            </a:pPr>
            <a:r>
              <a:rPr lang="nl-NL"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Bước 3: Báo cáo kết quả hoạt động và thảo luận</a:t>
            </a:r>
            <a:endParaRPr lang="en-US" sz="16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Đại</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diện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từng</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nhóm</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trình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bày</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quy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trình</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quả</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quan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sát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luận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rút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ra.</a:t>
            </a:r>
            <a:endParaRPr lang="en-US" sz="1600" dirty="0">
              <a:solidFill>
                <a:schemeClr val="accent2">
                  <a:lumMod val="25000"/>
                </a:schemeClr>
              </a:solidFill>
              <a:effectLst/>
              <a:latin typeface="Times New Roman" panose="02020603050405020304" pitchFamily="18" charset="0"/>
              <a:ea typeface="Times New Roman" panose="02020603050405020304" pitchFamily="18" charset="0"/>
            </a:endParaRPr>
          </a:p>
          <a:p>
            <a:pPr lvl="0" algn="just"/>
            <a:r>
              <a:rPr lang="vi-VN"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Các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nhóm</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khác</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lắng</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nghe</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đặt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câu</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hỏi</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nhận</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xét</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bổ</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sung,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tập</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Times New Roman" panose="02020603050405020304" pitchFamily="18" charset="0"/>
              </a:rPr>
              <a:t>trung</a:t>
            </a:r>
            <a:r>
              <a:rPr lang="en-US" sz="1600" dirty="0">
                <a:solidFill>
                  <a:schemeClr val="accent2">
                    <a:lumMod val="25000"/>
                  </a:schemeClr>
                </a:solidFill>
                <a:effectLst/>
                <a:latin typeface="Times New Roman" panose="02020603050405020304" pitchFamily="18" charset="0"/>
                <a:ea typeface="Times New Roman" panose="02020603050405020304" pitchFamily="18" charset="0"/>
              </a:rPr>
              <a:t> vào:</a:t>
            </a:r>
          </a:p>
          <a:p>
            <a:pPr algn="just">
              <a:lnSpc>
                <a:spcPct val="107000"/>
              </a:lnSpc>
              <a:spcAft>
                <a:spcPts val="800"/>
              </a:spcAft>
              <a:buNone/>
            </a:pP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a:solidFill>
                  <a:schemeClr val="accent2">
                    <a:lumMod val="25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endParaRPr lang="en-US" sz="16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a:solidFill>
                  <a:schemeClr val="accent2">
                    <a:lumMod val="25000"/>
                  </a:schemeClr>
                </a:solidFill>
                <a:latin typeface="Times New Roman" panose="02020603050405020304" pitchFamily="18" charset="0"/>
                <a:ea typeface="Calibri" panose="020F0502020204030204" pitchFamily="34" charset="0"/>
                <a:cs typeface="Times New Roman" panose="02020603050405020304" pitchFamily="18" charset="0"/>
              </a:rPr>
              <a:t>D</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ữ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endParaRPr lang="en-US" sz="16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None/>
            </a:pP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a:solidFill>
                  <a:schemeClr val="accent2">
                    <a:lumMod val="25000"/>
                  </a:schemeClr>
                </a:solidFill>
                <a:latin typeface="Times New Roman" panose="02020603050405020304" pitchFamily="18" charset="0"/>
                <a:ea typeface="Calibri" panose="020F0502020204030204" pitchFamily="34" charset="0"/>
                <a:cs typeface="Times New Roman" panose="02020603050405020304" pitchFamily="18" charset="0"/>
              </a:rPr>
              <a:t>K</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395ED48-BD5A-5D09-82C0-7542F5713A99}"/>
              </a:ext>
            </a:extLst>
          </p:cNvPr>
          <p:cNvSpPr txBox="1"/>
          <p:nvPr/>
        </p:nvSpPr>
        <p:spPr>
          <a:xfrm>
            <a:off x="317723" y="3158003"/>
            <a:ext cx="2744137" cy="1133195"/>
          </a:xfrm>
          <a:prstGeom prst="rect">
            <a:avLst/>
          </a:prstGeom>
          <a:noFill/>
        </p:spPr>
        <p:txBody>
          <a:bodyPr wrap="square">
            <a:spAutoFit/>
          </a:bodyPr>
          <a:lstStyle/>
          <a:p>
            <a:pPr algn="just">
              <a:lnSpc>
                <a:spcPct val="107000"/>
              </a:lnSpc>
              <a:spcAft>
                <a:spcPts val="800"/>
              </a:spcAft>
              <a:buNone/>
            </a:pP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chứng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đoán</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i="1"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600" i="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i="1" dirty="0">
              <a:solidFill>
                <a:schemeClr val="accent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4AEDA7B-60EA-5AED-D9E7-DBC6F86EB85A}"/>
              </a:ext>
            </a:extLst>
          </p:cNvPr>
          <p:cNvPicPr>
            <a:picLocks noChangeAspect="1"/>
          </p:cNvPicPr>
          <p:nvPr/>
        </p:nvPicPr>
        <p:blipFill>
          <a:blip r:embed="rId2"/>
          <a:stretch>
            <a:fillRect/>
          </a:stretch>
        </p:blipFill>
        <p:spPr>
          <a:xfrm>
            <a:off x="3223268" y="2614924"/>
            <a:ext cx="1746297" cy="2528575"/>
          </a:xfrm>
          <a:prstGeom prst="rect">
            <a:avLst/>
          </a:prstGeom>
        </p:spPr>
      </p:pic>
      <p:pic>
        <p:nvPicPr>
          <p:cNvPr id="9" name="Picture 8">
            <a:extLst>
              <a:ext uri="{FF2B5EF4-FFF2-40B4-BE49-F238E27FC236}">
                <a16:creationId xmlns:a16="http://schemas.microsoft.com/office/drawing/2014/main" id="{5D72406C-E23C-7C0E-BA62-92F9642A391F}"/>
              </a:ext>
            </a:extLst>
          </p:cNvPr>
          <p:cNvPicPr>
            <a:picLocks noChangeAspect="1"/>
          </p:cNvPicPr>
          <p:nvPr/>
        </p:nvPicPr>
        <p:blipFill>
          <a:blip r:embed="rId3"/>
          <a:stretch>
            <a:fillRect/>
          </a:stretch>
        </p:blipFill>
        <p:spPr>
          <a:xfrm>
            <a:off x="5315851" y="187406"/>
            <a:ext cx="3239219" cy="4855035"/>
          </a:xfrm>
          <a:prstGeom prst="rect">
            <a:avLst/>
          </a:prstGeom>
        </p:spPr>
      </p:pic>
    </p:spTree>
    <p:extLst>
      <p:ext uri="{BB962C8B-B14F-4D97-AF65-F5344CB8AC3E}">
        <p14:creationId xmlns:p14="http://schemas.microsoft.com/office/powerpoint/2010/main" val="265991356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7906-1990-4549-272D-E6FFE3404621}"/>
              </a:ext>
            </a:extLst>
          </p:cNvPr>
          <p:cNvSpPr>
            <a:spLocks noGrp="1"/>
          </p:cNvSpPr>
          <p:nvPr>
            <p:ph type="title"/>
          </p:nvPr>
        </p:nvSpPr>
        <p:spPr/>
        <p:txBody>
          <a:bodyPr/>
          <a:lstStyle/>
          <a:p>
            <a:endParaRPr lang="en-US"/>
          </a:p>
        </p:txBody>
      </p:sp>
      <p:pic>
        <p:nvPicPr>
          <p:cNvPr id="3" name="7291932285697">
            <a:hlinkClick r:id="" action="ppaction://media"/>
            <a:extLst>
              <a:ext uri="{FF2B5EF4-FFF2-40B4-BE49-F238E27FC236}">
                <a16:creationId xmlns:a16="http://schemas.microsoft.com/office/drawing/2014/main" id="{785430DD-E1B1-9873-9427-EF0674AA64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148550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83"/>
        <p:cNvGrpSpPr/>
        <p:nvPr/>
      </p:nvGrpSpPr>
      <p:grpSpPr>
        <a:xfrm>
          <a:off x="0" y="0"/>
          <a:ext cx="0" cy="0"/>
          <a:chOff x="0" y="0"/>
          <a:chExt cx="0" cy="0"/>
        </a:xfrm>
      </p:grpSpPr>
      <p:sp>
        <p:nvSpPr>
          <p:cNvPr id="2" name="Rectangle 1">
            <a:extLst>
              <a:ext uri="{FF2B5EF4-FFF2-40B4-BE49-F238E27FC236}">
                <a16:creationId xmlns:a16="http://schemas.microsoft.com/office/drawing/2014/main" id="{74DDD01D-EB07-7B75-D0D4-8C1F21EAC2CA}"/>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75" name="TextBox 5474">
            <a:extLst>
              <a:ext uri="{FF2B5EF4-FFF2-40B4-BE49-F238E27FC236}">
                <a16:creationId xmlns:a16="http://schemas.microsoft.com/office/drawing/2014/main" id="{75D21CF2-431F-124F-12BD-F26E4E5BEF5C}"/>
              </a:ext>
            </a:extLst>
          </p:cNvPr>
          <p:cNvSpPr txBox="1"/>
          <p:nvPr/>
        </p:nvSpPr>
        <p:spPr>
          <a:xfrm>
            <a:off x="228598" y="525589"/>
            <a:ext cx="2673627" cy="1672253"/>
          </a:xfrm>
          <a:prstGeom prst="rect">
            <a:avLst/>
          </a:prstGeom>
          <a:noFill/>
        </p:spPr>
        <p:txBody>
          <a:bodyPr wrap="square">
            <a:spAutoFit/>
          </a:bodyPr>
          <a:lstStyle/>
          <a:p>
            <a:pPr algn="just">
              <a:spcAft>
                <a:spcPts val="800"/>
              </a:spcAft>
              <a:buNone/>
            </a:pPr>
            <a:r>
              <a:rPr lang="nl-NL"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Bước 4: Đánh giá kết quả thực hiện nhiệm vụ học tập</a:t>
            </a:r>
            <a:endPar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None/>
            </a:pP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giá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giá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chéo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giá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1600" dirty="0">
              <a:solidFill>
                <a:schemeClr val="accent2">
                  <a:lumMod val="25000"/>
                </a:schemeClr>
              </a:solidFill>
              <a:latin typeface="Times New Roman" panose="02020603050405020304" pitchFamily="18" charset="0"/>
              <a:cs typeface="Times New Roman" panose="02020603050405020304" pitchFamily="18" charset="0"/>
            </a:endParaRPr>
          </a:p>
        </p:txBody>
      </p:sp>
      <p:pic>
        <p:nvPicPr>
          <p:cNvPr id="5476" name="Picture 5475">
            <a:extLst>
              <a:ext uri="{FF2B5EF4-FFF2-40B4-BE49-F238E27FC236}">
                <a16:creationId xmlns:a16="http://schemas.microsoft.com/office/drawing/2014/main" id="{653CFB15-4B0D-8F06-9296-1B3EFF4B42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847916" y="-137224"/>
            <a:ext cx="4071117" cy="5427746"/>
          </a:xfrm>
          <a:prstGeom prst="rect">
            <a:avLst/>
          </a:prstGeom>
        </p:spPr>
      </p:pic>
    </p:spTree>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4D1E6-7F1A-97C7-7DBA-597663489186}"/>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4A6A1D24-0511-1049-159A-F8D3B8CF1C2B}"/>
              </a:ext>
            </a:extLst>
          </p:cNvPr>
          <p:cNvSpPr txBox="1"/>
          <p:nvPr/>
        </p:nvSpPr>
        <p:spPr>
          <a:xfrm>
            <a:off x="327990" y="238547"/>
            <a:ext cx="8309113" cy="4666406"/>
          </a:xfrm>
          <a:prstGeom prst="rect">
            <a:avLst/>
          </a:prstGeom>
          <a:noFill/>
        </p:spPr>
        <p:txBody>
          <a:bodyPr wrap="square">
            <a:spAutoFit/>
          </a:bodyPr>
          <a:lstStyle/>
          <a:p>
            <a:pPr>
              <a:lnSpc>
                <a:spcPct val="120000"/>
              </a:lnSpc>
              <a:spcAft>
                <a:spcPts val="800"/>
              </a:spcAft>
              <a:buNone/>
            </a:pPr>
            <a:r>
              <a:rPr lang="vi-VN" sz="1600" b="1" dirty="0">
                <a:solidFill>
                  <a:schemeClr val="accent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III. KẾT QUẢ</a:t>
            </a:r>
            <a:endPar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None/>
            </a:pP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mềm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ảo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rệt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là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trợ phát triển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cho học sinh.</a:t>
            </a:r>
            <a:endPar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tham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ảo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đoán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chứng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đoán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thu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thập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rệt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căn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Các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tin, xem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ham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buNone/>
            </a:pPr>
            <a:r>
              <a:rPr lang="vi-VN" sz="1600" b="1"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quá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cũng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dirty="0">
                <a:solidFill>
                  <a:schemeClr val="accent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370846342"/>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A1F9BE-749F-C85C-5EA7-E19271232CD7}"/>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58D81B5-5FF2-84BB-A769-43CF9D12F4AB}"/>
              </a:ext>
            </a:extLst>
          </p:cNvPr>
          <p:cNvSpPr txBox="1"/>
          <p:nvPr/>
        </p:nvSpPr>
        <p:spPr>
          <a:xfrm>
            <a:off x="218661" y="314860"/>
            <a:ext cx="8706678" cy="338554"/>
          </a:xfrm>
          <a:prstGeom prst="rect">
            <a:avLst/>
          </a:prstGeom>
          <a:noFill/>
        </p:spPr>
        <p:txBody>
          <a:bodyPr wrap="square">
            <a:spAutoFit/>
          </a:bodyPr>
          <a:lstStyle/>
          <a:p>
            <a:r>
              <a:rPr lang="en-US" sz="1600" b="1" i="1" dirty="0" err="1">
                <a:solidFill>
                  <a:schemeClr val="tx1"/>
                </a:solidFill>
                <a:effectLst/>
                <a:latin typeface="Times New Roman" panose="02020603050405020304" pitchFamily="18" charset="0"/>
                <a:ea typeface="Calibri" panose="020F0502020204030204" pitchFamily="34" charset="0"/>
              </a:rPr>
              <a:t>Một</a:t>
            </a:r>
            <a:r>
              <a:rPr lang="en-US" sz="1600" b="1" i="1" dirty="0">
                <a:solidFill>
                  <a:schemeClr val="tx1"/>
                </a:solidFill>
                <a:effectLst/>
                <a:latin typeface="Times New Roman" panose="02020603050405020304" pitchFamily="18" charset="0"/>
                <a:ea typeface="Calibri" panose="020F0502020204030204" pitchFamily="34" charset="0"/>
              </a:rPr>
              <a:t> </a:t>
            </a:r>
            <a:r>
              <a:rPr lang="en-US" sz="1600" b="1" i="1" dirty="0" err="1">
                <a:solidFill>
                  <a:schemeClr val="tx1"/>
                </a:solidFill>
                <a:effectLst/>
                <a:latin typeface="Times New Roman" panose="02020603050405020304" pitchFamily="18" charset="0"/>
                <a:ea typeface="Calibri" panose="020F0502020204030204" pitchFamily="34" charset="0"/>
              </a:rPr>
              <a:t>số</a:t>
            </a:r>
            <a:r>
              <a:rPr lang="en-US" sz="1600" b="1" i="1" dirty="0">
                <a:solidFill>
                  <a:schemeClr val="tx1"/>
                </a:solidFill>
                <a:effectLst/>
                <a:latin typeface="Times New Roman" panose="02020603050405020304" pitchFamily="18" charset="0"/>
                <a:ea typeface="Calibri" panose="020F0502020204030204" pitchFamily="34" charset="0"/>
              </a:rPr>
              <a:t> </a:t>
            </a:r>
            <a:r>
              <a:rPr lang="en-US" sz="1600" b="1" i="1" dirty="0" err="1">
                <a:solidFill>
                  <a:schemeClr val="tx1"/>
                </a:solidFill>
                <a:effectLst/>
                <a:latin typeface="Times New Roman" panose="02020603050405020304" pitchFamily="18" charset="0"/>
                <a:ea typeface="Calibri" panose="020F0502020204030204" pitchFamily="34" charset="0"/>
              </a:rPr>
              <a:t>phiếu</a:t>
            </a:r>
            <a:r>
              <a:rPr lang="en-US" sz="1600" b="1" i="1" dirty="0">
                <a:solidFill>
                  <a:schemeClr val="tx1"/>
                </a:solidFill>
                <a:effectLst/>
                <a:latin typeface="Times New Roman" panose="02020603050405020304" pitchFamily="18" charset="0"/>
                <a:ea typeface="Calibri" panose="020F0502020204030204" pitchFamily="34" charset="0"/>
              </a:rPr>
              <a:t> </a:t>
            </a:r>
            <a:r>
              <a:rPr lang="en-US" sz="1600" b="1" i="1" dirty="0" err="1">
                <a:solidFill>
                  <a:schemeClr val="tx1"/>
                </a:solidFill>
                <a:effectLst/>
                <a:latin typeface="Times New Roman" panose="02020603050405020304" pitchFamily="18" charset="0"/>
                <a:ea typeface="Calibri" panose="020F0502020204030204" pitchFamily="34" charset="0"/>
              </a:rPr>
              <a:t>khảo</a:t>
            </a:r>
            <a:r>
              <a:rPr lang="en-US" sz="1600" b="1" i="1" dirty="0">
                <a:solidFill>
                  <a:schemeClr val="tx1"/>
                </a:solidFill>
                <a:effectLst/>
                <a:latin typeface="Times New Roman" panose="02020603050405020304" pitchFamily="18" charset="0"/>
                <a:ea typeface="Calibri" panose="020F0502020204030204" pitchFamily="34" charset="0"/>
              </a:rPr>
              <a:t> </a:t>
            </a:r>
            <a:r>
              <a:rPr lang="en-US" sz="1600" b="1" i="1" dirty="0" err="1">
                <a:solidFill>
                  <a:schemeClr val="tx1"/>
                </a:solidFill>
                <a:effectLst/>
                <a:latin typeface="Times New Roman" panose="02020603050405020304" pitchFamily="18" charset="0"/>
                <a:ea typeface="Calibri" panose="020F0502020204030204" pitchFamily="34" charset="0"/>
              </a:rPr>
              <a:t>sát</a:t>
            </a:r>
            <a:r>
              <a:rPr lang="vi-VN" sz="1600" b="1" i="1" dirty="0">
                <a:solidFill>
                  <a:schemeClr val="tx1"/>
                </a:solidFill>
                <a:effectLst/>
                <a:latin typeface="Times New Roman" panose="02020603050405020304" pitchFamily="18" charset="0"/>
                <a:ea typeface="Calibri" panose="020F0502020204030204" pitchFamily="34" charset="0"/>
              </a:rPr>
              <a:t> của học sinh sau khi sử dụng phần mềm thí nghiệm ảo vào hoạt động học tập</a:t>
            </a:r>
            <a:endParaRPr lang="en-US" sz="1600" b="1" dirty="0">
              <a:solidFill>
                <a:schemeClr val="tx1"/>
              </a:solidFill>
            </a:endParaRPr>
          </a:p>
        </p:txBody>
      </p:sp>
      <p:pic>
        <p:nvPicPr>
          <p:cNvPr id="5" name="Picture 4">
            <a:extLst>
              <a:ext uri="{FF2B5EF4-FFF2-40B4-BE49-F238E27FC236}">
                <a16:creationId xmlns:a16="http://schemas.microsoft.com/office/drawing/2014/main" id="{3D32D9D8-33B2-188E-E494-8C0CFBB74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54768" y="841784"/>
            <a:ext cx="4222786" cy="4211679"/>
          </a:xfrm>
          <a:prstGeom prst="rect">
            <a:avLst/>
          </a:prstGeom>
        </p:spPr>
      </p:pic>
      <p:pic>
        <p:nvPicPr>
          <p:cNvPr id="6" name="Picture 5">
            <a:extLst>
              <a:ext uri="{FF2B5EF4-FFF2-40B4-BE49-F238E27FC236}">
                <a16:creationId xmlns:a16="http://schemas.microsoft.com/office/drawing/2014/main" id="{4C4E978E-EF8E-056A-EF44-51EDE7DAFA41}"/>
              </a:ext>
            </a:extLst>
          </p:cNvPr>
          <p:cNvPicPr>
            <a:picLocks noChangeAspect="1"/>
          </p:cNvPicPr>
          <p:nvPr/>
        </p:nvPicPr>
        <p:blipFill>
          <a:blip r:embed="rId3"/>
          <a:stretch>
            <a:fillRect/>
          </a:stretch>
        </p:blipFill>
        <p:spPr>
          <a:xfrm rot="16200000">
            <a:off x="4708106" y="841783"/>
            <a:ext cx="4222787" cy="4211680"/>
          </a:xfrm>
          <a:prstGeom prst="rect">
            <a:avLst/>
          </a:prstGeom>
        </p:spPr>
      </p:pic>
    </p:spTree>
    <p:extLst>
      <p:ext uri="{BB962C8B-B14F-4D97-AF65-F5344CB8AC3E}">
        <p14:creationId xmlns:p14="http://schemas.microsoft.com/office/powerpoint/2010/main" val="2988605321"/>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61"/>
        <p:cNvGrpSpPr/>
        <p:nvPr/>
      </p:nvGrpSpPr>
      <p:grpSpPr>
        <a:xfrm>
          <a:off x="0" y="0"/>
          <a:ext cx="0" cy="0"/>
          <a:chOff x="0" y="0"/>
          <a:chExt cx="0" cy="0"/>
        </a:xfrm>
      </p:grpSpPr>
      <p:sp>
        <p:nvSpPr>
          <p:cNvPr id="6" name="Rectangle 5">
            <a:extLst>
              <a:ext uri="{FF2B5EF4-FFF2-40B4-BE49-F238E27FC236}">
                <a16:creationId xmlns:a16="http://schemas.microsoft.com/office/drawing/2014/main" id="{56149139-3CF8-4D76-389B-D4D0C832C724}"/>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63" name="Google Shape;5463;p35"/>
          <p:cNvSpPr txBox="1">
            <a:spLocks noGrp="1"/>
          </p:cNvSpPr>
          <p:nvPr>
            <p:ph type="title"/>
          </p:nvPr>
        </p:nvSpPr>
        <p:spPr>
          <a:xfrm>
            <a:off x="-898380" y="564189"/>
            <a:ext cx="6881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solidFill>
                  <a:schemeClr val="bg2"/>
                </a:solidFill>
                <a:latin typeface="Times New Roman" panose="02020603050405020304" pitchFamily="18" charset="0"/>
                <a:cs typeface="Times New Roman" panose="02020603050405020304" pitchFamily="18" charset="0"/>
              </a:rPr>
              <a:t>I. Lí do chọn biện pháp</a:t>
            </a:r>
            <a:endParaRPr sz="2800" b="1" dirty="0">
              <a:solidFill>
                <a:schemeClr val="bg2"/>
              </a:solidFill>
              <a:latin typeface="Times New Roman" panose="02020603050405020304" pitchFamily="18" charset="0"/>
              <a:cs typeface="Times New Roman" panose="02020603050405020304" pitchFamily="18" charset="0"/>
            </a:endParaRPr>
          </a:p>
        </p:txBody>
      </p:sp>
      <p:grpSp>
        <p:nvGrpSpPr>
          <p:cNvPr id="2" name="Google Shape;6682;p42">
            <a:extLst>
              <a:ext uri="{FF2B5EF4-FFF2-40B4-BE49-F238E27FC236}">
                <a16:creationId xmlns:a16="http://schemas.microsoft.com/office/drawing/2014/main" id="{0BBE6952-D674-C5F2-91F5-81F61A8C8F43}"/>
              </a:ext>
            </a:extLst>
          </p:cNvPr>
          <p:cNvGrpSpPr/>
          <p:nvPr/>
        </p:nvGrpSpPr>
        <p:grpSpPr>
          <a:xfrm>
            <a:off x="704876" y="1294370"/>
            <a:ext cx="602929" cy="572700"/>
            <a:chOff x="60038" y="494995"/>
            <a:chExt cx="840418" cy="840520"/>
          </a:xfrm>
          <a:scene3d>
            <a:camera prst="orthographicFront">
              <a:rot lat="0" lon="0" rev="0"/>
            </a:camera>
            <a:lightRig rig="balanced" dir="t">
              <a:rot lat="0" lon="0" rev="8700000"/>
            </a:lightRig>
          </a:scene3d>
        </p:grpSpPr>
        <p:sp>
          <p:nvSpPr>
            <p:cNvPr id="3" name="Google Shape;6683;p42">
              <a:extLst>
                <a:ext uri="{FF2B5EF4-FFF2-40B4-BE49-F238E27FC236}">
                  <a16:creationId xmlns:a16="http://schemas.microsoft.com/office/drawing/2014/main" id="{F7268E59-1FB8-D4CC-E853-EB60928FA83E}"/>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4" name="Google Shape;6684;p42">
              <a:extLst>
                <a:ext uri="{FF2B5EF4-FFF2-40B4-BE49-F238E27FC236}">
                  <a16:creationId xmlns:a16="http://schemas.microsoft.com/office/drawing/2014/main" id="{BD940B35-EB05-B17C-A3C3-7B76B7BC1E8F}"/>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marL="0" lvl="0" indent="0" algn="ctr" rtl="0">
                <a:spcBef>
                  <a:spcPts val="0"/>
                </a:spcBef>
                <a:spcAft>
                  <a:spcPts val="0"/>
                </a:spcAft>
                <a:buNone/>
              </a:pPr>
              <a:r>
                <a:rPr lang="vi-VN" sz="20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1</a:t>
              </a:r>
              <a:endParaRPr sz="20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5" name="Google Shape;6679;p42">
            <a:extLst>
              <a:ext uri="{FF2B5EF4-FFF2-40B4-BE49-F238E27FC236}">
                <a16:creationId xmlns:a16="http://schemas.microsoft.com/office/drawing/2014/main" id="{CF37B918-26B3-428F-7CB3-C8526010B5C1}"/>
              </a:ext>
            </a:extLst>
          </p:cNvPr>
          <p:cNvSpPr txBox="1"/>
          <p:nvPr/>
        </p:nvSpPr>
        <p:spPr>
          <a:xfrm>
            <a:off x="1375488" y="1423220"/>
            <a:ext cx="358681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Cơ sở lí luận</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
        <p:nvSpPr>
          <p:cNvPr id="18" name="Shape 1">
            <a:extLst>
              <a:ext uri="{FF2B5EF4-FFF2-40B4-BE49-F238E27FC236}">
                <a16:creationId xmlns:a16="http://schemas.microsoft.com/office/drawing/2014/main" id="{A3A44DF0-D781-F65D-4D4B-FD3C74B593B2}"/>
              </a:ext>
            </a:extLst>
          </p:cNvPr>
          <p:cNvSpPr/>
          <p:nvPr/>
        </p:nvSpPr>
        <p:spPr>
          <a:xfrm>
            <a:off x="592817" y="2105410"/>
            <a:ext cx="2563001" cy="2138805"/>
          </a:xfrm>
          <a:prstGeom prst="roundRect">
            <a:avLst>
              <a:gd name="adj" fmla="val 4760"/>
            </a:avLst>
          </a:prstGeom>
          <a:solidFill>
            <a:srgbClr val="FFFFCC"/>
          </a:solidFill>
          <a:ln w="30480">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19" name="Shape 2">
            <a:extLst>
              <a:ext uri="{FF2B5EF4-FFF2-40B4-BE49-F238E27FC236}">
                <a16:creationId xmlns:a16="http://schemas.microsoft.com/office/drawing/2014/main" id="{E8F6DC31-6E0D-4B47-A771-0FB6C5292F8E}"/>
              </a:ext>
            </a:extLst>
          </p:cNvPr>
          <p:cNvSpPr/>
          <p:nvPr/>
        </p:nvSpPr>
        <p:spPr>
          <a:xfrm>
            <a:off x="563554" y="2122271"/>
            <a:ext cx="86871" cy="2138805"/>
          </a:xfrm>
          <a:prstGeom prst="roundRect">
            <a:avLst>
              <a:gd name="adj" fmla="val 26934"/>
            </a:avLst>
          </a:prstGeom>
          <a:solidFill>
            <a:srgbClr val="FFD347"/>
          </a:solidFill>
          <a:ln/>
        </p:spPr>
      </p:sp>
      <p:sp>
        <p:nvSpPr>
          <p:cNvPr id="20" name="Text 3">
            <a:extLst>
              <a:ext uri="{FF2B5EF4-FFF2-40B4-BE49-F238E27FC236}">
                <a16:creationId xmlns:a16="http://schemas.microsoft.com/office/drawing/2014/main" id="{E43016C5-1650-CD2C-33F3-C79252CDC784}"/>
              </a:ext>
            </a:extLst>
          </p:cNvPr>
          <p:cNvSpPr/>
          <p:nvPr/>
        </p:nvSpPr>
        <p:spPr>
          <a:xfrm>
            <a:off x="945226" y="2181428"/>
            <a:ext cx="1949759" cy="237949"/>
          </a:xfrm>
          <a:prstGeom prst="rect">
            <a:avLst/>
          </a:prstGeom>
          <a:solidFill>
            <a:srgbClr val="FFFFCC"/>
          </a:solidFill>
          <a:ln/>
        </p:spPr>
        <p:txBody>
          <a:bodyPr wrap="none" lIns="0" tIns="0" rIns="0" bIns="0" rtlCol="0" anchor="t"/>
          <a:lstStyle/>
          <a:p>
            <a:pPr marL="0" indent="0" algn="l">
              <a:buNone/>
            </a:pPr>
            <a:r>
              <a:rPr lang="en-US" sz="1800" b="1" dirty="0">
                <a:solidFill>
                  <a:schemeClr val="bg2"/>
                </a:solidFill>
                <a:latin typeface="Times New Roman" panose="02020603050405020304" pitchFamily="18" charset="0"/>
                <a:ea typeface="Gelasio Semi Bold" pitchFamily="34" charset="-122"/>
                <a:cs typeface="Times New Roman" panose="02020603050405020304" pitchFamily="18" charset="0"/>
              </a:rPr>
              <a:t>Phát triển toàn diện</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21" name="Text 4">
            <a:extLst>
              <a:ext uri="{FF2B5EF4-FFF2-40B4-BE49-F238E27FC236}">
                <a16:creationId xmlns:a16="http://schemas.microsoft.com/office/drawing/2014/main" id="{3F06DBBB-6218-0C9F-CFFD-7CCD297C1EB2}"/>
              </a:ext>
            </a:extLst>
          </p:cNvPr>
          <p:cNvSpPr/>
          <p:nvPr/>
        </p:nvSpPr>
        <p:spPr>
          <a:xfrm>
            <a:off x="701443" y="2495394"/>
            <a:ext cx="2319215" cy="1462490"/>
          </a:xfrm>
          <a:prstGeom prst="rect">
            <a:avLst/>
          </a:prstGeom>
          <a:solidFill>
            <a:srgbClr val="FFFFCC"/>
          </a:solidFill>
          <a:ln/>
        </p:spPr>
        <p:txBody>
          <a:bodyPr wrap="square" lIns="0" tIns="0" rIns="0" bIns="0" rtlCol="0" anchor="t"/>
          <a:lstStyle/>
          <a:p>
            <a:pPr marL="0" indent="0" algn="just">
              <a:buNone/>
            </a:pPr>
            <a:r>
              <a:rPr lang="en-US" sz="1600" dirty="0">
                <a:solidFill>
                  <a:schemeClr val="bg2"/>
                </a:solidFill>
                <a:latin typeface="Times New Roman" panose="02020603050405020304" pitchFamily="18" charset="0"/>
                <a:ea typeface="Gelasio" pitchFamily="34" charset="-122"/>
                <a:cs typeface="Times New Roman" panose="02020603050405020304" pitchFamily="18" charset="0"/>
              </a:rPr>
              <a:t>Môn Khoa học tự nhiên giúp học sinh phát triển phẩm chất, năng lực đã có từ tiểu học và hoàn thiện kiến thức, kỹ năng để học lên hoặc tham gia lao động.</a:t>
            </a:r>
            <a:endParaRPr lang="en-US" sz="1600" dirty="0">
              <a:solidFill>
                <a:schemeClr val="bg2"/>
              </a:solidFill>
              <a:latin typeface="Times New Roman" panose="02020603050405020304" pitchFamily="18" charset="0"/>
              <a:cs typeface="Times New Roman" panose="02020603050405020304" pitchFamily="18" charset="0"/>
            </a:endParaRPr>
          </a:p>
        </p:txBody>
      </p:sp>
      <p:sp>
        <p:nvSpPr>
          <p:cNvPr id="22" name="Shape 5">
            <a:extLst>
              <a:ext uri="{FF2B5EF4-FFF2-40B4-BE49-F238E27FC236}">
                <a16:creationId xmlns:a16="http://schemas.microsoft.com/office/drawing/2014/main" id="{D89E9472-EEDA-48DA-B597-5E75BEA4556B}"/>
              </a:ext>
            </a:extLst>
          </p:cNvPr>
          <p:cNvSpPr/>
          <p:nvPr/>
        </p:nvSpPr>
        <p:spPr>
          <a:xfrm>
            <a:off x="3544923" y="2070765"/>
            <a:ext cx="2526097" cy="2138805"/>
          </a:xfrm>
          <a:prstGeom prst="roundRect">
            <a:avLst>
              <a:gd name="adj" fmla="val 4760"/>
            </a:avLst>
          </a:prstGeom>
          <a:solidFill>
            <a:srgbClr val="D1FFD1"/>
          </a:solidFill>
          <a:ln w="30480">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23" name="Shape 6">
            <a:extLst>
              <a:ext uri="{FF2B5EF4-FFF2-40B4-BE49-F238E27FC236}">
                <a16:creationId xmlns:a16="http://schemas.microsoft.com/office/drawing/2014/main" id="{541EE2EB-ED09-6391-6C06-69D9784741C9}"/>
              </a:ext>
            </a:extLst>
          </p:cNvPr>
          <p:cNvSpPr/>
          <p:nvPr/>
        </p:nvSpPr>
        <p:spPr>
          <a:xfrm>
            <a:off x="3500733" y="2076004"/>
            <a:ext cx="86871" cy="2138805"/>
          </a:xfrm>
          <a:prstGeom prst="roundRect">
            <a:avLst>
              <a:gd name="adj" fmla="val 26934"/>
            </a:avLst>
          </a:prstGeom>
          <a:solidFill>
            <a:srgbClr val="92D050"/>
          </a:solidFill>
          <a:ln/>
        </p:spPr>
      </p:sp>
      <p:sp>
        <p:nvSpPr>
          <p:cNvPr id="24" name="Text 7">
            <a:extLst>
              <a:ext uri="{FF2B5EF4-FFF2-40B4-BE49-F238E27FC236}">
                <a16:creationId xmlns:a16="http://schemas.microsoft.com/office/drawing/2014/main" id="{CF7A83E7-C1D6-46CE-31B2-CFBAE50EBB17}"/>
              </a:ext>
            </a:extLst>
          </p:cNvPr>
          <p:cNvSpPr/>
          <p:nvPr/>
        </p:nvSpPr>
        <p:spPr>
          <a:xfrm>
            <a:off x="3752777" y="2154548"/>
            <a:ext cx="2149036" cy="237949"/>
          </a:xfrm>
          <a:prstGeom prst="rect">
            <a:avLst/>
          </a:prstGeom>
          <a:solidFill>
            <a:srgbClr val="D1FFD1"/>
          </a:solidFill>
          <a:ln/>
        </p:spPr>
        <p:txBody>
          <a:bodyPr wrap="none" lIns="0" tIns="0" rIns="0" bIns="0" rtlCol="0" anchor="t"/>
          <a:lstStyle/>
          <a:p>
            <a:pPr marL="0" indent="0" algn="l">
              <a:buNone/>
            </a:pPr>
            <a:r>
              <a:rPr lang="en-US" sz="1800" b="1" dirty="0">
                <a:solidFill>
                  <a:schemeClr val="bg2"/>
                </a:solidFill>
                <a:latin typeface="Times New Roman" panose="02020603050405020304" pitchFamily="18" charset="0"/>
                <a:ea typeface="Gelasio Semi Bold" pitchFamily="34" charset="-122"/>
                <a:cs typeface="Times New Roman" panose="02020603050405020304" pitchFamily="18" charset="0"/>
              </a:rPr>
              <a:t>Khoa học thực nghiệm</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25" name="Text 8">
            <a:extLst>
              <a:ext uri="{FF2B5EF4-FFF2-40B4-BE49-F238E27FC236}">
                <a16:creationId xmlns:a16="http://schemas.microsoft.com/office/drawing/2014/main" id="{90931F5F-3364-0DF2-9F75-1B1D546B9AE6}"/>
              </a:ext>
            </a:extLst>
          </p:cNvPr>
          <p:cNvSpPr/>
          <p:nvPr/>
        </p:nvSpPr>
        <p:spPr>
          <a:xfrm>
            <a:off x="3671270" y="2530796"/>
            <a:ext cx="2312050" cy="1218742"/>
          </a:xfrm>
          <a:prstGeom prst="rect">
            <a:avLst/>
          </a:prstGeom>
          <a:solidFill>
            <a:srgbClr val="D1FFD1"/>
          </a:solidFill>
          <a:ln/>
        </p:spPr>
        <p:txBody>
          <a:bodyPr wrap="square" lIns="0" tIns="0" rIns="0" bIns="0" rtlCol="0" anchor="t"/>
          <a:lstStyle/>
          <a:p>
            <a:pPr marL="0" indent="0" algn="just">
              <a:buNone/>
            </a:pPr>
            <a:r>
              <a:rPr lang="en-US" sz="1600" dirty="0">
                <a:solidFill>
                  <a:schemeClr val="bg2"/>
                </a:solidFill>
                <a:latin typeface="Times New Roman" panose="02020603050405020304" pitchFamily="18" charset="0"/>
                <a:ea typeface="Gelasio" pitchFamily="34" charset="-122"/>
                <a:cs typeface="Times New Roman" panose="02020603050405020304" pitchFamily="18" charset="0"/>
              </a:rPr>
              <a:t>Khoa học tự nhiên là khoa học thực nghiệm, do đó thực hành, thí nghiệm có vai trò quan trọng và là hình thức dạy học đặc trưng.</a:t>
            </a:r>
            <a:endParaRPr lang="en-US" sz="1600" dirty="0">
              <a:solidFill>
                <a:schemeClr val="bg2"/>
              </a:solidFill>
              <a:latin typeface="Times New Roman" panose="02020603050405020304" pitchFamily="18" charset="0"/>
              <a:cs typeface="Times New Roman" panose="02020603050405020304" pitchFamily="18" charset="0"/>
            </a:endParaRPr>
          </a:p>
        </p:txBody>
      </p:sp>
      <p:sp>
        <p:nvSpPr>
          <p:cNvPr id="26" name="Shape 9">
            <a:extLst>
              <a:ext uri="{FF2B5EF4-FFF2-40B4-BE49-F238E27FC236}">
                <a16:creationId xmlns:a16="http://schemas.microsoft.com/office/drawing/2014/main" id="{E9C66692-7D36-F500-EDDF-2D7AB0D42190}"/>
              </a:ext>
            </a:extLst>
          </p:cNvPr>
          <p:cNvSpPr/>
          <p:nvPr/>
        </p:nvSpPr>
        <p:spPr>
          <a:xfrm>
            <a:off x="6553849" y="2070764"/>
            <a:ext cx="2450958" cy="2172528"/>
          </a:xfrm>
          <a:prstGeom prst="roundRect">
            <a:avLst>
              <a:gd name="adj" fmla="val 5372"/>
            </a:avLst>
          </a:prstGeom>
          <a:solidFill>
            <a:srgbClr val="FFEBF9"/>
          </a:solidFill>
          <a:ln w="30480">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27" name="Shape 10">
            <a:extLst>
              <a:ext uri="{FF2B5EF4-FFF2-40B4-BE49-F238E27FC236}">
                <a16:creationId xmlns:a16="http://schemas.microsoft.com/office/drawing/2014/main" id="{477FC5B2-2763-853E-585C-0D4544D6E7A3}"/>
              </a:ext>
            </a:extLst>
          </p:cNvPr>
          <p:cNvSpPr/>
          <p:nvPr/>
        </p:nvSpPr>
        <p:spPr>
          <a:xfrm>
            <a:off x="6521391" y="2088548"/>
            <a:ext cx="74198" cy="2172528"/>
          </a:xfrm>
          <a:prstGeom prst="roundRect">
            <a:avLst>
              <a:gd name="adj" fmla="val 26934"/>
            </a:avLst>
          </a:prstGeom>
          <a:solidFill>
            <a:srgbClr val="FF9797"/>
          </a:solidFill>
          <a:ln/>
        </p:spPr>
      </p:sp>
      <p:sp>
        <p:nvSpPr>
          <p:cNvPr id="28" name="Text 11">
            <a:extLst>
              <a:ext uri="{FF2B5EF4-FFF2-40B4-BE49-F238E27FC236}">
                <a16:creationId xmlns:a16="http://schemas.microsoft.com/office/drawing/2014/main" id="{230532CF-4A63-DDC0-2112-B8AAE25C83B3}"/>
              </a:ext>
            </a:extLst>
          </p:cNvPr>
          <p:cNvSpPr/>
          <p:nvPr/>
        </p:nvSpPr>
        <p:spPr>
          <a:xfrm>
            <a:off x="6833541" y="2181048"/>
            <a:ext cx="1949759" cy="237949"/>
          </a:xfrm>
          <a:prstGeom prst="rect">
            <a:avLst/>
          </a:prstGeom>
          <a:noFill/>
          <a:ln/>
        </p:spPr>
        <p:txBody>
          <a:bodyPr wrap="none" lIns="0" tIns="0" rIns="0" bIns="0" rtlCol="0" anchor="t"/>
          <a:lstStyle/>
          <a:p>
            <a:pPr marL="0" indent="0" algn="l">
              <a:buNone/>
            </a:pPr>
            <a:r>
              <a:rPr lang="en-US" sz="1800" b="1" dirty="0">
                <a:solidFill>
                  <a:schemeClr val="bg2"/>
                </a:solidFill>
                <a:latin typeface="Times New Roman" panose="02020603050405020304" pitchFamily="18" charset="0"/>
                <a:ea typeface="Gelasio Semi Bold" pitchFamily="34" charset="-122"/>
                <a:cs typeface="Times New Roman" panose="02020603050405020304" pitchFamily="18" charset="0"/>
              </a:rPr>
              <a:t>Khám phá thế giới</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29" name="Text 12">
            <a:extLst>
              <a:ext uri="{FF2B5EF4-FFF2-40B4-BE49-F238E27FC236}">
                <a16:creationId xmlns:a16="http://schemas.microsoft.com/office/drawing/2014/main" id="{5F868721-5655-C5E5-FCBF-E484A434F229}"/>
              </a:ext>
            </a:extLst>
          </p:cNvPr>
          <p:cNvSpPr/>
          <p:nvPr/>
        </p:nvSpPr>
        <p:spPr>
          <a:xfrm>
            <a:off x="6641960" y="2495394"/>
            <a:ext cx="2141340" cy="1218742"/>
          </a:xfrm>
          <a:prstGeom prst="rect">
            <a:avLst/>
          </a:prstGeom>
          <a:noFill/>
          <a:ln/>
        </p:spPr>
        <p:txBody>
          <a:bodyPr wrap="square" lIns="0" tIns="0" rIns="0" bIns="0" rtlCol="0" anchor="t"/>
          <a:lstStyle/>
          <a:p>
            <a:pPr marL="0" indent="0" algn="just">
              <a:buNone/>
            </a:pPr>
            <a:r>
              <a:rPr lang="en-US" sz="1600" dirty="0">
                <a:solidFill>
                  <a:schemeClr val="bg2"/>
                </a:solidFill>
                <a:latin typeface="Times New Roman" panose="02020603050405020304" pitchFamily="18" charset="0"/>
                <a:ea typeface="Gelasio" pitchFamily="34" charset="-122"/>
                <a:cs typeface="Times New Roman" panose="02020603050405020304" pitchFamily="18" charset="0"/>
              </a:rPr>
              <a:t>Thông qua thực hành, thí nghiệm, học sinh khám phá thế giới tự nhiên, phát triển nhận thức, tư duy logic và khả năng vận dụng kiến thức.</a:t>
            </a:r>
            <a:endParaRPr lang="en-US" sz="1600" dirty="0">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4" grpId="0" animBg="1"/>
      <p:bldP spid="25"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BA17C6-9EA1-ED85-D5C8-6A94F3B8B0AC}"/>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B252697-D514-D156-B62C-55045B93781C}"/>
              </a:ext>
            </a:extLst>
          </p:cNvPr>
          <p:cNvSpPr txBox="1"/>
          <p:nvPr/>
        </p:nvSpPr>
        <p:spPr>
          <a:xfrm>
            <a:off x="0" y="121566"/>
            <a:ext cx="6500191" cy="385234"/>
          </a:xfrm>
          <a:prstGeom prst="rect">
            <a:avLst/>
          </a:prstGeom>
          <a:noFill/>
        </p:spPr>
        <p:txBody>
          <a:bodyPr wrap="square">
            <a:spAutoFit/>
          </a:bodyPr>
          <a:lstStyle/>
          <a:p>
            <a:pPr indent="457200">
              <a:lnSpc>
                <a:spcPct val="130000"/>
              </a:lnSpc>
              <a:spcAft>
                <a:spcPts val="600"/>
              </a:spcAft>
              <a:buNone/>
            </a:pP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Khoa</a:t>
            </a:r>
            <a:r>
              <a:rPr lang="vi-VN"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học tự nhiên</a:t>
            </a:r>
            <a:r>
              <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F456241-774E-9A25-4DBE-AA95B3528803}"/>
              </a:ext>
            </a:extLst>
          </p:cNvPr>
          <p:cNvGraphicFramePr>
            <a:graphicFrameLocks noGrp="1"/>
          </p:cNvGraphicFramePr>
          <p:nvPr>
            <p:extLst>
              <p:ext uri="{D42A27DB-BD31-4B8C-83A1-F6EECF244321}">
                <p14:modId xmlns:p14="http://schemas.microsoft.com/office/powerpoint/2010/main" val="2798774779"/>
              </p:ext>
            </p:extLst>
          </p:nvPr>
        </p:nvGraphicFramePr>
        <p:xfrm>
          <a:off x="573287" y="567583"/>
          <a:ext cx="8262598" cy="1429193"/>
        </p:xfrm>
        <a:graphic>
          <a:graphicData uri="http://schemas.openxmlformats.org/drawingml/2006/table">
            <a:tbl>
              <a:tblPr firstRow="1" firstCol="1" bandRow="1" bandCol="1">
                <a:tableStyleId>{214941E3-B257-4238-BCC9-963CEF01FDD4}</a:tableStyleId>
              </a:tblPr>
              <a:tblGrid>
                <a:gridCol w="627169">
                  <a:extLst>
                    <a:ext uri="{9D8B030D-6E8A-4147-A177-3AD203B41FA5}">
                      <a16:colId xmlns:a16="http://schemas.microsoft.com/office/drawing/2014/main" val="437288970"/>
                    </a:ext>
                  </a:extLst>
                </a:gridCol>
                <a:gridCol w="700659">
                  <a:extLst>
                    <a:ext uri="{9D8B030D-6E8A-4147-A177-3AD203B41FA5}">
                      <a16:colId xmlns:a16="http://schemas.microsoft.com/office/drawing/2014/main" val="140632821"/>
                    </a:ext>
                  </a:extLst>
                </a:gridCol>
                <a:gridCol w="674772">
                  <a:extLst>
                    <a:ext uri="{9D8B030D-6E8A-4147-A177-3AD203B41FA5}">
                      <a16:colId xmlns:a16="http://schemas.microsoft.com/office/drawing/2014/main" val="391895519"/>
                    </a:ext>
                  </a:extLst>
                </a:gridCol>
                <a:gridCol w="873526">
                  <a:extLst>
                    <a:ext uri="{9D8B030D-6E8A-4147-A177-3AD203B41FA5}">
                      <a16:colId xmlns:a16="http://schemas.microsoft.com/office/drawing/2014/main" val="391757627"/>
                    </a:ext>
                  </a:extLst>
                </a:gridCol>
                <a:gridCol w="873526">
                  <a:extLst>
                    <a:ext uri="{9D8B030D-6E8A-4147-A177-3AD203B41FA5}">
                      <a16:colId xmlns:a16="http://schemas.microsoft.com/office/drawing/2014/main" val="3939441427"/>
                    </a:ext>
                  </a:extLst>
                </a:gridCol>
                <a:gridCol w="835948">
                  <a:extLst>
                    <a:ext uri="{9D8B030D-6E8A-4147-A177-3AD203B41FA5}">
                      <a16:colId xmlns:a16="http://schemas.microsoft.com/office/drawing/2014/main" val="412643981"/>
                    </a:ext>
                  </a:extLst>
                </a:gridCol>
                <a:gridCol w="835948">
                  <a:extLst>
                    <a:ext uri="{9D8B030D-6E8A-4147-A177-3AD203B41FA5}">
                      <a16:colId xmlns:a16="http://schemas.microsoft.com/office/drawing/2014/main" val="1833045206"/>
                    </a:ext>
                  </a:extLst>
                </a:gridCol>
                <a:gridCol w="709846">
                  <a:extLst>
                    <a:ext uri="{9D8B030D-6E8A-4147-A177-3AD203B41FA5}">
                      <a16:colId xmlns:a16="http://schemas.microsoft.com/office/drawing/2014/main" val="512230283"/>
                    </a:ext>
                  </a:extLst>
                </a:gridCol>
                <a:gridCol w="710679">
                  <a:extLst>
                    <a:ext uri="{9D8B030D-6E8A-4147-A177-3AD203B41FA5}">
                      <a16:colId xmlns:a16="http://schemas.microsoft.com/office/drawing/2014/main" val="1134757748"/>
                    </a:ext>
                  </a:extLst>
                </a:gridCol>
                <a:gridCol w="710679">
                  <a:extLst>
                    <a:ext uri="{9D8B030D-6E8A-4147-A177-3AD203B41FA5}">
                      <a16:colId xmlns:a16="http://schemas.microsoft.com/office/drawing/2014/main" val="825345309"/>
                    </a:ext>
                  </a:extLst>
                </a:gridCol>
                <a:gridCol w="709846">
                  <a:extLst>
                    <a:ext uri="{9D8B030D-6E8A-4147-A177-3AD203B41FA5}">
                      <a16:colId xmlns:a16="http://schemas.microsoft.com/office/drawing/2014/main" val="3822750002"/>
                    </a:ext>
                  </a:extLst>
                </a:gridCol>
              </a:tblGrid>
              <a:tr h="235960">
                <a:tc rowSpan="3">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Lớp</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rowSpan="3">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Tổng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a:t>
                      </a:r>
                      <a:r>
                        <a:rPr lang="en-US" sz="1400" b="1" dirty="0">
                          <a:effectLst/>
                          <a:latin typeface="Times New Roman" panose="02020603050405020304" pitchFamily="18" charset="0"/>
                          <a:cs typeface="Times New Roman" panose="02020603050405020304" pitchFamily="18" charset="0"/>
                        </a:rPr>
                        <a:t> HS</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rowSpan="3">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Số</a:t>
                      </a:r>
                      <a:r>
                        <a:rPr lang="en-US" sz="1400" b="1" dirty="0">
                          <a:effectLst/>
                          <a:latin typeface="Times New Roman" panose="02020603050405020304" pitchFamily="18" charset="0"/>
                          <a:cs typeface="Times New Roman" panose="02020603050405020304" pitchFamily="18" charset="0"/>
                        </a:rPr>
                        <a:t> HS </a:t>
                      </a:r>
                      <a:r>
                        <a:rPr lang="en-US" sz="1400" b="1" dirty="0" err="1">
                          <a:effectLst/>
                          <a:latin typeface="Times New Roman" panose="02020603050405020304" pitchFamily="18" charset="0"/>
                          <a:cs typeface="Times New Roman" panose="02020603050405020304" pitchFamily="18" charset="0"/>
                        </a:rPr>
                        <a:t>dự</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khảo</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sát</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gridSpan="8">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Mức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độ</a:t>
                      </a:r>
                      <a:endParaRPr lang="vi-VN" sz="1400" b="1" dirty="0">
                        <a:effectLst/>
                        <a:latin typeface="Times New Roman" panose="02020603050405020304" pitchFamily="18"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4773653"/>
                  </a:ext>
                </a:extLst>
              </a:tr>
              <a:tr h="484253">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Rất</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hứng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thú</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gridSpan="2">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Hứng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thú</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gridSpan="2">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Bình </a:t>
                      </a:r>
                      <a:r>
                        <a:rPr lang="en-US" sz="1400" b="1" dirty="0" err="1">
                          <a:effectLst/>
                          <a:latin typeface="Times New Roman" panose="02020603050405020304" pitchFamily="18" charset="0"/>
                          <a:cs typeface="Times New Roman" panose="02020603050405020304" pitchFamily="18" charset="0"/>
                        </a:rPr>
                        <a:t>thường</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gridSpan="2">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Không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hứng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thú</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extLst>
                  <a:ext uri="{0D108BD9-81ED-4DB2-BD59-A6C34878D82A}">
                    <a16:rowId xmlns:a16="http://schemas.microsoft.com/office/drawing/2014/main" val="88149423"/>
                  </a:ext>
                </a:extLst>
              </a:tr>
              <a:tr h="36371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SL</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a:effectLst/>
                          <a:latin typeface="Times New Roman" panose="02020603050405020304" pitchFamily="18" charset="0"/>
                          <a:cs typeface="Times New Roman" panose="02020603050405020304" pitchFamily="18" charset="0"/>
                        </a:rPr>
                        <a:t>Tỉ lệ %</a:t>
                      </a:r>
                      <a:endParaRPr lang="en-US" sz="1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SL</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a:effectLst/>
                          <a:latin typeface="Times New Roman" panose="02020603050405020304" pitchFamily="18" charset="0"/>
                          <a:cs typeface="Times New Roman" panose="02020603050405020304" pitchFamily="18" charset="0"/>
                        </a:rPr>
                        <a:t>Tỉ lệ %</a:t>
                      </a:r>
                      <a:endParaRPr lang="en-US" sz="1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a:effectLst/>
                          <a:latin typeface="Times New Roman" panose="02020603050405020304" pitchFamily="18" charset="0"/>
                          <a:cs typeface="Times New Roman" panose="02020603050405020304" pitchFamily="18" charset="0"/>
                        </a:rPr>
                        <a:t>SL</a:t>
                      </a:r>
                      <a:endParaRPr lang="en-US" sz="1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Tỉ</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lệ</a:t>
                      </a:r>
                      <a:r>
                        <a:rPr lang="en-US" sz="1400" b="1" dirty="0">
                          <a:effectLst/>
                          <a:latin typeface="Times New Roman" panose="02020603050405020304" pitchFamily="18" charset="0"/>
                          <a:cs typeface="Times New Roman" panose="02020603050405020304" pitchFamily="18" charset="0"/>
                        </a:rPr>
                        <a:t> %</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a:effectLst/>
                          <a:latin typeface="Times New Roman" panose="02020603050405020304" pitchFamily="18" charset="0"/>
                          <a:cs typeface="Times New Roman" panose="02020603050405020304" pitchFamily="18" charset="0"/>
                        </a:rPr>
                        <a:t>SL</a:t>
                      </a:r>
                      <a:endParaRPr lang="en-US" sz="1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400" b="1" dirty="0" err="1">
                          <a:effectLst/>
                          <a:latin typeface="Times New Roman" panose="02020603050405020304" pitchFamily="18" charset="0"/>
                          <a:cs typeface="Times New Roman" panose="02020603050405020304" pitchFamily="18" charset="0"/>
                        </a:rPr>
                        <a:t>Tỉ</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lệ</a:t>
                      </a:r>
                      <a:r>
                        <a:rPr lang="en-US" sz="1400" b="1" dirty="0">
                          <a:effectLst/>
                          <a:latin typeface="Times New Roman" panose="02020603050405020304" pitchFamily="18" charset="0"/>
                          <a:cs typeface="Times New Roman" panose="02020603050405020304" pitchFamily="18" charset="0"/>
                        </a:rPr>
                        <a:t> %</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extLst>
                  <a:ext uri="{0D108BD9-81ED-4DB2-BD59-A6C34878D82A}">
                    <a16:rowId xmlns:a16="http://schemas.microsoft.com/office/drawing/2014/main" val="1603844604"/>
                  </a:ext>
                </a:extLst>
              </a:tr>
              <a:tr h="331479">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8B</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40</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40</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9</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a:effectLst/>
                          <a:latin typeface="Times New Roman" panose="02020603050405020304" pitchFamily="18" charset="0"/>
                          <a:cs typeface="Times New Roman" panose="02020603050405020304" pitchFamily="18" charset="0"/>
                        </a:rPr>
                        <a:t>22,5</a:t>
                      </a:r>
                      <a:endParaRPr lang="en-US" sz="1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11</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27,5</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16</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40</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4</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400" b="1" dirty="0">
                          <a:effectLst/>
                          <a:latin typeface="Times New Roman" panose="02020603050405020304" pitchFamily="18" charset="0"/>
                          <a:cs typeface="Times New Roman" panose="02020603050405020304" pitchFamily="18" charset="0"/>
                        </a:rPr>
                        <a:t>10</a:t>
                      </a:r>
                      <a:endParaRPr lang="en-U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extLst>
                  <a:ext uri="{0D108BD9-81ED-4DB2-BD59-A6C34878D82A}">
                    <a16:rowId xmlns:a16="http://schemas.microsoft.com/office/drawing/2014/main" val="2376551415"/>
                  </a:ext>
                </a:extLst>
              </a:tr>
            </a:tbl>
          </a:graphicData>
        </a:graphic>
      </p:graphicFrame>
      <p:graphicFrame>
        <p:nvGraphicFramePr>
          <p:cNvPr id="6" name="Chart 5">
            <a:extLst>
              <a:ext uri="{FF2B5EF4-FFF2-40B4-BE49-F238E27FC236}">
                <a16:creationId xmlns:a16="http://schemas.microsoft.com/office/drawing/2014/main" id="{FD2F4E94-010F-A4EA-92F8-69D2829C7DAD}"/>
              </a:ext>
            </a:extLst>
          </p:cNvPr>
          <p:cNvGraphicFramePr/>
          <p:nvPr>
            <p:extLst>
              <p:ext uri="{D42A27DB-BD31-4B8C-83A1-F6EECF244321}">
                <p14:modId xmlns:p14="http://schemas.microsoft.com/office/powerpoint/2010/main" val="3246351451"/>
              </p:ext>
            </p:extLst>
          </p:nvPr>
        </p:nvGraphicFramePr>
        <p:xfrm>
          <a:off x="1605508" y="2057546"/>
          <a:ext cx="5768991" cy="30251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0564553"/>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71AAEA-A854-1E90-771C-7ED2D10D1B4C}"/>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E87E402E-4F4B-6874-FCC5-60A36D461393}"/>
              </a:ext>
            </a:extLst>
          </p:cNvPr>
          <p:cNvSpPr txBox="1"/>
          <p:nvPr/>
        </p:nvSpPr>
        <p:spPr>
          <a:xfrm>
            <a:off x="443186" y="304921"/>
            <a:ext cx="7677083" cy="369332"/>
          </a:xfrm>
          <a:prstGeom prst="rect">
            <a:avLst/>
          </a:prstGeom>
          <a:noFill/>
        </p:spPr>
        <p:txBody>
          <a:bodyPr wrap="square">
            <a:spAutoFit/>
          </a:bodyPr>
          <a:lstStyle/>
          <a:p>
            <a:r>
              <a:rPr lang="en-US" sz="1800" b="1" spc="30" dirty="0" err="1">
                <a:solidFill>
                  <a:schemeClr val="tx1"/>
                </a:solidFill>
                <a:effectLst/>
                <a:latin typeface="Times New Roman" panose="02020603050405020304" pitchFamily="18" charset="0"/>
                <a:ea typeface="Calibri" panose="020F0502020204030204" pitchFamily="34" charset="0"/>
              </a:rPr>
              <a:t>Khả</a:t>
            </a:r>
            <a:r>
              <a:rPr lang="vi-VN" sz="1800" b="1" spc="30" dirty="0">
                <a:solidFill>
                  <a:schemeClr val="tx1"/>
                </a:solidFill>
                <a:effectLst/>
                <a:latin typeface="Times New Roman" panose="02020603050405020304" pitchFamily="18" charset="0"/>
                <a:ea typeface="Calibri" panose="020F0502020204030204" pitchFamily="34" charset="0"/>
              </a:rPr>
              <a:t> năng tìm hiểu tự nhiên sau khi sử dụng phần mềm thí nghiệm ảo </a:t>
            </a:r>
            <a:endParaRPr lang="en-US" sz="1800" b="1" dirty="0">
              <a:solidFill>
                <a:schemeClr val="tx1"/>
              </a:solidFill>
            </a:endParaRPr>
          </a:p>
        </p:txBody>
      </p:sp>
      <p:graphicFrame>
        <p:nvGraphicFramePr>
          <p:cNvPr id="5" name="Table 4">
            <a:extLst>
              <a:ext uri="{FF2B5EF4-FFF2-40B4-BE49-F238E27FC236}">
                <a16:creationId xmlns:a16="http://schemas.microsoft.com/office/drawing/2014/main" id="{39815663-278E-1530-A620-16E5EFED3FA9}"/>
              </a:ext>
            </a:extLst>
          </p:cNvPr>
          <p:cNvGraphicFramePr>
            <a:graphicFrameLocks noGrp="1"/>
          </p:cNvGraphicFramePr>
          <p:nvPr>
            <p:extLst>
              <p:ext uri="{D42A27DB-BD31-4B8C-83A1-F6EECF244321}">
                <p14:modId xmlns:p14="http://schemas.microsoft.com/office/powerpoint/2010/main" val="3563468372"/>
              </p:ext>
            </p:extLst>
          </p:nvPr>
        </p:nvGraphicFramePr>
        <p:xfrm>
          <a:off x="443186" y="674253"/>
          <a:ext cx="8442397" cy="1521714"/>
        </p:xfrm>
        <a:graphic>
          <a:graphicData uri="http://schemas.openxmlformats.org/drawingml/2006/table">
            <a:tbl>
              <a:tblPr firstRow="1" firstCol="1" bandRow="1" bandCol="1">
                <a:tableStyleId>{214941E3-B257-4238-BCC9-963CEF01FDD4}</a:tableStyleId>
              </a:tblPr>
              <a:tblGrid>
                <a:gridCol w="595580">
                  <a:extLst>
                    <a:ext uri="{9D8B030D-6E8A-4147-A177-3AD203B41FA5}">
                      <a16:colId xmlns:a16="http://schemas.microsoft.com/office/drawing/2014/main" val="1767588539"/>
                    </a:ext>
                  </a:extLst>
                </a:gridCol>
                <a:gridCol w="699848">
                  <a:extLst>
                    <a:ext uri="{9D8B030D-6E8A-4147-A177-3AD203B41FA5}">
                      <a16:colId xmlns:a16="http://schemas.microsoft.com/office/drawing/2014/main" val="2174134403"/>
                    </a:ext>
                  </a:extLst>
                </a:gridCol>
                <a:gridCol w="775986">
                  <a:extLst>
                    <a:ext uri="{9D8B030D-6E8A-4147-A177-3AD203B41FA5}">
                      <a16:colId xmlns:a16="http://schemas.microsoft.com/office/drawing/2014/main" val="3197107606"/>
                    </a:ext>
                  </a:extLst>
                </a:gridCol>
                <a:gridCol w="607864">
                  <a:extLst>
                    <a:ext uri="{9D8B030D-6E8A-4147-A177-3AD203B41FA5}">
                      <a16:colId xmlns:a16="http://schemas.microsoft.com/office/drawing/2014/main" val="2274480341"/>
                    </a:ext>
                  </a:extLst>
                </a:gridCol>
                <a:gridCol w="853187">
                  <a:extLst>
                    <a:ext uri="{9D8B030D-6E8A-4147-A177-3AD203B41FA5}">
                      <a16:colId xmlns:a16="http://schemas.microsoft.com/office/drawing/2014/main" val="2247758427"/>
                    </a:ext>
                  </a:extLst>
                </a:gridCol>
                <a:gridCol w="565697">
                  <a:extLst>
                    <a:ext uri="{9D8B030D-6E8A-4147-A177-3AD203B41FA5}">
                      <a16:colId xmlns:a16="http://schemas.microsoft.com/office/drawing/2014/main" val="1098630755"/>
                    </a:ext>
                  </a:extLst>
                </a:gridCol>
                <a:gridCol w="950927">
                  <a:extLst>
                    <a:ext uri="{9D8B030D-6E8A-4147-A177-3AD203B41FA5}">
                      <a16:colId xmlns:a16="http://schemas.microsoft.com/office/drawing/2014/main" val="2956654124"/>
                    </a:ext>
                  </a:extLst>
                </a:gridCol>
                <a:gridCol w="950927">
                  <a:extLst>
                    <a:ext uri="{9D8B030D-6E8A-4147-A177-3AD203B41FA5}">
                      <a16:colId xmlns:a16="http://schemas.microsoft.com/office/drawing/2014/main" val="2347394442"/>
                    </a:ext>
                  </a:extLst>
                </a:gridCol>
                <a:gridCol w="827473">
                  <a:extLst>
                    <a:ext uri="{9D8B030D-6E8A-4147-A177-3AD203B41FA5}">
                      <a16:colId xmlns:a16="http://schemas.microsoft.com/office/drawing/2014/main" val="3323590182"/>
                    </a:ext>
                  </a:extLst>
                </a:gridCol>
                <a:gridCol w="807454">
                  <a:extLst>
                    <a:ext uri="{9D8B030D-6E8A-4147-A177-3AD203B41FA5}">
                      <a16:colId xmlns:a16="http://schemas.microsoft.com/office/drawing/2014/main" val="4113448213"/>
                    </a:ext>
                  </a:extLst>
                </a:gridCol>
                <a:gridCol w="807454">
                  <a:extLst>
                    <a:ext uri="{9D8B030D-6E8A-4147-A177-3AD203B41FA5}">
                      <a16:colId xmlns:a16="http://schemas.microsoft.com/office/drawing/2014/main" val="4091211539"/>
                    </a:ext>
                  </a:extLst>
                </a:gridCol>
              </a:tblGrid>
              <a:tr h="191135">
                <a:tc rowSpan="3">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Lớp</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rowSpan="3">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Tổng</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số</a:t>
                      </a:r>
                      <a:r>
                        <a:rPr lang="en-US" sz="1600" b="1" dirty="0">
                          <a:effectLst/>
                          <a:latin typeface="Times New Roman" panose="02020603050405020304" pitchFamily="18" charset="0"/>
                          <a:cs typeface="Times New Roman" panose="02020603050405020304" pitchFamily="18" charset="0"/>
                        </a:rPr>
                        <a:t> HS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rowSpan="3">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Số HS dự khảo sát</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gridSpan="8">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Mức</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độ</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0252743"/>
                  </a:ext>
                </a:extLst>
              </a:tr>
              <a:tr h="191135">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Tăng</a:t>
                      </a:r>
                      <a:r>
                        <a:rPr lang="vi-VN" sz="1600" b="1" dirty="0">
                          <a:effectLst/>
                          <a:latin typeface="Times New Roman" panose="02020603050405020304" pitchFamily="18" charset="0"/>
                          <a:cs typeface="Times New Roman" panose="02020603050405020304" pitchFamily="18" charset="0"/>
                        </a:rPr>
                        <a:t> lên rõ rệt</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gridSpan="2">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Tăng</a:t>
                      </a:r>
                      <a:r>
                        <a:rPr lang="vi-VN" sz="1600" b="1" dirty="0">
                          <a:effectLst/>
                          <a:latin typeface="Times New Roman" panose="02020603050405020304" pitchFamily="18" charset="0"/>
                          <a:cs typeface="Times New Roman" panose="02020603050405020304" pitchFamily="18" charset="0"/>
                        </a:rPr>
                        <a:t> nhẹ</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gridSpan="2">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Không</a:t>
                      </a:r>
                      <a:r>
                        <a:rPr lang="vi-VN" sz="1600" b="1" dirty="0">
                          <a:effectLst/>
                          <a:latin typeface="Times New Roman" panose="02020603050405020304" pitchFamily="18" charset="0"/>
                          <a:cs typeface="Times New Roman" panose="02020603050405020304" pitchFamily="18" charset="0"/>
                        </a:rPr>
                        <a:t> thay đổi</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tc gridSpan="2">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Giảm</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hMerge="1">
                  <a:txBody>
                    <a:bodyPr/>
                    <a:lstStyle/>
                    <a:p>
                      <a:endParaRPr lang="en-US"/>
                    </a:p>
                  </a:txBody>
                  <a:tcPr/>
                </a:tc>
                <a:extLst>
                  <a:ext uri="{0D108BD9-81ED-4DB2-BD59-A6C34878D82A}">
                    <a16:rowId xmlns:a16="http://schemas.microsoft.com/office/drawing/2014/main" val="1778278642"/>
                  </a:ext>
                </a:extLst>
              </a:tr>
              <a:tr h="4038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SL</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Tỉ lệ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SL</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Tỉ</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lệ</a:t>
                      </a:r>
                      <a:r>
                        <a:rPr lang="en-US" sz="1600" b="1" dirty="0">
                          <a:effectLst/>
                          <a:latin typeface="Times New Roman" panose="02020603050405020304" pitchFamily="18" charset="0"/>
                          <a:cs typeface="Times New Roman" panose="02020603050405020304" pitchFamily="18" charset="0"/>
                        </a:rPr>
                        <a:t> %</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SL</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Tỉ lệ %</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SL</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tc>
                  <a:txBody>
                    <a:bodyPr/>
                    <a:lstStyle/>
                    <a:p>
                      <a:pPr algn="ctr">
                        <a:lnSpc>
                          <a:spcPct val="130000"/>
                        </a:lnSpc>
                        <a:spcAft>
                          <a:spcPts val="800"/>
                        </a:spcAft>
                        <a:buNone/>
                      </a:pPr>
                      <a:r>
                        <a:rPr lang="en-US" sz="1600" b="1" dirty="0" err="1">
                          <a:effectLst/>
                          <a:latin typeface="Times New Roman" panose="02020603050405020304" pitchFamily="18" charset="0"/>
                          <a:cs typeface="Times New Roman" panose="02020603050405020304" pitchFamily="18" charset="0"/>
                        </a:rPr>
                        <a:t>Tỉ</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lệ</a:t>
                      </a:r>
                      <a:r>
                        <a:rPr lang="en-US" sz="1600" b="1" dirty="0">
                          <a:effectLst/>
                          <a:latin typeface="Times New Roman" panose="02020603050405020304" pitchFamily="18" charset="0"/>
                          <a:cs typeface="Times New Roman" panose="02020603050405020304" pitchFamily="18" charset="0"/>
                        </a:rPr>
                        <a:t> %</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A7"/>
                    </a:solidFill>
                  </a:tcPr>
                </a:tc>
                <a:extLst>
                  <a:ext uri="{0D108BD9-81ED-4DB2-BD59-A6C34878D82A}">
                    <a16:rowId xmlns:a16="http://schemas.microsoft.com/office/drawing/2014/main" val="2010273176"/>
                  </a:ext>
                </a:extLst>
              </a:tr>
              <a:tr h="266065">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8B</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40</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40</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10</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25</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25</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62,5</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5</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a:effectLst/>
                          <a:latin typeface="Times New Roman" panose="02020603050405020304" pitchFamily="18" charset="0"/>
                          <a:cs typeface="Times New Roman" panose="02020603050405020304" pitchFamily="18" charset="0"/>
                        </a:rPr>
                        <a:t>12,5</a:t>
                      </a:r>
                      <a:endParaRPr lang="en-US"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0</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tc>
                  <a:txBody>
                    <a:bodyPr/>
                    <a:lstStyle/>
                    <a:p>
                      <a:pPr algn="ctr">
                        <a:lnSpc>
                          <a:spcPct val="130000"/>
                        </a:lnSpc>
                        <a:spcAft>
                          <a:spcPts val="800"/>
                        </a:spcAft>
                        <a:buNone/>
                      </a:pPr>
                      <a:r>
                        <a:rPr lang="en-US" sz="1600" b="1" dirty="0">
                          <a:effectLst/>
                          <a:latin typeface="Times New Roman" panose="02020603050405020304" pitchFamily="18" charset="0"/>
                          <a:cs typeface="Times New Roman" panose="02020603050405020304" pitchFamily="18" charset="0"/>
                        </a:rPr>
                        <a:t>0</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FFFFDD"/>
                    </a:solidFill>
                  </a:tcPr>
                </a:tc>
                <a:extLst>
                  <a:ext uri="{0D108BD9-81ED-4DB2-BD59-A6C34878D82A}">
                    <a16:rowId xmlns:a16="http://schemas.microsoft.com/office/drawing/2014/main" val="3169535681"/>
                  </a:ext>
                </a:extLst>
              </a:tr>
            </a:tbl>
          </a:graphicData>
        </a:graphic>
      </p:graphicFrame>
      <p:graphicFrame>
        <p:nvGraphicFramePr>
          <p:cNvPr id="8" name="Diagram 7">
            <a:extLst>
              <a:ext uri="{FF2B5EF4-FFF2-40B4-BE49-F238E27FC236}">
                <a16:creationId xmlns:a16="http://schemas.microsoft.com/office/drawing/2014/main" id="{CBBD159B-F51F-1940-7198-57FCCCADB60D}"/>
              </a:ext>
            </a:extLst>
          </p:cNvPr>
          <p:cNvGraphicFramePr/>
          <p:nvPr>
            <p:extLst>
              <p:ext uri="{D42A27DB-BD31-4B8C-83A1-F6EECF244321}">
                <p14:modId xmlns:p14="http://schemas.microsoft.com/office/powerpoint/2010/main" val="402555669"/>
              </p:ext>
            </p:extLst>
          </p:nvPr>
        </p:nvGraphicFramePr>
        <p:xfrm>
          <a:off x="2153096" y="1846193"/>
          <a:ext cx="6205713" cy="4027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8732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3"/>
        <p:cNvGrpSpPr/>
        <p:nvPr/>
      </p:nvGrpSpPr>
      <p:grpSpPr>
        <a:xfrm>
          <a:off x="0" y="0"/>
          <a:ext cx="0" cy="0"/>
          <a:chOff x="0" y="0"/>
          <a:chExt cx="0" cy="0"/>
        </a:xfrm>
      </p:grpSpPr>
      <p:sp>
        <p:nvSpPr>
          <p:cNvPr id="9" name="TextBox 8">
            <a:extLst>
              <a:ext uri="{FF2B5EF4-FFF2-40B4-BE49-F238E27FC236}">
                <a16:creationId xmlns:a16="http://schemas.microsoft.com/office/drawing/2014/main" id="{AE65F7DB-1DB6-73C6-852E-9CBFC77C5597}"/>
              </a:ext>
            </a:extLst>
          </p:cNvPr>
          <p:cNvSpPr txBox="1"/>
          <p:nvPr/>
        </p:nvSpPr>
        <p:spPr>
          <a:xfrm>
            <a:off x="636104" y="1164474"/>
            <a:ext cx="7871791" cy="2186111"/>
          </a:xfrm>
          <a:prstGeom prst="rect">
            <a:avLst/>
          </a:prstGeom>
          <a:noFill/>
        </p:spPr>
        <p:txBody>
          <a:bodyPr wrap="square">
            <a:spAutoFit/>
          </a:bodyPr>
          <a:lstStyle/>
          <a:p>
            <a:pPr>
              <a:lnSpc>
                <a:spcPct val="130000"/>
              </a:lnSpc>
              <a:spcAft>
                <a:spcPts val="800"/>
              </a:spcAft>
              <a:buNone/>
            </a:pPr>
            <a:r>
              <a:rPr lang="vi-VN" sz="1600" b="1" dirty="0">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IV. KẾT LUẬN</a:t>
            </a:r>
            <a:endPar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buNone/>
            </a:pP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mềm</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ảo</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rệt</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vi-VN"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trợ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buNone/>
            </a:pP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ôi</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hy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này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vi-VN"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hợp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là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bồi</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98">
          <a:extLst>
            <a:ext uri="{FF2B5EF4-FFF2-40B4-BE49-F238E27FC236}">
              <a16:creationId xmlns:a16="http://schemas.microsoft.com/office/drawing/2014/main" id="{7140AC7B-B56F-9428-92CF-C5226E22275B}"/>
            </a:ext>
          </a:extLst>
        </p:cNvPr>
        <p:cNvGrpSpPr/>
        <p:nvPr/>
      </p:nvGrpSpPr>
      <p:grpSpPr>
        <a:xfrm>
          <a:off x="0" y="0"/>
          <a:ext cx="0" cy="0"/>
          <a:chOff x="0" y="0"/>
          <a:chExt cx="0" cy="0"/>
        </a:xfrm>
      </p:grpSpPr>
      <p:sp>
        <p:nvSpPr>
          <p:cNvPr id="9699" name="Google Shape;9699;p59">
            <a:extLst>
              <a:ext uri="{FF2B5EF4-FFF2-40B4-BE49-F238E27FC236}">
                <a16:creationId xmlns:a16="http://schemas.microsoft.com/office/drawing/2014/main" id="{8B8327AB-EAA0-01DB-8CC6-DA8FC118579C}"/>
              </a:ext>
            </a:extLst>
          </p:cNvPr>
          <p:cNvSpPr txBox="1">
            <a:spLocks noGrp="1"/>
          </p:cNvSpPr>
          <p:nvPr>
            <p:ph type="ctrTitle"/>
          </p:nvPr>
        </p:nvSpPr>
        <p:spPr>
          <a:xfrm>
            <a:off x="2714700" y="1435311"/>
            <a:ext cx="3714600" cy="82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solidFill>
                  <a:schemeClr val="bg2"/>
                </a:solidFill>
                <a:latin typeface="Times New Roman" panose="02020603050405020304" pitchFamily="18" charset="0"/>
                <a:cs typeface="Times New Roman" panose="02020603050405020304" pitchFamily="18" charset="0"/>
              </a:rPr>
              <a:t>Cảm ơn</a:t>
            </a:r>
            <a:endParaRPr dirty="0">
              <a:solidFill>
                <a:schemeClr val="bg2"/>
              </a:solidFill>
              <a:latin typeface="Times New Roman" panose="02020603050405020304" pitchFamily="18" charset="0"/>
              <a:cs typeface="Times New Roman" panose="02020603050405020304" pitchFamily="18" charset="0"/>
            </a:endParaRPr>
          </a:p>
        </p:txBody>
      </p:sp>
      <p:grpSp>
        <p:nvGrpSpPr>
          <p:cNvPr id="9701" name="Google Shape;9701;p59">
            <a:extLst>
              <a:ext uri="{FF2B5EF4-FFF2-40B4-BE49-F238E27FC236}">
                <a16:creationId xmlns:a16="http://schemas.microsoft.com/office/drawing/2014/main" id="{95F3A21D-520F-A371-6533-B6B426518A6B}"/>
              </a:ext>
            </a:extLst>
          </p:cNvPr>
          <p:cNvGrpSpPr/>
          <p:nvPr/>
        </p:nvGrpSpPr>
        <p:grpSpPr>
          <a:xfrm>
            <a:off x="1918055" y="298750"/>
            <a:ext cx="5307890" cy="4546001"/>
            <a:chOff x="1918055" y="298750"/>
            <a:chExt cx="5307890" cy="4546001"/>
          </a:xfrm>
        </p:grpSpPr>
        <p:grpSp>
          <p:nvGrpSpPr>
            <p:cNvPr id="9702" name="Google Shape;9702;p59">
              <a:extLst>
                <a:ext uri="{FF2B5EF4-FFF2-40B4-BE49-F238E27FC236}">
                  <a16:creationId xmlns:a16="http://schemas.microsoft.com/office/drawing/2014/main" id="{2ACCCBD4-DCB6-2CFE-43CB-F5BA1271DE25}"/>
                </a:ext>
              </a:extLst>
            </p:cNvPr>
            <p:cNvGrpSpPr/>
            <p:nvPr/>
          </p:nvGrpSpPr>
          <p:grpSpPr>
            <a:xfrm>
              <a:off x="1918055" y="510392"/>
              <a:ext cx="198576" cy="4114917"/>
              <a:chOff x="9353514" y="751142"/>
              <a:chExt cx="198576" cy="4114917"/>
            </a:xfrm>
          </p:grpSpPr>
          <p:sp>
            <p:nvSpPr>
              <p:cNvPr id="9703" name="Google Shape;9703;p59">
                <a:extLst>
                  <a:ext uri="{FF2B5EF4-FFF2-40B4-BE49-F238E27FC236}">
                    <a16:creationId xmlns:a16="http://schemas.microsoft.com/office/drawing/2014/main" id="{39E92127-76EB-D3A7-5AAD-F9DE49D69199}"/>
                  </a:ext>
                </a:extLst>
              </p:cNvPr>
              <p:cNvSpPr/>
              <p:nvPr/>
            </p:nvSpPr>
            <p:spPr>
              <a:xfrm>
                <a:off x="9416212"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04" name="Google Shape;9704;p59">
                <a:extLst>
                  <a:ext uri="{FF2B5EF4-FFF2-40B4-BE49-F238E27FC236}">
                    <a16:creationId xmlns:a16="http://schemas.microsoft.com/office/drawing/2014/main" id="{EC6D9CEE-2F78-329F-1076-F33AFEDA3446}"/>
                  </a:ext>
                </a:extLst>
              </p:cNvPr>
              <p:cNvSpPr/>
              <p:nvPr/>
            </p:nvSpPr>
            <p:spPr>
              <a:xfrm>
                <a:off x="9416212"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05" name="Google Shape;9705;p59">
                <a:extLst>
                  <a:ext uri="{FF2B5EF4-FFF2-40B4-BE49-F238E27FC236}">
                    <a16:creationId xmlns:a16="http://schemas.microsoft.com/office/drawing/2014/main" id="{68250B36-D48C-D2D9-F68A-800915F6B8DC}"/>
                  </a:ext>
                </a:extLst>
              </p:cNvPr>
              <p:cNvSpPr/>
              <p:nvPr/>
            </p:nvSpPr>
            <p:spPr>
              <a:xfrm>
                <a:off x="9416212"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06" name="Google Shape;9706;p59">
                <a:extLst>
                  <a:ext uri="{FF2B5EF4-FFF2-40B4-BE49-F238E27FC236}">
                    <a16:creationId xmlns:a16="http://schemas.microsoft.com/office/drawing/2014/main" id="{0DC6D716-0321-57B1-C5A5-4A9B9A462542}"/>
                  </a:ext>
                </a:extLst>
              </p:cNvPr>
              <p:cNvSpPr/>
              <p:nvPr/>
            </p:nvSpPr>
            <p:spPr>
              <a:xfrm>
                <a:off x="9416212"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07" name="Google Shape;9707;p59">
                <a:extLst>
                  <a:ext uri="{FF2B5EF4-FFF2-40B4-BE49-F238E27FC236}">
                    <a16:creationId xmlns:a16="http://schemas.microsoft.com/office/drawing/2014/main" id="{743B72FD-845A-E38B-62DC-688FA53771AC}"/>
                  </a:ext>
                </a:extLst>
              </p:cNvPr>
              <p:cNvSpPr/>
              <p:nvPr/>
            </p:nvSpPr>
            <p:spPr>
              <a:xfrm>
                <a:off x="9416212"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08" name="Google Shape;9708;p59">
                <a:extLst>
                  <a:ext uri="{FF2B5EF4-FFF2-40B4-BE49-F238E27FC236}">
                    <a16:creationId xmlns:a16="http://schemas.microsoft.com/office/drawing/2014/main" id="{56E972F6-0CE5-2E9A-206A-C56D31ED1F0D}"/>
                  </a:ext>
                </a:extLst>
              </p:cNvPr>
              <p:cNvSpPr/>
              <p:nvPr/>
            </p:nvSpPr>
            <p:spPr>
              <a:xfrm>
                <a:off x="9416212"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09" name="Google Shape;9709;p59">
                <a:extLst>
                  <a:ext uri="{FF2B5EF4-FFF2-40B4-BE49-F238E27FC236}">
                    <a16:creationId xmlns:a16="http://schemas.microsoft.com/office/drawing/2014/main" id="{52E63094-E67B-312F-03A0-0F5F91B06A82}"/>
                  </a:ext>
                </a:extLst>
              </p:cNvPr>
              <p:cNvSpPr/>
              <p:nvPr/>
            </p:nvSpPr>
            <p:spPr>
              <a:xfrm>
                <a:off x="9416212"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0" name="Google Shape;9710;p59">
                <a:extLst>
                  <a:ext uri="{FF2B5EF4-FFF2-40B4-BE49-F238E27FC236}">
                    <a16:creationId xmlns:a16="http://schemas.microsoft.com/office/drawing/2014/main" id="{B79CD668-70EF-7B40-F5CF-7AAF2C9C1B5F}"/>
                  </a:ext>
                </a:extLst>
              </p:cNvPr>
              <p:cNvSpPr/>
              <p:nvPr/>
            </p:nvSpPr>
            <p:spPr>
              <a:xfrm>
                <a:off x="9416212"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1" name="Google Shape;9711;p59">
                <a:extLst>
                  <a:ext uri="{FF2B5EF4-FFF2-40B4-BE49-F238E27FC236}">
                    <a16:creationId xmlns:a16="http://schemas.microsoft.com/office/drawing/2014/main" id="{AE2A7498-0444-D263-66AE-CBE35E385F0D}"/>
                  </a:ext>
                </a:extLst>
              </p:cNvPr>
              <p:cNvSpPr/>
              <p:nvPr/>
            </p:nvSpPr>
            <p:spPr>
              <a:xfrm>
                <a:off x="9416212"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2" name="Google Shape;9712;p59">
                <a:extLst>
                  <a:ext uri="{FF2B5EF4-FFF2-40B4-BE49-F238E27FC236}">
                    <a16:creationId xmlns:a16="http://schemas.microsoft.com/office/drawing/2014/main" id="{72379DFB-8638-77DF-D2F7-BA772A53F12F}"/>
                  </a:ext>
                </a:extLst>
              </p:cNvPr>
              <p:cNvSpPr/>
              <p:nvPr/>
            </p:nvSpPr>
            <p:spPr>
              <a:xfrm>
                <a:off x="9416212"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3" name="Google Shape;9713;p59">
                <a:extLst>
                  <a:ext uri="{FF2B5EF4-FFF2-40B4-BE49-F238E27FC236}">
                    <a16:creationId xmlns:a16="http://schemas.microsoft.com/office/drawing/2014/main" id="{BA53F390-5301-F6B3-E7E6-48306FD2A0E1}"/>
                  </a:ext>
                </a:extLst>
              </p:cNvPr>
              <p:cNvSpPr/>
              <p:nvPr/>
            </p:nvSpPr>
            <p:spPr>
              <a:xfrm>
                <a:off x="9416212"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4" name="Google Shape;9714;p59">
                <a:extLst>
                  <a:ext uri="{FF2B5EF4-FFF2-40B4-BE49-F238E27FC236}">
                    <a16:creationId xmlns:a16="http://schemas.microsoft.com/office/drawing/2014/main" id="{217E5369-47E2-5A3B-BDC7-F73F8C71C2F4}"/>
                  </a:ext>
                </a:extLst>
              </p:cNvPr>
              <p:cNvSpPr/>
              <p:nvPr/>
            </p:nvSpPr>
            <p:spPr>
              <a:xfrm>
                <a:off x="9416212"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5" name="Google Shape;9715;p59">
                <a:extLst>
                  <a:ext uri="{FF2B5EF4-FFF2-40B4-BE49-F238E27FC236}">
                    <a16:creationId xmlns:a16="http://schemas.microsoft.com/office/drawing/2014/main" id="{0F87E7EF-7F40-7CAB-D741-EEE5C9EBE645}"/>
                  </a:ext>
                </a:extLst>
              </p:cNvPr>
              <p:cNvSpPr/>
              <p:nvPr/>
            </p:nvSpPr>
            <p:spPr>
              <a:xfrm>
                <a:off x="9416212" y="3956743"/>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6" name="Google Shape;9716;p59">
                <a:extLst>
                  <a:ext uri="{FF2B5EF4-FFF2-40B4-BE49-F238E27FC236}">
                    <a16:creationId xmlns:a16="http://schemas.microsoft.com/office/drawing/2014/main" id="{6E124B20-D72F-EBBE-1C24-F529C6E14A3B}"/>
                  </a:ext>
                </a:extLst>
              </p:cNvPr>
              <p:cNvSpPr/>
              <p:nvPr/>
            </p:nvSpPr>
            <p:spPr>
              <a:xfrm>
                <a:off x="9416212"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7" name="Google Shape;9717;p59">
                <a:extLst>
                  <a:ext uri="{FF2B5EF4-FFF2-40B4-BE49-F238E27FC236}">
                    <a16:creationId xmlns:a16="http://schemas.microsoft.com/office/drawing/2014/main" id="{B78E71F1-C85A-4EDB-182C-F72ED22DA3EB}"/>
                  </a:ext>
                </a:extLst>
              </p:cNvPr>
              <p:cNvSpPr/>
              <p:nvPr/>
            </p:nvSpPr>
            <p:spPr>
              <a:xfrm>
                <a:off x="9416212" y="3820963"/>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8" name="Google Shape;9718;p59">
                <a:extLst>
                  <a:ext uri="{FF2B5EF4-FFF2-40B4-BE49-F238E27FC236}">
                    <a16:creationId xmlns:a16="http://schemas.microsoft.com/office/drawing/2014/main" id="{8D0A212C-B730-1085-22D2-E6192B34DF1C}"/>
                  </a:ext>
                </a:extLst>
              </p:cNvPr>
              <p:cNvSpPr/>
              <p:nvPr/>
            </p:nvSpPr>
            <p:spPr>
              <a:xfrm>
                <a:off x="9416212"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19" name="Google Shape;9719;p59">
                <a:extLst>
                  <a:ext uri="{FF2B5EF4-FFF2-40B4-BE49-F238E27FC236}">
                    <a16:creationId xmlns:a16="http://schemas.microsoft.com/office/drawing/2014/main" id="{A7D6B698-82AB-59E2-4117-FFB0DF448B1E}"/>
                  </a:ext>
                </a:extLst>
              </p:cNvPr>
              <p:cNvSpPr/>
              <p:nvPr/>
            </p:nvSpPr>
            <p:spPr>
              <a:xfrm>
                <a:off x="9416212" y="3695469"/>
                <a:ext cx="73180" cy="62797"/>
              </a:xfrm>
              <a:custGeom>
                <a:avLst/>
                <a:gdLst/>
                <a:ahLst/>
                <a:cxnLst/>
                <a:rect l="l" t="t" r="r" b="b"/>
                <a:pathLst>
                  <a:path w="740" h="635" extrusionOk="0">
                    <a:moveTo>
                      <a:pt x="0" y="1"/>
                    </a:moveTo>
                    <a:lnTo>
                      <a:pt x="740" y="635"/>
                    </a:lnTo>
                    <a:lnTo>
                      <a:pt x="740" y="529"/>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0" name="Google Shape;9720;p59">
                <a:extLst>
                  <a:ext uri="{FF2B5EF4-FFF2-40B4-BE49-F238E27FC236}">
                    <a16:creationId xmlns:a16="http://schemas.microsoft.com/office/drawing/2014/main" id="{BF3BAEF9-02CD-1C64-1B2E-C1887D52111C}"/>
                  </a:ext>
                </a:extLst>
              </p:cNvPr>
              <p:cNvSpPr/>
              <p:nvPr/>
            </p:nvSpPr>
            <p:spPr>
              <a:xfrm>
                <a:off x="9416212"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1" name="Google Shape;9721;p59">
                <a:extLst>
                  <a:ext uri="{FF2B5EF4-FFF2-40B4-BE49-F238E27FC236}">
                    <a16:creationId xmlns:a16="http://schemas.microsoft.com/office/drawing/2014/main" id="{3EAA43A6-5CC2-3B13-360E-DE442365EB2D}"/>
                  </a:ext>
                </a:extLst>
              </p:cNvPr>
              <p:cNvSpPr/>
              <p:nvPr/>
            </p:nvSpPr>
            <p:spPr>
              <a:xfrm>
                <a:off x="9416212"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2" name="Google Shape;9722;p59">
                <a:extLst>
                  <a:ext uri="{FF2B5EF4-FFF2-40B4-BE49-F238E27FC236}">
                    <a16:creationId xmlns:a16="http://schemas.microsoft.com/office/drawing/2014/main" id="{3573171D-6A30-CE61-B110-07A49D998BCF}"/>
                  </a:ext>
                </a:extLst>
              </p:cNvPr>
              <p:cNvSpPr/>
              <p:nvPr/>
            </p:nvSpPr>
            <p:spPr>
              <a:xfrm>
                <a:off x="9416212"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3" name="Google Shape;9723;p59">
                <a:extLst>
                  <a:ext uri="{FF2B5EF4-FFF2-40B4-BE49-F238E27FC236}">
                    <a16:creationId xmlns:a16="http://schemas.microsoft.com/office/drawing/2014/main" id="{BD3CD36B-6D59-F661-F943-F3EBDFF07B84}"/>
                  </a:ext>
                </a:extLst>
              </p:cNvPr>
              <p:cNvSpPr/>
              <p:nvPr/>
            </p:nvSpPr>
            <p:spPr>
              <a:xfrm>
                <a:off x="9416212"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4" name="Google Shape;9724;p59">
                <a:extLst>
                  <a:ext uri="{FF2B5EF4-FFF2-40B4-BE49-F238E27FC236}">
                    <a16:creationId xmlns:a16="http://schemas.microsoft.com/office/drawing/2014/main" id="{F6A5074E-F6A7-8BBF-DE6C-AC6891E2819A}"/>
                  </a:ext>
                </a:extLst>
              </p:cNvPr>
              <p:cNvSpPr/>
              <p:nvPr/>
            </p:nvSpPr>
            <p:spPr>
              <a:xfrm>
                <a:off x="9416212"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5" name="Google Shape;9725;p59">
                <a:extLst>
                  <a:ext uri="{FF2B5EF4-FFF2-40B4-BE49-F238E27FC236}">
                    <a16:creationId xmlns:a16="http://schemas.microsoft.com/office/drawing/2014/main" id="{1FFBE15A-D6C4-C07A-6CEA-FD6D7EC789AD}"/>
                  </a:ext>
                </a:extLst>
              </p:cNvPr>
              <p:cNvSpPr/>
              <p:nvPr/>
            </p:nvSpPr>
            <p:spPr>
              <a:xfrm>
                <a:off x="9416212"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6" name="Google Shape;9726;p59">
                <a:extLst>
                  <a:ext uri="{FF2B5EF4-FFF2-40B4-BE49-F238E27FC236}">
                    <a16:creationId xmlns:a16="http://schemas.microsoft.com/office/drawing/2014/main" id="{EEE91A69-9ECF-DD44-33A9-BB8E31ACBDCB}"/>
                  </a:ext>
                </a:extLst>
              </p:cNvPr>
              <p:cNvSpPr/>
              <p:nvPr/>
            </p:nvSpPr>
            <p:spPr>
              <a:xfrm>
                <a:off x="9416212"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7" name="Google Shape;9727;p59">
                <a:extLst>
                  <a:ext uri="{FF2B5EF4-FFF2-40B4-BE49-F238E27FC236}">
                    <a16:creationId xmlns:a16="http://schemas.microsoft.com/office/drawing/2014/main" id="{CB9B69B8-6B8F-9870-1A9A-C91F36BE7702}"/>
                  </a:ext>
                </a:extLst>
              </p:cNvPr>
              <p:cNvSpPr/>
              <p:nvPr/>
            </p:nvSpPr>
            <p:spPr>
              <a:xfrm>
                <a:off x="9416212"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8" name="Google Shape;9728;p59">
                <a:extLst>
                  <a:ext uri="{FF2B5EF4-FFF2-40B4-BE49-F238E27FC236}">
                    <a16:creationId xmlns:a16="http://schemas.microsoft.com/office/drawing/2014/main" id="{CB26ED38-B927-A50D-66EE-C76995E37DDB}"/>
                  </a:ext>
                </a:extLst>
              </p:cNvPr>
              <p:cNvSpPr/>
              <p:nvPr/>
            </p:nvSpPr>
            <p:spPr>
              <a:xfrm>
                <a:off x="9416212"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29" name="Google Shape;9729;p59">
                <a:extLst>
                  <a:ext uri="{FF2B5EF4-FFF2-40B4-BE49-F238E27FC236}">
                    <a16:creationId xmlns:a16="http://schemas.microsoft.com/office/drawing/2014/main" id="{08A057E0-4824-3E85-3A15-5DC80D7FFAE7}"/>
                  </a:ext>
                </a:extLst>
              </p:cNvPr>
              <p:cNvSpPr/>
              <p:nvPr/>
            </p:nvSpPr>
            <p:spPr>
              <a:xfrm>
                <a:off x="9416212"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0" name="Google Shape;9730;p59">
                <a:extLst>
                  <a:ext uri="{FF2B5EF4-FFF2-40B4-BE49-F238E27FC236}">
                    <a16:creationId xmlns:a16="http://schemas.microsoft.com/office/drawing/2014/main" id="{C5C838A8-EFD5-83ED-7280-096F71A4B2D7}"/>
                  </a:ext>
                </a:extLst>
              </p:cNvPr>
              <p:cNvSpPr/>
              <p:nvPr/>
            </p:nvSpPr>
            <p:spPr>
              <a:xfrm>
                <a:off x="9416212"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1" name="Google Shape;9731;p59">
                <a:extLst>
                  <a:ext uri="{FF2B5EF4-FFF2-40B4-BE49-F238E27FC236}">
                    <a16:creationId xmlns:a16="http://schemas.microsoft.com/office/drawing/2014/main" id="{C9E5F0DB-1827-485B-3135-9BE9020B8653}"/>
                  </a:ext>
                </a:extLst>
              </p:cNvPr>
              <p:cNvSpPr/>
              <p:nvPr/>
            </p:nvSpPr>
            <p:spPr>
              <a:xfrm>
                <a:off x="9416212"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2" name="Google Shape;9732;p59">
                <a:extLst>
                  <a:ext uri="{FF2B5EF4-FFF2-40B4-BE49-F238E27FC236}">
                    <a16:creationId xmlns:a16="http://schemas.microsoft.com/office/drawing/2014/main" id="{FA5CD4AD-6E64-4BD5-8524-491B99FDE849}"/>
                  </a:ext>
                </a:extLst>
              </p:cNvPr>
              <p:cNvSpPr/>
              <p:nvPr/>
            </p:nvSpPr>
            <p:spPr>
              <a:xfrm>
                <a:off x="9416212"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3" name="Google Shape;9733;p59">
                <a:extLst>
                  <a:ext uri="{FF2B5EF4-FFF2-40B4-BE49-F238E27FC236}">
                    <a16:creationId xmlns:a16="http://schemas.microsoft.com/office/drawing/2014/main" id="{72A800D4-B691-1A4C-1CE4-E93B8DEA94E2}"/>
                  </a:ext>
                </a:extLst>
              </p:cNvPr>
              <p:cNvSpPr/>
              <p:nvPr/>
            </p:nvSpPr>
            <p:spPr>
              <a:xfrm>
                <a:off x="9416212"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4" name="Google Shape;9734;p59">
                <a:extLst>
                  <a:ext uri="{FF2B5EF4-FFF2-40B4-BE49-F238E27FC236}">
                    <a16:creationId xmlns:a16="http://schemas.microsoft.com/office/drawing/2014/main" id="{83E6A0A9-6445-680E-13FE-F7B668904FCF}"/>
                  </a:ext>
                </a:extLst>
              </p:cNvPr>
              <p:cNvSpPr/>
              <p:nvPr/>
            </p:nvSpPr>
            <p:spPr>
              <a:xfrm>
                <a:off x="9416212"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5" name="Google Shape;9735;p59">
                <a:extLst>
                  <a:ext uri="{FF2B5EF4-FFF2-40B4-BE49-F238E27FC236}">
                    <a16:creationId xmlns:a16="http://schemas.microsoft.com/office/drawing/2014/main" id="{08D21E45-098D-39E5-9CD5-2EC76EC76AFC}"/>
                  </a:ext>
                </a:extLst>
              </p:cNvPr>
              <p:cNvSpPr/>
              <p:nvPr/>
            </p:nvSpPr>
            <p:spPr>
              <a:xfrm>
                <a:off x="9416212"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6" name="Google Shape;9736;p59">
                <a:extLst>
                  <a:ext uri="{FF2B5EF4-FFF2-40B4-BE49-F238E27FC236}">
                    <a16:creationId xmlns:a16="http://schemas.microsoft.com/office/drawing/2014/main" id="{CAAA2763-1452-3D4D-7D9A-773CB5A0F2E0}"/>
                  </a:ext>
                </a:extLst>
              </p:cNvPr>
              <p:cNvSpPr/>
              <p:nvPr/>
            </p:nvSpPr>
            <p:spPr>
              <a:xfrm>
                <a:off x="9416212"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7" name="Google Shape;9737;p59">
                <a:extLst>
                  <a:ext uri="{FF2B5EF4-FFF2-40B4-BE49-F238E27FC236}">
                    <a16:creationId xmlns:a16="http://schemas.microsoft.com/office/drawing/2014/main" id="{C2DCA66D-3F1C-8726-82DA-033929F8CA78}"/>
                  </a:ext>
                </a:extLst>
              </p:cNvPr>
              <p:cNvSpPr/>
              <p:nvPr/>
            </p:nvSpPr>
            <p:spPr>
              <a:xfrm>
                <a:off x="9416212"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8" name="Google Shape;9738;p59">
                <a:extLst>
                  <a:ext uri="{FF2B5EF4-FFF2-40B4-BE49-F238E27FC236}">
                    <a16:creationId xmlns:a16="http://schemas.microsoft.com/office/drawing/2014/main" id="{6E6A4E51-7112-CBC8-AF3E-83281E26DF8F}"/>
                  </a:ext>
                </a:extLst>
              </p:cNvPr>
              <p:cNvSpPr/>
              <p:nvPr/>
            </p:nvSpPr>
            <p:spPr>
              <a:xfrm>
                <a:off x="9416212"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39" name="Google Shape;9739;p59">
                <a:extLst>
                  <a:ext uri="{FF2B5EF4-FFF2-40B4-BE49-F238E27FC236}">
                    <a16:creationId xmlns:a16="http://schemas.microsoft.com/office/drawing/2014/main" id="{D38421D1-000B-E333-53F0-B37B4146E3E6}"/>
                  </a:ext>
                </a:extLst>
              </p:cNvPr>
              <p:cNvSpPr/>
              <p:nvPr/>
            </p:nvSpPr>
            <p:spPr>
              <a:xfrm>
                <a:off x="9416212"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0" name="Google Shape;9740;p59">
                <a:extLst>
                  <a:ext uri="{FF2B5EF4-FFF2-40B4-BE49-F238E27FC236}">
                    <a16:creationId xmlns:a16="http://schemas.microsoft.com/office/drawing/2014/main" id="{B7503FA1-652E-5BD6-0939-92B17DDE262B}"/>
                  </a:ext>
                </a:extLst>
              </p:cNvPr>
              <p:cNvSpPr/>
              <p:nvPr/>
            </p:nvSpPr>
            <p:spPr>
              <a:xfrm>
                <a:off x="9416212"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1" name="Google Shape;9741;p59">
                <a:extLst>
                  <a:ext uri="{FF2B5EF4-FFF2-40B4-BE49-F238E27FC236}">
                    <a16:creationId xmlns:a16="http://schemas.microsoft.com/office/drawing/2014/main" id="{4FFFE91C-8FA0-394B-787D-4663BCCD41B6}"/>
                  </a:ext>
                </a:extLst>
              </p:cNvPr>
              <p:cNvSpPr/>
              <p:nvPr/>
            </p:nvSpPr>
            <p:spPr>
              <a:xfrm>
                <a:off x="9416212"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2" name="Google Shape;9742;p59">
                <a:extLst>
                  <a:ext uri="{FF2B5EF4-FFF2-40B4-BE49-F238E27FC236}">
                    <a16:creationId xmlns:a16="http://schemas.microsoft.com/office/drawing/2014/main" id="{14278E08-B471-EBF8-96F9-B77E73538AD7}"/>
                  </a:ext>
                </a:extLst>
              </p:cNvPr>
              <p:cNvSpPr/>
              <p:nvPr/>
            </p:nvSpPr>
            <p:spPr>
              <a:xfrm>
                <a:off x="9416212" y="2127924"/>
                <a:ext cx="73180" cy="62797"/>
              </a:xfrm>
              <a:custGeom>
                <a:avLst/>
                <a:gdLst/>
                <a:ahLst/>
                <a:cxnLst/>
                <a:rect l="l" t="t" r="r" b="b"/>
                <a:pathLst>
                  <a:path w="740" h="635" extrusionOk="0">
                    <a:moveTo>
                      <a:pt x="740" y="635"/>
                    </a:moveTo>
                    <a:lnTo>
                      <a:pt x="740" y="635"/>
                    </a:lnTo>
                    <a:lnTo>
                      <a:pt x="0" y="1"/>
                    </a:lnTo>
                    <a:lnTo>
                      <a:pt x="0" y="1"/>
                    </a:lnTo>
                    <a:lnTo>
                      <a:pt x="740" y="635"/>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3" name="Google Shape;9743;p59">
                <a:extLst>
                  <a:ext uri="{FF2B5EF4-FFF2-40B4-BE49-F238E27FC236}">
                    <a16:creationId xmlns:a16="http://schemas.microsoft.com/office/drawing/2014/main" id="{33791F9D-8202-DE11-7F38-851C62A84004}"/>
                  </a:ext>
                </a:extLst>
              </p:cNvPr>
              <p:cNvSpPr/>
              <p:nvPr/>
            </p:nvSpPr>
            <p:spPr>
              <a:xfrm>
                <a:off x="9416212"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4" name="Google Shape;9744;p59">
                <a:extLst>
                  <a:ext uri="{FF2B5EF4-FFF2-40B4-BE49-F238E27FC236}">
                    <a16:creationId xmlns:a16="http://schemas.microsoft.com/office/drawing/2014/main" id="{69564D39-997E-D6A1-B10A-56A462337465}"/>
                  </a:ext>
                </a:extLst>
              </p:cNvPr>
              <p:cNvSpPr/>
              <p:nvPr/>
            </p:nvSpPr>
            <p:spPr>
              <a:xfrm>
                <a:off x="9416212" y="1992144"/>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5" name="Google Shape;9745;p59">
                <a:extLst>
                  <a:ext uri="{FF2B5EF4-FFF2-40B4-BE49-F238E27FC236}">
                    <a16:creationId xmlns:a16="http://schemas.microsoft.com/office/drawing/2014/main" id="{56F38849-3BFD-63BC-CE56-0A89144ACB92}"/>
                  </a:ext>
                </a:extLst>
              </p:cNvPr>
              <p:cNvSpPr/>
              <p:nvPr/>
            </p:nvSpPr>
            <p:spPr>
              <a:xfrm>
                <a:off x="9416212" y="1918964"/>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6" name="Google Shape;9746;p59">
                <a:extLst>
                  <a:ext uri="{FF2B5EF4-FFF2-40B4-BE49-F238E27FC236}">
                    <a16:creationId xmlns:a16="http://schemas.microsoft.com/office/drawing/2014/main" id="{A9009622-D216-8D7C-218A-DD59AE9EF822}"/>
                  </a:ext>
                </a:extLst>
              </p:cNvPr>
              <p:cNvSpPr/>
              <p:nvPr/>
            </p:nvSpPr>
            <p:spPr>
              <a:xfrm>
                <a:off x="9416212" y="1856266"/>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7" name="Google Shape;9747;p59">
                <a:extLst>
                  <a:ext uri="{FF2B5EF4-FFF2-40B4-BE49-F238E27FC236}">
                    <a16:creationId xmlns:a16="http://schemas.microsoft.com/office/drawing/2014/main" id="{9C963825-CC1A-7310-6849-8CFE5EA5B7B6}"/>
                  </a:ext>
                </a:extLst>
              </p:cNvPr>
              <p:cNvSpPr/>
              <p:nvPr/>
            </p:nvSpPr>
            <p:spPr>
              <a:xfrm>
                <a:off x="9416212" y="1783086"/>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8" name="Google Shape;9748;p59">
                <a:extLst>
                  <a:ext uri="{FF2B5EF4-FFF2-40B4-BE49-F238E27FC236}">
                    <a16:creationId xmlns:a16="http://schemas.microsoft.com/office/drawing/2014/main" id="{2B554E36-37C2-D592-B790-0E3C86D062F1}"/>
                  </a:ext>
                </a:extLst>
              </p:cNvPr>
              <p:cNvSpPr/>
              <p:nvPr/>
            </p:nvSpPr>
            <p:spPr>
              <a:xfrm>
                <a:off x="9416212" y="1720388"/>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49" name="Google Shape;9749;p59">
                <a:extLst>
                  <a:ext uri="{FF2B5EF4-FFF2-40B4-BE49-F238E27FC236}">
                    <a16:creationId xmlns:a16="http://schemas.microsoft.com/office/drawing/2014/main" id="{86716AF3-3A1E-7C09-8EC7-421D7F710FAF}"/>
                  </a:ext>
                </a:extLst>
              </p:cNvPr>
              <p:cNvSpPr/>
              <p:nvPr/>
            </p:nvSpPr>
            <p:spPr>
              <a:xfrm>
                <a:off x="9416212" y="1647207"/>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0" name="Google Shape;9750;p59">
                <a:extLst>
                  <a:ext uri="{FF2B5EF4-FFF2-40B4-BE49-F238E27FC236}">
                    <a16:creationId xmlns:a16="http://schemas.microsoft.com/office/drawing/2014/main" id="{2A92301A-B0DD-839F-F468-73E004477FDD}"/>
                  </a:ext>
                </a:extLst>
              </p:cNvPr>
              <p:cNvSpPr/>
              <p:nvPr/>
            </p:nvSpPr>
            <p:spPr>
              <a:xfrm>
                <a:off x="9416212" y="1584509"/>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1" name="Google Shape;9751;p59">
                <a:extLst>
                  <a:ext uri="{FF2B5EF4-FFF2-40B4-BE49-F238E27FC236}">
                    <a16:creationId xmlns:a16="http://schemas.microsoft.com/office/drawing/2014/main" id="{10468450-E434-0BE9-06F5-0342E7F912B9}"/>
                  </a:ext>
                </a:extLst>
              </p:cNvPr>
              <p:cNvSpPr/>
              <p:nvPr/>
            </p:nvSpPr>
            <p:spPr>
              <a:xfrm>
                <a:off x="9416212" y="1511428"/>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2" name="Google Shape;9752;p59">
                <a:extLst>
                  <a:ext uri="{FF2B5EF4-FFF2-40B4-BE49-F238E27FC236}">
                    <a16:creationId xmlns:a16="http://schemas.microsoft.com/office/drawing/2014/main" id="{3DBF587E-9B1B-B39D-A8D6-1303FECB8B4F}"/>
                  </a:ext>
                </a:extLst>
              </p:cNvPr>
              <p:cNvSpPr/>
              <p:nvPr/>
            </p:nvSpPr>
            <p:spPr>
              <a:xfrm>
                <a:off x="9416212" y="1448730"/>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3" name="Google Shape;9753;p59">
                <a:extLst>
                  <a:ext uri="{FF2B5EF4-FFF2-40B4-BE49-F238E27FC236}">
                    <a16:creationId xmlns:a16="http://schemas.microsoft.com/office/drawing/2014/main" id="{3E167250-50A1-18D3-616A-B1CC27D97D41}"/>
                  </a:ext>
                </a:extLst>
              </p:cNvPr>
              <p:cNvSpPr/>
              <p:nvPr/>
            </p:nvSpPr>
            <p:spPr>
              <a:xfrm>
                <a:off x="9416212" y="1375550"/>
                <a:ext cx="73180" cy="62797"/>
              </a:xfrm>
              <a:custGeom>
                <a:avLst/>
                <a:gdLst/>
                <a:ahLst/>
                <a:cxnLst/>
                <a:rect l="l" t="t" r="r" b="b"/>
                <a:pathLst>
                  <a:path w="740" h="635" extrusionOk="0">
                    <a:moveTo>
                      <a:pt x="740" y="635"/>
                    </a:moveTo>
                    <a:lnTo>
                      <a:pt x="740" y="635"/>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4" name="Google Shape;9754;p59">
                <a:extLst>
                  <a:ext uri="{FF2B5EF4-FFF2-40B4-BE49-F238E27FC236}">
                    <a16:creationId xmlns:a16="http://schemas.microsoft.com/office/drawing/2014/main" id="{178097D8-3C39-F468-FC34-F718B3BBE09F}"/>
                  </a:ext>
                </a:extLst>
              </p:cNvPr>
              <p:cNvSpPr/>
              <p:nvPr/>
            </p:nvSpPr>
            <p:spPr>
              <a:xfrm>
                <a:off x="9416212" y="1312852"/>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5" name="Google Shape;9755;p59">
                <a:extLst>
                  <a:ext uri="{FF2B5EF4-FFF2-40B4-BE49-F238E27FC236}">
                    <a16:creationId xmlns:a16="http://schemas.microsoft.com/office/drawing/2014/main" id="{50D8B929-F39E-065D-2C8F-37D3D9DEEF18}"/>
                  </a:ext>
                </a:extLst>
              </p:cNvPr>
              <p:cNvSpPr/>
              <p:nvPr/>
            </p:nvSpPr>
            <p:spPr>
              <a:xfrm>
                <a:off x="9416212" y="1239671"/>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6" name="Google Shape;9756;p59">
                <a:extLst>
                  <a:ext uri="{FF2B5EF4-FFF2-40B4-BE49-F238E27FC236}">
                    <a16:creationId xmlns:a16="http://schemas.microsoft.com/office/drawing/2014/main" id="{89A7A168-C216-577F-746F-AF2D163E7A4F}"/>
                  </a:ext>
                </a:extLst>
              </p:cNvPr>
              <p:cNvSpPr/>
              <p:nvPr/>
            </p:nvSpPr>
            <p:spPr>
              <a:xfrm>
                <a:off x="9416212" y="1176973"/>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7" name="Google Shape;9757;p59">
                <a:extLst>
                  <a:ext uri="{FF2B5EF4-FFF2-40B4-BE49-F238E27FC236}">
                    <a16:creationId xmlns:a16="http://schemas.microsoft.com/office/drawing/2014/main" id="{50150BF6-42DF-FA25-CE3D-9EAFE149083E}"/>
                  </a:ext>
                </a:extLst>
              </p:cNvPr>
              <p:cNvSpPr/>
              <p:nvPr/>
            </p:nvSpPr>
            <p:spPr>
              <a:xfrm>
                <a:off x="9416212" y="1103793"/>
                <a:ext cx="73180" cy="62896"/>
              </a:xfrm>
              <a:custGeom>
                <a:avLst/>
                <a:gdLst/>
                <a:ahLst/>
                <a:cxnLst/>
                <a:rect l="l" t="t" r="r" b="b"/>
                <a:pathLst>
                  <a:path w="740" h="636"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8" name="Google Shape;9758;p59">
                <a:extLst>
                  <a:ext uri="{FF2B5EF4-FFF2-40B4-BE49-F238E27FC236}">
                    <a16:creationId xmlns:a16="http://schemas.microsoft.com/office/drawing/2014/main" id="{60056EC6-87F5-A400-013F-464064DEC3A5}"/>
                  </a:ext>
                </a:extLst>
              </p:cNvPr>
              <p:cNvSpPr/>
              <p:nvPr/>
            </p:nvSpPr>
            <p:spPr>
              <a:xfrm>
                <a:off x="9416212" y="1041095"/>
                <a:ext cx="73180" cy="62797"/>
              </a:xfrm>
              <a:custGeom>
                <a:avLst/>
                <a:gdLst/>
                <a:ahLst/>
                <a:cxnLst/>
                <a:rect l="l" t="t" r="r" b="b"/>
                <a:pathLst>
                  <a:path w="740" h="635" extrusionOk="0">
                    <a:moveTo>
                      <a:pt x="740" y="635"/>
                    </a:moveTo>
                    <a:lnTo>
                      <a:pt x="740" y="635"/>
                    </a:lnTo>
                    <a:lnTo>
                      <a:pt x="0"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59" name="Google Shape;9759;p59">
                <a:extLst>
                  <a:ext uri="{FF2B5EF4-FFF2-40B4-BE49-F238E27FC236}">
                    <a16:creationId xmlns:a16="http://schemas.microsoft.com/office/drawing/2014/main" id="{D544D242-B1A0-A7C8-FC59-BD9DAE01E026}"/>
                  </a:ext>
                </a:extLst>
              </p:cNvPr>
              <p:cNvSpPr/>
              <p:nvPr/>
            </p:nvSpPr>
            <p:spPr>
              <a:xfrm>
                <a:off x="9416212" y="968014"/>
                <a:ext cx="73180" cy="62797"/>
              </a:xfrm>
              <a:custGeom>
                <a:avLst/>
                <a:gdLst/>
                <a:ahLst/>
                <a:cxnLst/>
                <a:rect l="l" t="t" r="r" b="b"/>
                <a:pathLst>
                  <a:path w="740" h="635" extrusionOk="0">
                    <a:moveTo>
                      <a:pt x="740" y="634"/>
                    </a:moveTo>
                    <a:lnTo>
                      <a:pt x="740" y="634"/>
                    </a:lnTo>
                    <a:lnTo>
                      <a:pt x="0" y="0"/>
                    </a:lnTo>
                    <a:lnTo>
                      <a:pt x="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0" name="Google Shape;9760;p59">
                <a:extLst>
                  <a:ext uri="{FF2B5EF4-FFF2-40B4-BE49-F238E27FC236}">
                    <a16:creationId xmlns:a16="http://schemas.microsoft.com/office/drawing/2014/main" id="{CB28C501-0400-143C-F6E6-0703BC7BF037}"/>
                  </a:ext>
                </a:extLst>
              </p:cNvPr>
              <p:cNvSpPr/>
              <p:nvPr/>
            </p:nvSpPr>
            <p:spPr>
              <a:xfrm>
                <a:off x="9416212" y="905316"/>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1" name="Google Shape;9761;p59">
                <a:extLst>
                  <a:ext uri="{FF2B5EF4-FFF2-40B4-BE49-F238E27FC236}">
                    <a16:creationId xmlns:a16="http://schemas.microsoft.com/office/drawing/2014/main" id="{15796BBD-55CB-BABF-60A4-06092A1E1AB0}"/>
                  </a:ext>
                </a:extLst>
              </p:cNvPr>
              <p:cNvSpPr/>
              <p:nvPr/>
            </p:nvSpPr>
            <p:spPr>
              <a:xfrm>
                <a:off x="9416212" y="832135"/>
                <a:ext cx="73180" cy="62797"/>
              </a:xfrm>
              <a:custGeom>
                <a:avLst/>
                <a:gdLst/>
                <a:ahLst/>
                <a:cxnLst/>
                <a:rect l="l" t="t" r="r" b="b"/>
                <a:pathLst>
                  <a:path w="740" h="635" extrusionOk="0">
                    <a:moveTo>
                      <a:pt x="740" y="635"/>
                    </a:moveTo>
                    <a:lnTo>
                      <a:pt x="740" y="635"/>
                    </a:lnTo>
                    <a:lnTo>
                      <a:pt x="0" y="0"/>
                    </a:lnTo>
                    <a:lnTo>
                      <a:pt x="0" y="0"/>
                    </a:lnTo>
                    <a:lnTo>
                      <a:pt x="740" y="635"/>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2" name="Google Shape;9762;p59">
                <a:extLst>
                  <a:ext uri="{FF2B5EF4-FFF2-40B4-BE49-F238E27FC236}">
                    <a16:creationId xmlns:a16="http://schemas.microsoft.com/office/drawing/2014/main" id="{4AD5DE0F-FA3C-BABF-F5AA-843C3AA8CC41}"/>
                  </a:ext>
                </a:extLst>
              </p:cNvPr>
              <p:cNvSpPr/>
              <p:nvPr/>
            </p:nvSpPr>
            <p:spPr>
              <a:xfrm>
                <a:off x="9416212" y="769437"/>
                <a:ext cx="73180" cy="62797"/>
              </a:xfrm>
              <a:custGeom>
                <a:avLst/>
                <a:gdLst/>
                <a:ahLst/>
                <a:cxnLst/>
                <a:rect l="l" t="t" r="r" b="b"/>
                <a:pathLst>
                  <a:path w="740" h="635" extrusionOk="0">
                    <a:moveTo>
                      <a:pt x="740" y="634"/>
                    </a:moveTo>
                    <a:lnTo>
                      <a:pt x="740" y="634"/>
                    </a:lnTo>
                    <a:lnTo>
                      <a:pt x="0" y="0"/>
                    </a:lnTo>
                    <a:lnTo>
                      <a:pt x="0" y="0"/>
                    </a:lnTo>
                    <a:lnTo>
                      <a:pt x="740" y="634"/>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3" name="Google Shape;9763;p59">
                <a:extLst>
                  <a:ext uri="{FF2B5EF4-FFF2-40B4-BE49-F238E27FC236}">
                    <a16:creationId xmlns:a16="http://schemas.microsoft.com/office/drawing/2014/main" id="{76444A30-B111-A16D-43D1-55300E201D82}"/>
                  </a:ext>
                </a:extLst>
              </p:cNvPr>
              <p:cNvSpPr/>
              <p:nvPr/>
            </p:nvSpPr>
            <p:spPr>
              <a:xfrm>
                <a:off x="9353514" y="751142"/>
                <a:ext cx="20965" cy="4114917"/>
              </a:xfrm>
              <a:custGeom>
                <a:avLst/>
                <a:gdLst/>
                <a:ahLst/>
                <a:cxnLst/>
                <a:rect l="l" t="t" r="r" b="b"/>
                <a:pathLst>
                  <a:path w="212" h="41610" extrusionOk="0">
                    <a:moveTo>
                      <a:pt x="106" y="1"/>
                    </a:moveTo>
                    <a:cubicBezTo>
                      <a:pt x="53" y="1"/>
                      <a:pt x="0" y="27"/>
                      <a:pt x="0" y="80"/>
                    </a:cubicBezTo>
                    <a:lnTo>
                      <a:pt x="0" y="41504"/>
                    </a:lnTo>
                    <a:cubicBezTo>
                      <a:pt x="0" y="41504"/>
                      <a:pt x="0"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4" name="Google Shape;9764;p59">
                <a:extLst>
                  <a:ext uri="{FF2B5EF4-FFF2-40B4-BE49-F238E27FC236}">
                    <a16:creationId xmlns:a16="http://schemas.microsoft.com/office/drawing/2014/main" id="{C069DB73-A135-5334-A8B2-DA4291FA8CFF}"/>
                  </a:ext>
                </a:extLst>
              </p:cNvPr>
              <p:cNvSpPr/>
              <p:nvPr/>
            </p:nvSpPr>
            <p:spPr>
              <a:xfrm>
                <a:off x="9531125"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212"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grpSp>
          <p:nvGrpSpPr>
            <p:cNvPr id="9765" name="Google Shape;9765;p59">
              <a:extLst>
                <a:ext uri="{FF2B5EF4-FFF2-40B4-BE49-F238E27FC236}">
                  <a16:creationId xmlns:a16="http://schemas.microsoft.com/office/drawing/2014/main" id="{2C05992E-04C8-DF87-92C6-11E90BB9DE72}"/>
                </a:ext>
              </a:extLst>
            </p:cNvPr>
            <p:cNvGrpSpPr/>
            <p:nvPr/>
          </p:nvGrpSpPr>
          <p:grpSpPr>
            <a:xfrm>
              <a:off x="2116418" y="4646076"/>
              <a:ext cx="4911047" cy="198675"/>
              <a:chOff x="9562474" y="4886827"/>
              <a:chExt cx="4127971" cy="198675"/>
            </a:xfrm>
          </p:grpSpPr>
          <p:sp>
            <p:nvSpPr>
              <p:cNvPr id="9766" name="Google Shape;9766;p59">
                <a:extLst>
                  <a:ext uri="{FF2B5EF4-FFF2-40B4-BE49-F238E27FC236}">
                    <a16:creationId xmlns:a16="http://schemas.microsoft.com/office/drawing/2014/main" id="{53A57D16-8B20-3D28-3A34-8EDA5666AC64}"/>
                  </a:ext>
                </a:extLst>
              </p:cNvPr>
              <p:cNvSpPr/>
              <p:nvPr/>
            </p:nvSpPr>
            <p:spPr>
              <a:xfrm>
                <a:off x="9583340" y="5025086"/>
                <a:ext cx="4086238" cy="10581"/>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7" name="Google Shape;9767;p59">
                <a:extLst>
                  <a:ext uri="{FF2B5EF4-FFF2-40B4-BE49-F238E27FC236}">
                    <a16:creationId xmlns:a16="http://schemas.microsoft.com/office/drawing/2014/main" id="{F5123E3A-2FBB-A0DB-1C51-89FC5C8BDD7C}"/>
                  </a:ext>
                </a:extLst>
              </p:cNvPr>
              <p:cNvSpPr/>
              <p:nvPr/>
            </p:nvSpPr>
            <p:spPr>
              <a:xfrm>
                <a:off x="9604305"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8" name="Google Shape;9768;p59">
                <a:extLst>
                  <a:ext uri="{FF2B5EF4-FFF2-40B4-BE49-F238E27FC236}">
                    <a16:creationId xmlns:a16="http://schemas.microsoft.com/office/drawing/2014/main" id="{BADCC6A8-775A-6F46-5A91-C174F88AB2A4}"/>
                  </a:ext>
                </a:extLst>
              </p:cNvPr>
              <p:cNvSpPr/>
              <p:nvPr/>
            </p:nvSpPr>
            <p:spPr>
              <a:xfrm>
                <a:off x="9677387"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69" name="Google Shape;9769;p59">
                <a:extLst>
                  <a:ext uri="{FF2B5EF4-FFF2-40B4-BE49-F238E27FC236}">
                    <a16:creationId xmlns:a16="http://schemas.microsoft.com/office/drawing/2014/main" id="{F13EB141-993A-FB7B-7010-6CE5456E8F12}"/>
                  </a:ext>
                </a:extLst>
              </p:cNvPr>
              <p:cNvSpPr/>
              <p:nvPr/>
            </p:nvSpPr>
            <p:spPr>
              <a:xfrm>
                <a:off x="9740085"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0" name="Google Shape;9770;p59">
                <a:extLst>
                  <a:ext uri="{FF2B5EF4-FFF2-40B4-BE49-F238E27FC236}">
                    <a16:creationId xmlns:a16="http://schemas.microsoft.com/office/drawing/2014/main" id="{293F488F-3451-4B6A-8564-931DE67577BF}"/>
                  </a:ext>
                </a:extLst>
              </p:cNvPr>
              <p:cNvSpPr/>
              <p:nvPr/>
            </p:nvSpPr>
            <p:spPr>
              <a:xfrm>
                <a:off x="9802881"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1" name="Google Shape;9771;p59">
                <a:extLst>
                  <a:ext uri="{FF2B5EF4-FFF2-40B4-BE49-F238E27FC236}">
                    <a16:creationId xmlns:a16="http://schemas.microsoft.com/office/drawing/2014/main" id="{87B707CA-5FCC-75B2-3C03-F69ACAD13CAB}"/>
                  </a:ext>
                </a:extLst>
              </p:cNvPr>
              <p:cNvSpPr/>
              <p:nvPr/>
            </p:nvSpPr>
            <p:spPr>
              <a:xfrm>
                <a:off x="9875963"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2" name="Google Shape;9772;p59">
                <a:extLst>
                  <a:ext uri="{FF2B5EF4-FFF2-40B4-BE49-F238E27FC236}">
                    <a16:creationId xmlns:a16="http://schemas.microsoft.com/office/drawing/2014/main" id="{38F35007-470E-27C9-FDE8-6965C4878F87}"/>
                  </a:ext>
                </a:extLst>
              </p:cNvPr>
              <p:cNvSpPr/>
              <p:nvPr/>
            </p:nvSpPr>
            <p:spPr>
              <a:xfrm>
                <a:off x="9938661"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3" name="Google Shape;9773;p59">
                <a:extLst>
                  <a:ext uri="{FF2B5EF4-FFF2-40B4-BE49-F238E27FC236}">
                    <a16:creationId xmlns:a16="http://schemas.microsoft.com/office/drawing/2014/main" id="{1A7501FA-72B5-BCFE-E5A5-3BAD8589326D}"/>
                  </a:ext>
                </a:extLst>
              </p:cNvPr>
              <p:cNvSpPr/>
              <p:nvPr/>
            </p:nvSpPr>
            <p:spPr>
              <a:xfrm>
                <a:off x="10011841"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4" name="Google Shape;9774;p59">
                <a:extLst>
                  <a:ext uri="{FF2B5EF4-FFF2-40B4-BE49-F238E27FC236}">
                    <a16:creationId xmlns:a16="http://schemas.microsoft.com/office/drawing/2014/main" id="{6F64D467-A666-AF4E-5A3B-CB94BBB6A456}"/>
                  </a:ext>
                </a:extLst>
              </p:cNvPr>
              <p:cNvSpPr/>
              <p:nvPr/>
            </p:nvSpPr>
            <p:spPr>
              <a:xfrm>
                <a:off x="10074539"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5" name="Google Shape;9775;p59">
                <a:extLst>
                  <a:ext uri="{FF2B5EF4-FFF2-40B4-BE49-F238E27FC236}">
                    <a16:creationId xmlns:a16="http://schemas.microsoft.com/office/drawing/2014/main" id="{D04FE8DE-39CD-130F-DE84-3FFFE4A66A67}"/>
                  </a:ext>
                </a:extLst>
              </p:cNvPr>
              <p:cNvSpPr/>
              <p:nvPr/>
            </p:nvSpPr>
            <p:spPr>
              <a:xfrm>
                <a:off x="10147720"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6" name="Google Shape;9776;p59">
                <a:extLst>
                  <a:ext uri="{FF2B5EF4-FFF2-40B4-BE49-F238E27FC236}">
                    <a16:creationId xmlns:a16="http://schemas.microsoft.com/office/drawing/2014/main" id="{3644AE08-EC0C-6BEF-074D-6FA85301A73A}"/>
                  </a:ext>
                </a:extLst>
              </p:cNvPr>
              <p:cNvSpPr/>
              <p:nvPr/>
            </p:nvSpPr>
            <p:spPr>
              <a:xfrm>
                <a:off x="10210417"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7" name="Google Shape;9777;p59">
                <a:extLst>
                  <a:ext uri="{FF2B5EF4-FFF2-40B4-BE49-F238E27FC236}">
                    <a16:creationId xmlns:a16="http://schemas.microsoft.com/office/drawing/2014/main" id="{58149934-127E-4464-903F-2D4600767688}"/>
                  </a:ext>
                </a:extLst>
              </p:cNvPr>
              <p:cNvSpPr/>
              <p:nvPr/>
            </p:nvSpPr>
            <p:spPr>
              <a:xfrm>
                <a:off x="10283499"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8" name="Google Shape;9778;p59">
                <a:extLst>
                  <a:ext uri="{FF2B5EF4-FFF2-40B4-BE49-F238E27FC236}">
                    <a16:creationId xmlns:a16="http://schemas.microsoft.com/office/drawing/2014/main" id="{BCB762BC-8C84-A94D-4806-6FB53AAEE4A8}"/>
                  </a:ext>
                </a:extLst>
              </p:cNvPr>
              <p:cNvSpPr/>
              <p:nvPr/>
            </p:nvSpPr>
            <p:spPr>
              <a:xfrm>
                <a:off x="10346296"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79" name="Google Shape;9779;p59">
                <a:extLst>
                  <a:ext uri="{FF2B5EF4-FFF2-40B4-BE49-F238E27FC236}">
                    <a16:creationId xmlns:a16="http://schemas.microsoft.com/office/drawing/2014/main" id="{F998328E-6180-D922-9F6C-0882150C1592}"/>
                  </a:ext>
                </a:extLst>
              </p:cNvPr>
              <p:cNvSpPr/>
              <p:nvPr/>
            </p:nvSpPr>
            <p:spPr>
              <a:xfrm>
                <a:off x="10419377"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0" name="Google Shape;9780;p59">
                <a:extLst>
                  <a:ext uri="{FF2B5EF4-FFF2-40B4-BE49-F238E27FC236}">
                    <a16:creationId xmlns:a16="http://schemas.microsoft.com/office/drawing/2014/main" id="{EFD12511-7CC0-D1BA-6A58-2E76F1148BA6}"/>
                  </a:ext>
                </a:extLst>
              </p:cNvPr>
              <p:cNvSpPr/>
              <p:nvPr/>
            </p:nvSpPr>
            <p:spPr>
              <a:xfrm>
                <a:off x="10482075"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1" name="Google Shape;9781;p59">
                <a:extLst>
                  <a:ext uri="{FF2B5EF4-FFF2-40B4-BE49-F238E27FC236}">
                    <a16:creationId xmlns:a16="http://schemas.microsoft.com/office/drawing/2014/main" id="{2F3BC2FD-900A-E9CA-81E8-9CEAC2F98379}"/>
                  </a:ext>
                </a:extLst>
              </p:cNvPr>
              <p:cNvSpPr/>
              <p:nvPr/>
            </p:nvSpPr>
            <p:spPr>
              <a:xfrm>
                <a:off x="10555256"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2" name="Google Shape;9782;p59">
                <a:extLst>
                  <a:ext uri="{FF2B5EF4-FFF2-40B4-BE49-F238E27FC236}">
                    <a16:creationId xmlns:a16="http://schemas.microsoft.com/office/drawing/2014/main" id="{446E6DC7-A176-5476-1C0D-B01D62A6632D}"/>
                  </a:ext>
                </a:extLst>
              </p:cNvPr>
              <p:cNvSpPr/>
              <p:nvPr/>
            </p:nvSpPr>
            <p:spPr>
              <a:xfrm>
                <a:off x="10617953"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3" name="Google Shape;9783;p59">
                <a:extLst>
                  <a:ext uri="{FF2B5EF4-FFF2-40B4-BE49-F238E27FC236}">
                    <a16:creationId xmlns:a16="http://schemas.microsoft.com/office/drawing/2014/main" id="{6A744627-9957-47F4-6E15-BFBB0873B118}"/>
                  </a:ext>
                </a:extLst>
              </p:cNvPr>
              <p:cNvSpPr/>
              <p:nvPr/>
            </p:nvSpPr>
            <p:spPr>
              <a:xfrm>
                <a:off x="10691134"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4" name="Google Shape;9784;p59">
                <a:extLst>
                  <a:ext uri="{FF2B5EF4-FFF2-40B4-BE49-F238E27FC236}">
                    <a16:creationId xmlns:a16="http://schemas.microsoft.com/office/drawing/2014/main" id="{B0F5D7E0-6D3D-3D80-9261-CFF13CAB587F}"/>
                  </a:ext>
                </a:extLst>
              </p:cNvPr>
              <p:cNvSpPr/>
              <p:nvPr/>
            </p:nvSpPr>
            <p:spPr>
              <a:xfrm>
                <a:off x="10753832"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5" name="Google Shape;9785;p59">
                <a:extLst>
                  <a:ext uri="{FF2B5EF4-FFF2-40B4-BE49-F238E27FC236}">
                    <a16:creationId xmlns:a16="http://schemas.microsoft.com/office/drawing/2014/main" id="{2B7D9ACC-55E6-9060-51C0-86BF589DE78F}"/>
                  </a:ext>
                </a:extLst>
              </p:cNvPr>
              <p:cNvSpPr/>
              <p:nvPr/>
            </p:nvSpPr>
            <p:spPr>
              <a:xfrm>
                <a:off x="10826913"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6" name="Google Shape;9786;p59">
                <a:extLst>
                  <a:ext uri="{FF2B5EF4-FFF2-40B4-BE49-F238E27FC236}">
                    <a16:creationId xmlns:a16="http://schemas.microsoft.com/office/drawing/2014/main" id="{4B3E73C4-A06D-5B4F-C883-BC129589F929}"/>
                  </a:ext>
                </a:extLst>
              </p:cNvPr>
              <p:cNvSpPr/>
              <p:nvPr/>
            </p:nvSpPr>
            <p:spPr>
              <a:xfrm>
                <a:off x="10889710"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7" name="Google Shape;9787;p59">
                <a:extLst>
                  <a:ext uri="{FF2B5EF4-FFF2-40B4-BE49-F238E27FC236}">
                    <a16:creationId xmlns:a16="http://schemas.microsoft.com/office/drawing/2014/main" id="{FC6E6D50-7850-D71B-EBBA-48D926478540}"/>
                  </a:ext>
                </a:extLst>
              </p:cNvPr>
              <p:cNvSpPr/>
              <p:nvPr/>
            </p:nvSpPr>
            <p:spPr>
              <a:xfrm>
                <a:off x="1096279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8" name="Google Shape;9788;p59">
                <a:extLst>
                  <a:ext uri="{FF2B5EF4-FFF2-40B4-BE49-F238E27FC236}">
                    <a16:creationId xmlns:a16="http://schemas.microsoft.com/office/drawing/2014/main" id="{B246E835-D2A9-C284-4546-0C482AE3A7E3}"/>
                  </a:ext>
                </a:extLst>
              </p:cNvPr>
              <p:cNvSpPr/>
              <p:nvPr/>
            </p:nvSpPr>
            <p:spPr>
              <a:xfrm>
                <a:off x="11025489"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89" name="Google Shape;9789;p59">
                <a:extLst>
                  <a:ext uri="{FF2B5EF4-FFF2-40B4-BE49-F238E27FC236}">
                    <a16:creationId xmlns:a16="http://schemas.microsoft.com/office/drawing/2014/main" id="{907EEEC8-76C2-9FD1-6F54-A938A008914F}"/>
                  </a:ext>
                </a:extLst>
              </p:cNvPr>
              <p:cNvSpPr/>
              <p:nvPr/>
            </p:nvSpPr>
            <p:spPr>
              <a:xfrm>
                <a:off x="11098670"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0" name="Google Shape;9790;p59">
                <a:extLst>
                  <a:ext uri="{FF2B5EF4-FFF2-40B4-BE49-F238E27FC236}">
                    <a16:creationId xmlns:a16="http://schemas.microsoft.com/office/drawing/2014/main" id="{FAA62ADB-5717-2853-3AFA-059968396A5E}"/>
                  </a:ext>
                </a:extLst>
              </p:cNvPr>
              <p:cNvSpPr/>
              <p:nvPr/>
            </p:nvSpPr>
            <p:spPr>
              <a:xfrm>
                <a:off x="11161368"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1" name="Google Shape;9791;p59">
                <a:extLst>
                  <a:ext uri="{FF2B5EF4-FFF2-40B4-BE49-F238E27FC236}">
                    <a16:creationId xmlns:a16="http://schemas.microsoft.com/office/drawing/2014/main" id="{97C427FB-E42F-85F5-4ADF-BB08154FB871}"/>
                  </a:ext>
                </a:extLst>
              </p:cNvPr>
              <p:cNvSpPr/>
              <p:nvPr/>
            </p:nvSpPr>
            <p:spPr>
              <a:xfrm>
                <a:off x="11234548"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2" name="Google Shape;9792;p59">
                <a:extLst>
                  <a:ext uri="{FF2B5EF4-FFF2-40B4-BE49-F238E27FC236}">
                    <a16:creationId xmlns:a16="http://schemas.microsoft.com/office/drawing/2014/main" id="{92B0D562-A7A6-B78F-1506-29D5BB320E6E}"/>
                  </a:ext>
                </a:extLst>
              </p:cNvPr>
              <p:cNvSpPr/>
              <p:nvPr/>
            </p:nvSpPr>
            <p:spPr>
              <a:xfrm>
                <a:off x="11297246"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3" name="Google Shape;9793;p59">
                <a:extLst>
                  <a:ext uri="{FF2B5EF4-FFF2-40B4-BE49-F238E27FC236}">
                    <a16:creationId xmlns:a16="http://schemas.microsoft.com/office/drawing/2014/main" id="{14734546-0A43-5D10-8FEF-CAAFEBDFB7BB}"/>
                  </a:ext>
                </a:extLst>
              </p:cNvPr>
              <p:cNvSpPr/>
              <p:nvPr/>
            </p:nvSpPr>
            <p:spPr>
              <a:xfrm>
                <a:off x="11370327" y="4949525"/>
                <a:ext cx="62896" cy="83762"/>
              </a:xfrm>
              <a:custGeom>
                <a:avLst/>
                <a:gdLst/>
                <a:ahLst/>
                <a:cxnLst/>
                <a:rect l="l" t="t" r="r" b="b"/>
                <a:pathLst>
                  <a:path w="636"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4" name="Google Shape;9794;p59">
                <a:extLst>
                  <a:ext uri="{FF2B5EF4-FFF2-40B4-BE49-F238E27FC236}">
                    <a16:creationId xmlns:a16="http://schemas.microsoft.com/office/drawing/2014/main" id="{DFB6452C-09B6-5C4B-CBED-92EF7D81B6C5}"/>
                  </a:ext>
                </a:extLst>
              </p:cNvPr>
              <p:cNvSpPr/>
              <p:nvPr/>
            </p:nvSpPr>
            <p:spPr>
              <a:xfrm>
                <a:off x="11433124"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5" name="Google Shape;9795;p59">
                <a:extLst>
                  <a:ext uri="{FF2B5EF4-FFF2-40B4-BE49-F238E27FC236}">
                    <a16:creationId xmlns:a16="http://schemas.microsoft.com/office/drawing/2014/main" id="{7221FD0B-8796-DEA2-E750-FB9D365A8529}"/>
                  </a:ext>
                </a:extLst>
              </p:cNvPr>
              <p:cNvSpPr/>
              <p:nvPr/>
            </p:nvSpPr>
            <p:spPr>
              <a:xfrm>
                <a:off x="11506206"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6" name="Google Shape;9796;p59">
                <a:extLst>
                  <a:ext uri="{FF2B5EF4-FFF2-40B4-BE49-F238E27FC236}">
                    <a16:creationId xmlns:a16="http://schemas.microsoft.com/office/drawing/2014/main" id="{32997B06-64C2-B35E-3A06-EC461FC080A7}"/>
                  </a:ext>
                </a:extLst>
              </p:cNvPr>
              <p:cNvSpPr/>
              <p:nvPr/>
            </p:nvSpPr>
            <p:spPr>
              <a:xfrm>
                <a:off x="11568904"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7" name="Google Shape;9797;p59">
                <a:extLst>
                  <a:ext uri="{FF2B5EF4-FFF2-40B4-BE49-F238E27FC236}">
                    <a16:creationId xmlns:a16="http://schemas.microsoft.com/office/drawing/2014/main" id="{E33B8284-F589-9309-E87E-FF0E241FB526}"/>
                  </a:ext>
                </a:extLst>
              </p:cNvPr>
              <p:cNvSpPr/>
              <p:nvPr/>
            </p:nvSpPr>
            <p:spPr>
              <a:xfrm>
                <a:off x="11642084"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8" name="Google Shape;9798;p59">
                <a:extLst>
                  <a:ext uri="{FF2B5EF4-FFF2-40B4-BE49-F238E27FC236}">
                    <a16:creationId xmlns:a16="http://schemas.microsoft.com/office/drawing/2014/main" id="{510E50E7-58DA-BD61-57E5-812D6EE7FAE1}"/>
                  </a:ext>
                </a:extLst>
              </p:cNvPr>
              <p:cNvSpPr/>
              <p:nvPr/>
            </p:nvSpPr>
            <p:spPr>
              <a:xfrm>
                <a:off x="1170478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799" name="Google Shape;9799;p59">
                <a:extLst>
                  <a:ext uri="{FF2B5EF4-FFF2-40B4-BE49-F238E27FC236}">
                    <a16:creationId xmlns:a16="http://schemas.microsoft.com/office/drawing/2014/main" id="{9C3138B3-D485-F9D0-43BB-B7DF203BAE53}"/>
                  </a:ext>
                </a:extLst>
              </p:cNvPr>
              <p:cNvSpPr/>
              <p:nvPr/>
            </p:nvSpPr>
            <p:spPr>
              <a:xfrm>
                <a:off x="11777962"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0" name="Google Shape;9800;p59">
                <a:extLst>
                  <a:ext uri="{FF2B5EF4-FFF2-40B4-BE49-F238E27FC236}">
                    <a16:creationId xmlns:a16="http://schemas.microsoft.com/office/drawing/2014/main" id="{85B443FE-8769-928E-F09B-32CBB4BEE98C}"/>
                  </a:ext>
                </a:extLst>
              </p:cNvPr>
              <p:cNvSpPr/>
              <p:nvPr/>
            </p:nvSpPr>
            <p:spPr>
              <a:xfrm>
                <a:off x="11840660"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1" name="Google Shape;9801;p59">
                <a:extLst>
                  <a:ext uri="{FF2B5EF4-FFF2-40B4-BE49-F238E27FC236}">
                    <a16:creationId xmlns:a16="http://schemas.microsoft.com/office/drawing/2014/main" id="{1C3600A4-E569-D2A1-00DB-C51DA3B2F93B}"/>
                  </a:ext>
                </a:extLst>
              </p:cNvPr>
              <p:cNvSpPr/>
              <p:nvPr/>
            </p:nvSpPr>
            <p:spPr>
              <a:xfrm>
                <a:off x="1191374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2" name="Google Shape;9802;p59">
                <a:extLst>
                  <a:ext uri="{FF2B5EF4-FFF2-40B4-BE49-F238E27FC236}">
                    <a16:creationId xmlns:a16="http://schemas.microsoft.com/office/drawing/2014/main" id="{7C9DA53D-F48C-024F-B322-9C3DDF7F188F}"/>
                  </a:ext>
                </a:extLst>
              </p:cNvPr>
              <p:cNvSpPr/>
              <p:nvPr/>
            </p:nvSpPr>
            <p:spPr>
              <a:xfrm>
                <a:off x="11976539"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3" name="Google Shape;9803;p59">
                <a:extLst>
                  <a:ext uri="{FF2B5EF4-FFF2-40B4-BE49-F238E27FC236}">
                    <a16:creationId xmlns:a16="http://schemas.microsoft.com/office/drawing/2014/main" id="{EC6DAF72-EF7B-68C0-EB6D-C2F2B4DC0262}"/>
                  </a:ext>
                </a:extLst>
              </p:cNvPr>
              <p:cNvSpPr/>
              <p:nvPr/>
            </p:nvSpPr>
            <p:spPr>
              <a:xfrm>
                <a:off x="12049620"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4" name="Google Shape;9804;p59">
                <a:extLst>
                  <a:ext uri="{FF2B5EF4-FFF2-40B4-BE49-F238E27FC236}">
                    <a16:creationId xmlns:a16="http://schemas.microsoft.com/office/drawing/2014/main" id="{D21A7CB5-AEBF-DD48-1592-0650756123E2}"/>
                  </a:ext>
                </a:extLst>
              </p:cNvPr>
              <p:cNvSpPr/>
              <p:nvPr/>
            </p:nvSpPr>
            <p:spPr>
              <a:xfrm>
                <a:off x="12112318"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5" name="Google Shape;9805;p59">
                <a:extLst>
                  <a:ext uri="{FF2B5EF4-FFF2-40B4-BE49-F238E27FC236}">
                    <a16:creationId xmlns:a16="http://schemas.microsoft.com/office/drawing/2014/main" id="{F3CC4E0D-0B74-F8B7-DC97-22B64C186DA6}"/>
                  </a:ext>
                </a:extLst>
              </p:cNvPr>
              <p:cNvSpPr/>
              <p:nvPr/>
            </p:nvSpPr>
            <p:spPr>
              <a:xfrm>
                <a:off x="12185498"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6" name="Google Shape;9806;p59">
                <a:extLst>
                  <a:ext uri="{FF2B5EF4-FFF2-40B4-BE49-F238E27FC236}">
                    <a16:creationId xmlns:a16="http://schemas.microsoft.com/office/drawing/2014/main" id="{F0294550-8C3C-44FB-4EB6-81D36E9848B5}"/>
                  </a:ext>
                </a:extLst>
              </p:cNvPr>
              <p:cNvSpPr/>
              <p:nvPr/>
            </p:nvSpPr>
            <p:spPr>
              <a:xfrm>
                <a:off x="12248196"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7" name="Google Shape;9807;p59">
                <a:extLst>
                  <a:ext uri="{FF2B5EF4-FFF2-40B4-BE49-F238E27FC236}">
                    <a16:creationId xmlns:a16="http://schemas.microsoft.com/office/drawing/2014/main" id="{FCFFE5D0-BD17-BFA6-8B92-1DC2AFE3F6A8}"/>
                  </a:ext>
                </a:extLst>
              </p:cNvPr>
              <p:cNvSpPr/>
              <p:nvPr/>
            </p:nvSpPr>
            <p:spPr>
              <a:xfrm>
                <a:off x="12321377"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8" name="Google Shape;9808;p59">
                <a:extLst>
                  <a:ext uri="{FF2B5EF4-FFF2-40B4-BE49-F238E27FC236}">
                    <a16:creationId xmlns:a16="http://schemas.microsoft.com/office/drawing/2014/main" id="{7E9C27AD-C27C-97E3-5061-3BE8CCF422DC}"/>
                  </a:ext>
                </a:extLst>
              </p:cNvPr>
              <p:cNvSpPr/>
              <p:nvPr/>
            </p:nvSpPr>
            <p:spPr>
              <a:xfrm>
                <a:off x="12384075"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09" name="Google Shape;9809;p59">
                <a:extLst>
                  <a:ext uri="{FF2B5EF4-FFF2-40B4-BE49-F238E27FC236}">
                    <a16:creationId xmlns:a16="http://schemas.microsoft.com/office/drawing/2014/main" id="{CC5D419C-6DD4-24EE-2884-1A3CB45F955F}"/>
                  </a:ext>
                </a:extLst>
              </p:cNvPr>
              <p:cNvSpPr/>
              <p:nvPr/>
            </p:nvSpPr>
            <p:spPr>
              <a:xfrm>
                <a:off x="12457156"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0" name="Google Shape;9810;p59">
                <a:extLst>
                  <a:ext uri="{FF2B5EF4-FFF2-40B4-BE49-F238E27FC236}">
                    <a16:creationId xmlns:a16="http://schemas.microsoft.com/office/drawing/2014/main" id="{56045BF6-F61D-2D55-12EF-02BC00B6CFBD}"/>
                  </a:ext>
                </a:extLst>
              </p:cNvPr>
              <p:cNvSpPr/>
              <p:nvPr/>
            </p:nvSpPr>
            <p:spPr>
              <a:xfrm>
                <a:off x="12519953"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1" name="Google Shape;9811;p59">
                <a:extLst>
                  <a:ext uri="{FF2B5EF4-FFF2-40B4-BE49-F238E27FC236}">
                    <a16:creationId xmlns:a16="http://schemas.microsoft.com/office/drawing/2014/main" id="{548780CF-0891-B8EE-172B-5FAE70330DE1}"/>
                  </a:ext>
                </a:extLst>
              </p:cNvPr>
              <p:cNvSpPr/>
              <p:nvPr/>
            </p:nvSpPr>
            <p:spPr>
              <a:xfrm>
                <a:off x="12593034"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2" name="Google Shape;9812;p59">
                <a:extLst>
                  <a:ext uri="{FF2B5EF4-FFF2-40B4-BE49-F238E27FC236}">
                    <a16:creationId xmlns:a16="http://schemas.microsoft.com/office/drawing/2014/main" id="{1F71C279-9860-F6AE-EE6E-3E9F4AE3ED34}"/>
                  </a:ext>
                </a:extLst>
              </p:cNvPr>
              <p:cNvSpPr/>
              <p:nvPr/>
            </p:nvSpPr>
            <p:spPr>
              <a:xfrm>
                <a:off x="12655732"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3" name="Google Shape;9813;p59">
                <a:extLst>
                  <a:ext uri="{FF2B5EF4-FFF2-40B4-BE49-F238E27FC236}">
                    <a16:creationId xmlns:a16="http://schemas.microsoft.com/office/drawing/2014/main" id="{F28F18F1-B7C7-8795-742B-9242334753CC}"/>
                  </a:ext>
                </a:extLst>
              </p:cNvPr>
              <p:cNvSpPr/>
              <p:nvPr/>
            </p:nvSpPr>
            <p:spPr>
              <a:xfrm>
                <a:off x="12728913"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4" name="Google Shape;9814;p59">
                <a:extLst>
                  <a:ext uri="{FF2B5EF4-FFF2-40B4-BE49-F238E27FC236}">
                    <a16:creationId xmlns:a16="http://schemas.microsoft.com/office/drawing/2014/main" id="{6C2E8822-9873-593F-EA88-ED3AFAF8C970}"/>
                  </a:ext>
                </a:extLst>
              </p:cNvPr>
              <p:cNvSpPr/>
              <p:nvPr/>
            </p:nvSpPr>
            <p:spPr>
              <a:xfrm>
                <a:off x="12791611"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5" name="Google Shape;9815;p59">
                <a:extLst>
                  <a:ext uri="{FF2B5EF4-FFF2-40B4-BE49-F238E27FC236}">
                    <a16:creationId xmlns:a16="http://schemas.microsoft.com/office/drawing/2014/main" id="{CD46E5C6-B51C-E6F5-6398-A8E24BB144E1}"/>
                  </a:ext>
                </a:extLst>
              </p:cNvPr>
              <p:cNvSpPr/>
              <p:nvPr/>
            </p:nvSpPr>
            <p:spPr>
              <a:xfrm>
                <a:off x="12864791"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6" name="Google Shape;9816;p59">
                <a:extLst>
                  <a:ext uri="{FF2B5EF4-FFF2-40B4-BE49-F238E27FC236}">
                    <a16:creationId xmlns:a16="http://schemas.microsoft.com/office/drawing/2014/main" id="{C28F734E-3287-DD64-0D9C-B151723E9D31}"/>
                  </a:ext>
                </a:extLst>
              </p:cNvPr>
              <p:cNvSpPr/>
              <p:nvPr/>
            </p:nvSpPr>
            <p:spPr>
              <a:xfrm>
                <a:off x="12927489"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7" name="Google Shape;9817;p59">
                <a:extLst>
                  <a:ext uri="{FF2B5EF4-FFF2-40B4-BE49-F238E27FC236}">
                    <a16:creationId xmlns:a16="http://schemas.microsoft.com/office/drawing/2014/main" id="{47DDBDBE-37EF-08A7-C28C-A9FD7BC76054}"/>
                  </a:ext>
                </a:extLst>
              </p:cNvPr>
              <p:cNvSpPr/>
              <p:nvPr/>
            </p:nvSpPr>
            <p:spPr>
              <a:xfrm>
                <a:off x="13000570"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8" name="Google Shape;9818;p59">
                <a:extLst>
                  <a:ext uri="{FF2B5EF4-FFF2-40B4-BE49-F238E27FC236}">
                    <a16:creationId xmlns:a16="http://schemas.microsoft.com/office/drawing/2014/main" id="{7854A516-90C6-0B9F-69CC-A1B268F496E5}"/>
                  </a:ext>
                </a:extLst>
              </p:cNvPr>
              <p:cNvSpPr/>
              <p:nvPr/>
            </p:nvSpPr>
            <p:spPr>
              <a:xfrm>
                <a:off x="13073751" y="4949525"/>
                <a:ext cx="52413" cy="83762"/>
              </a:xfrm>
              <a:custGeom>
                <a:avLst/>
                <a:gdLst/>
                <a:ahLst/>
                <a:cxnLst/>
                <a:rect l="l" t="t" r="r" b="b"/>
                <a:pathLst>
                  <a:path w="530" h="847" extrusionOk="0">
                    <a:moveTo>
                      <a:pt x="1" y="846"/>
                    </a:moveTo>
                    <a:lnTo>
                      <a:pt x="1" y="846"/>
                    </a:lnTo>
                    <a:lnTo>
                      <a:pt x="529" y="1"/>
                    </a:lnTo>
                    <a:lnTo>
                      <a:pt x="529"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19" name="Google Shape;9819;p59">
                <a:extLst>
                  <a:ext uri="{FF2B5EF4-FFF2-40B4-BE49-F238E27FC236}">
                    <a16:creationId xmlns:a16="http://schemas.microsoft.com/office/drawing/2014/main" id="{167513A4-2B75-598E-2357-30644193D3AC}"/>
                  </a:ext>
                </a:extLst>
              </p:cNvPr>
              <p:cNvSpPr/>
              <p:nvPr/>
            </p:nvSpPr>
            <p:spPr>
              <a:xfrm>
                <a:off x="13136449"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0" name="Google Shape;9820;p59">
                <a:extLst>
                  <a:ext uri="{FF2B5EF4-FFF2-40B4-BE49-F238E27FC236}">
                    <a16:creationId xmlns:a16="http://schemas.microsoft.com/office/drawing/2014/main" id="{4072D0C8-6ACB-342D-DC3A-6AFEA9644C73}"/>
                  </a:ext>
                </a:extLst>
              </p:cNvPr>
              <p:cNvSpPr/>
              <p:nvPr/>
            </p:nvSpPr>
            <p:spPr>
              <a:xfrm>
                <a:off x="13199147"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1" name="Google Shape;9821;p59">
                <a:extLst>
                  <a:ext uri="{FF2B5EF4-FFF2-40B4-BE49-F238E27FC236}">
                    <a16:creationId xmlns:a16="http://schemas.microsoft.com/office/drawing/2014/main" id="{89F5EF8D-65CB-45B5-876C-313B9C1BFC90}"/>
                  </a:ext>
                </a:extLst>
              </p:cNvPr>
              <p:cNvSpPr/>
              <p:nvPr/>
            </p:nvSpPr>
            <p:spPr>
              <a:xfrm>
                <a:off x="13272327" y="4949525"/>
                <a:ext cx="62797" cy="83762"/>
              </a:xfrm>
              <a:custGeom>
                <a:avLst/>
                <a:gdLst/>
                <a:ahLst/>
                <a:cxnLst/>
                <a:rect l="l" t="t" r="r" b="b"/>
                <a:pathLst>
                  <a:path w="635" h="847" extrusionOk="0">
                    <a:moveTo>
                      <a:pt x="0" y="846"/>
                    </a:moveTo>
                    <a:lnTo>
                      <a:pt x="0"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2" name="Google Shape;9822;p59">
                <a:extLst>
                  <a:ext uri="{FF2B5EF4-FFF2-40B4-BE49-F238E27FC236}">
                    <a16:creationId xmlns:a16="http://schemas.microsoft.com/office/drawing/2014/main" id="{CF55F0D9-98E2-70D9-8BBA-B9104EB5E680}"/>
                  </a:ext>
                </a:extLst>
              </p:cNvPr>
              <p:cNvSpPr/>
              <p:nvPr/>
            </p:nvSpPr>
            <p:spPr>
              <a:xfrm>
                <a:off x="13335025"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3" name="Google Shape;9823;p59">
                <a:extLst>
                  <a:ext uri="{FF2B5EF4-FFF2-40B4-BE49-F238E27FC236}">
                    <a16:creationId xmlns:a16="http://schemas.microsoft.com/office/drawing/2014/main" id="{680682D8-85CA-44F9-EA69-0C4377E28EC2}"/>
                  </a:ext>
                </a:extLst>
              </p:cNvPr>
              <p:cNvSpPr/>
              <p:nvPr/>
            </p:nvSpPr>
            <p:spPr>
              <a:xfrm>
                <a:off x="13408205"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4" name="Google Shape;9824;p59">
                <a:extLst>
                  <a:ext uri="{FF2B5EF4-FFF2-40B4-BE49-F238E27FC236}">
                    <a16:creationId xmlns:a16="http://schemas.microsoft.com/office/drawing/2014/main" id="{16F2E7EC-7F25-E762-F388-249BD2022DBF}"/>
                  </a:ext>
                </a:extLst>
              </p:cNvPr>
              <p:cNvSpPr/>
              <p:nvPr/>
            </p:nvSpPr>
            <p:spPr>
              <a:xfrm>
                <a:off x="13470903"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5" name="Google Shape;9825;p59">
                <a:extLst>
                  <a:ext uri="{FF2B5EF4-FFF2-40B4-BE49-F238E27FC236}">
                    <a16:creationId xmlns:a16="http://schemas.microsoft.com/office/drawing/2014/main" id="{D1C4F3B9-4466-0C29-EAB3-E66D6BDB2F66}"/>
                  </a:ext>
                </a:extLst>
              </p:cNvPr>
              <p:cNvSpPr/>
              <p:nvPr/>
            </p:nvSpPr>
            <p:spPr>
              <a:xfrm>
                <a:off x="13543985" y="4949525"/>
                <a:ext cx="62797" cy="83762"/>
              </a:xfrm>
              <a:custGeom>
                <a:avLst/>
                <a:gdLst/>
                <a:ahLst/>
                <a:cxnLst/>
                <a:rect l="l" t="t" r="r" b="b"/>
                <a:pathLst>
                  <a:path w="635" h="847" extrusionOk="0">
                    <a:moveTo>
                      <a:pt x="1" y="846"/>
                    </a:moveTo>
                    <a:lnTo>
                      <a:pt x="1" y="846"/>
                    </a:lnTo>
                    <a:lnTo>
                      <a:pt x="635" y="1"/>
                    </a:lnTo>
                    <a:lnTo>
                      <a:pt x="635"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6" name="Google Shape;9826;p59">
                <a:extLst>
                  <a:ext uri="{FF2B5EF4-FFF2-40B4-BE49-F238E27FC236}">
                    <a16:creationId xmlns:a16="http://schemas.microsoft.com/office/drawing/2014/main" id="{506F5518-BC67-8DBD-79A5-A895646A6AF7}"/>
                  </a:ext>
                </a:extLst>
              </p:cNvPr>
              <p:cNvSpPr/>
              <p:nvPr/>
            </p:nvSpPr>
            <p:spPr>
              <a:xfrm>
                <a:off x="13606781" y="4949525"/>
                <a:ext cx="62797" cy="83762"/>
              </a:xfrm>
              <a:custGeom>
                <a:avLst/>
                <a:gdLst/>
                <a:ahLst/>
                <a:cxnLst/>
                <a:rect l="l" t="t" r="r" b="b"/>
                <a:pathLst>
                  <a:path w="635" h="847" extrusionOk="0">
                    <a:moveTo>
                      <a:pt x="0" y="846"/>
                    </a:moveTo>
                    <a:lnTo>
                      <a:pt x="0" y="846"/>
                    </a:lnTo>
                    <a:lnTo>
                      <a:pt x="634" y="1"/>
                    </a:lnTo>
                    <a:lnTo>
                      <a:pt x="634" y="1"/>
                    </a:lnTo>
                    <a:close/>
                  </a:path>
                </a:pathLst>
              </a:custGeom>
              <a:gradFill>
                <a:gsLst>
                  <a:gs pos="0">
                    <a:schemeClr val="dk1"/>
                  </a:gs>
                  <a:gs pos="24000">
                    <a:schemeClr val="lt2"/>
                  </a:gs>
                  <a:gs pos="45000">
                    <a:schemeClr val="lt2"/>
                  </a:gs>
                  <a:gs pos="76000">
                    <a:schemeClr val="lt2"/>
                  </a:gs>
                  <a:gs pos="100000">
                    <a:schemeClr val="dk1"/>
                  </a:gs>
                </a:gsLst>
                <a:lin ang="10800025"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7" name="Google Shape;9827;p59">
                <a:extLst>
                  <a:ext uri="{FF2B5EF4-FFF2-40B4-BE49-F238E27FC236}">
                    <a16:creationId xmlns:a16="http://schemas.microsoft.com/office/drawing/2014/main" id="{21022DD6-EBF1-347E-1F40-E7D6E17145EE}"/>
                  </a:ext>
                </a:extLst>
              </p:cNvPr>
              <p:cNvSpPr/>
              <p:nvPr/>
            </p:nvSpPr>
            <p:spPr>
              <a:xfrm>
                <a:off x="9562474" y="4886827"/>
                <a:ext cx="4127971" cy="31448"/>
              </a:xfrm>
              <a:custGeom>
                <a:avLst/>
                <a:gdLst/>
                <a:ahLst/>
                <a:cxnLst/>
                <a:rect l="l" t="t" r="r" b="b"/>
                <a:pathLst>
                  <a:path w="41742" h="318" extrusionOk="0">
                    <a:moveTo>
                      <a:pt x="212" y="1"/>
                    </a:moveTo>
                    <a:cubicBezTo>
                      <a:pt x="1" y="1"/>
                      <a:pt x="1" y="318"/>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28" name="Google Shape;9828;p59">
                <a:extLst>
                  <a:ext uri="{FF2B5EF4-FFF2-40B4-BE49-F238E27FC236}">
                    <a16:creationId xmlns:a16="http://schemas.microsoft.com/office/drawing/2014/main" id="{DC03022F-3BAF-004C-9462-15AA778A7455}"/>
                  </a:ext>
                </a:extLst>
              </p:cNvPr>
              <p:cNvSpPr/>
              <p:nvPr/>
            </p:nvSpPr>
            <p:spPr>
              <a:xfrm>
                <a:off x="9562474" y="5064537"/>
                <a:ext cx="4127971"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
          <p:nvSpPr>
            <p:cNvPr id="9829" name="Google Shape;9829;p59">
              <a:extLst>
                <a:ext uri="{FF2B5EF4-FFF2-40B4-BE49-F238E27FC236}">
                  <a16:creationId xmlns:a16="http://schemas.microsoft.com/office/drawing/2014/main" id="{5CDFE137-5AA5-97E8-2EBA-DF498D7FB8E2}"/>
                </a:ext>
              </a:extLst>
            </p:cNvPr>
            <p:cNvSpPr/>
            <p:nvPr/>
          </p:nvSpPr>
          <p:spPr>
            <a:xfrm>
              <a:off x="7075594" y="4708775"/>
              <a:ext cx="99090" cy="104628"/>
            </a:xfrm>
            <a:custGeom>
              <a:avLst/>
              <a:gdLst/>
              <a:ahLst/>
              <a:cxnLst/>
              <a:rect l="l" t="t" r="r" b="b"/>
              <a:pathLst>
                <a:path w="1002" h="1058" extrusionOk="0">
                  <a:moveTo>
                    <a:pt x="473" y="1"/>
                  </a:moveTo>
                  <a:cubicBezTo>
                    <a:pt x="168" y="1"/>
                    <a:pt x="229" y="220"/>
                    <a:pt x="375" y="390"/>
                  </a:cubicBezTo>
                  <a:lnTo>
                    <a:pt x="375" y="390"/>
                  </a:lnTo>
                  <a:cubicBezTo>
                    <a:pt x="479" y="274"/>
                    <a:pt x="603" y="178"/>
                    <a:pt x="714" y="138"/>
                  </a:cubicBezTo>
                  <a:lnTo>
                    <a:pt x="714" y="138"/>
                  </a:lnTo>
                  <a:cubicBezTo>
                    <a:pt x="661" y="56"/>
                    <a:pt x="581" y="1"/>
                    <a:pt x="473" y="1"/>
                  </a:cubicBezTo>
                  <a:close/>
                  <a:moveTo>
                    <a:pt x="813" y="120"/>
                  </a:moveTo>
                  <a:cubicBezTo>
                    <a:pt x="782" y="120"/>
                    <a:pt x="749" y="126"/>
                    <a:pt x="714" y="138"/>
                  </a:cubicBezTo>
                  <a:lnTo>
                    <a:pt x="714" y="138"/>
                  </a:lnTo>
                  <a:cubicBezTo>
                    <a:pt x="765" y="217"/>
                    <a:pt x="790" y="320"/>
                    <a:pt x="790" y="423"/>
                  </a:cubicBezTo>
                  <a:cubicBezTo>
                    <a:pt x="790" y="538"/>
                    <a:pt x="745" y="583"/>
                    <a:pt x="681" y="583"/>
                  </a:cubicBezTo>
                  <a:cubicBezTo>
                    <a:pt x="592" y="583"/>
                    <a:pt x="467" y="496"/>
                    <a:pt x="375" y="390"/>
                  </a:cubicBezTo>
                  <a:lnTo>
                    <a:pt x="375" y="390"/>
                  </a:lnTo>
                  <a:cubicBezTo>
                    <a:pt x="128" y="667"/>
                    <a:pt x="1" y="1057"/>
                    <a:pt x="473" y="1057"/>
                  </a:cubicBezTo>
                  <a:cubicBezTo>
                    <a:pt x="790" y="1057"/>
                    <a:pt x="1001" y="740"/>
                    <a:pt x="1001" y="423"/>
                  </a:cubicBezTo>
                  <a:cubicBezTo>
                    <a:pt x="1001" y="204"/>
                    <a:pt x="922" y="120"/>
                    <a:pt x="813" y="120"/>
                  </a:cubicBezTo>
                  <a:close/>
                </a:path>
              </a:pathLst>
            </a:custGeom>
            <a:gradFill>
              <a:gsLst>
                <a:gs pos="0">
                  <a:srgbClr val="786446"/>
                </a:gs>
                <a:gs pos="24000">
                  <a:srgbClr val="A68C63"/>
                </a:gs>
                <a:gs pos="45000">
                  <a:srgbClr val="A6946E"/>
                </a:gs>
                <a:gs pos="76000">
                  <a:srgbClr val="A68C63"/>
                </a:gs>
                <a:gs pos="100000">
                  <a:srgbClr val="786446"/>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0" name="Google Shape;9830;p59">
              <a:extLst>
                <a:ext uri="{FF2B5EF4-FFF2-40B4-BE49-F238E27FC236}">
                  <a16:creationId xmlns:a16="http://schemas.microsoft.com/office/drawing/2014/main" id="{22F53673-8B11-DEED-B81B-67681D350E9D}"/>
                </a:ext>
              </a:extLst>
            </p:cNvPr>
            <p:cNvSpPr/>
            <p:nvPr/>
          </p:nvSpPr>
          <p:spPr>
            <a:xfrm>
              <a:off x="1970563" y="4708775"/>
              <a:ext cx="104332" cy="104628"/>
            </a:xfrm>
            <a:custGeom>
              <a:avLst/>
              <a:gdLst/>
              <a:ahLst/>
              <a:cxnLst/>
              <a:rect l="l" t="t" r="r" b="b"/>
              <a:pathLst>
                <a:path w="1055" h="1058" extrusionOk="0">
                  <a:moveTo>
                    <a:pt x="420" y="1"/>
                  </a:moveTo>
                  <a:cubicBezTo>
                    <a:pt x="166" y="1"/>
                    <a:pt x="254" y="221"/>
                    <a:pt x="414" y="390"/>
                  </a:cubicBezTo>
                  <a:lnTo>
                    <a:pt x="414" y="390"/>
                  </a:lnTo>
                  <a:cubicBezTo>
                    <a:pt x="512" y="286"/>
                    <a:pt x="625" y="198"/>
                    <a:pt x="729" y="152"/>
                  </a:cubicBezTo>
                  <a:lnTo>
                    <a:pt x="729" y="152"/>
                  </a:lnTo>
                  <a:cubicBezTo>
                    <a:pt x="648" y="62"/>
                    <a:pt x="534" y="1"/>
                    <a:pt x="420" y="1"/>
                  </a:cubicBezTo>
                  <a:close/>
                  <a:moveTo>
                    <a:pt x="865" y="120"/>
                  </a:moveTo>
                  <a:cubicBezTo>
                    <a:pt x="823" y="120"/>
                    <a:pt x="777" y="131"/>
                    <a:pt x="729" y="152"/>
                  </a:cubicBezTo>
                  <a:lnTo>
                    <a:pt x="729" y="152"/>
                  </a:lnTo>
                  <a:cubicBezTo>
                    <a:pt x="798" y="229"/>
                    <a:pt x="843" y="326"/>
                    <a:pt x="843" y="423"/>
                  </a:cubicBezTo>
                  <a:cubicBezTo>
                    <a:pt x="843" y="538"/>
                    <a:pt x="798" y="583"/>
                    <a:pt x="733" y="583"/>
                  </a:cubicBezTo>
                  <a:cubicBezTo>
                    <a:pt x="643" y="583"/>
                    <a:pt x="514" y="497"/>
                    <a:pt x="414" y="390"/>
                  </a:cubicBezTo>
                  <a:lnTo>
                    <a:pt x="414" y="390"/>
                  </a:lnTo>
                  <a:cubicBezTo>
                    <a:pt x="154" y="667"/>
                    <a:pt x="1" y="1057"/>
                    <a:pt x="420" y="1057"/>
                  </a:cubicBezTo>
                  <a:cubicBezTo>
                    <a:pt x="737" y="1057"/>
                    <a:pt x="1054" y="740"/>
                    <a:pt x="1054" y="423"/>
                  </a:cubicBezTo>
                  <a:cubicBezTo>
                    <a:pt x="1054" y="204"/>
                    <a:pt x="975" y="120"/>
                    <a:pt x="865"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nvGrpSpPr>
            <p:cNvPr id="9831" name="Google Shape;9831;p59">
              <a:extLst>
                <a:ext uri="{FF2B5EF4-FFF2-40B4-BE49-F238E27FC236}">
                  <a16:creationId xmlns:a16="http://schemas.microsoft.com/office/drawing/2014/main" id="{7F8012F7-3D53-216B-168F-A33AFD9B0D41}"/>
                </a:ext>
              </a:extLst>
            </p:cNvPr>
            <p:cNvGrpSpPr/>
            <p:nvPr/>
          </p:nvGrpSpPr>
          <p:grpSpPr>
            <a:xfrm>
              <a:off x="2116900" y="298750"/>
              <a:ext cx="4911047" cy="198675"/>
              <a:chOff x="9562474" y="539512"/>
              <a:chExt cx="4127971" cy="198675"/>
            </a:xfrm>
          </p:grpSpPr>
          <p:sp>
            <p:nvSpPr>
              <p:cNvPr id="9832" name="Google Shape;9832;p59">
                <a:extLst>
                  <a:ext uri="{FF2B5EF4-FFF2-40B4-BE49-F238E27FC236}">
                    <a16:creationId xmlns:a16="http://schemas.microsoft.com/office/drawing/2014/main" id="{258E35F7-3D1A-F531-B920-45320CB6F2DF}"/>
                  </a:ext>
                </a:extLst>
              </p:cNvPr>
              <p:cNvSpPr/>
              <p:nvPr/>
            </p:nvSpPr>
            <p:spPr>
              <a:xfrm>
                <a:off x="9583340" y="680153"/>
                <a:ext cx="4086238" cy="10581"/>
              </a:xfrm>
              <a:custGeom>
                <a:avLst/>
                <a:gdLst/>
                <a:ahLst/>
                <a:cxnLst/>
                <a:rect l="l" t="t" r="r" b="b"/>
                <a:pathLst>
                  <a:path w="41320" h="107" extrusionOk="0">
                    <a:moveTo>
                      <a:pt x="1" y="0"/>
                    </a:moveTo>
                    <a:lnTo>
                      <a:pt x="1" y="106"/>
                    </a:lnTo>
                    <a:lnTo>
                      <a:pt x="41319" y="106"/>
                    </a:lnTo>
                    <a:lnTo>
                      <a:pt x="41319" y="0"/>
                    </a:ln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3" name="Google Shape;9833;p59">
                <a:extLst>
                  <a:ext uri="{FF2B5EF4-FFF2-40B4-BE49-F238E27FC236}">
                    <a16:creationId xmlns:a16="http://schemas.microsoft.com/office/drawing/2014/main" id="{BBCE6BEC-884D-9A4C-0A85-D13ADAB5C685}"/>
                  </a:ext>
                </a:extLst>
              </p:cNvPr>
              <p:cNvSpPr/>
              <p:nvPr/>
            </p:nvSpPr>
            <p:spPr>
              <a:xfrm>
                <a:off x="96043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4" name="Google Shape;9834;p59">
                <a:extLst>
                  <a:ext uri="{FF2B5EF4-FFF2-40B4-BE49-F238E27FC236}">
                    <a16:creationId xmlns:a16="http://schemas.microsoft.com/office/drawing/2014/main" id="{1B537DC5-01CE-2E9C-A1E2-C2A28712D882}"/>
                  </a:ext>
                </a:extLst>
              </p:cNvPr>
              <p:cNvSpPr/>
              <p:nvPr/>
            </p:nvSpPr>
            <p:spPr>
              <a:xfrm>
                <a:off x="967738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5" name="Google Shape;9835;p59">
                <a:extLst>
                  <a:ext uri="{FF2B5EF4-FFF2-40B4-BE49-F238E27FC236}">
                    <a16:creationId xmlns:a16="http://schemas.microsoft.com/office/drawing/2014/main" id="{0719CF23-279D-A07A-D260-7CE3B7E2FF82}"/>
                  </a:ext>
                </a:extLst>
              </p:cNvPr>
              <p:cNvSpPr/>
              <p:nvPr/>
            </p:nvSpPr>
            <p:spPr>
              <a:xfrm>
                <a:off x="9740085"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6" name="Google Shape;9836;p59">
                <a:extLst>
                  <a:ext uri="{FF2B5EF4-FFF2-40B4-BE49-F238E27FC236}">
                    <a16:creationId xmlns:a16="http://schemas.microsoft.com/office/drawing/2014/main" id="{FCFAE809-DAB3-2FD1-8C67-3DB899AD6D5F}"/>
                  </a:ext>
                </a:extLst>
              </p:cNvPr>
              <p:cNvSpPr/>
              <p:nvPr/>
            </p:nvSpPr>
            <p:spPr>
              <a:xfrm>
                <a:off x="98028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7" name="Google Shape;9837;p59">
                <a:extLst>
                  <a:ext uri="{FF2B5EF4-FFF2-40B4-BE49-F238E27FC236}">
                    <a16:creationId xmlns:a16="http://schemas.microsoft.com/office/drawing/2014/main" id="{54D70F00-0DF8-41B3-EC22-0A17444ED02F}"/>
                  </a:ext>
                </a:extLst>
              </p:cNvPr>
              <p:cNvSpPr/>
              <p:nvPr/>
            </p:nvSpPr>
            <p:spPr>
              <a:xfrm>
                <a:off x="987596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8" name="Google Shape;9838;p59">
                <a:extLst>
                  <a:ext uri="{FF2B5EF4-FFF2-40B4-BE49-F238E27FC236}">
                    <a16:creationId xmlns:a16="http://schemas.microsoft.com/office/drawing/2014/main" id="{8279A65D-38D1-7CF6-EA03-998DAC56A1B1}"/>
                  </a:ext>
                </a:extLst>
              </p:cNvPr>
              <p:cNvSpPr/>
              <p:nvPr/>
            </p:nvSpPr>
            <p:spPr>
              <a:xfrm>
                <a:off x="993866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39" name="Google Shape;9839;p59">
                <a:extLst>
                  <a:ext uri="{FF2B5EF4-FFF2-40B4-BE49-F238E27FC236}">
                    <a16:creationId xmlns:a16="http://schemas.microsoft.com/office/drawing/2014/main" id="{6273F0AA-B577-765A-FD7E-874607FBBD72}"/>
                  </a:ext>
                </a:extLst>
              </p:cNvPr>
              <p:cNvSpPr/>
              <p:nvPr/>
            </p:nvSpPr>
            <p:spPr>
              <a:xfrm>
                <a:off x="10011841" y="612693"/>
                <a:ext cx="62797" cy="73279"/>
              </a:xfrm>
              <a:custGeom>
                <a:avLst/>
                <a:gdLst/>
                <a:ahLst/>
                <a:cxnLst/>
                <a:rect l="l" t="t" r="r" b="b"/>
                <a:pathLst>
                  <a:path w="635" h="741" extrusionOk="0">
                    <a:moveTo>
                      <a:pt x="0" y="740"/>
                    </a:moveTo>
                    <a:lnTo>
                      <a:pt x="0" y="740"/>
                    </a:lnTo>
                    <a:lnTo>
                      <a:pt x="635" y="0"/>
                    </a:lnTo>
                    <a:lnTo>
                      <a:pt x="635"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0" name="Google Shape;9840;p59">
                <a:extLst>
                  <a:ext uri="{FF2B5EF4-FFF2-40B4-BE49-F238E27FC236}">
                    <a16:creationId xmlns:a16="http://schemas.microsoft.com/office/drawing/2014/main" id="{B5AFF59D-E8B8-CD03-9B70-6455BB561C27}"/>
                  </a:ext>
                </a:extLst>
              </p:cNvPr>
              <p:cNvSpPr/>
              <p:nvPr/>
            </p:nvSpPr>
            <p:spPr>
              <a:xfrm>
                <a:off x="1007453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1" name="Google Shape;9841;p59">
                <a:extLst>
                  <a:ext uri="{FF2B5EF4-FFF2-40B4-BE49-F238E27FC236}">
                    <a16:creationId xmlns:a16="http://schemas.microsoft.com/office/drawing/2014/main" id="{047C521D-61D0-7C85-EBB0-65F0E3D0D2F5}"/>
                  </a:ext>
                </a:extLst>
              </p:cNvPr>
              <p:cNvSpPr/>
              <p:nvPr/>
            </p:nvSpPr>
            <p:spPr>
              <a:xfrm>
                <a:off x="1014772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2" name="Google Shape;9842;p59">
                <a:extLst>
                  <a:ext uri="{FF2B5EF4-FFF2-40B4-BE49-F238E27FC236}">
                    <a16:creationId xmlns:a16="http://schemas.microsoft.com/office/drawing/2014/main" id="{AB82FBB3-1AC6-D74C-40BF-2FFA75F7AEA1}"/>
                  </a:ext>
                </a:extLst>
              </p:cNvPr>
              <p:cNvSpPr/>
              <p:nvPr/>
            </p:nvSpPr>
            <p:spPr>
              <a:xfrm>
                <a:off x="1021041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3" name="Google Shape;9843;p59">
                <a:extLst>
                  <a:ext uri="{FF2B5EF4-FFF2-40B4-BE49-F238E27FC236}">
                    <a16:creationId xmlns:a16="http://schemas.microsoft.com/office/drawing/2014/main" id="{6828FE0C-CA34-8D9E-1244-DF80A5E22C93}"/>
                  </a:ext>
                </a:extLst>
              </p:cNvPr>
              <p:cNvSpPr/>
              <p:nvPr/>
            </p:nvSpPr>
            <p:spPr>
              <a:xfrm>
                <a:off x="10283499"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4" name="Google Shape;9844;p59">
                <a:extLst>
                  <a:ext uri="{FF2B5EF4-FFF2-40B4-BE49-F238E27FC236}">
                    <a16:creationId xmlns:a16="http://schemas.microsoft.com/office/drawing/2014/main" id="{EC87F9D0-1583-92B7-8296-AA7BF0CD836A}"/>
                  </a:ext>
                </a:extLst>
              </p:cNvPr>
              <p:cNvSpPr/>
              <p:nvPr/>
            </p:nvSpPr>
            <p:spPr>
              <a:xfrm>
                <a:off x="10346296"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5" name="Google Shape;9845;p59">
                <a:extLst>
                  <a:ext uri="{FF2B5EF4-FFF2-40B4-BE49-F238E27FC236}">
                    <a16:creationId xmlns:a16="http://schemas.microsoft.com/office/drawing/2014/main" id="{4ADF1C9A-02BD-23E9-8338-C2B44EBC0936}"/>
                  </a:ext>
                </a:extLst>
              </p:cNvPr>
              <p:cNvSpPr/>
              <p:nvPr/>
            </p:nvSpPr>
            <p:spPr>
              <a:xfrm>
                <a:off x="1041937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6" name="Google Shape;9846;p59">
                <a:extLst>
                  <a:ext uri="{FF2B5EF4-FFF2-40B4-BE49-F238E27FC236}">
                    <a16:creationId xmlns:a16="http://schemas.microsoft.com/office/drawing/2014/main" id="{00A68506-E3CE-10F7-CEEE-C5B17C8D5F60}"/>
                  </a:ext>
                </a:extLst>
              </p:cNvPr>
              <p:cNvSpPr/>
              <p:nvPr/>
            </p:nvSpPr>
            <p:spPr>
              <a:xfrm>
                <a:off x="1048207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7" name="Google Shape;9847;p59">
                <a:extLst>
                  <a:ext uri="{FF2B5EF4-FFF2-40B4-BE49-F238E27FC236}">
                    <a16:creationId xmlns:a16="http://schemas.microsoft.com/office/drawing/2014/main" id="{BA542B9F-CDC1-40A0-A413-B0B7EEEDB2BF}"/>
                  </a:ext>
                </a:extLst>
              </p:cNvPr>
              <p:cNvSpPr/>
              <p:nvPr/>
            </p:nvSpPr>
            <p:spPr>
              <a:xfrm>
                <a:off x="10555256"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8" name="Google Shape;9848;p59">
                <a:extLst>
                  <a:ext uri="{FF2B5EF4-FFF2-40B4-BE49-F238E27FC236}">
                    <a16:creationId xmlns:a16="http://schemas.microsoft.com/office/drawing/2014/main" id="{3BA33F53-E014-BD59-EB02-C3D2B226149D}"/>
                  </a:ext>
                </a:extLst>
              </p:cNvPr>
              <p:cNvSpPr/>
              <p:nvPr/>
            </p:nvSpPr>
            <p:spPr>
              <a:xfrm>
                <a:off x="10617953"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49" name="Google Shape;9849;p59">
                <a:extLst>
                  <a:ext uri="{FF2B5EF4-FFF2-40B4-BE49-F238E27FC236}">
                    <a16:creationId xmlns:a16="http://schemas.microsoft.com/office/drawing/2014/main" id="{67116700-218E-6B9D-AE96-F7CAB7FF816A}"/>
                  </a:ext>
                </a:extLst>
              </p:cNvPr>
              <p:cNvSpPr/>
              <p:nvPr/>
            </p:nvSpPr>
            <p:spPr>
              <a:xfrm>
                <a:off x="10691134" y="612693"/>
                <a:ext cx="62797" cy="73279"/>
              </a:xfrm>
              <a:custGeom>
                <a:avLst/>
                <a:gdLst/>
                <a:ahLst/>
                <a:cxnLst/>
                <a:rect l="l" t="t" r="r" b="b"/>
                <a:pathLst>
                  <a:path w="635" h="741" extrusionOk="0">
                    <a:moveTo>
                      <a:pt x="0" y="740"/>
                    </a:moveTo>
                    <a:lnTo>
                      <a:pt x="0" y="740"/>
                    </a:lnTo>
                    <a:lnTo>
                      <a:pt x="634" y="0"/>
                    </a:lnTo>
                    <a:lnTo>
                      <a:pt x="634" y="0"/>
                    </a:lnTo>
                    <a:lnTo>
                      <a:pt x="0" y="74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0" name="Google Shape;9850;p59">
                <a:extLst>
                  <a:ext uri="{FF2B5EF4-FFF2-40B4-BE49-F238E27FC236}">
                    <a16:creationId xmlns:a16="http://schemas.microsoft.com/office/drawing/2014/main" id="{1B952DC8-4832-27D4-D747-6BA98AC5897F}"/>
                  </a:ext>
                </a:extLst>
              </p:cNvPr>
              <p:cNvSpPr/>
              <p:nvPr/>
            </p:nvSpPr>
            <p:spPr>
              <a:xfrm>
                <a:off x="1075383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1" name="Google Shape;9851;p59">
                <a:extLst>
                  <a:ext uri="{FF2B5EF4-FFF2-40B4-BE49-F238E27FC236}">
                    <a16:creationId xmlns:a16="http://schemas.microsoft.com/office/drawing/2014/main" id="{FC3DB16B-2AC0-0663-C912-3A7582C14628}"/>
                  </a:ext>
                </a:extLst>
              </p:cNvPr>
              <p:cNvSpPr/>
              <p:nvPr/>
            </p:nvSpPr>
            <p:spPr>
              <a:xfrm>
                <a:off x="10826913"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2" name="Google Shape;9852;p59">
                <a:extLst>
                  <a:ext uri="{FF2B5EF4-FFF2-40B4-BE49-F238E27FC236}">
                    <a16:creationId xmlns:a16="http://schemas.microsoft.com/office/drawing/2014/main" id="{02C089B2-1C66-6D42-83B5-4EA9A2B8279B}"/>
                  </a:ext>
                </a:extLst>
              </p:cNvPr>
              <p:cNvSpPr/>
              <p:nvPr/>
            </p:nvSpPr>
            <p:spPr>
              <a:xfrm>
                <a:off x="1088971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3" name="Google Shape;9853;p59">
                <a:extLst>
                  <a:ext uri="{FF2B5EF4-FFF2-40B4-BE49-F238E27FC236}">
                    <a16:creationId xmlns:a16="http://schemas.microsoft.com/office/drawing/2014/main" id="{8FB7D4DD-D9D3-5A8F-F8CD-3D9778B0FC3C}"/>
                  </a:ext>
                </a:extLst>
              </p:cNvPr>
              <p:cNvSpPr/>
              <p:nvPr/>
            </p:nvSpPr>
            <p:spPr>
              <a:xfrm>
                <a:off x="1096279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4" name="Google Shape;9854;p59">
                <a:extLst>
                  <a:ext uri="{FF2B5EF4-FFF2-40B4-BE49-F238E27FC236}">
                    <a16:creationId xmlns:a16="http://schemas.microsoft.com/office/drawing/2014/main" id="{7177272E-496F-705F-CAC2-90977E8FE2F8}"/>
                  </a:ext>
                </a:extLst>
              </p:cNvPr>
              <p:cNvSpPr/>
              <p:nvPr/>
            </p:nvSpPr>
            <p:spPr>
              <a:xfrm>
                <a:off x="1102548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5" name="Google Shape;9855;p59">
                <a:extLst>
                  <a:ext uri="{FF2B5EF4-FFF2-40B4-BE49-F238E27FC236}">
                    <a16:creationId xmlns:a16="http://schemas.microsoft.com/office/drawing/2014/main" id="{B602BD99-18D7-3D31-1BCC-E0AA83594244}"/>
                  </a:ext>
                </a:extLst>
              </p:cNvPr>
              <p:cNvSpPr/>
              <p:nvPr/>
            </p:nvSpPr>
            <p:spPr>
              <a:xfrm>
                <a:off x="11098670"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6" name="Google Shape;9856;p59">
                <a:extLst>
                  <a:ext uri="{FF2B5EF4-FFF2-40B4-BE49-F238E27FC236}">
                    <a16:creationId xmlns:a16="http://schemas.microsoft.com/office/drawing/2014/main" id="{77B20ECA-9FB8-31BB-489C-6154856E2AF5}"/>
                  </a:ext>
                </a:extLst>
              </p:cNvPr>
              <p:cNvSpPr/>
              <p:nvPr/>
            </p:nvSpPr>
            <p:spPr>
              <a:xfrm>
                <a:off x="1116136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7" name="Google Shape;9857;p59">
                <a:extLst>
                  <a:ext uri="{FF2B5EF4-FFF2-40B4-BE49-F238E27FC236}">
                    <a16:creationId xmlns:a16="http://schemas.microsoft.com/office/drawing/2014/main" id="{2722FA15-AB6B-C008-61D7-48357355C084}"/>
                  </a:ext>
                </a:extLst>
              </p:cNvPr>
              <p:cNvSpPr/>
              <p:nvPr/>
            </p:nvSpPr>
            <p:spPr>
              <a:xfrm>
                <a:off x="11234548"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8" name="Google Shape;9858;p59">
                <a:extLst>
                  <a:ext uri="{FF2B5EF4-FFF2-40B4-BE49-F238E27FC236}">
                    <a16:creationId xmlns:a16="http://schemas.microsoft.com/office/drawing/2014/main" id="{29D4412E-049F-A594-FC65-31E76C10793E}"/>
                  </a:ext>
                </a:extLst>
              </p:cNvPr>
              <p:cNvSpPr/>
              <p:nvPr/>
            </p:nvSpPr>
            <p:spPr>
              <a:xfrm>
                <a:off x="11297246"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59" name="Google Shape;9859;p59">
                <a:extLst>
                  <a:ext uri="{FF2B5EF4-FFF2-40B4-BE49-F238E27FC236}">
                    <a16:creationId xmlns:a16="http://schemas.microsoft.com/office/drawing/2014/main" id="{96F8E35F-E7D4-1984-51BD-F59D6FD39556}"/>
                  </a:ext>
                </a:extLst>
              </p:cNvPr>
              <p:cNvSpPr/>
              <p:nvPr/>
            </p:nvSpPr>
            <p:spPr>
              <a:xfrm>
                <a:off x="11370327" y="612693"/>
                <a:ext cx="62896" cy="73279"/>
              </a:xfrm>
              <a:custGeom>
                <a:avLst/>
                <a:gdLst/>
                <a:ahLst/>
                <a:cxnLst/>
                <a:rect l="l" t="t" r="r" b="b"/>
                <a:pathLst>
                  <a:path w="636"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0" name="Google Shape;9860;p59">
                <a:extLst>
                  <a:ext uri="{FF2B5EF4-FFF2-40B4-BE49-F238E27FC236}">
                    <a16:creationId xmlns:a16="http://schemas.microsoft.com/office/drawing/2014/main" id="{1C5A12AC-ACA0-C4E7-DCFB-3A2E4BE67C78}"/>
                  </a:ext>
                </a:extLst>
              </p:cNvPr>
              <p:cNvSpPr/>
              <p:nvPr/>
            </p:nvSpPr>
            <p:spPr>
              <a:xfrm>
                <a:off x="11433124"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1" name="Google Shape;9861;p59">
                <a:extLst>
                  <a:ext uri="{FF2B5EF4-FFF2-40B4-BE49-F238E27FC236}">
                    <a16:creationId xmlns:a16="http://schemas.microsoft.com/office/drawing/2014/main" id="{578D0091-C290-EE37-C7BD-95677E3AB877}"/>
                  </a:ext>
                </a:extLst>
              </p:cNvPr>
              <p:cNvSpPr/>
              <p:nvPr/>
            </p:nvSpPr>
            <p:spPr>
              <a:xfrm>
                <a:off x="1150620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2" name="Google Shape;9862;p59">
                <a:extLst>
                  <a:ext uri="{FF2B5EF4-FFF2-40B4-BE49-F238E27FC236}">
                    <a16:creationId xmlns:a16="http://schemas.microsoft.com/office/drawing/2014/main" id="{EA39F16C-3A98-7576-B33E-1E5974139C24}"/>
                  </a:ext>
                </a:extLst>
              </p:cNvPr>
              <p:cNvSpPr/>
              <p:nvPr/>
            </p:nvSpPr>
            <p:spPr>
              <a:xfrm>
                <a:off x="1156890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3" name="Google Shape;9863;p59">
                <a:extLst>
                  <a:ext uri="{FF2B5EF4-FFF2-40B4-BE49-F238E27FC236}">
                    <a16:creationId xmlns:a16="http://schemas.microsoft.com/office/drawing/2014/main" id="{5D29E6A2-2172-18B0-45FE-B8CB6778DA5A}"/>
                  </a:ext>
                </a:extLst>
              </p:cNvPr>
              <p:cNvSpPr/>
              <p:nvPr/>
            </p:nvSpPr>
            <p:spPr>
              <a:xfrm>
                <a:off x="11642084"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4" name="Google Shape;9864;p59">
                <a:extLst>
                  <a:ext uri="{FF2B5EF4-FFF2-40B4-BE49-F238E27FC236}">
                    <a16:creationId xmlns:a16="http://schemas.microsoft.com/office/drawing/2014/main" id="{06B4BC3E-CBB1-BC86-F74E-9C0BFFBB92F9}"/>
                  </a:ext>
                </a:extLst>
              </p:cNvPr>
              <p:cNvSpPr/>
              <p:nvPr/>
            </p:nvSpPr>
            <p:spPr>
              <a:xfrm>
                <a:off x="1170478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5" name="Google Shape;9865;p59">
                <a:extLst>
                  <a:ext uri="{FF2B5EF4-FFF2-40B4-BE49-F238E27FC236}">
                    <a16:creationId xmlns:a16="http://schemas.microsoft.com/office/drawing/2014/main" id="{D80884E6-9B55-11CA-4C66-5130B34E90D2}"/>
                  </a:ext>
                </a:extLst>
              </p:cNvPr>
              <p:cNvSpPr/>
              <p:nvPr/>
            </p:nvSpPr>
            <p:spPr>
              <a:xfrm>
                <a:off x="11777962"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6" name="Google Shape;9866;p59">
                <a:extLst>
                  <a:ext uri="{FF2B5EF4-FFF2-40B4-BE49-F238E27FC236}">
                    <a16:creationId xmlns:a16="http://schemas.microsoft.com/office/drawing/2014/main" id="{739710B7-54A2-3848-E4AD-C680EFD30D93}"/>
                  </a:ext>
                </a:extLst>
              </p:cNvPr>
              <p:cNvSpPr/>
              <p:nvPr/>
            </p:nvSpPr>
            <p:spPr>
              <a:xfrm>
                <a:off x="11840660"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7" name="Google Shape;9867;p59">
                <a:extLst>
                  <a:ext uri="{FF2B5EF4-FFF2-40B4-BE49-F238E27FC236}">
                    <a16:creationId xmlns:a16="http://schemas.microsoft.com/office/drawing/2014/main" id="{17CD08BD-95E3-BC62-4589-3F1B5939AD98}"/>
                  </a:ext>
                </a:extLst>
              </p:cNvPr>
              <p:cNvSpPr/>
              <p:nvPr/>
            </p:nvSpPr>
            <p:spPr>
              <a:xfrm>
                <a:off x="1191374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8" name="Google Shape;9868;p59">
                <a:extLst>
                  <a:ext uri="{FF2B5EF4-FFF2-40B4-BE49-F238E27FC236}">
                    <a16:creationId xmlns:a16="http://schemas.microsoft.com/office/drawing/2014/main" id="{6D7DB0C8-90F0-5604-6DF5-DDB70FE9B1D4}"/>
                  </a:ext>
                </a:extLst>
              </p:cNvPr>
              <p:cNvSpPr/>
              <p:nvPr/>
            </p:nvSpPr>
            <p:spPr>
              <a:xfrm>
                <a:off x="11976539"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69" name="Google Shape;9869;p59">
                <a:extLst>
                  <a:ext uri="{FF2B5EF4-FFF2-40B4-BE49-F238E27FC236}">
                    <a16:creationId xmlns:a16="http://schemas.microsoft.com/office/drawing/2014/main" id="{6643D71C-C2C2-E41B-131A-6AC1700BB9BA}"/>
                  </a:ext>
                </a:extLst>
              </p:cNvPr>
              <p:cNvSpPr/>
              <p:nvPr/>
            </p:nvSpPr>
            <p:spPr>
              <a:xfrm>
                <a:off x="1204962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0" name="Google Shape;9870;p59">
                <a:extLst>
                  <a:ext uri="{FF2B5EF4-FFF2-40B4-BE49-F238E27FC236}">
                    <a16:creationId xmlns:a16="http://schemas.microsoft.com/office/drawing/2014/main" id="{3D6F5CAE-80EE-A6D9-A324-F9F8B2804913}"/>
                  </a:ext>
                </a:extLst>
              </p:cNvPr>
              <p:cNvSpPr/>
              <p:nvPr/>
            </p:nvSpPr>
            <p:spPr>
              <a:xfrm>
                <a:off x="12112318"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1" name="Google Shape;9871;p59">
                <a:extLst>
                  <a:ext uri="{FF2B5EF4-FFF2-40B4-BE49-F238E27FC236}">
                    <a16:creationId xmlns:a16="http://schemas.microsoft.com/office/drawing/2014/main" id="{745931A5-3F40-4BE7-9AF4-D5C7A9521853}"/>
                  </a:ext>
                </a:extLst>
              </p:cNvPr>
              <p:cNvSpPr/>
              <p:nvPr/>
            </p:nvSpPr>
            <p:spPr>
              <a:xfrm>
                <a:off x="12185498"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2" name="Google Shape;9872;p59">
                <a:extLst>
                  <a:ext uri="{FF2B5EF4-FFF2-40B4-BE49-F238E27FC236}">
                    <a16:creationId xmlns:a16="http://schemas.microsoft.com/office/drawing/2014/main" id="{8CFD0CA1-0492-5240-A70D-ECB85AED82A4}"/>
                  </a:ext>
                </a:extLst>
              </p:cNvPr>
              <p:cNvSpPr/>
              <p:nvPr/>
            </p:nvSpPr>
            <p:spPr>
              <a:xfrm>
                <a:off x="1224819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3" name="Google Shape;9873;p59">
                <a:extLst>
                  <a:ext uri="{FF2B5EF4-FFF2-40B4-BE49-F238E27FC236}">
                    <a16:creationId xmlns:a16="http://schemas.microsoft.com/office/drawing/2014/main" id="{37E9F1E5-670D-CB7F-AD9C-2F6EB503E366}"/>
                  </a:ext>
                </a:extLst>
              </p:cNvPr>
              <p:cNvSpPr/>
              <p:nvPr/>
            </p:nvSpPr>
            <p:spPr>
              <a:xfrm>
                <a:off x="12321377"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4" name="Google Shape;9874;p59">
                <a:extLst>
                  <a:ext uri="{FF2B5EF4-FFF2-40B4-BE49-F238E27FC236}">
                    <a16:creationId xmlns:a16="http://schemas.microsoft.com/office/drawing/2014/main" id="{5CCB8A09-73F6-03F4-5A23-CC17A484ED34}"/>
                  </a:ext>
                </a:extLst>
              </p:cNvPr>
              <p:cNvSpPr/>
              <p:nvPr/>
            </p:nvSpPr>
            <p:spPr>
              <a:xfrm>
                <a:off x="1238407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5" name="Google Shape;9875;p59">
                <a:extLst>
                  <a:ext uri="{FF2B5EF4-FFF2-40B4-BE49-F238E27FC236}">
                    <a16:creationId xmlns:a16="http://schemas.microsoft.com/office/drawing/2014/main" id="{5CBCBB29-3847-C20C-FE14-D1B01E0C4E30}"/>
                  </a:ext>
                </a:extLst>
              </p:cNvPr>
              <p:cNvSpPr/>
              <p:nvPr/>
            </p:nvSpPr>
            <p:spPr>
              <a:xfrm>
                <a:off x="12457156"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6" name="Google Shape;9876;p59">
                <a:extLst>
                  <a:ext uri="{FF2B5EF4-FFF2-40B4-BE49-F238E27FC236}">
                    <a16:creationId xmlns:a16="http://schemas.microsoft.com/office/drawing/2014/main" id="{32DD01E3-FDED-702F-8343-195F357D5F25}"/>
                  </a:ext>
                </a:extLst>
              </p:cNvPr>
              <p:cNvSpPr/>
              <p:nvPr/>
            </p:nvSpPr>
            <p:spPr>
              <a:xfrm>
                <a:off x="1251995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7" name="Google Shape;9877;p59">
                <a:extLst>
                  <a:ext uri="{FF2B5EF4-FFF2-40B4-BE49-F238E27FC236}">
                    <a16:creationId xmlns:a16="http://schemas.microsoft.com/office/drawing/2014/main" id="{7F687697-AA96-6027-F660-28EBA07E5DDB}"/>
                  </a:ext>
                </a:extLst>
              </p:cNvPr>
              <p:cNvSpPr/>
              <p:nvPr/>
            </p:nvSpPr>
            <p:spPr>
              <a:xfrm>
                <a:off x="12593034"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8" name="Google Shape;9878;p59">
                <a:extLst>
                  <a:ext uri="{FF2B5EF4-FFF2-40B4-BE49-F238E27FC236}">
                    <a16:creationId xmlns:a16="http://schemas.microsoft.com/office/drawing/2014/main" id="{63D7DB1B-723C-E28F-7380-34EEE6AFF2DE}"/>
                  </a:ext>
                </a:extLst>
              </p:cNvPr>
              <p:cNvSpPr/>
              <p:nvPr/>
            </p:nvSpPr>
            <p:spPr>
              <a:xfrm>
                <a:off x="12655732"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79" name="Google Shape;9879;p59">
                <a:extLst>
                  <a:ext uri="{FF2B5EF4-FFF2-40B4-BE49-F238E27FC236}">
                    <a16:creationId xmlns:a16="http://schemas.microsoft.com/office/drawing/2014/main" id="{0BE9451A-AA10-A69D-9982-D65BA539688D}"/>
                  </a:ext>
                </a:extLst>
              </p:cNvPr>
              <p:cNvSpPr/>
              <p:nvPr/>
            </p:nvSpPr>
            <p:spPr>
              <a:xfrm>
                <a:off x="12728913"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0" name="Google Shape;9880;p59">
                <a:extLst>
                  <a:ext uri="{FF2B5EF4-FFF2-40B4-BE49-F238E27FC236}">
                    <a16:creationId xmlns:a16="http://schemas.microsoft.com/office/drawing/2014/main" id="{CDCF2F11-8364-C177-526A-6B8D36467540}"/>
                  </a:ext>
                </a:extLst>
              </p:cNvPr>
              <p:cNvSpPr/>
              <p:nvPr/>
            </p:nvSpPr>
            <p:spPr>
              <a:xfrm>
                <a:off x="12791611"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1" name="Google Shape;9881;p59">
                <a:extLst>
                  <a:ext uri="{FF2B5EF4-FFF2-40B4-BE49-F238E27FC236}">
                    <a16:creationId xmlns:a16="http://schemas.microsoft.com/office/drawing/2014/main" id="{5B56CFC9-8A80-46CC-7EC9-4EB352952D75}"/>
                  </a:ext>
                </a:extLst>
              </p:cNvPr>
              <p:cNvSpPr/>
              <p:nvPr/>
            </p:nvSpPr>
            <p:spPr>
              <a:xfrm>
                <a:off x="1286479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2" name="Google Shape;9882;p59">
                <a:extLst>
                  <a:ext uri="{FF2B5EF4-FFF2-40B4-BE49-F238E27FC236}">
                    <a16:creationId xmlns:a16="http://schemas.microsoft.com/office/drawing/2014/main" id="{C4725939-3EE8-0BE7-CCD5-29DC8524753E}"/>
                  </a:ext>
                </a:extLst>
              </p:cNvPr>
              <p:cNvSpPr/>
              <p:nvPr/>
            </p:nvSpPr>
            <p:spPr>
              <a:xfrm>
                <a:off x="12927489" y="612693"/>
                <a:ext cx="62797" cy="73279"/>
              </a:xfrm>
              <a:custGeom>
                <a:avLst/>
                <a:gdLst/>
                <a:ahLst/>
                <a:cxnLst/>
                <a:rect l="l" t="t" r="r" b="b"/>
                <a:pathLst>
                  <a:path w="635" h="741" extrusionOk="0">
                    <a:moveTo>
                      <a:pt x="634" y="0"/>
                    </a:moveTo>
                    <a:lnTo>
                      <a:pt x="0" y="740"/>
                    </a:lnTo>
                    <a:lnTo>
                      <a:pt x="106" y="74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3" name="Google Shape;9883;p59">
                <a:extLst>
                  <a:ext uri="{FF2B5EF4-FFF2-40B4-BE49-F238E27FC236}">
                    <a16:creationId xmlns:a16="http://schemas.microsoft.com/office/drawing/2014/main" id="{D30FE66C-7A3F-1C5C-AC18-137FE61B8610}"/>
                  </a:ext>
                </a:extLst>
              </p:cNvPr>
              <p:cNvSpPr/>
              <p:nvPr/>
            </p:nvSpPr>
            <p:spPr>
              <a:xfrm>
                <a:off x="13000570"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4" name="Google Shape;9884;p59">
                <a:extLst>
                  <a:ext uri="{FF2B5EF4-FFF2-40B4-BE49-F238E27FC236}">
                    <a16:creationId xmlns:a16="http://schemas.microsoft.com/office/drawing/2014/main" id="{9176EC92-1ADA-1089-F01B-A74B96A8E8FD}"/>
                  </a:ext>
                </a:extLst>
              </p:cNvPr>
              <p:cNvSpPr/>
              <p:nvPr/>
            </p:nvSpPr>
            <p:spPr>
              <a:xfrm>
                <a:off x="13073751" y="612693"/>
                <a:ext cx="52413" cy="73279"/>
              </a:xfrm>
              <a:custGeom>
                <a:avLst/>
                <a:gdLst/>
                <a:ahLst/>
                <a:cxnLst/>
                <a:rect l="l" t="t" r="r" b="b"/>
                <a:pathLst>
                  <a:path w="530" h="741" extrusionOk="0">
                    <a:moveTo>
                      <a:pt x="1" y="740"/>
                    </a:moveTo>
                    <a:lnTo>
                      <a:pt x="1" y="740"/>
                    </a:lnTo>
                    <a:lnTo>
                      <a:pt x="529" y="0"/>
                    </a:lnTo>
                    <a:lnTo>
                      <a:pt x="529"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5" name="Google Shape;9885;p59">
                <a:extLst>
                  <a:ext uri="{FF2B5EF4-FFF2-40B4-BE49-F238E27FC236}">
                    <a16:creationId xmlns:a16="http://schemas.microsoft.com/office/drawing/2014/main" id="{FA6F5AAE-38AF-5C3E-8373-94DB91EC1BFC}"/>
                  </a:ext>
                </a:extLst>
              </p:cNvPr>
              <p:cNvSpPr/>
              <p:nvPr/>
            </p:nvSpPr>
            <p:spPr>
              <a:xfrm>
                <a:off x="13136449"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6" name="Google Shape;9886;p59">
                <a:extLst>
                  <a:ext uri="{FF2B5EF4-FFF2-40B4-BE49-F238E27FC236}">
                    <a16:creationId xmlns:a16="http://schemas.microsoft.com/office/drawing/2014/main" id="{3BC03D85-BAC9-57C5-C4CA-D976821C7034}"/>
                  </a:ext>
                </a:extLst>
              </p:cNvPr>
              <p:cNvSpPr/>
              <p:nvPr/>
            </p:nvSpPr>
            <p:spPr>
              <a:xfrm>
                <a:off x="13199147"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7" name="Google Shape;9887;p59">
                <a:extLst>
                  <a:ext uri="{FF2B5EF4-FFF2-40B4-BE49-F238E27FC236}">
                    <a16:creationId xmlns:a16="http://schemas.microsoft.com/office/drawing/2014/main" id="{756F3E84-9D4D-991F-8E2F-D0CD0CFAEAAA}"/>
                  </a:ext>
                </a:extLst>
              </p:cNvPr>
              <p:cNvSpPr/>
              <p:nvPr/>
            </p:nvSpPr>
            <p:spPr>
              <a:xfrm>
                <a:off x="13272327" y="612693"/>
                <a:ext cx="62797" cy="73279"/>
              </a:xfrm>
              <a:custGeom>
                <a:avLst/>
                <a:gdLst/>
                <a:ahLst/>
                <a:cxnLst/>
                <a:rect l="l" t="t" r="r" b="b"/>
                <a:pathLst>
                  <a:path w="635" h="741" extrusionOk="0">
                    <a:moveTo>
                      <a:pt x="0" y="740"/>
                    </a:moveTo>
                    <a:lnTo>
                      <a:pt x="0"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8" name="Google Shape;9888;p59">
                <a:extLst>
                  <a:ext uri="{FF2B5EF4-FFF2-40B4-BE49-F238E27FC236}">
                    <a16:creationId xmlns:a16="http://schemas.microsoft.com/office/drawing/2014/main" id="{A177F137-BA13-73C5-63EE-1FA11766C15F}"/>
                  </a:ext>
                </a:extLst>
              </p:cNvPr>
              <p:cNvSpPr/>
              <p:nvPr/>
            </p:nvSpPr>
            <p:spPr>
              <a:xfrm>
                <a:off x="1333502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89" name="Google Shape;9889;p59">
                <a:extLst>
                  <a:ext uri="{FF2B5EF4-FFF2-40B4-BE49-F238E27FC236}">
                    <a16:creationId xmlns:a16="http://schemas.microsoft.com/office/drawing/2014/main" id="{8450A23F-858D-10B1-77A4-A3DE14862E8C}"/>
                  </a:ext>
                </a:extLst>
              </p:cNvPr>
              <p:cNvSpPr/>
              <p:nvPr/>
            </p:nvSpPr>
            <p:spPr>
              <a:xfrm>
                <a:off x="13408205"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0" name="Google Shape;9890;p59">
                <a:extLst>
                  <a:ext uri="{FF2B5EF4-FFF2-40B4-BE49-F238E27FC236}">
                    <a16:creationId xmlns:a16="http://schemas.microsoft.com/office/drawing/2014/main" id="{30B4CA00-538B-EE04-E4FD-7429C8310BC7}"/>
                  </a:ext>
                </a:extLst>
              </p:cNvPr>
              <p:cNvSpPr/>
              <p:nvPr/>
            </p:nvSpPr>
            <p:spPr>
              <a:xfrm>
                <a:off x="13470903"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1" name="Google Shape;9891;p59">
                <a:extLst>
                  <a:ext uri="{FF2B5EF4-FFF2-40B4-BE49-F238E27FC236}">
                    <a16:creationId xmlns:a16="http://schemas.microsoft.com/office/drawing/2014/main" id="{46F89A80-7AB4-3C5B-A658-CE9F534BE097}"/>
                  </a:ext>
                </a:extLst>
              </p:cNvPr>
              <p:cNvSpPr/>
              <p:nvPr/>
            </p:nvSpPr>
            <p:spPr>
              <a:xfrm>
                <a:off x="13543985" y="612693"/>
                <a:ext cx="62797" cy="73279"/>
              </a:xfrm>
              <a:custGeom>
                <a:avLst/>
                <a:gdLst/>
                <a:ahLst/>
                <a:cxnLst/>
                <a:rect l="l" t="t" r="r" b="b"/>
                <a:pathLst>
                  <a:path w="635" h="741" extrusionOk="0">
                    <a:moveTo>
                      <a:pt x="1" y="740"/>
                    </a:moveTo>
                    <a:lnTo>
                      <a:pt x="1" y="740"/>
                    </a:lnTo>
                    <a:lnTo>
                      <a:pt x="635" y="0"/>
                    </a:lnTo>
                    <a:lnTo>
                      <a:pt x="635"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2" name="Google Shape;9892;p59">
                <a:extLst>
                  <a:ext uri="{FF2B5EF4-FFF2-40B4-BE49-F238E27FC236}">
                    <a16:creationId xmlns:a16="http://schemas.microsoft.com/office/drawing/2014/main" id="{63BDC65E-D74A-F9A4-14E4-49C5D74AA996}"/>
                  </a:ext>
                </a:extLst>
              </p:cNvPr>
              <p:cNvSpPr/>
              <p:nvPr/>
            </p:nvSpPr>
            <p:spPr>
              <a:xfrm>
                <a:off x="13606781" y="612693"/>
                <a:ext cx="62797" cy="73279"/>
              </a:xfrm>
              <a:custGeom>
                <a:avLst/>
                <a:gdLst/>
                <a:ahLst/>
                <a:cxnLst/>
                <a:rect l="l" t="t" r="r" b="b"/>
                <a:pathLst>
                  <a:path w="635" h="741" extrusionOk="0">
                    <a:moveTo>
                      <a:pt x="0" y="740"/>
                    </a:moveTo>
                    <a:lnTo>
                      <a:pt x="0" y="740"/>
                    </a:lnTo>
                    <a:lnTo>
                      <a:pt x="634" y="0"/>
                    </a:lnTo>
                    <a:lnTo>
                      <a:pt x="634"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3" name="Google Shape;9893;p59">
                <a:extLst>
                  <a:ext uri="{FF2B5EF4-FFF2-40B4-BE49-F238E27FC236}">
                    <a16:creationId xmlns:a16="http://schemas.microsoft.com/office/drawing/2014/main" id="{30AEAA89-4D59-F623-99CF-6803A497E973}"/>
                  </a:ext>
                </a:extLst>
              </p:cNvPr>
              <p:cNvSpPr/>
              <p:nvPr/>
            </p:nvSpPr>
            <p:spPr>
              <a:xfrm>
                <a:off x="9562474" y="539512"/>
                <a:ext cx="4127971" cy="31448"/>
              </a:xfrm>
              <a:custGeom>
                <a:avLst/>
                <a:gdLst/>
                <a:ahLst/>
                <a:cxnLst/>
                <a:rect l="l" t="t" r="r" b="b"/>
                <a:pathLst>
                  <a:path w="41742" h="318" extrusionOk="0">
                    <a:moveTo>
                      <a:pt x="212" y="1"/>
                    </a:moveTo>
                    <a:cubicBezTo>
                      <a:pt x="1" y="1"/>
                      <a:pt x="1" y="212"/>
                      <a:pt x="212" y="318"/>
                    </a:cubicBezTo>
                    <a:lnTo>
                      <a:pt x="41530" y="318"/>
                    </a:lnTo>
                    <a:cubicBezTo>
                      <a:pt x="41741" y="318"/>
                      <a:pt x="41741" y="1"/>
                      <a:pt x="41530"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4" name="Google Shape;9894;p59">
                <a:extLst>
                  <a:ext uri="{FF2B5EF4-FFF2-40B4-BE49-F238E27FC236}">
                    <a16:creationId xmlns:a16="http://schemas.microsoft.com/office/drawing/2014/main" id="{3B3AF80C-AF45-E50D-18C8-C85DD50B76A9}"/>
                  </a:ext>
                </a:extLst>
              </p:cNvPr>
              <p:cNvSpPr/>
              <p:nvPr/>
            </p:nvSpPr>
            <p:spPr>
              <a:xfrm>
                <a:off x="9562474" y="717222"/>
                <a:ext cx="4127971" cy="20965"/>
              </a:xfrm>
              <a:custGeom>
                <a:avLst/>
                <a:gdLst/>
                <a:ahLst/>
                <a:cxnLst/>
                <a:rect l="l" t="t" r="r" b="b"/>
                <a:pathLst>
                  <a:path w="41742" h="212" extrusionOk="0">
                    <a:moveTo>
                      <a:pt x="212" y="0"/>
                    </a:moveTo>
                    <a:cubicBezTo>
                      <a:pt x="1" y="0"/>
                      <a:pt x="1" y="211"/>
                      <a:pt x="212" y="211"/>
                    </a:cubicBezTo>
                    <a:lnTo>
                      <a:pt x="41530" y="211"/>
                    </a:lnTo>
                    <a:cubicBezTo>
                      <a:pt x="41741" y="211"/>
                      <a:pt x="41741" y="0"/>
                      <a:pt x="41530" y="0"/>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sp>
          <p:nvSpPr>
            <p:cNvPr id="9895" name="Google Shape;9895;p59">
              <a:extLst>
                <a:ext uri="{FF2B5EF4-FFF2-40B4-BE49-F238E27FC236}">
                  <a16:creationId xmlns:a16="http://schemas.microsoft.com/office/drawing/2014/main" id="{0F9BFB32-AA79-41B5-B753-5FD7DDA5EB83}"/>
                </a:ext>
              </a:extLst>
            </p:cNvPr>
            <p:cNvSpPr/>
            <p:nvPr/>
          </p:nvSpPr>
          <p:spPr>
            <a:xfrm>
              <a:off x="7077077" y="361460"/>
              <a:ext cx="97607" cy="94146"/>
            </a:xfrm>
            <a:custGeom>
              <a:avLst/>
              <a:gdLst/>
              <a:ahLst/>
              <a:cxnLst/>
              <a:rect l="l" t="t" r="r" b="b"/>
              <a:pathLst>
                <a:path w="987" h="952" extrusionOk="0">
                  <a:moveTo>
                    <a:pt x="458" y="1"/>
                  </a:moveTo>
                  <a:cubicBezTo>
                    <a:pt x="170" y="1"/>
                    <a:pt x="209" y="196"/>
                    <a:pt x="337" y="361"/>
                  </a:cubicBezTo>
                  <a:lnTo>
                    <a:pt x="337" y="361"/>
                  </a:lnTo>
                  <a:cubicBezTo>
                    <a:pt x="441" y="249"/>
                    <a:pt x="570" y="155"/>
                    <a:pt x="687" y="120"/>
                  </a:cubicBezTo>
                  <a:lnTo>
                    <a:pt x="687" y="120"/>
                  </a:lnTo>
                  <a:cubicBezTo>
                    <a:pt x="634" y="48"/>
                    <a:pt x="558" y="1"/>
                    <a:pt x="458" y="1"/>
                  </a:cubicBezTo>
                  <a:close/>
                  <a:moveTo>
                    <a:pt x="780" y="104"/>
                  </a:moveTo>
                  <a:cubicBezTo>
                    <a:pt x="750" y="104"/>
                    <a:pt x="719" y="110"/>
                    <a:pt x="687" y="120"/>
                  </a:cubicBezTo>
                  <a:lnTo>
                    <a:pt x="687" y="120"/>
                  </a:lnTo>
                  <a:cubicBezTo>
                    <a:pt x="745" y="200"/>
                    <a:pt x="775" y="312"/>
                    <a:pt x="775" y="423"/>
                  </a:cubicBezTo>
                  <a:cubicBezTo>
                    <a:pt x="775" y="538"/>
                    <a:pt x="730" y="583"/>
                    <a:pt x="666" y="583"/>
                  </a:cubicBezTo>
                  <a:cubicBezTo>
                    <a:pt x="569" y="583"/>
                    <a:pt x="429" y="480"/>
                    <a:pt x="337" y="361"/>
                  </a:cubicBezTo>
                  <a:lnTo>
                    <a:pt x="337" y="361"/>
                  </a:lnTo>
                  <a:cubicBezTo>
                    <a:pt x="105" y="610"/>
                    <a:pt x="1" y="952"/>
                    <a:pt x="458" y="952"/>
                  </a:cubicBezTo>
                  <a:cubicBezTo>
                    <a:pt x="775" y="952"/>
                    <a:pt x="986" y="740"/>
                    <a:pt x="986" y="423"/>
                  </a:cubicBezTo>
                  <a:cubicBezTo>
                    <a:pt x="986" y="192"/>
                    <a:pt x="899" y="104"/>
                    <a:pt x="780"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6" name="Google Shape;9896;p59">
              <a:extLst>
                <a:ext uri="{FF2B5EF4-FFF2-40B4-BE49-F238E27FC236}">
                  <a16:creationId xmlns:a16="http://schemas.microsoft.com/office/drawing/2014/main" id="{C10F15C3-C97E-F5D6-E7AF-76BD1AF8CB2F}"/>
                </a:ext>
              </a:extLst>
            </p:cNvPr>
            <p:cNvSpPr/>
            <p:nvPr/>
          </p:nvSpPr>
          <p:spPr>
            <a:xfrm>
              <a:off x="1971948" y="361460"/>
              <a:ext cx="102947" cy="94146"/>
            </a:xfrm>
            <a:custGeom>
              <a:avLst/>
              <a:gdLst/>
              <a:ahLst/>
              <a:cxnLst/>
              <a:rect l="l" t="t" r="r" b="b"/>
              <a:pathLst>
                <a:path w="1041" h="952" extrusionOk="0">
                  <a:moveTo>
                    <a:pt x="406" y="1"/>
                  </a:moveTo>
                  <a:cubicBezTo>
                    <a:pt x="166" y="1"/>
                    <a:pt x="232" y="197"/>
                    <a:pt x="374" y="362"/>
                  </a:cubicBezTo>
                  <a:lnTo>
                    <a:pt x="374" y="362"/>
                  </a:lnTo>
                  <a:cubicBezTo>
                    <a:pt x="473" y="262"/>
                    <a:pt x="590" y="176"/>
                    <a:pt x="698" y="134"/>
                  </a:cubicBezTo>
                  <a:lnTo>
                    <a:pt x="698" y="134"/>
                  </a:lnTo>
                  <a:cubicBezTo>
                    <a:pt x="618" y="54"/>
                    <a:pt x="512" y="1"/>
                    <a:pt x="406" y="1"/>
                  </a:cubicBezTo>
                  <a:close/>
                  <a:moveTo>
                    <a:pt x="832" y="104"/>
                  </a:moveTo>
                  <a:cubicBezTo>
                    <a:pt x="791" y="104"/>
                    <a:pt x="745" y="115"/>
                    <a:pt x="698" y="134"/>
                  </a:cubicBezTo>
                  <a:lnTo>
                    <a:pt x="698" y="134"/>
                  </a:lnTo>
                  <a:cubicBezTo>
                    <a:pt x="776" y="213"/>
                    <a:pt x="829" y="318"/>
                    <a:pt x="829" y="423"/>
                  </a:cubicBezTo>
                  <a:cubicBezTo>
                    <a:pt x="829" y="538"/>
                    <a:pt x="784" y="583"/>
                    <a:pt x="719" y="583"/>
                  </a:cubicBezTo>
                  <a:cubicBezTo>
                    <a:pt x="621" y="583"/>
                    <a:pt x="478" y="481"/>
                    <a:pt x="374" y="362"/>
                  </a:cubicBezTo>
                  <a:lnTo>
                    <a:pt x="374" y="362"/>
                  </a:lnTo>
                  <a:cubicBezTo>
                    <a:pt x="130" y="611"/>
                    <a:pt x="1" y="952"/>
                    <a:pt x="406" y="952"/>
                  </a:cubicBezTo>
                  <a:cubicBezTo>
                    <a:pt x="723" y="952"/>
                    <a:pt x="1040" y="740"/>
                    <a:pt x="1040" y="423"/>
                  </a:cubicBezTo>
                  <a:cubicBezTo>
                    <a:pt x="1040" y="192"/>
                    <a:pt x="953" y="104"/>
                    <a:pt x="832" y="1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nvGrpSpPr>
            <p:cNvPr id="9897" name="Google Shape;9897;p59">
              <a:extLst>
                <a:ext uri="{FF2B5EF4-FFF2-40B4-BE49-F238E27FC236}">
                  <a16:creationId xmlns:a16="http://schemas.microsoft.com/office/drawing/2014/main" id="{9384A6A0-B5E7-AE6D-D226-887289C0D8EC}"/>
                </a:ext>
              </a:extLst>
            </p:cNvPr>
            <p:cNvGrpSpPr/>
            <p:nvPr/>
          </p:nvGrpSpPr>
          <p:grpSpPr>
            <a:xfrm>
              <a:off x="7027369" y="510392"/>
              <a:ext cx="198576" cy="4114917"/>
              <a:chOff x="13700828" y="751142"/>
              <a:chExt cx="198576" cy="4114917"/>
            </a:xfrm>
          </p:grpSpPr>
          <p:sp>
            <p:nvSpPr>
              <p:cNvPr id="9898" name="Google Shape;9898;p59">
                <a:extLst>
                  <a:ext uri="{FF2B5EF4-FFF2-40B4-BE49-F238E27FC236}">
                    <a16:creationId xmlns:a16="http://schemas.microsoft.com/office/drawing/2014/main" id="{5DCC58C5-A872-CDF8-6960-733D90D65BAC}"/>
                  </a:ext>
                </a:extLst>
              </p:cNvPr>
              <p:cNvSpPr/>
              <p:nvPr/>
            </p:nvSpPr>
            <p:spPr>
              <a:xfrm>
                <a:off x="13763526" y="47719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899" name="Google Shape;9899;p59">
                <a:extLst>
                  <a:ext uri="{FF2B5EF4-FFF2-40B4-BE49-F238E27FC236}">
                    <a16:creationId xmlns:a16="http://schemas.microsoft.com/office/drawing/2014/main" id="{CE240C18-28EA-27B3-FA4F-FB67BDC98366}"/>
                  </a:ext>
                </a:extLst>
              </p:cNvPr>
              <p:cNvSpPr/>
              <p:nvPr/>
            </p:nvSpPr>
            <p:spPr>
              <a:xfrm>
                <a:off x="13763526" y="47092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0" name="Google Shape;9900;p59">
                <a:extLst>
                  <a:ext uri="{FF2B5EF4-FFF2-40B4-BE49-F238E27FC236}">
                    <a16:creationId xmlns:a16="http://schemas.microsoft.com/office/drawing/2014/main" id="{E8983FB6-519A-6754-72EA-1A2110EF9503}"/>
                  </a:ext>
                </a:extLst>
              </p:cNvPr>
              <p:cNvSpPr/>
              <p:nvPr/>
            </p:nvSpPr>
            <p:spPr>
              <a:xfrm>
                <a:off x="13763526" y="463603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1" name="Google Shape;9901;p59">
                <a:extLst>
                  <a:ext uri="{FF2B5EF4-FFF2-40B4-BE49-F238E27FC236}">
                    <a16:creationId xmlns:a16="http://schemas.microsoft.com/office/drawing/2014/main" id="{B1B87E84-999A-8E4B-8789-0DC66B220526}"/>
                  </a:ext>
                </a:extLst>
              </p:cNvPr>
              <p:cNvSpPr/>
              <p:nvPr/>
            </p:nvSpPr>
            <p:spPr>
              <a:xfrm>
                <a:off x="13763526" y="4573337"/>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2" name="Google Shape;9902;p59">
                <a:extLst>
                  <a:ext uri="{FF2B5EF4-FFF2-40B4-BE49-F238E27FC236}">
                    <a16:creationId xmlns:a16="http://schemas.microsoft.com/office/drawing/2014/main" id="{EA5D82D6-D496-4928-1BCA-EF371D3A835C}"/>
                  </a:ext>
                </a:extLst>
              </p:cNvPr>
              <p:cNvSpPr/>
              <p:nvPr/>
            </p:nvSpPr>
            <p:spPr>
              <a:xfrm>
                <a:off x="13763526" y="450015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3" name="Google Shape;9903;p59">
                <a:extLst>
                  <a:ext uri="{FF2B5EF4-FFF2-40B4-BE49-F238E27FC236}">
                    <a16:creationId xmlns:a16="http://schemas.microsoft.com/office/drawing/2014/main" id="{87F101A5-E9ED-ECD1-F473-99BED39EA95A}"/>
                  </a:ext>
                </a:extLst>
              </p:cNvPr>
              <p:cNvSpPr/>
              <p:nvPr/>
            </p:nvSpPr>
            <p:spPr>
              <a:xfrm>
                <a:off x="13763526" y="443745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4" name="Google Shape;9904;p59">
                <a:extLst>
                  <a:ext uri="{FF2B5EF4-FFF2-40B4-BE49-F238E27FC236}">
                    <a16:creationId xmlns:a16="http://schemas.microsoft.com/office/drawing/2014/main" id="{84052B3F-3619-9047-F75A-1E7F86FD5332}"/>
                  </a:ext>
                </a:extLst>
              </p:cNvPr>
              <p:cNvSpPr/>
              <p:nvPr/>
            </p:nvSpPr>
            <p:spPr>
              <a:xfrm>
                <a:off x="13763526" y="436437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5" name="Google Shape;9905;p59">
                <a:extLst>
                  <a:ext uri="{FF2B5EF4-FFF2-40B4-BE49-F238E27FC236}">
                    <a16:creationId xmlns:a16="http://schemas.microsoft.com/office/drawing/2014/main" id="{EC57CA71-856E-746B-6162-2BF5AD4E9218}"/>
                  </a:ext>
                </a:extLst>
              </p:cNvPr>
              <p:cNvSpPr/>
              <p:nvPr/>
            </p:nvSpPr>
            <p:spPr>
              <a:xfrm>
                <a:off x="13763526" y="4301581"/>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6" name="Google Shape;9906;p59">
                <a:extLst>
                  <a:ext uri="{FF2B5EF4-FFF2-40B4-BE49-F238E27FC236}">
                    <a16:creationId xmlns:a16="http://schemas.microsoft.com/office/drawing/2014/main" id="{D38BF923-BCBF-FA57-94A4-DAE6D789EEE2}"/>
                  </a:ext>
                </a:extLst>
              </p:cNvPr>
              <p:cNvSpPr/>
              <p:nvPr/>
            </p:nvSpPr>
            <p:spPr>
              <a:xfrm>
                <a:off x="13763526" y="422849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7" name="Google Shape;9907;p59">
                <a:extLst>
                  <a:ext uri="{FF2B5EF4-FFF2-40B4-BE49-F238E27FC236}">
                    <a16:creationId xmlns:a16="http://schemas.microsoft.com/office/drawing/2014/main" id="{1BF951D2-A114-89D2-2492-39C41169697F}"/>
                  </a:ext>
                </a:extLst>
              </p:cNvPr>
              <p:cNvSpPr/>
              <p:nvPr/>
            </p:nvSpPr>
            <p:spPr>
              <a:xfrm>
                <a:off x="13763526" y="416580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8" name="Google Shape;9908;p59">
                <a:extLst>
                  <a:ext uri="{FF2B5EF4-FFF2-40B4-BE49-F238E27FC236}">
                    <a16:creationId xmlns:a16="http://schemas.microsoft.com/office/drawing/2014/main" id="{8063BADC-E74F-AB88-5C6E-6EFA811AA0B9}"/>
                  </a:ext>
                </a:extLst>
              </p:cNvPr>
              <p:cNvSpPr/>
              <p:nvPr/>
            </p:nvSpPr>
            <p:spPr>
              <a:xfrm>
                <a:off x="13763526" y="409262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09" name="Google Shape;9909;p59">
                <a:extLst>
                  <a:ext uri="{FF2B5EF4-FFF2-40B4-BE49-F238E27FC236}">
                    <a16:creationId xmlns:a16="http://schemas.microsoft.com/office/drawing/2014/main" id="{AE1D8D9B-9088-EF07-41A3-062CF03968CF}"/>
                  </a:ext>
                </a:extLst>
              </p:cNvPr>
              <p:cNvSpPr/>
              <p:nvPr/>
            </p:nvSpPr>
            <p:spPr>
              <a:xfrm>
                <a:off x="13763526" y="4029923"/>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0" name="Google Shape;9910;p59">
                <a:extLst>
                  <a:ext uri="{FF2B5EF4-FFF2-40B4-BE49-F238E27FC236}">
                    <a16:creationId xmlns:a16="http://schemas.microsoft.com/office/drawing/2014/main" id="{81435CB8-3D2D-8325-3F49-4768FE431D20}"/>
                  </a:ext>
                </a:extLst>
              </p:cNvPr>
              <p:cNvSpPr/>
              <p:nvPr/>
            </p:nvSpPr>
            <p:spPr>
              <a:xfrm>
                <a:off x="13763526" y="395674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1" name="Google Shape;9911;p59">
                <a:extLst>
                  <a:ext uri="{FF2B5EF4-FFF2-40B4-BE49-F238E27FC236}">
                    <a16:creationId xmlns:a16="http://schemas.microsoft.com/office/drawing/2014/main" id="{B7813AF1-6670-91DD-0BE4-A039FA2C87A7}"/>
                  </a:ext>
                </a:extLst>
              </p:cNvPr>
              <p:cNvSpPr/>
              <p:nvPr/>
            </p:nvSpPr>
            <p:spPr>
              <a:xfrm>
                <a:off x="13763526" y="389404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2" name="Google Shape;9912;p59">
                <a:extLst>
                  <a:ext uri="{FF2B5EF4-FFF2-40B4-BE49-F238E27FC236}">
                    <a16:creationId xmlns:a16="http://schemas.microsoft.com/office/drawing/2014/main" id="{14064833-2866-042D-DE6E-264824513780}"/>
                  </a:ext>
                </a:extLst>
              </p:cNvPr>
              <p:cNvSpPr/>
              <p:nvPr/>
            </p:nvSpPr>
            <p:spPr>
              <a:xfrm>
                <a:off x="13763526" y="382096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3" name="Google Shape;9913;p59">
                <a:extLst>
                  <a:ext uri="{FF2B5EF4-FFF2-40B4-BE49-F238E27FC236}">
                    <a16:creationId xmlns:a16="http://schemas.microsoft.com/office/drawing/2014/main" id="{A0C4940B-BE91-41FA-6732-02477A7FD656}"/>
                  </a:ext>
                </a:extLst>
              </p:cNvPr>
              <p:cNvSpPr/>
              <p:nvPr/>
            </p:nvSpPr>
            <p:spPr>
              <a:xfrm>
                <a:off x="13763526" y="375816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4" name="Google Shape;9914;p59">
                <a:extLst>
                  <a:ext uri="{FF2B5EF4-FFF2-40B4-BE49-F238E27FC236}">
                    <a16:creationId xmlns:a16="http://schemas.microsoft.com/office/drawing/2014/main" id="{48F1EC38-ABF0-370A-6322-D812FD6D3A2A}"/>
                  </a:ext>
                </a:extLst>
              </p:cNvPr>
              <p:cNvSpPr/>
              <p:nvPr/>
            </p:nvSpPr>
            <p:spPr>
              <a:xfrm>
                <a:off x="13763526" y="368508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5" name="Google Shape;9915;p59">
                <a:extLst>
                  <a:ext uri="{FF2B5EF4-FFF2-40B4-BE49-F238E27FC236}">
                    <a16:creationId xmlns:a16="http://schemas.microsoft.com/office/drawing/2014/main" id="{0EA8C262-25B7-1BFD-D891-BD82E489282B}"/>
                  </a:ext>
                </a:extLst>
              </p:cNvPr>
              <p:cNvSpPr/>
              <p:nvPr/>
            </p:nvSpPr>
            <p:spPr>
              <a:xfrm>
                <a:off x="13763526" y="362238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6" name="Google Shape;9916;p59">
                <a:extLst>
                  <a:ext uri="{FF2B5EF4-FFF2-40B4-BE49-F238E27FC236}">
                    <a16:creationId xmlns:a16="http://schemas.microsoft.com/office/drawing/2014/main" id="{0DAD0219-2220-A215-4015-AF322E3D3133}"/>
                  </a:ext>
                </a:extLst>
              </p:cNvPr>
              <p:cNvSpPr/>
              <p:nvPr/>
            </p:nvSpPr>
            <p:spPr>
              <a:xfrm>
                <a:off x="13763526" y="3549207"/>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7" name="Google Shape;9917;p59">
                <a:extLst>
                  <a:ext uri="{FF2B5EF4-FFF2-40B4-BE49-F238E27FC236}">
                    <a16:creationId xmlns:a16="http://schemas.microsoft.com/office/drawing/2014/main" id="{897FAD39-850B-DC4B-BF74-71965BA4D64A}"/>
                  </a:ext>
                </a:extLst>
              </p:cNvPr>
              <p:cNvSpPr/>
              <p:nvPr/>
            </p:nvSpPr>
            <p:spPr>
              <a:xfrm>
                <a:off x="13763526" y="3486509"/>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8" name="Google Shape;9918;p59">
                <a:extLst>
                  <a:ext uri="{FF2B5EF4-FFF2-40B4-BE49-F238E27FC236}">
                    <a16:creationId xmlns:a16="http://schemas.microsoft.com/office/drawing/2014/main" id="{F48CE74E-2502-10BF-269F-98735E10D102}"/>
                  </a:ext>
                </a:extLst>
              </p:cNvPr>
              <p:cNvSpPr/>
              <p:nvPr/>
            </p:nvSpPr>
            <p:spPr>
              <a:xfrm>
                <a:off x="13763526" y="341332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19" name="Google Shape;9919;p59">
                <a:extLst>
                  <a:ext uri="{FF2B5EF4-FFF2-40B4-BE49-F238E27FC236}">
                    <a16:creationId xmlns:a16="http://schemas.microsoft.com/office/drawing/2014/main" id="{AA33975D-16DD-B197-414A-A4FB9C4CC0D9}"/>
                  </a:ext>
                </a:extLst>
              </p:cNvPr>
              <p:cNvSpPr/>
              <p:nvPr/>
            </p:nvSpPr>
            <p:spPr>
              <a:xfrm>
                <a:off x="13763526" y="335063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0" name="Google Shape;9920;p59">
                <a:extLst>
                  <a:ext uri="{FF2B5EF4-FFF2-40B4-BE49-F238E27FC236}">
                    <a16:creationId xmlns:a16="http://schemas.microsoft.com/office/drawing/2014/main" id="{28FBEAF0-8ABF-C4B6-8021-B495BF2245F4}"/>
                  </a:ext>
                </a:extLst>
              </p:cNvPr>
              <p:cNvSpPr/>
              <p:nvPr/>
            </p:nvSpPr>
            <p:spPr>
              <a:xfrm>
                <a:off x="13763526" y="327754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1" name="Google Shape;9921;p59">
                <a:extLst>
                  <a:ext uri="{FF2B5EF4-FFF2-40B4-BE49-F238E27FC236}">
                    <a16:creationId xmlns:a16="http://schemas.microsoft.com/office/drawing/2014/main" id="{14BD85BC-0D3E-A27A-F1E2-DF58737921EB}"/>
                  </a:ext>
                </a:extLst>
              </p:cNvPr>
              <p:cNvSpPr/>
              <p:nvPr/>
            </p:nvSpPr>
            <p:spPr>
              <a:xfrm>
                <a:off x="13763526" y="321475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2" name="Google Shape;9922;p59">
                <a:extLst>
                  <a:ext uri="{FF2B5EF4-FFF2-40B4-BE49-F238E27FC236}">
                    <a16:creationId xmlns:a16="http://schemas.microsoft.com/office/drawing/2014/main" id="{E0680F07-4C1F-92CE-6D8F-90AD8EAE437B}"/>
                  </a:ext>
                </a:extLst>
              </p:cNvPr>
              <p:cNvSpPr/>
              <p:nvPr/>
            </p:nvSpPr>
            <p:spPr>
              <a:xfrm>
                <a:off x="13763526" y="3141671"/>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3" name="Google Shape;9923;p59">
                <a:extLst>
                  <a:ext uri="{FF2B5EF4-FFF2-40B4-BE49-F238E27FC236}">
                    <a16:creationId xmlns:a16="http://schemas.microsoft.com/office/drawing/2014/main" id="{8A6FC27B-2B1A-437A-4542-2C596EA3DAA4}"/>
                  </a:ext>
                </a:extLst>
              </p:cNvPr>
              <p:cNvSpPr/>
              <p:nvPr/>
            </p:nvSpPr>
            <p:spPr>
              <a:xfrm>
                <a:off x="13763526" y="3078973"/>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4" name="Google Shape;9924;p59">
                <a:extLst>
                  <a:ext uri="{FF2B5EF4-FFF2-40B4-BE49-F238E27FC236}">
                    <a16:creationId xmlns:a16="http://schemas.microsoft.com/office/drawing/2014/main" id="{EEBB6C56-EE16-BB0C-C732-70CBEBCCBE84}"/>
                  </a:ext>
                </a:extLst>
              </p:cNvPr>
              <p:cNvSpPr/>
              <p:nvPr/>
            </p:nvSpPr>
            <p:spPr>
              <a:xfrm>
                <a:off x="13763526" y="300579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5" name="Google Shape;9925;p59">
                <a:extLst>
                  <a:ext uri="{FF2B5EF4-FFF2-40B4-BE49-F238E27FC236}">
                    <a16:creationId xmlns:a16="http://schemas.microsoft.com/office/drawing/2014/main" id="{91AADEEC-46BB-8828-0307-C6679246251F}"/>
                  </a:ext>
                </a:extLst>
              </p:cNvPr>
              <p:cNvSpPr/>
              <p:nvPr/>
            </p:nvSpPr>
            <p:spPr>
              <a:xfrm>
                <a:off x="13763526" y="294309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6" name="Google Shape;9926;p59">
                <a:extLst>
                  <a:ext uri="{FF2B5EF4-FFF2-40B4-BE49-F238E27FC236}">
                    <a16:creationId xmlns:a16="http://schemas.microsoft.com/office/drawing/2014/main" id="{D612C5EF-1FE2-7E20-ACEF-31C52CB40BCB}"/>
                  </a:ext>
                </a:extLst>
              </p:cNvPr>
              <p:cNvSpPr/>
              <p:nvPr/>
            </p:nvSpPr>
            <p:spPr>
              <a:xfrm>
                <a:off x="13763526" y="286991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7" name="Google Shape;9927;p59">
                <a:extLst>
                  <a:ext uri="{FF2B5EF4-FFF2-40B4-BE49-F238E27FC236}">
                    <a16:creationId xmlns:a16="http://schemas.microsoft.com/office/drawing/2014/main" id="{5C7443BC-53F7-B115-3794-10D2D4BEA72D}"/>
                  </a:ext>
                </a:extLst>
              </p:cNvPr>
              <p:cNvSpPr/>
              <p:nvPr/>
            </p:nvSpPr>
            <p:spPr>
              <a:xfrm>
                <a:off x="13763526" y="280721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8" name="Google Shape;9928;p59">
                <a:extLst>
                  <a:ext uri="{FF2B5EF4-FFF2-40B4-BE49-F238E27FC236}">
                    <a16:creationId xmlns:a16="http://schemas.microsoft.com/office/drawing/2014/main" id="{0CA850F4-ABB3-79D8-9858-98F410465D08}"/>
                  </a:ext>
                </a:extLst>
              </p:cNvPr>
              <p:cNvSpPr/>
              <p:nvPr/>
            </p:nvSpPr>
            <p:spPr>
              <a:xfrm>
                <a:off x="13763526" y="2734135"/>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29" name="Google Shape;9929;p59">
                <a:extLst>
                  <a:ext uri="{FF2B5EF4-FFF2-40B4-BE49-F238E27FC236}">
                    <a16:creationId xmlns:a16="http://schemas.microsoft.com/office/drawing/2014/main" id="{F8FB8EDC-9E31-2E68-3CFC-E73B98124DE3}"/>
                  </a:ext>
                </a:extLst>
              </p:cNvPr>
              <p:cNvSpPr/>
              <p:nvPr/>
            </p:nvSpPr>
            <p:spPr>
              <a:xfrm>
                <a:off x="13763526" y="267133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0" name="Google Shape;9930;p59">
                <a:extLst>
                  <a:ext uri="{FF2B5EF4-FFF2-40B4-BE49-F238E27FC236}">
                    <a16:creationId xmlns:a16="http://schemas.microsoft.com/office/drawing/2014/main" id="{466AC14A-3AD0-0992-988C-925A492C94D8}"/>
                  </a:ext>
                </a:extLst>
              </p:cNvPr>
              <p:cNvSpPr/>
              <p:nvPr/>
            </p:nvSpPr>
            <p:spPr>
              <a:xfrm>
                <a:off x="13763526" y="259825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1" name="Google Shape;9931;p59">
                <a:extLst>
                  <a:ext uri="{FF2B5EF4-FFF2-40B4-BE49-F238E27FC236}">
                    <a16:creationId xmlns:a16="http://schemas.microsoft.com/office/drawing/2014/main" id="{A98614A1-AC8C-4D2A-2568-B6E9284C19ED}"/>
                  </a:ext>
                </a:extLst>
              </p:cNvPr>
              <p:cNvSpPr/>
              <p:nvPr/>
            </p:nvSpPr>
            <p:spPr>
              <a:xfrm>
                <a:off x="13763526" y="2535559"/>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2" name="Google Shape;9932;p59">
                <a:extLst>
                  <a:ext uri="{FF2B5EF4-FFF2-40B4-BE49-F238E27FC236}">
                    <a16:creationId xmlns:a16="http://schemas.microsoft.com/office/drawing/2014/main" id="{6FF58386-BED7-98F2-1558-165506DFA355}"/>
                  </a:ext>
                </a:extLst>
              </p:cNvPr>
              <p:cNvSpPr/>
              <p:nvPr/>
            </p:nvSpPr>
            <p:spPr>
              <a:xfrm>
                <a:off x="13763526" y="2462378"/>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3" name="Google Shape;9933;p59">
                <a:extLst>
                  <a:ext uri="{FF2B5EF4-FFF2-40B4-BE49-F238E27FC236}">
                    <a16:creationId xmlns:a16="http://schemas.microsoft.com/office/drawing/2014/main" id="{DDFC83FB-FBEE-1AE2-D7A6-92A710E86B7C}"/>
                  </a:ext>
                </a:extLst>
              </p:cNvPr>
              <p:cNvSpPr/>
              <p:nvPr/>
            </p:nvSpPr>
            <p:spPr>
              <a:xfrm>
                <a:off x="13763526" y="239968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4" name="Google Shape;9934;p59">
                <a:extLst>
                  <a:ext uri="{FF2B5EF4-FFF2-40B4-BE49-F238E27FC236}">
                    <a16:creationId xmlns:a16="http://schemas.microsoft.com/office/drawing/2014/main" id="{50F8AF90-702D-1E24-8E73-2E591455FD85}"/>
                  </a:ext>
                </a:extLst>
              </p:cNvPr>
              <p:cNvSpPr/>
              <p:nvPr/>
            </p:nvSpPr>
            <p:spPr>
              <a:xfrm>
                <a:off x="13763526" y="2326500"/>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5" name="Google Shape;9935;p59">
                <a:extLst>
                  <a:ext uri="{FF2B5EF4-FFF2-40B4-BE49-F238E27FC236}">
                    <a16:creationId xmlns:a16="http://schemas.microsoft.com/office/drawing/2014/main" id="{B45E6197-D5C4-17F7-8741-62E6639E5E99}"/>
                  </a:ext>
                </a:extLst>
              </p:cNvPr>
              <p:cNvSpPr/>
              <p:nvPr/>
            </p:nvSpPr>
            <p:spPr>
              <a:xfrm>
                <a:off x="13763526" y="2263802"/>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6" name="Google Shape;9936;p59">
                <a:extLst>
                  <a:ext uri="{FF2B5EF4-FFF2-40B4-BE49-F238E27FC236}">
                    <a16:creationId xmlns:a16="http://schemas.microsoft.com/office/drawing/2014/main" id="{C69CE25C-2B5B-04B5-0032-59F2BF09BBBC}"/>
                  </a:ext>
                </a:extLst>
              </p:cNvPr>
              <p:cNvSpPr/>
              <p:nvPr/>
            </p:nvSpPr>
            <p:spPr>
              <a:xfrm>
                <a:off x="13763526" y="2190622"/>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7" name="Google Shape;9937;p59">
                <a:extLst>
                  <a:ext uri="{FF2B5EF4-FFF2-40B4-BE49-F238E27FC236}">
                    <a16:creationId xmlns:a16="http://schemas.microsoft.com/office/drawing/2014/main" id="{D6574D89-64DB-B653-4B27-8C334452698D}"/>
                  </a:ext>
                </a:extLst>
              </p:cNvPr>
              <p:cNvSpPr/>
              <p:nvPr/>
            </p:nvSpPr>
            <p:spPr>
              <a:xfrm>
                <a:off x="13763526" y="2127924"/>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8" name="Google Shape;9938;p59">
                <a:extLst>
                  <a:ext uri="{FF2B5EF4-FFF2-40B4-BE49-F238E27FC236}">
                    <a16:creationId xmlns:a16="http://schemas.microsoft.com/office/drawing/2014/main" id="{3C4870A4-E08F-ACB2-6B4B-C6E9D7902131}"/>
                  </a:ext>
                </a:extLst>
              </p:cNvPr>
              <p:cNvSpPr/>
              <p:nvPr/>
            </p:nvSpPr>
            <p:spPr>
              <a:xfrm>
                <a:off x="13763526" y="206522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39" name="Google Shape;9939;p59">
                <a:extLst>
                  <a:ext uri="{FF2B5EF4-FFF2-40B4-BE49-F238E27FC236}">
                    <a16:creationId xmlns:a16="http://schemas.microsoft.com/office/drawing/2014/main" id="{1EB69992-549E-791A-38BD-14E69B965221}"/>
                  </a:ext>
                </a:extLst>
              </p:cNvPr>
              <p:cNvSpPr/>
              <p:nvPr/>
            </p:nvSpPr>
            <p:spPr>
              <a:xfrm>
                <a:off x="13763526" y="199214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0" name="Google Shape;9940;p59">
                <a:extLst>
                  <a:ext uri="{FF2B5EF4-FFF2-40B4-BE49-F238E27FC236}">
                    <a16:creationId xmlns:a16="http://schemas.microsoft.com/office/drawing/2014/main" id="{4A6F4F1C-8873-441E-97A3-A2136427A0B1}"/>
                  </a:ext>
                </a:extLst>
              </p:cNvPr>
              <p:cNvSpPr/>
              <p:nvPr/>
            </p:nvSpPr>
            <p:spPr>
              <a:xfrm>
                <a:off x="13763526" y="1918964"/>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1" name="Google Shape;9941;p59">
                <a:extLst>
                  <a:ext uri="{FF2B5EF4-FFF2-40B4-BE49-F238E27FC236}">
                    <a16:creationId xmlns:a16="http://schemas.microsoft.com/office/drawing/2014/main" id="{4A7B72F3-8A5F-2575-AA07-81046DDC02DD}"/>
                  </a:ext>
                </a:extLst>
              </p:cNvPr>
              <p:cNvSpPr/>
              <p:nvPr/>
            </p:nvSpPr>
            <p:spPr>
              <a:xfrm>
                <a:off x="13763526" y="185626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2" name="Google Shape;9942;p59">
                <a:extLst>
                  <a:ext uri="{FF2B5EF4-FFF2-40B4-BE49-F238E27FC236}">
                    <a16:creationId xmlns:a16="http://schemas.microsoft.com/office/drawing/2014/main" id="{4E9277B3-2B8F-C307-1E97-2C85FC6BF663}"/>
                  </a:ext>
                </a:extLst>
              </p:cNvPr>
              <p:cNvSpPr/>
              <p:nvPr/>
            </p:nvSpPr>
            <p:spPr>
              <a:xfrm>
                <a:off x="13763526" y="1783086"/>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3" name="Google Shape;9943;p59">
                <a:extLst>
                  <a:ext uri="{FF2B5EF4-FFF2-40B4-BE49-F238E27FC236}">
                    <a16:creationId xmlns:a16="http://schemas.microsoft.com/office/drawing/2014/main" id="{BDD4EE24-28F4-E392-75F2-7B7CFF220340}"/>
                  </a:ext>
                </a:extLst>
              </p:cNvPr>
              <p:cNvSpPr/>
              <p:nvPr/>
            </p:nvSpPr>
            <p:spPr>
              <a:xfrm>
                <a:off x="13763526" y="1720388"/>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4" name="Google Shape;9944;p59">
                <a:extLst>
                  <a:ext uri="{FF2B5EF4-FFF2-40B4-BE49-F238E27FC236}">
                    <a16:creationId xmlns:a16="http://schemas.microsoft.com/office/drawing/2014/main" id="{34AC9831-1286-39BE-8E3B-B5D2B939B60C}"/>
                  </a:ext>
                </a:extLst>
              </p:cNvPr>
              <p:cNvSpPr/>
              <p:nvPr/>
            </p:nvSpPr>
            <p:spPr>
              <a:xfrm>
                <a:off x="13763526" y="1647207"/>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5" name="Google Shape;9945;p59">
                <a:extLst>
                  <a:ext uri="{FF2B5EF4-FFF2-40B4-BE49-F238E27FC236}">
                    <a16:creationId xmlns:a16="http://schemas.microsoft.com/office/drawing/2014/main" id="{2BEBF412-42E9-C49B-934B-7614285C2F2F}"/>
                  </a:ext>
                </a:extLst>
              </p:cNvPr>
              <p:cNvSpPr/>
              <p:nvPr/>
            </p:nvSpPr>
            <p:spPr>
              <a:xfrm>
                <a:off x="13763526" y="1584509"/>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6" name="Google Shape;9946;p59">
                <a:extLst>
                  <a:ext uri="{FF2B5EF4-FFF2-40B4-BE49-F238E27FC236}">
                    <a16:creationId xmlns:a16="http://schemas.microsoft.com/office/drawing/2014/main" id="{8DA0D4B7-E9A9-35CA-3007-565623A20DF8}"/>
                  </a:ext>
                </a:extLst>
              </p:cNvPr>
              <p:cNvSpPr/>
              <p:nvPr/>
            </p:nvSpPr>
            <p:spPr>
              <a:xfrm>
                <a:off x="13763526" y="1511428"/>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7" name="Google Shape;9947;p59">
                <a:extLst>
                  <a:ext uri="{FF2B5EF4-FFF2-40B4-BE49-F238E27FC236}">
                    <a16:creationId xmlns:a16="http://schemas.microsoft.com/office/drawing/2014/main" id="{BFFFB4E9-0189-DA6A-31AF-D96ECCECED30}"/>
                  </a:ext>
                </a:extLst>
              </p:cNvPr>
              <p:cNvSpPr/>
              <p:nvPr/>
            </p:nvSpPr>
            <p:spPr>
              <a:xfrm>
                <a:off x="13763526" y="1448730"/>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8" name="Google Shape;9948;p59">
                <a:extLst>
                  <a:ext uri="{FF2B5EF4-FFF2-40B4-BE49-F238E27FC236}">
                    <a16:creationId xmlns:a16="http://schemas.microsoft.com/office/drawing/2014/main" id="{D567B1F2-7D6B-6971-CA79-338FA333FBE6}"/>
                  </a:ext>
                </a:extLst>
              </p:cNvPr>
              <p:cNvSpPr/>
              <p:nvPr/>
            </p:nvSpPr>
            <p:spPr>
              <a:xfrm>
                <a:off x="13763526" y="1375550"/>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49" name="Google Shape;9949;p59">
                <a:extLst>
                  <a:ext uri="{FF2B5EF4-FFF2-40B4-BE49-F238E27FC236}">
                    <a16:creationId xmlns:a16="http://schemas.microsoft.com/office/drawing/2014/main" id="{A245D846-194D-7E1E-FE7B-A3E197D0BE0D}"/>
                  </a:ext>
                </a:extLst>
              </p:cNvPr>
              <p:cNvSpPr/>
              <p:nvPr/>
            </p:nvSpPr>
            <p:spPr>
              <a:xfrm>
                <a:off x="13763526" y="1312852"/>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0" name="Google Shape;9950;p59">
                <a:extLst>
                  <a:ext uri="{FF2B5EF4-FFF2-40B4-BE49-F238E27FC236}">
                    <a16:creationId xmlns:a16="http://schemas.microsoft.com/office/drawing/2014/main" id="{37D1F4DF-F41C-051C-251A-F9FAE0068D26}"/>
                  </a:ext>
                </a:extLst>
              </p:cNvPr>
              <p:cNvSpPr/>
              <p:nvPr/>
            </p:nvSpPr>
            <p:spPr>
              <a:xfrm>
                <a:off x="13763526" y="1239671"/>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1" name="Google Shape;9951;p59">
                <a:extLst>
                  <a:ext uri="{FF2B5EF4-FFF2-40B4-BE49-F238E27FC236}">
                    <a16:creationId xmlns:a16="http://schemas.microsoft.com/office/drawing/2014/main" id="{36AC874D-CDCB-8C00-3949-A16F2D46EFFB}"/>
                  </a:ext>
                </a:extLst>
              </p:cNvPr>
              <p:cNvSpPr/>
              <p:nvPr/>
            </p:nvSpPr>
            <p:spPr>
              <a:xfrm>
                <a:off x="13763526" y="1176973"/>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2" name="Google Shape;9952;p59">
                <a:extLst>
                  <a:ext uri="{FF2B5EF4-FFF2-40B4-BE49-F238E27FC236}">
                    <a16:creationId xmlns:a16="http://schemas.microsoft.com/office/drawing/2014/main" id="{09C2EC53-E23F-37F4-2B25-217878E5D2F3}"/>
                  </a:ext>
                </a:extLst>
              </p:cNvPr>
              <p:cNvSpPr/>
              <p:nvPr/>
            </p:nvSpPr>
            <p:spPr>
              <a:xfrm>
                <a:off x="13763526" y="1103793"/>
                <a:ext cx="73180" cy="62896"/>
              </a:xfrm>
              <a:custGeom>
                <a:avLst/>
                <a:gdLst/>
                <a:ahLst/>
                <a:cxnLst/>
                <a:rect l="l" t="t" r="r" b="b"/>
                <a:pathLst>
                  <a:path w="740" h="636"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3" name="Google Shape;9953;p59">
                <a:extLst>
                  <a:ext uri="{FF2B5EF4-FFF2-40B4-BE49-F238E27FC236}">
                    <a16:creationId xmlns:a16="http://schemas.microsoft.com/office/drawing/2014/main" id="{2A22CB5F-2C3D-A212-EA34-DC80BDCC81CE}"/>
                  </a:ext>
                </a:extLst>
              </p:cNvPr>
              <p:cNvSpPr/>
              <p:nvPr/>
            </p:nvSpPr>
            <p:spPr>
              <a:xfrm>
                <a:off x="13763526" y="1041095"/>
                <a:ext cx="73180" cy="62797"/>
              </a:xfrm>
              <a:custGeom>
                <a:avLst/>
                <a:gdLst/>
                <a:ahLst/>
                <a:cxnLst/>
                <a:rect l="l" t="t" r="r" b="b"/>
                <a:pathLst>
                  <a:path w="740" h="635" extrusionOk="0">
                    <a:moveTo>
                      <a:pt x="740" y="635"/>
                    </a:moveTo>
                    <a:lnTo>
                      <a:pt x="740" y="635"/>
                    </a:lnTo>
                    <a:lnTo>
                      <a:pt x="0" y="1"/>
                    </a:lnTo>
                    <a:lnTo>
                      <a:pt x="0" y="1"/>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4" name="Google Shape;9954;p59">
                <a:extLst>
                  <a:ext uri="{FF2B5EF4-FFF2-40B4-BE49-F238E27FC236}">
                    <a16:creationId xmlns:a16="http://schemas.microsoft.com/office/drawing/2014/main" id="{71F264C2-DFE2-83D1-BE81-A5A9BF133FE6}"/>
                  </a:ext>
                </a:extLst>
              </p:cNvPr>
              <p:cNvSpPr/>
              <p:nvPr/>
            </p:nvSpPr>
            <p:spPr>
              <a:xfrm>
                <a:off x="13763526" y="968014"/>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5" name="Google Shape;9955;p59">
                <a:extLst>
                  <a:ext uri="{FF2B5EF4-FFF2-40B4-BE49-F238E27FC236}">
                    <a16:creationId xmlns:a16="http://schemas.microsoft.com/office/drawing/2014/main" id="{3DCF122C-D24D-FD16-6B57-9BCA2CC69F6E}"/>
                  </a:ext>
                </a:extLst>
              </p:cNvPr>
              <p:cNvSpPr/>
              <p:nvPr/>
            </p:nvSpPr>
            <p:spPr>
              <a:xfrm>
                <a:off x="13763526" y="905316"/>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6" name="Google Shape;9956;p59">
                <a:extLst>
                  <a:ext uri="{FF2B5EF4-FFF2-40B4-BE49-F238E27FC236}">
                    <a16:creationId xmlns:a16="http://schemas.microsoft.com/office/drawing/2014/main" id="{E3A6341F-6703-86B8-2366-0D3801C8B304}"/>
                  </a:ext>
                </a:extLst>
              </p:cNvPr>
              <p:cNvSpPr/>
              <p:nvPr/>
            </p:nvSpPr>
            <p:spPr>
              <a:xfrm>
                <a:off x="13763526" y="832135"/>
                <a:ext cx="73180" cy="62797"/>
              </a:xfrm>
              <a:custGeom>
                <a:avLst/>
                <a:gdLst/>
                <a:ahLst/>
                <a:cxnLst/>
                <a:rect l="l" t="t" r="r" b="b"/>
                <a:pathLst>
                  <a:path w="740" h="635" extrusionOk="0">
                    <a:moveTo>
                      <a:pt x="740" y="635"/>
                    </a:moveTo>
                    <a:lnTo>
                      <a:pt x="740" y="635"/>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7" name="Google Shape;9957;p59">
                <a:extLst>
                  <a:ext uri="{FF2B5EF4-FFF2-40B4-BE49-F238E27FC236}">
                    <a16:creationId xmlns:a16="http://schemas.microsoft.com/office/drawing/2014/main" id="{67DAE9A4-67B5-783D-185A-37B4F1DDDFA1}"/>
                  </a:ext>
                </a:extLst>
              </p:cNvPr>
              <p:cNvSpPr/>
              <p:nvPr/>
            </p:nvSpPr>
            <p:spPr>
              <a:xfrm>
                <a:off x="13763526" y="769437"/>
                <a:ext cx="73180" cy="62797"/>
              </a:xfrm>
              <a:custGeom>
                <a:avLst/>
                <a:gdLst/>
                <a:ahLst/>
                <a:cxnLst/>
                <a:rect l="l" t="t" r="r" b="b"/>
                <a:pathLst>
                  <a:path w="740" h="635" extrusionOk="0">
                    <a:moveTo>
                      <a:pt x="740" y="634"/>
                    </a:moveTo>
                    <a:lnTo>
                      <a:pt x="740" y="634"/>
                    </a:lnTo>
                    <a:lnTo>
                      <a:pt x="0" y="0"/>
                    </a:lnTo>
                    <a:lnTo>
                      <a:pt x="0" y="0"/>
                    </a:lnTo>
                    <a:close/>
                  </a:path>
                </a:pathLst>
              </a:custGeom>
              <a:gradFill>
                <a:gsLst>
                  <a:gs pos="0">
                    <a:schemeClr val="dk1"/>
                  </a:gs>
                  <a:gs pos="24000">
                    <a:schemeClr val="lt2"/>
                  </a:gs>
                  <a:gs pos="45000">
                    <a:schemeClr val="lt2"/>
                  </a:gs>
                  <a:gs pos="76000">
                    <a:schemeClr val="lt2"/>
                  </a:gs>
                  <a:gs pos="100000">
                    <a:schemeClr val="dk1"/>
                  </a:gs>
                </a:gsLst>
                <a:lin ang="540001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8" name="Google Shape;9958;p59">
                <a:extLst>
                  <a:ext uri="{FF2B5EF4-FFF2-40B4-BE49-F238E27FC236}">
                    <a16:creationId xmlns:a16="http://schemas.microsoft.com/office/drawing/2014/main" id="{79AA8303-E68F-4C50-20B2-CF3B9704CA72}"/>
                  </a:ext>
                </a:extLst>
              </p:cNvPr>
              <p:cNvSpPr/>
              <p:nvPr/>
            </p:nvSpPr>
            <p:spPr>
              <a:xfrm>
                <a:off x="13700828" y="751142"/>
                <a:ext cx="20965" cy="4114917"/>
              </a:xfrm>
              <a:custGeom>
                <a:avLst/>
                <a:gdLst/>
                <a:ahLst/>
                <a:cxnLst/>
                <a:rect l="l" t="t" r="r" b="b"/>
                <a:pathLst>
                  <a:path w="212" h="41610" extrusionOk="0">
                    <a:moveTo>
                      <a:pt x="106" y="1"/>
                    </a:moveTo>
                    <a:cubicBezTo>
                      <a:pt x="53" y="1"/>
                      <a:pt x="0" y="27"/>
                      <a:pt x="0" y="80"/>
                    </a:cubicBezTo>
                    <a:lnTo>
                      <a:pt x="0" y="41504"/>
                    </a:lnTo>
                    <a:cubicBezTo>
                      <a:pt x="0" y="41504"/>
                      <a:pt x="106" y="41609"/>
                      <a:pt x="106" y="41609"/>
                    </a:cubicBezTo>
                    <a:cubicBezTo>
                      <a:pt x="211" y="41609"/>
                      <a:pt x="211" y="41609"/>
                      <a:pt x="211" y="41504"/>
                    </a:cubicBezTo>
                    <a:lnTo>
                      <a:pt x="211" y="80"/>
                    </a:lnTo>
                    <a:cubicBezTo>
                      <a:pt x="211"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959" name="Google Shape;9959;p59">
                <a:extLst>
                  <a:ext uri="{FF2B5EF4-FFF2-40B4-BE49-F238E27FC236}">
                    <a16:creationId xmlns:a16="http://schemas.microsoft.com/office/drawing/2014/main" id="{C978E779-7B94-0833-C87D-FCD9EF5C32C4}"/>
                  </a:ext>
                </a:extLst>
              </p:cNvPr>
              <p:cNvSpPr/>
              <p:nvPr/>
            </p:nvSpPr>
            <p:spPr>
              <a:xfrm>
                <a:off x="13878439" y="751142"/>
                <a:ext cx="20965" cy="4114917"/>
              </a:xfrm>
              <a:custGeom>
                <a:avLst/>
                <a:gdLst/>
                <a:ahLst/>
                <a:cxnLst/>
                <a:rect l="l" t="t" r="r" b="b"/>
                <a:pathLst>
                  <a:path w="212" h="41610" extrusionOk="0">
                    <a:moveTo>
                      <a:pt x="106" y="1"/>
                    </a:moveTo>
                    <a:cubicBezTo>
                      <a:pt x="53" y="1"/>
                      <a:pt x="1" y="27"/>
                      <a:pt x="1" y="80"/>
                    </a:cubicBezTo>
                    <a:lnTo>
                      <a:pt x="1" y="41504"/>
                    </a:lnTo>
                    <a:cubicBezTo>
                      <a:pt x="1" y="41504"/>
                      <a:pt x="1" y="41609"/>
                      <a:pt x="106" y="41609"/>
                    </a:cubicBezTo>
                    <a:cubicBezTo>
                      <a:pt x="106" y="41609"/>
                      <a:pt x="212" y="41609"/>
                      <a:pt x="212" y="41504"/>
                    </a:cubicBezTo>
                    <a:lnTo>
                      <a:pt x="212" y="80"/>
                    </a:lnTo>
                    <a:cubicBezTo>
                      <a:pt x="212" y="27"/>
                      <a:pt x="159" y="1"/>
                      <a:pt x="106" y="1"/>
                    </a:cubicBezTo>
                    <a:close/>
                  </a:path>
                </a:pathLst>
              </a:custGeom>
              <a:gradFill>
                <a:gsLst>
                  <a:gs pos="0">
                    <a:schemeClr val="dk1"/>
                  </a:gs>
                  <a:gs pos="24000">
                    <a:schemeClr val="lt2"/>
                  </a:gs>
                  <a:gs pos="45000">
                    <a:schemeClr val="lt2"/>
                  </a:gs>
                  <a:gs pos="76000">
                    <a:schemeClr val="lt2"/>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grpSp>
      </p:grpSp>
      <p:sp>
        <p:nvSpPr>
          <p:cNvPr id="9960" name="Google Shape;9960;p59">
            <a:extLst>
              <a:ext uri="{FF2B5EF4-FFF2-40B4-BE49-F238E27FC236}">
                <a16:creationId xmlns:a16="http://schemas.microsoft.com/office/drawing/2014/main" id="{744392B9-6310-3072-2965-A3F222012292}"/>
              </a:ext>
            </a:extLst>
          </p:cNvPr>
          <p:cNvSpPr txBox="1"/>
          <p:nvPr/>
        </p:nvSpPr>
        <p:spPr>
          <a:xfrm>
            <a:off x="3072000" y="4000463"/>
            <a:ext cx="3000000" cy="434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bg2"/>
                </a:solidFill>
                <a:latin typeface="Fira Sans Condensed"/>
                <a:ea typeface="Fira Sans Condensed"/>
                <a:cs typeface="Fira Sans Condensed"/>
                <a:sym typeface="Fira Sans Condensed"/>
              </a:rPr>
              <a:t>Please keep this slide for attribution</a:t>
            </a:r>
            <a:endParaRPr sz="1200">
              <a:solidFill>
                <a:schemeClr val="bg2"/>
              </a:solidFill>
              <a:latin typeface="Fira Sans Condensed"/>
              <a:ea typeface="Fira Sans Condensed"/>
              <a:cs typeface="Fira Sans Condensed"/>
              <a:sym typeface="Fira Sans Condensed"/>
            </a:endParaRPr>
          </a:p>
        </p:txBody>
      </p:sp>
      <p:grpSp>
        <p:nvGrpSpPr>
          <p:cNvPr id="10081" name="Google Shape;10081;p59">
            <a:extLst>
              <a:ext uri="{FF2B5EF4-FFF2-40B4-BE49-F238E27FC236}">
                <a16:creationId xmlns:a16="http://schemas.microsoft.com/office/drawing/2014/main" id="{A0F84FAA-5043-72DA-04D1-73B60556AA55}"/>
              </a:ext>
            </a:extLst>
          </p:cNvPr>
          <p:cNvGrpSpPr/>
          <p:nvPr/>
        </p:nvGrpSpPr>
        <p:grpSpPr>
          <a:xfrm rot="1314047">
            <a:off x="1043207" y="-42869"/>
            <a:ext cx="1464647" cy="1239636"/>
            <a:chOff x="2906800" y="421925"/>
            <a:chExt cx="931500" cy="850075"/>
          </a:xfrm>
        </p:grpSpPr>
        <p:sp>
          <p:nvSpPr>
            <p:cNvPr id="10082" name="Google Shape;10082;p59">
              <a:extLst>
                <a:ext uri="{FF2B5EF4-FFF2-40B4-BE49-F238E27FC236}">
                  <a16:creationId xmlns:a16="http://schemas.microsoft.com/office/drawing/2014/main" id="{7DF26B1C-22DB-A2C9-7E5F-4D22ECBB8F80}"/>
                </a:ext>
              </a:extLst>
            </p:cNvPr>
            <p:cNvSpPr/>
            <p:nvPr/>
          </p:nvSpPr>
          <p:spPr>
            <a:xfrm>
              <a:off x="2906800" y="421925"/>
              <a:ext cx="931500" cy="850075"/>
            </a:xfrm>
            <a:custGeom>
              <a:avLst/>
              <a:gdLst/>
              <a:ahLst/>
              <a:cxnLst/>
              <a:rect l="l" t="t" r="r" b="b"/>
              <a:pathLst>
                <a:path w="37260" h="34003" extrusionOk="0">
                  <a:moveTo>
                    <a:pt x="34154" y="0"/>
                  </a:moveTo>
                  <a:cubicBezTo>
                    <a:pt x="33248" y="0"/>
                    <a:pt x="32519" y="465"/>
                    <a:pt x="31953" y="830"/>
                  </a:cubicBezTo>
                  <a:cubicBezTo>
                    <a:pt x="31639" y="1044"/>
                    <a:pt x="31312" y="1220"/>
                    <a:pt x="30985" y="1371"/>
                  </a:cubicBezTo>
                  <a:cubicBezTo>
                    <a:pt x="30394" y="1622"/>
                    <a:pt x="29866" y="1999"/>
                    <a:pt x="29451" y="2477"/>
                  </a:cubicBezTo>
                  <a:cubicBezTo>
                    <a:pt x="29287" y="2502"/>
                    <a:pt x="29149" y="2553"/>
                    <a:pt x="29011" y="2616"/>
                  </a:cubicBezTo>
                  <a:cubicBezTo>
                    <a:pt x="28772" y="2716"/>
                    <a:pt x="28545" y="2842"/>
                    <a:pt x="28332" y="2980"/>
                  </a:cubicBezTo>
                  <a:cubicBezTo>
                    <a:pt x="27954" y="2754"/>
                    <a:pt x="27527" y="2641"/>
                    <a:pt x="27087" y="2641"/>
                  </a:cubicBezTo>
                  <a:lnTo>
                    <a:pt x="22019" y="2641"/>
                  </a:lnTo>
                  <a:cubicBezTo>
                    <a:pt x="21755" y="2641"/>
                    <a:pt x="21504" y="2678"/>
                    <a:pt x="21252" y="2766"/>
                  </a:cubicBezTo>
                  <a:lnTo>
                    <a:pt x="14990" y="2766"/>
                  </a:lnTo>
                  <a:cubicBezTo>
                    <a:pt x="14751" y="2678"/>
                    <a:pt x="14499" y="2641"/>
                    <a:pt x="14248" y="2641"/>
                  </a:cubicBezTo>
                  <a:lnTo>
                    <a:pt x="9180" y="2641"/>
                  </a:lnTo>
                  <a:cubicBezTo>
                    <a:pt x="8740" y="2641"/>
                    <a:pt x="8325" y="2754"/>
                    <a:pt x="7948" y="2968"/>
                  </a:cubicBezTo>
                  <a:cubicBezTo>
                    <a:pt x="6615" y="3332"/>
                    <a:pt x="5835" y="4213"/>
                    <a:pt x="5559" y="5621"/>
                  </a:cubicBezTo>
                  <a:cubicBezTo>
                    <a:pt x="5483" y="6036"/>
                    <a:pt x="4653" y="9154"/>
                    <a:pt x="3987" y="11657"/>
                  </a:cubicBezTo>
                  <a:lnTo>
                    <a:pt x="3974" y="11707"/>
                  </a:lnTo>
                  <a:cubicBezTo>
                    <a:pt x="2239" y="18208"/>
                    <a:pt x="1095" y="22559"/>
                    <a:pt x="944" y="23590"/>
                  </a:cubicBezTo>
                  <a:cubicBezTo>
                    <a:pt x="906" y="23867"/>
                    <a:pt x="843" y="24169"/>
                    <a:pt x="768" y="24521"/>
                  </a:cubicBezTo>
                  <a:cubicBezTo>
                    <a:pt x="466" y="25904"/>
                    <a:pt x="1" y="27979"/>
                    <a:pt x="1334" y="30154"/>
                  </a:cubicBezTo>
                  <a:cubicBezTo>
                    <a:pt x="2993" y="32883"/>
                    <a:pt x="5269" y="33009"/>
                    <a:pt x="9155" y="33009"/>
                  </a:cubicBezTo>
                  <a:cubicBezTo>
                    <a:pt x="9960" y="33009"/>
                    <a:pt x="10890" y="32996"/>
                    <a:pt x="11984" y="32996"/>
                  </a:cubicBezTo>
                  <a:lnTo>
                    <a:pt x="11997" y="32996"/>
                  </a:lnTo>
                  <a:lnTo>
                    <a:pt x="14160" y="32971"/>
                  </a:lnTo>
                  <a:cubicBezTo>
                    <a:pt x="14482" y="33603"/>
                    <a:pt x="15145" y="34002"/>
                    <a:pt x="15850" y="34002"/>
                  </a:cubicBezTo>
                  <a:cubicBezTo>
                    <a:pt x="15861" y="34002"/>
                    <a:pt x="15872" y="34002"/>
                    <a:pt x="15883" y="34002"/>
                  </a:cubicBezTo>
                  <a:cubicBezTo>
                    <a:pt x="16298" y="34002"/>
                    <a:pt x="16700" y="33876"/>
                    <a:pt x="17039" y="33625"/>
                  </a:cubicBezTo>
                  <a:cubicBezTo>
                    <a:pt x="17329" y="33424"/>
                    <a:pt x="17605" y="33197"/>
                    <a:pt x="17907" y="32946"/>
                  </a:cubicBezTo>
                  <a:lnTo>
                    <a:pt x="30985" y="32946"/>
                  </a:lnTo>
                  <a:cubicBezTo>
                    <a:pt x="31727" y="32946"/>
                    <a:pt x="32431" y="32606"/>
                    <a:pt x="32884" y="32003"/>
                  </a:cubicBezTo>
                  <a:cubicBezTo>
                    <a:pt x="33336" y="31412"/>
                    <a:pt x="33475" y="30632"/>
                    <a:pt x="33274" y="29915"/>
                  </a:cubicBezTo>
                  <a:lnTo>
                    <a:pt x="32217" y="26193"/>
                  </a:lnTo>
                  <a:cubicBezTo>
                    <a:pt x="32896" y="26181"/>
                    <a:pt x="33550" y="25854"/>
                    <a:pt x="33978" y="25313"/>
                  </a:cubicBezTo>
                  <a:cubicBezTo>
                    <a:pt x="34368" y="24785"/>
                    <a:pt x="34506" y="24106"/>
                    <a:pt x="34317" y="23465"/>
                  </a:cubicBezTo>
                  <a:lnTo>
                    <a:pt x="32909" y="18057"/>
                  </a:lnTo>
                  <a:cubicBezTo>
                    <a:pt x="32859" y="17844"/>
                    <a:pt x="32771" y="17655"/>
                    <a:pt x="32657" y="17479"/>
                  </a:cubicBezTo>
                  <a:lnTo>
                    <a:pt x="32532" y="16989"/>
                  </a:lnTo>
                  <a:cubicBezTo>
                    <a:pt x="32758" y="16687"/>
                    <a:pt x="32959" y="16410"/>
                    <a:pt x="33123" y="16171"/>
                  </a:cubicBezTo>
                  <a:lnTo>
                    <a:pt x="33148" y="16133"/>
                  </a:lnTo>
                  <a:cubicBezTo>
                    <a:pt x="33311" y="15882"/>
                    <a:pt x="33450" y="15668"/>
                    <a:pt x="33538" y="15517"/>
                  </a:cubicBezTo>
                  <a:lnTo>
                    <a:pt x="33563" y="15467"/>
                  </a:lnTo>
                  <a:lnTo>
                    <a:pt x="33701" y="15241"/>
                  </a:lnTo>
                  <a:cubicBezTo>
                    <a:pt x="33978" y="14750"/>
                    <a:pt x="34028" y="14159"/>
                    <a:pt x="33827" y="13631"/>
                  </a:cubicBezTo>
                  <a:cubicBezTo>
                    <a:pt x="33915" y="13266"/>
                    <a:pt x="33978" y="12914"/>
                    <a:pt x="34053" y="12575"/>
                  </a:cubicBezTo>
                  <a:cubicBezTo>
                    <a:pt x="34129" y="12172"/>
                    <a:pt x="34267" y="11493"/>
                    <a:pt x="34342" y="11280"/>
                  </a:cubicBezTo>
                  <a:cubicBezTo>
                    <a:pt x="34757" y="10424"/>
                    <a:pt x="35411" y="9255"/>
                    <a:pt x="35424" y="9242"/>
                  </a:cubicBezTo>
                  <a:cubicBezTo>
                    <a:pt x="35625" y="8878"/>
                    <a:pt x="35738" y="8475"/>
                    <a:pt x="35751" y="8060"/>
                  </a:cubicBezTo>
                  <a:cubicBezTo>
                    <a:pt x="36304" y="7457"/>
                    <a:pt x="36405" y="6564"/>
                    <a:pt x="36002" y="5860"/>
                  </a:cubicBezTo>
                  <a:cubicBezTo>
                    <a:pt x="36053" y="5722"/>
                    <a:pt x="36103" y="5583"/>
                    <a:pt x="36166" y="5457"/>
                  </a:cubicBezTo>
                  <a:cubicBezTo>
                    <a:pt x="37260" y="3106"/>
                    <a:pt x="37046" y="1408"/>
                    <a:pt x="35524" y="415"/>
                  </a:cubicBezTo>
                  <a:cubicBezTo>
                    <a:pt x="35449" y="365"/>
                    <a:pt x="35361" y="314"/>
                    <a:pt x="35273" y="264"/>
                  </a:cubicBezTo>
                  <a:cubicBezTo>
                    <a:pt x="34933" y="88"/>
                    <a:pt x="34544" y="0"/>
                    <a:pt x="34154" y="0"/>
                  </a:cubicBezTo>
                  <a:close/>
                </a:path>
              </a:pathLst>
            </a:custGeom>
            <a:solidFill>
              <a:schemeClr val="lt1"/>
            </a:solidFill>
            <a:ln>
              <a:noFill/>
            </a:ln>
            <a:effectLst>
              <a:outerShdw blurRad="28575" dist="9525" dir="5400000" algn="bl" rotWithShape="0">
                <a:schemeClr val="dk2">
                  <a:alpha val="4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59">
              <a:extLst>
                <a:ext uri="{FF2B5EF4-FFF2-40B4-BE49-F238E27FC236}">
                  <a16:creationId xmlns:a16="http://schemas.microsoft.com/office/drawing/2014/main" id="{3D3C8F19-8C61-38B2-D77B-56A79E614FFF}"/>
                </a:ext>
              </a:extLst>
            </p:cNvPr>
            <p:cNvSpPr/>
            <p:nvPr/>
          </p:nvSpPr>
          <p:spPr>
            <a:xfrm>
              <a:off x="2957100" y="469025"/>
              <a:ext cx="828700" cy="756150"/>
            </a:xfrm>
            <a:custGeom>
              <a:avLst/>
              <a:gdLst/>
              <a:ahLst/>
              <a:cxnLst/>
              <a:rect l="l" t="t" r="r" b="b"/>
              <a:pathLst>
                <a:path w="33148" h="30246" extrusionOk="0">
                  <a:moveTo>
                    <a:pt x="32138" y="1"/>
                  </a:moveTo>
                  <a:cubicBezTo>
                    <a:pt x="31795" y="1"/>
                    <a:pt x="31400" y="246"/>
                    <a:pt x="30960" y="530"/>
                  </a:cubicBezTo>
                  <a:cubicBezTo>
                    <a:pt x="30557" y="807"/>
                    <a:pt x="30130" y="1046"/>
                    <a:pt x="29690" y="1235"/>
                  </a:cubicBezTo>
                  <a:cubicBezTo>
                    <a:pt x="29048" y="1499"/>
                    <a:pt x="28394" y="2303"/>
                    <a:pt x="27866" y="3158"/>
                  </a:cubicBezTo>
                  <a:cubicBezTo>
                    <a:pt x="27891" y="3096"/>
                    <a:pt x="27929" y="3020"/>
                    <a:pt x="27967" y="2957"/>
                  </a:cubicBezTo>
                  <a:cubicBezTo>
                    <a:pt x="28030" y="2832"/>
                    <a:pt x="28042" y="2693"/>
                    <a:pt x="28005" y="2555"/>
                  </a:cubicBezTo>
                  <a:cubicBezTo>
                    <a:pt x="27992" y="2517"/>
                    <a:pt x="27954" y="2479"/>
                    <a:pt x="27917" y="2454"/>
                  </a:cubicBezTo>
                  <a:cubicBezTo>
                    <a:pt x="27891" y="2442"/>
                    <a:pt x="27863" y="2435"/>
                    <a:pt x="27835" y="2435"/>
                  </a:cubicBezTo>
                  <a:cubicBezTo>
                    <a:pt x="27807" y="2435"/>
                    <a:pt x="27778" y="2442"/>
                    <a:pt x="27753" y="2454"/>
                  </a:cubicBezTo>
                  <a:cubicBezTo>
                    <a:pt x="27715" y="2479"/>
                    <a:pt x="26823" y="2869"/>
                    <a:pt x="25867" y="4051"/>
                  </a:cubicBezTo>
                  <a:lnTo>
                    <a:pt x="25791" y="4152"/>
                  </a:lnTo>
                  <a:lnTo>
                    <a:pt x="25427" y="2794"/>
                  </a:lnTo>
                  <a:cubicBezTo>
                    <a:pt x="25414" y="2718"/>
                    <a:pt x="25251" y="2643"/>
                    <a:pt x="25087" y="2643"/>
                  </a:cubicBezTo>
                  <a:lnTo>
                    <a:pt x="20020" y="2643"/>
                  </a:lnTo>
                  <a:cubicBezTo>
                    <a:pt x="20007" y="2641"/>
                    <a:pt x="19994" y="2641"/>
                    <a:pt x="19981" y="2641"/>
                  </a:cubicBezTo>
                  <a:cubicBezTo>
                    <a:pt x="19893" y="2641"/>
                    <a:pt x="19809" y="2676"/>
                    <a:pt x="19743" y="2731"/>
                  </a:cubicBezTo>
                  <a:cubicBezTo>
                    <a:pt x="19730" y="2744"/>
                    <a:pt x="19730" y="2744"/>
                    <a:pt x="19730" y="2756"/>
                  </a:cubicBezTo>
                  <a:lnTo>
                    <a:pt x="12525" y="2756"/>
                  </a:lnTo>
                  <a:cubicBezTo>
                    <a:pt x="12512" y="2756"/>
                    <a:pt x="12512" y="2744"/>
                    <a:pt x="12512" y="2744"/>
                  </a:cubicBezTo>
                  <a:cubicBezTo>
                    <a:pt x="12437" y="2668"/>
                    <a:pt x="12336" y="2643"/>
                    <a:pt x="12236" y="2643"/>
                  </a:cubicBezTo>
                  <a:lnTo>
                    <a:pt x="7181" y="2643"/>
                  </a:lnTo>
                  <a:cubicBezTo>
                    <a:pt x="7005" y="2643"/>
                    <a:pt x="6854" y="2718"/>
                    <a:pt x="6829" y="2806"/>
                  </a:cubicBezTo>
                  <a:lnTo>
                    <a:pt x="6816" y="2844"/>
                  </a:lnTo>
                  <a:cubicBezTo>
                    <a:pt x="5873" y="2970"/>
                    <a:pt x="5559" y="3297"/>
                    <a:pt x="5408" y="4102"/>
                  </a:cubicBezTo>
                  <a:cubicBezTo>
                    <a:pt x="5320" y="4542"/>
                    <a:pt x="4578" y="7333"/>
                    <a:pt x="3786" y="10288"/>
                  </a:cubicBezTo>
                  <a:cubicBezTo>
                    <a:pt x="2453" y="15293"/>
                    <a:pt x="944" y="20977"/>
                    <a:pt x="805" y="21970"/>
                  </a:cubicBezTo>
                  <a:cubicBezTo>
                    <a:pt x="755" y="22322"/>
                    <a:pt x="680" y="22675"/>
                    <a:pt x="592" y="23052"/>
                  </a:cubicBezTo>
                  <a:cubicBezTo>
                    <a:pt x="315" y="24322"/>
                    <a:pt x="1" y="25768"/>
                    <a:pt x="931" y="27302"/>
                  </a:cubicBezTo>
                  <a:cubicBezTo>
                    <a:pt x="1987" y="29025"/>
                    <a:pt x="3132" y="29251"/>
                    <a:pt x="7143" y="29251"/>
                  </a:cubicBezTo>
                  <a:cubicBezTo>
                    <a:pt x="7948" y="29251"/>
                    <a:pt x="8891" y="29239"/>
                    <a:pt x="9972" y="29239"/>
                  </a:cubicBezTo>
                  <a:cubicBezTo>
                    <a:pt x="11242" y="29226"/>
                    <a:pt x="12802" y="29201"/>
                    <a:pt x="14587" y="29201"/>
                  </a:cubicBezTo>
                  <a:cubicBezTo>
                    <a:pt x="14348" y="29465"/>
                    <a:pt x="14109" y="29729"/>
                    <a:pt x="13858" y="29993"/>
                  </a:cubicBezTo>
                  <a:cubicBezTo>
                    <a:pt x="13820" y="30043"/>
                    <a:pt x="13795" y="30106"/>
                    <a:pt x="13795" y="30169"/>
                  </a:cubicBezTo>
                  <a:cubicBezTo>
                    <a:pt x="13803" y="30218"/>
                    <a:pt x="13832" y="30246"/>
                    <a:pt x="13869" y="30246"/>
                  </a:cubicBezTo>
                  <a:cubicBezTo>
                    <a:pt x="13889" y="30246"/>
                    <a:pt x="13911" y="30237"/>
                    <a:pt x="13933" y="30219"/>
                  </a:cubicBezTo>
                  <a:cubicBezTo>
                    <a:pt x="14361" y="29905"/>
                    <a:pt x="14789" y="29553"/>
                    <a:pt x="15191" y="29188"/>
                  </a:cubicBezTo>
                  <a:lnTo>
                    <a:pt x="28960" y="29188"/>
                  </a:lnTo>
                  <a:cubicBezTo>
                    <a:pt x="29124" y="29188"/>
                    <a:pt x="29262" y="29125"/>
                    <a:pt x="29363" y="29000"/>
                  </a:cubicBezTo>
                  <a:cubicBezTo>
                    <a:pt x="29451" y="28874"/>
                    <a:pt x="29488" y="28710"/>
                    <a:pt x="29438" y="28560"/>
                  </a:cubicBezTo>
                  <a:lnTo>
                    <a:pt x="28042" y="23668"/>
                  </a:lnTo>
                  <a:lnTo>
                    <a:pt x="28457" y="22436"/>
                  </a:lnTo>
                  <a:lnTo>
                    <a:pt x="30117" y="22436"/>
                  </a:lnTo>
                  <a:cubicBezTo>
                    <a:pt x="30381" y="22436"/>
                    <a:pt x="30557" y="22272"/>
                    <a:pt x="30494" y="22071"/>
                  </a:cubicBezTo>
                  <a:lnTo>
                    <a:pt x="29086" y="16664"/>
                  </a:lnTo>
                  <a:cubicBezTo>
                    <a:pt x="29061" y="16576"/>
                    <a:pt x="29011" y="16513"/>
                    <a:pt x="28935" y="16475"/>
                  </a:cubicBezTo>
                  <a:lnTo>
                    <a:pt x="28470" y="14664"/>
                  </a:lnTo>
                  <a:cubicBezTo>
                    <a:pt x="28659" y="14438"/>
                    <a:pt x="28847" y="14199"/>
                    <a:pt x="29023" y="13985"/>
                  </a:cubicBezTo>
                  <a:cubicBezTo>
                    <a:pt x="29224" y="13709"/>
                    <a:pt x="29413" y="13445"/>
                    <a:pt x="29577" y="13218"/>
                  </a:cubicBezTo>
                  <a:cubicBezTo>
                    <a:pt x="29727" y="12992"/>
                    <a:pt x="29853" y="12778"/>
                    <a:pt x="29941" y="12640"/>
                  </a:cubicBezTo>
                  <a:lnTo>
                    <a:pt x="30067" y="12414"/>
                  </a:lnTo>
                  <a:lnTo>
                    <a:pt x="29903" y="12602"/>
                  </a:lnTo>
                  <a:cubicBezTo>
                    <a:pt x="29803" y="12728"/>
                    <a:pt x="29665" y="12891"/>
                    <a:pt x="29488" y="13093"/>
                  </a:cubicBezTo>
                  <a:lnTo>
                    <a:pt x="29438" y="13143"/>
                  </a:lnTo>
                  <a:cubicBezTo>
                    <a:pt x="29803" y="12338"/>
                    <a:pt x="30017" y="11282"/>
                    <a:pt x="30205" y="10326"/>
                  </a:cubicBezTo>
                  <a:cubicBezTo>
                    <a:pt x="30344" y="9634"/>
                    <a:pt x="30494" y="8918"/>
                    <a:pt x="30645" y="8603"/>
                  </a:cubicBezTo>
                  <a:cubicBezTo>
                    <a:pt x="31085" y="7685"/>
                    <a:pt x="31777" y="6453"/>
                    <a:pt x="31790" y="6440"/>
                  </a:cubicBezTo>
                  <a:cubicBezTo>
                    <a:pt x="31878" y="6302"/>
                    <a:pt x="31890" y="6139"/>
                    <a:pt x="31840" y="5988"/>
                  </a:cubicBezTo>
                  <a:cubicBezTo>
                    <a:pt x="31815" y="5950"/>
                    <a:pt x="31790" y="5925"/>
                    <a:pt x="31765" y="5912"/>
                  </a:cubicBezTo>
                  <a:cubicBezTo>
                    <a:pt x="31735" y="5900"/>
                    <a:pt x="31706" y="5894"/>
                    <a:pt x="31677" y="5894"/>
                  </a:cubicBezTo>
                  <a:cubicBezTo>
                    <a:pt x="31621" y="5894"/>
                    <a:pt x="31568" y="5917"/>
                    <a:pt x="31526" y="5950"/>
                  </a:cubicBezTo>
                  <a:cubicBezTo>
                    <a:pt x="31123" y="6239"/>
                    <a:pt x="30759" y="6541"/>
                    <a:pt x="30394" y="6855"/>
                  </a:cubicBezTo>
                  <a:cubicBezTo>
                    <a:pt x="30457" y="6793"/>
                    <a:pt x="30520" y="6717"/>
                    <a:pt x="30582" y="6642"/>
                  </a:cubicBezTo>
                  <a:lnTo>
                    <a:pt x="30645" y="6579"/>
                  </a:lnTo>
                  <a:cubicBezTo>
                    <a:pt x="30796" y="6440"/>
                    <a:pt x="30960" y="6290"/>
                    <a:pt x="31111" y="6151"/>
                  </a:cubicBezTo>
                  <a:cubicBezTo>
                    <a:pt x="31274" y="6000"/>
                    <a:pt x="31425" y="5837"/>
                    <a:pt x="31576" y="5699"/>
                  </a:cubicBezTo>
                  <a:cubicBezTo>
                    <a:pt x="31714" y="5560"/>
                    <a:pt x="31853" y="5422"/>
                    <a:pt x="31978" y="5309"/>
                  </a:cubicBezTo>
                  <a:cubicBezTo>
                    <a:pt x="32091" y="5208"/>
                    <a:pt x="32192" y="5095"/>
                    <a:pt x="32268" y="5020"/>
                  </a:cubicBezTo>
                  <a:lnTo>
                    <a:pt x="32368" y="4906"/>
                  </a:lnTo>
                  <a:lnTo>
                    <a:pt x="32255" y="4957"/>
                  </a:lnTo>
                  <a:cubicBezTo>
                    <a:pt x="32179" y="4994"/>
                    <a:pt x="32066" y="5057"/>
                    <a:pt x="31941" y="5133"/>
                  </a:cubicBezTo>
                  <a:lnTo>
                    <a:pt x="31878" y="5170"/>
                  </a:lnTo>
                  <a:lnTo>
                    <a:pt x="31878" y="5133"/>
                  </a:lnTo>
                  <a:cubicBezTo>
                    <a:pt x="31928" y="4315"/>
                    <a:pt x="32117" y="3523"/>
                    <a:pt x="32444" y="2769"/>
                  </a:cubicBezTo>
                  <a:cubicBezTo>
                    <a:pt x="33135" y="1310"/>
                    <a:pt x="33148" y="530"/>
                    <a:pt x="32481" y="103"/>
                  </a:cubicBezTo>
                  <a:lnTo>
                    <a:pt x="32418" y="65"/>
                  </a:lnTo>
                  <a:cubicBezTo>
                    <a:pt x="32329" y="21"/>
                    <a:pt x="32236" y="1"/>
                    <a:pt x="32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59">
              <a:extLst>
                <a:ext uri="{FF2B5EF4-FFF2-40B4-BE49-F238E27FC236}">
                  <a16:creationId xmlns:a16="http://schemas.microsoft.com/office/drawing/2014/main" id="{4042228F-66D2-278A-6CFD-A87E658A99C0}"/>
                </a:ext>
              </a:extLst>
            </p:cNvPr>
            <p:cNvSpPr/>
            <p:nvPr/>
          </p:nvSpPr>
          <p:spPr>
            <a:xfrm>
              <a:off x="3016825" y="549850"/>
              <a:ext cx="649825" cy="460275"/>
            </a:xfrm>
            <a:custGeom>
              <a:avLst/>
              <a:gdLst/>
              <a:ahLst/>
              <a:cxnLst/>
              <a:rect l="l" t="t" r="r" b="b"/>
              <a:pathLst>
                <a:path w="25993" h="18411" extrusionOk="0">
                  <a:moveTo>
                    <a:pt x="10520" y="303"/>
                  </a:moveTo>
                  <a:cubicBezTo>
                    <a:pt x="10655" y="305"/>
                    <a:pt x="10752" y="367"/>
                    <a:pt x="10752" y="454"/>
                  </a:cubicBezTo>
                  <a:cubicBezTo>
                    <a:pt x="10752" y="529"/>
                    <a:pt x="10652" y="592"/>
                    <a:pt x="10513" y="592"/>
                  </a:cubicBezTo>
                  <a:cubicBezTo>
                    <a:pt x="10388" y="592"/>
                    <a:pt x="10287" y="529"/>
                    <a:pt x="10287" y="454"/>
                  </a:cubicBezTo>
                  <a:cubicBezTo>
                    <a:pt x="10287" y="367"/>
                    <a:pt x="10397" y="305"/>
                    <a:pt x="10520" y="303"/>
                  </a:cubicBezTo>
                  <a:close/>
                  <a:moveTo>
                    <a:pt x="12073" y="303"/>
                  </a:moveTo>
                  <a:cubicBezTo>
                    <a:pt x="12198" y="303"/>
                    <a:pt x="12299" y="366"/>
                    <a:pt x="12299" y="454"/>
                  </a:cubicBezTo>
                  <a:cubicBezTo>
                    <a:pt x="12299" y="529"/>
                    <a:pt x="12198" y="592"/>
                    <a:pt x="12073" y="592"/>
                  </a:cubicBezTo>
                  <a:cubicBezTo>
                    <a:pt x="11947" y="592"/>
                    <a:pt x="11834" y="529"/>
                    <a:pt x="11834" y="454"/>
                  </a:cubicBezTo>
                  <a:cubicBezTo>
                    <a:pt x="11834" y="366"/>
                    <a:pt x="11947" y="303"/>
                    <a:pt x="12073" y="303"/>
                  </a:cubicBezTo>
                  <a:close/>
                  <a:moveTo>
                    <a:pt x="13626" y="303"/>
                  </a:moveTo>
                  <a:cubicBezTo>
                    <a:pt x="13749" y="305"/>
                    <a:pt x="13858" y="367"/>
                    <a:pt x="13858" y="454"/>
                  </a:cubicBezTo>
                  <a:cubicBezTo>
                    <a:pt x="13858" y="529"/>
                    <a:pt x="13745" y="592"/>
                    <a:pt x="13619" y="592"/>
                  </a:cubicBezTo>
                  <a:cubicBezTo>
                    <a:pt x="13494" y="592"/>
                    <a:pt x="13393" y="529"/>
                    <a:pt x="13393" y="454"/>
                  </a:cubicBezTo>
                  <a:cubicBezTo>
                    <a:pt x="13393" y="367"/>
                    <a:pt x="13502" y="305"/>
                    <a:pt x="13626" y="303"/>
                  </a:cubicBezTo>
                  <a:close/>
                  <a:moveTo>
                    <a:pt x="15179" y="303"/>
                  </a:moveTo>
                  <a:cubicBezTo>
                    <a:pt x="15304" y="303"/>
                    <a:pt x="15405" y="366"/>
                    <a:pt x="15405" y="454"/>
                  </a:cubicBezTo>
                  <a:cubicBezTo>
                    <a:pt x="15405" y="529"/>
                    <a:pt x="15304" y="592"/>
                    <a:pt x="15179" y="592"/>
                  </a:cubicBezTo>
                  <a:cubicBezTo>
                    <a:pt x="15040" y="592"/>
                    <a:pt x="14940" y="529"/>
                    <a:pt x="14940" y="454"/>
                  </a:cubicBezTo>
                  <a:cubicBezTo>
                    <a:pt x="14940" y="366"/>
                    <a:pt x="15053" y="303"/>
                    <a:pt x="15179" y="303"/>
                  </a:cubicBezTo>
                  <a:close/>
                  <a:moveTo>
                    <a:pt x="16725" y="303"/>
                  </a:moveTo>
                  <a:cubicBezTo>
                    <a:pt x="16851" y="303"/>
                    <a:pt x="16952" y="366"/>
                    <a:pt x="16952" y="454"/>
                  </a:cubicBezTo>
                  <a:cubicBezTo>
                    <a:pt x="16952" y="529"/>
                    <a:pt x="16851" y="592"/>
                    <a:pt x="16725" y="592"/>
                  </a:cubicBezTo>
                  <a:cubicBezTo>
                    <a:pt x="16600" y="592"/>
                    <a:pt x="16499" y="529"/>
                    <a:pt x="16499" y="454"/>
                  </a:cubicBezTo>
                  <a:cubicBezTo>
                    <a:pt x="16499" y="366"/>
                    <a:pt x="16600" y="303"/>
                    <a:pt x="16725" y="303"/>
                  </a:cubicBezTo>
                  <a:close/>
                  <a:moveTo>
                    <a:pt x="13544" y="3899"/>
                  </a:moveTo>
                  <a:lnTo>
                    <a:pt x="13582" y="3924"/>
                  </a:lnTo>
                  <a:cubicBezTo>
                    <a:pt x="14185" y="4213"/>
                    <a:pt x="14776" y="4515"/>
                    <a:pt x="15367" y="4830"/>
                  </a:cubicBezTo>
                  <a:lnTo>
                    <a:pt x="16247" y="5307"/>
                  </a:lnTo>
                  <a:cubicBezTo>
                    <a:pt x="16537" y="5458"/>
                    <a:pt x="16838" y="5622"/>
                    <a:pt x="17128" y="5798"/>
                  </a:cubicBezTo>
                  <a:cubicBezTo>
                    <a:pt x="16813" y="5660"/>
                    <a:pt x="16511" y="5521"/>
                    <a:pt x="16210" y="5396"/>
                  </a:cubicBezTo>
                  <a:lnTo>
                    <a:pt x="15292" y="4968"/>
                  </a:lnTo>
                  <a:cubicBezTo>
                    <a:pt x="14713" y="4691"/>
                    <a:pt x="14122" y="4415"/>
                    <a:pt x="13544" y="4113"/>
                  </a:cubicBezTo>
                  <a:cubicBezTo>
                    <a:pt x="12953" y="4402"/>
                    <a:pt x="12374" y="4691"/>
                    <a:pt x="11783" y="4968"/>
                  </a:cubicBezTo>
                  <a:lnTo>
                    <a:pt x="10878" y="5396"/>
                  </a:lnTo>
                  <a:cubicBezTo>
                    <a:pt x="10564" y="5521"/>
                    <a:pt x="10262" y="5660"/>
                    <a:pt x="9960" y="5798"/>
                  </a:cubicBezTo>
                  <a:cubicBezTo>
                    <a:pt x="10249" y="5622"/>
                    <a:pt x="10551" y="5471"/>
                    <a:pt x="10840" y="5307"/>
                  </a:cubicBezTo>
                  <a:lnTo>
                    <a:pt x="10828" y="5307"/>
                  </a:lnTo>
                  <a:lnTo>
                    <a:pt x="11720" y="4830"/>
                  </a:lnTo>
                  <a:cubicBezTo>
                    <a:pt x="12311" y="4515"/>
                    <a:pt x="12903" y="4213"/>
                    <a:pt x="13494" y="3924"/>
                  </a:cubicBezTo>
                  <a:lnTo>
                    <a:pt x="13544" y="3899"/>
                  </a:lnTo>
                  <a:close/>
                  <a:moveTo>
                    <a:pt x="13544" y="4855"/>
                  </a:moveTo>
                  <a:lnTo>
                    <a:pt x="13695" y="4943"/>
                  </a:lnTo>
                  <a:lnTo>
                    <a:pt x="19202" y="7936"/>
                  </a:lnTo>
                  <a:lnTo>
                    <a:pt x="19718" y="8225"/>
                  </a:lnTo>
                  <a:lnTo>
                    <a:pt x="19202" y="8527"/>
                  </a:lnTo>
                  <a:lnTo>
                    <a:pt x="13707" y="11758"/>
                  </a:lnTo>
                  <a:lnTo>
                    <a:pt x="13531" y="11859"/>
                  </a:lnTo>
                  <a:lnTo>
                    <a:pt x="13355" y="11758"/>
                  </a:lnTo>
                  <a:lnTo>
                    <a:pt x="7860" y="8527"/>
                  </a:lnTo>
                  <a:lnTo>
                    <a:pt x="7344" y="8225"/>
                  </a:lnTo>
                  <a:lnTo>
                    <a:pt x="7885" y="7936"/>
                  </a:lnTo>
                  <a:lnTo>
                    <a:pt x="13380" y="4943"/>
                  </a:lnTo>
                  <a:lnTo>
                    <a:pt x="13544" y="4855"/>
                  </a:lnTo>
                  <a:close/>
                  <a:moveTo>
                    <a:pt x="18121" y="10425"/>
                  </a:moveTo>
                  <a:cubicBezTo>
                    <a:pt x="17756" y="10664"/>
                    <a:pt x="17379" y="10891"/>
                    <a:pt x="17002" y="11142"/>
                  </a:cubicBezTo>
                  <a:cubicBezTo>
                    <a:pt x="16637" y="11394"/>
                    <a:pt x="16260" y="11607"/>
                    <a:pt x="15883" y="11846"/>
                  </a:cubicBezTo>
                  <a:cubicBezTo>
                    <a:pt x="15128" y="12299"/>
                    <a:pt x="14374" y="12752"/>
                    <a:pt x="13607" y="13192"/>
                  </a:cubicBezTo>
                  <a:lnTo>
                    <a:pt x="13544" y="13230"/>
                  </a:lnTo>
                  <a:lnTo>
                    <a:pt x="13481" y="13192"/>
                  </a:lnTo>
                  <a:cubicBezTo>
                    <a:pt x="12726" y="12752"/>
                    <a:pt x="11959" y="12299"/>
                    <a:pt x="11205" y="11846"/>
                  </a:cubicBezTo>
                  <a:cubicBezTo>
                    <a:pt x="10828" y="11607"/>
                    <a:pt x="10463" y="11381"/>
                    <a:pt x="10086" y="11142"/>
                  </a:cubicBezTo>
                  <a:cubicBezTo>
                    <a:pt x="9709" y="10903"/>
                    <a:pt x="9344" y="10677"/>
                    <a:pt x="8967" y="10425"/>
                  </a:cubicBezTo>
                  <a:lnTo>
                    <a:pt x="8967" y="10425"/>
                  </a:lnTo>
                  <a:cubicBezTo>
                    <a:pt x="9369" y="10627"/>
                    <a:pt x="9759" y="10828"/>
                    <a:pt x="10149" y="11042"/>
                  </a:cubicBezTo>
                  <a:cubicBezTo>
                    <a:pt x="10538" y="11243"/>
                    <a:pt x="10928" y="11457"/>
                    <a:pt x="11306" y="11670"/>
                  </a:cubicBezTo>
                  <a:cubicBezTo>
                    <a:pt x="12060" y="12085"/>
                    <a:pt x="12802" y="12513"/>
                    <a:pt x="13544" y="12940"/>
                  </a:cubicBezTo>
                  <a:cubicBezTo>
                    <a:pt x="14286" y="12513"/>
                    <a:pt x="15028" y="12085"/>
                    <a:pt x="15782" y="11670"/>
                  </a:cubicBezTo>
                  <a:cubicBezTo>
                    <a:pt x="16172" y="11457"/>
                    <a:pt x="16549" y="11243"/>
                    <a:pt x="16939" y="11042"/>
                  </a:cubicBezTo>
                  <a:cubicBezTo>
                    <a:pt x="17329" y="10828"/>
                    <a:pt x="17731" y="10614"/>
                    <a:pt x="18121" y="10425"/>
                  </a:cubicBezTo>
                  <a:close/>
                  <a:moveTo>
                    <a:pt x="7206" y="2629"/>
                  </a:moveTo>
                  <a:lnTo>
                    <a:pt x="7206" y="2629"/>
                  </a:lnTo>
                  <a:cubicBezTo>
                    <a:pt x="7093" y="3648"/>
                    <a:pt x="6967" y="4666"/>
                    <a:pt x="6816" y="5672"/>
                  </a:cubicBezTo>
                  <a:cubicBezTo>
                    <a:pt x="6678" y="6691"/>
                    <a:pt x="6502" y="7697"/>
                    <a:pt x="6351" y="8703"/>
                  </a:cubicBezTo>
                  <a:cubicBezTo>
                    <a:pt x="6188" y="9709"/>
                    <a:pt x="5999" y="10715"/>
                    <a:pt x="5798" y="11721"/>
                  </a:cubicBezTo>
                  <a:cubicBezTo>
                    <a:pt x="5609" y="12714"/>
                    <a:pt x="5395" y="13720"/>
                    <a:pt x="5169" y="14713"/>
                  </a:cubicBezTo>
                  <a:cubicBezTo>
                    <a:pt x="5270" y="13695"/>
                    <a:pt x="5395" y="12676"/>
                    <a:pt x="5546" y="11670"/>
                  </a:cubicBezTo>
                  <a:cubicBezTo>
                    <a:pt x="5685" y="10664"/>
                    <a:pt x="5861" y="9658"/>
                    <a:pt x="6012" y="8652"/>
                  </a:cubicBezTo>
                  <a:cubicBezTo>
                    <a:pt x="6175" y="7634"/>
                    <a:pt x="6364" y="6628"/>
                    <a:pt x="6565" y="5634"/>
                  </a:cubicBezTo>
                  <a:cubicBezTo>
                    <a:pt x="6753" y="4628"/>
                    <a:pt x="6967" y="3635"/>
                    <a:pt x="7206" y="2629"/>
                  </a:cubicBezTo>
                  <a:close/>
                  <a:moveTo>
                    <a:pt x="20133" y="2629"/>
                  </a:moveTo>
                  <a:lnTo>
                    <a:pt x="20133" y="2629"/>
                  </a:lnTo>
                  <a:cubicBezTo>
                    <a:pt x="20359" y="3635"/>
                    <a:pt x="20573" y="4628"/>
                    <a:pt x="20774" y="5634"/>
                  </a:cubicBezTo>
                  <a:cubicBezTo>
                    <a:pt x="20963" y="6640"/>
                    <a:pt x="21139" y="7646"/>
                    <a:pt x="21315" y="8652"/>
                  </a:cubicBezTo>
                  <a:cubicBezTo>
                    <a:pt x="21491" y="9646"/>
                    <a:pt x="21642" y="10664"/>
                    <a:pt x="21780" y="11670"/>
                  </a:cubicBezTo>
                  <a:cubicBezTo>
                    <a:pt x="21931" y="12689"/>
                    <a:pt x="22057" y="13695"/>
                    <a:pt x="22170" y="14713"/>
                  </a:cubicBezTo>
                  <a:cubicBezTo>
                    <a:pt x="21931" y="13720"/>
                    <a:pt x="21717" y="12714"/>
                    <a:pt x="21529" y="11721"/>
                  </a:cubicBezTo>
                  <a:cubicBezTo>
                    <a:pt x="21340" y="10715"/>
                    <a:pt x="21164" y="9709"/>
                    <a:pt x="20988" y="8703"/>
                  </a:cubicBezTo>
                  <a:cubicBezTo>
                    <a:pt x="20812" y="7697"/>
                    <a:pt x="20661" y="6691"/>
                    <a:pt x="20510" y="5672"/>
                  </a:cubicBezTo>
                  <a:cubicBezTo>
                    <a:pt x="20372" y="4666"/>
                    <a:pt x="20234" y="3660"/>
                    <a:pt x="20133" y="2629"/>
                  </a:cubicBezTo>
                  <a:close/>
                  <a:moveTo>
                    <a:pt x="9017" y="17203"/>
                  </a:moveTo>
                  <a:cubicBezTo>
                    <a:pt x="9206" y="17203"/>
                    <a:pt x="9356" y="17291"/>
                    <a:pt x="9356" y="17417"/>
                  </a:cubicBezTo>
                  <a:cubicBezTo>
                    <a:pt x="9356" y="17543"/>
                    <a:pt x="9206" y="17631"/>
                    <a:pt x="9017" y="17631"/>
                  </a:cubicBezTo>
                  <a:cubicBezTo>
                    <a:pt x="8828" y="17631"/>
                    <a:pt x="8665" y="17543"/>
                    <a:pt x="8665" y="17417"/>
                  </a:cubicBezTo>
                  <a:cubicBezTo>
                    <a:pt x="8665" y="17291"/>
                    <a:pt x="8828" y="17203"/>
                    <a:pt x="9017" y="17203"/>
                  </a:cubicBezTo>
                  <a:close/>
                  <a:moveTo>
                    <a:pt x="11318" y="17203"/>
                  </a:moveTo>
                  <a:cubicBezTo>
                    <a:pt x="11507" y="17203"/>
                    <a:pt x="11670" y="17291"/>
                    <a:pt x="11670" y="17417"/>
                  </a:cubicBezTo>
                  <a:cubicBezTo>
                    <a:pt x="11670" y="17543"/>
                    <a:pt x="11507" y="17631"/>
                    <a:pt x="11318" y="17631"/>
                  </a:cubicBezTo>
                  <a:cubicBezTo>
                    <a:pt x="11129" y="17631"/>
                    <a:pt x="10979" y="17543"/>
                    <a:pt x="10979" y="17417"/>
                  </a:cubicBezTo>
                  <a:cubicBezTo>
                    <a:pt x="10979" y="17291"/>
                    <a:pt x="11129" y="17203"/>
                    <a:pt x="11318" y="17203"/>
                  </a:cubicBezTo>
                  <a:close/>
                  <a:moveTo>
                    <a:pt x="13632" y="17203"/>
                  </a:moveTo>
                  <a:cubicBezTo>
                    <a:pt x="13820" y="17203"/>
                    <a:pt x="13971" y="17291"/>
                    <a:pt x="13971" y="17417"/>
                  </a:cubicBezTo>
                  <a:cubicBezTo>
                    <a:pt x="13971" y="17543"/>
                    <a:pt x="13820" y="17631"/>
                    <a:pt x="13632" y="17631"/>
                  </a:cubicBezTo>
                  <a:cubicBezTo>
                    <a:pt x="13431" y="17631"/>
                    <a:pt x="13280" y="17543"/>
                    <a:pt x="13280" y="17417"/>
                  </a:cubicBezTo>
                  <a:cubicBezTo>
                    <a:pt x="13280" y="17291"/>
                    <a:pt x="13443" y="17203"/>
                    <a:pt x="13632" y="17203"/>
                  </a:cubicBezTo>
                  <a:close/>
                  <a:moveTo>
                    <a:pt x="15933" y="17203"/>
                  </a:moveTo>
                  <a:cubicBezTo>
                    <a:pt x="16122" y="17203"/>
                    <a:pt x="16285" y="17291"/>
                    <a:pt x="16285" y="17417"/>
                  </a:cubicBezTo>
                  <a:cubicBezTo>
                    <a:pt x="16285" y="17543"/>
                    <a:pt x="16122" y="17631"/>
                    <a:pt x="15933" y="17631"/>
                  </a:cubicBezTo>
                  <a:cubicBezTo>
                    <a:pt x="15744" y="17631"/>
                    <a:pt x="15594" y="17543"/>
                    <a:pt x="15594" y="17417"/>
                  </a:cubicBezTo>
                  <a:cubicBezTo>
                    <a:pt x="15594" y="17291"/>
                    <a:pt x="15744" y="17203"/>
                    <a:pt x="15933" y="17203"/>
                  </a:cubicBezTo>
                  <a:close/>
                  <a:moveTo>
                    <a:pt x="18234" y="17203"/>
                  </a:moveTo>
                  <a:cubicBezTo>
                    <a:pt x="18423" y="17203"/>
                    <a:pt x="18586" y="17291"/>
                    <a:pt x="18586" y="17417"/>
                  </a:cubicBezTo>
                  <a:cubicBezTo>
                    <a:pt x="18586" y="17543"/>
                    <a:pt x="18435" y="17631"/>
                    <a:pt x="18247" y="17631"/>
                  </a:cubicBezTo>
                  <a:lnTo>
                    <a:pt x="18234" y="17631"/>
                  </a:lnTo>
                  <a:cubicBezTo>
                    <a:pt x="18046" y="17631"/>
                    <a:pt x="17895" y="17543"/>
                    <a:pt x="17895" y="17417"/>
                  </a:cubicBezTo>
                  <a:cubicBezTo>
                    <a:pt x="17895" y="17291"/>
                    <a:pt x="18046" y="17203"/>
                    <a:pt x="18234" y="17203"/>
                  </a:cubicBezTo>
                  <a:close/>
                  <a:moveTo>
                    <a:pt x="9771" y="1"/>
                  </a:moveTo>
                  <a:lnTo>
                    <a:pt x="9382" y="190"/>
                  </a:lnTo>
                  <a:cubicBezTo>
                    <a:pt x="9306" y="215"/>
                    <a:pt x="9231" y="240"/>
                    <a:pt x="9155" y="240"/>
                  </a:cubicBezTo>
                  <a:lnTo>
                    <a:pt x="9080" y="240"/>
                  </a:lnTo>
                  <a:cubicBezTo>
                    <a:pt x="9026" y="231"/>
                    <a:pt x="8979" y="222"/>
                    <a:pt x="8934" y="222"/>
                  </a:cubicBezTo>
                  <a:cubicBezTo>
                    <a:pt x="8915" y="222"/>
                    <a:pt x="8897" y="224"/>
                    <a:pt x="8879" y="227"/>
                  </a:cubicBezTo>
                  <a:cubicBezTo>
                    <a:pt x="8451" y="227"/>
                    <a:pt x="8074" y="403"/>
                    <a:pt x="8036" y="617"/>
                  </a:cubicBezTo>
                  <a:cubicBezTo>
                    <a:pt x="8023" y="655"/>
                    <a:pt x="8036" y="680"/>
                    <a:pt x="8049" y="718"/>
                  </a:cubicBezTo>
                  <a:cubicBezTo>
                    <a:pt x="8061" y="768"/>
                    <a:pt x="8023" y="831"/>
                    <a:pt x="7935" y="881"/>
                  </a:cubicBezTo>
                  <a:lnTo>
                    <a:pt x="7785" y="944"/>
                  </a:lnTo>
                  <a:cubicBezTo>
                    <a:pt x="7709" y="982"/>
                    <a:pt x="7621" y="994"/>
                    <a:pt x="7546" y="994"/>
                  </a:cubicBezTo>
                  <a:cubicBezTo>
                    <a:pt x="7470" y="994"/>
                    <a:pt x="7395" y="982"/>
                    <a:pt x="7332" y="944"/>
                  </a:cubicBezTo>
                  <a:cubicBezTo>
                    <a:pt x="7294" y="931"/>
                    <a:pt x="7244" y="919"/>
                    <a:pt x="7206" y="919"/>
                  </a:cubicBezTo>
                  <a:cubicBezTo>
                    <a:pt x="7093" y="919"/>
                    <a:pt x="7005" y="957"/>
                    <a:pt x="6992" y="1019"/>
                  </a:cubicBezTo>
                  <a:cubicBezTo>
                    <a:pt x="6992" y="1045"/>
                    <a:pt x="7005" y="1070"/>
                    <a:pt x="7030" y="1082"/>
                  </a:cubicBezTo>
                  <a:cubicBezTo>
                    <a:pt x="7143" y="1145"/>
                    <a:pt x="7131" y="1258"/>
                    <a:pt x="6992" y="1321"/>
                  </a:cubicBezTo>
                  <a:lnTo>
                    <a:pt x="6741" y="1434"/>
                  </a:lnTo>
                  <a:cubicBezTo>
                    <a:pt x="6665" y="1472"/>
                    <a:pt x="6590" y="1485"/>
                    <a:pt x="6502" y="1485"/>
                  </a:cubicBezTo>
                  <a:lnTo>
                    <a:pt x="6301" y="1485"/>
                  </a:lnTo>
                  <a:cubicBezTo>
                    <a:pt x="5911" y="1485"/>
                    <a:pt x="5559" y="1648"/>
                    <a:pt x="5521" y="1862"/>
                  </a:cubicBezTo>
                  <a:cubicBezTo>
                    <a:pt x="5509" y="1887"/>
                    <a:pt x="5509" y="1912"/>
                    <a:pt x="5521" y="1937"/>
                  </a:cubicBezTo>
                  <a:cubicBezTo>
                    <a:pt x="5521" y="1988"/>
                    <a:pt x="5483" y="2051"/>
                    <a:pt x="5395" y="2088"/>
                  </a:cubicBezTo>
                  <a:lnTo>
                    <a:pt x="4402" y="2566"/>
                  </a:lnTo>
                  <a:cubicBezTo>
                    <a:pt x="4314" y="2591"/>
                    <a:pt x="4238" y="2616"/>
                    <a:pt x="4150" y="2616"/>
                  </a:cubicBezTo>
                  <a:cubicBezTo>
                    <a:pt x="4117" y="2616"/>
                    <a:pt x="4058" y="2627"/>
                    <a:pt x="3994" y="2627"/>
                  </a:cubicBezTo>
                  <a:cubicBezTo>
                    <a:pt x="3887" y="2627"/>
                    <a:pt x="3767" y="2598"/>
                    <a:pt x="3735" y="2440"/>
                  </a:cubicBezTo>
                  <a:cubicBezTo>
                    <a:pt x="3446" y="2566"/>
                    <a:pt x="3182" y="2767"/>
                    <a:pt x="2994" y="3019"/>
                  </a:cubicBezTo>
                  <a:cubicBezTo>
                    <a:pt x="2818" y="3710"/>
                    <a:pt x="2591" y="4515"/>
                    <a:pt x="2365" y="5408"/>
                  </a:cubicBezTo>
                  <a:cubicBezTo>
                    <a:pt x="3019" y="4930"/>
                    <a:pt x="3886" y="4867"/>
                    <a:pt x="4301" y="4855"/>
                  </a:cubicBezTo>
                  <a:cubicBezTo>
                    <a:pt x="4459" y="4588"/>
                    <a:pt x="4757" y="4427"/>
                    <a:pt x="5071" y="4427"/>
                  </a:cubicBezTo>
                  <a:cubicBezTo>
                    <a:pt x="5083" y="4427"/>
                    <a:pt x="5094" y="4427"/>
                    <a:pt x="5106" y="4427"/>
                  </a:cubicBezTo>
                  <a:cubicBezTo>
                    <a:pt x="5121" y="4426"/>
                    <a:pt x="5137" y="4426"/>
                    <a:pt x="5152" y="4426"/>
                  </a:cubicBezTo>
                  <a:cubicBezTo>
                    <a:pt x="5348" y="4426"/>
                    <a:pt x="5532" y="4502"/>
                    <a:pt x="5672" y="4654"/>
                  </a:cubicBezTo>
                  <a:cubicBezTo>
                    <a:pt x="5760" y="4754"/>
                    <a:pt x="5798" y="4893"/>
                    <a:pt x="5773" y="5031"/>
                  </a:cubicBezTo>
                  <a:cubicBezTo>
                    <a:pt x="5722" y="5358"/>
                    <a:pt x="5345" y="5609"/>
                    <a:pt x="4918" y="5609"/>
                  </a:cubicBezTo>
                  <a:cubicBezTo>
                    <a:pt x="4904" y="5610"/>
                    <a:pt x="4891" y="5610"/>
                    <a:pt x="4877" y="5610"/>
                  </a:cubicBezTo>
                  <a:cubicBezTo>
                    <a:pt x="4678" y="5610"/>
                    <a:pt x="4493" y="5524"/>
                    <a:pt x="4352" y="5383"/>
                  </a:cubicBezTo>
                  <a:cubicBezTo>
                    <a:pt x="4301" y="5320"/>
                    <a:pt x="4276" y="5245"/>
                    <a:pt x="4251" y="5182"/>
                  </a:cubicBezTo>
                  <a:cubicBezTo>
                    <a:pt x="3773" y="5194"/>
                    <a:pt x="2742" y="5307"/>
                    <a:pt x="2214" y="6012"/>
                  </a:cubicBezTo>
                  <a:lnTo>
                    <a:pt x="1573" y="8413"/>
                  </a:lnTo>
                  <a:cubicBezTo>
                    <a:pt x="2264" y="7910"/>
                    <a:pt x="3182" y="7848"/>
                    <a:pt x="3585" y="7848"/>
                  </a:cubicBezTo>
                  <a:cubicBezTo>
                    <a:pt x="3742" y="7581"/>
                    <a:pt x="4028" y="7419"/>
                    <a:pt x="4342" y="7419"/>
                  </a:cubicBezTo>
                  <a:cubicBezTo>
                    <a:pt x="4353" y="7419"/>
                    <a:pt x="4365" y="7420"/>
                    <a:pt x="4377" y="7420"/>
                  </a:cubicBezTo>
                  <a:cubicBezTo>
                    <a:pt x="4393" y="7419"/>
                    <a:pt x="4409" y="7419"/>
                    <a:pt x="4425" y="7419"/>
                  </a:cubicBezTo>
                  <a:cubicBezTo>
                    <a:pt x="4632" y="7419"/>
                    <a:pt x="4815" y="7495"/>
                    <a:pt x="4955" y="7646"/>
                  </a:cubicBezTo>
                  <a:cubicBezTo>
                    <a:pt x="5043" y="7747"/>
                    <a:pt x="5081" y="7885"/>
                    <a:pt x="5056" y="8024"/>
                  </a:cubicBezTo>
                  <a:cubicBezTo>
                    <a:pt x="4993" y="8351"/>
                    <a:pt x="4628" y="8602"/>
                    <a:pt x="4201" y="8602"/>
                  </a:cubicBezTo>
                  <a:cubicBezTo>
                    <a:pt x="4187" y="8603"/>
                    <a:pt x="4174" y="8603"/>
                    <a:pt x="4160" y="8603"/>
                  </a:cubicBezTo>
                  <a:cubicBezTo>
                    <a:pt x="3960" y="8603"/>
                    <a:pt x="3764" y="8517"/>
                    <a:pt x="3635" y="8376"/>
                  </a:cubicBezTo>
                  <a:cubicBezTo>
                    <a:pt x="3585" y="8313"/>
                    <a:pt x="3547" y="8250"/>
                    <a:pt x="3534" y="8175"/>
                  </a:cubicBezTo>
                  <a:cubicBezTo>
                    <a:pt x="3069" y="8175"/>
                    <a:pt x="1975" y="8275"/>
                    <a:pt x="1409" y="9017"/>
                  </a:cubicBezTo>
                  <a:cubicBezTo>
                    <a:pt x="1195" y="9809"/>
                    <a:pt x="982" y="10614"/>
                    <a:pt x="780" y="11406"/>
                  </a:cubicBezTo>
                  <a:cubicBezTo>
                    <a:pt x="1510" y="10878"/>
                    <a:pt x="2491" y="10840"/>
                    <a:pt x="2855" y="10840"/>
                  </a:cubicBezTo>
                  <a:cubicBezTo>
                    <a:pt x="3025" y="10574"/>
                    <a:pt x="3312" y="10412"/>
                    <a:pt x="3625" y="10412"/>
                  </a:cubicBezTo>
                  <a:cubicBezTo>
                    <a:pt x="3637" y="10412"/>
                    <a:pt x="3648" y="10412"/>
                    <a:pt x="3660" y="10413"/>
                  </a:cubicBezTo>
                  <a:cubicBezTo>
                    <a:pt x="3674" y="10412"/>
                    <a:pt x="3687" y="10412"/>
                    <a:pt x="3701" y="10412"/>
                  </a:cubicBezTo>
                  <a:cubicBezTo>
                    <a:pt x="3901" y="10412"/>
                    <a:pt x="4097" y="10498"/>
                    <a:pt x="4238" y="10639"/>
                  </a:cubicBezTo>
                  <a:cubicBezTo>
                    <a:pt x="4326" y="10752"/>
                    <a:pt x="4364" y="10891"/>
                    <a:pt x="4339" y="11029"/>
                  </a:cubicBezTo>
                  <a:cubicBezTo>
                    <a:pt x="4276" y="11343"/>
                    <a:pt x="3899" y="11595"/>
                    <a:pt x="3484" y="11595"/>
                  </a:cubicBezTo>
                  <a:cubicBezTo>
                    <a:pt x="3470" y="11596"/>
                    <a:pt x="3457" y="11596"/>
                    <a:pt x="3443" y="11596"/>
                  </a:cubicBezTo>
                  <a:cubicBezTo>
                    <a:pt x="3243" y="11596"/>
                    <a:pt x="3047" y="11510"/>
                    <a:pt x="2906" y="11369"/>
                  </a:cubicBezTo>
                  <a:cubicBezTo>
                    <a:pt x="2868" y="11306"/>
                    <a:pt x="2830" y="11243"/>
                    <a:pt x="2818" y="11167"/>
                  </a:cubicBezTo>
                  <a:cubicBezTo>
                    <a:pt x="2377" y="11167"/>
                    <a:pt x="1221" y="11255"/>
                    <a:pt x="629" y="12010"/>
                  </a:cubicBezTo>
                  <a:cubicBezTo>
                    <a:pt x="403" y="12840"/>
                    <a:pt x="189" y="13645"/>
                    <a:pt x="1" y="14386"/>
                  </a:cubicBezTo>
                  <a:cubicBezTo>
                    <a:pt x="202" y="14248"/>
                    <a:pt x="416" y="14135"/>
                    <a:pt x="642" y="14060"/>
                  </a:cubicBezTo>
                  <a:lnTo>
                    <a:pt x="793" y="13418"/>
                  </a:lnTo>
                  <a:cubicBezTo>
                    <a:pt x="856" y="13280"/>
                    <a:pt x="982" y="13179"/>
                    <a:pt x="1132" y="13142"/>
                  </a:cubicBezTo>
                  <a:cubicBezTo>
                    <a:pt x="1183" y="13129"/>
                    <a:pt x="1246" y="13129"/>
                    <a:pt x="1296" y="13129"/>
                  </a:cubicBezTo>
                  <a:cubicBezTo>
                    <a:pt x="1309" y="13127"/>
                    <a:pt x="1322" y="13127"/>
                    <a:pt x="1336" y="13127"/>
                  </a:cubicBezTo>
                  <a:cubicBezTo>
                    <a:pt x="1423" y="13127"/>
                    <a:pt x="1509" y="13161"/>
                    <a:pt x="1585" y="13204"/>
                  </a:cubicBezTo>
                  <a:lnTo>
                    <a:pt x="2541" y="14009"/>
                  </a:lnTo>
                  <a:cubicBezTo>
                    <a:pt x="2629" y="14072"/>
                    <a:pt x="2654" y="14185"/>
                    <a:pt x="2604" y="14273"/>
                  </a:cubicBezTo>
                  <a:cubicBezTo>
                    <a:pt x="2579" y="14324"/>
                    <a:pt x="2566" y="14361"/>
                    <a:pt x="2553" y="14412"/>
                  </a:cubicBezTo>
                  <a:cubicBezTo>
                    <a:pt x="2478" y="14776"/>
                    <a:pt x="2843" y="15091"/>
                    <a:pt x="3371" y="15091"/>
                  </a:cubicBezTo>
                  <a:cubicBezTo>
                    <a:pt x="3434" y="15091"/>
                    <a:pt x="3497" y="15078"/>
                    <a:pt x="3559" y="15078"/>
                  </a:cubicBezTo>
                  <a:cubicBezTo>
                    <a:pt x="3578" y="15072"/>
                    <a:pt x="3594" y="15069"/>
                    <a:pt x="3608" y="15069"/>
                  </a:cubicBezTo>
                  <a:cubicBezTo>
                    <a:pt x="3622" y="15069"/>
                    <a:pt x="3635" y="15072"/>
                    <a:pt x="3647" y="15078"/>
                  </a:cubicBezTo>
                  <a:cubicBezTo>
                    <a:pt x="3662" y="15076"/>
                    <a:pt x="3676" y="15076"/>
                    <a:pt x="3691" y="15076"/>
                  </a:cubicBezTo>
                  <a:cubicBezTo>
                    <a:pt x="3786" y="15076"/>
                    <a:pt x="3873" y="15111"/>
                    <a:pt x="3949" y="15166"/>
                  </a:cubicBezTo>
                  <a:lnTo>
                    <a:pt x="4226" y="15392"/>
                  </a:lnTo>
                  <a:cubicBezTo>
                    <a:pt x="4377" y="15518"/>
                    <a:pt x="4339" y="15719"/>
                    <a:pt x="4138" y="15845"/>
                  </a:cubicBezTo>
                  <a:cubicBezTo>
                    <a:pt x="4088" y="15870"/>
                    <a:pt x="4050" y="15921"/>
                    <a:pt x="4037" y="15983"/>
                  </a:cubicBezTo>
                  <a:cubicBezTo>
                    <a:pt x="4012" y="16097"/>
                    <a:pt x="4113" y="16185"/>
                    <a:pt x="4264" y="16185"/>
                  </a:cubicBezTo>
                  <a:cubicBezTo>
                    <a:pt x="4326" y="16185"/>
                    <a:pt x="4402" y="16160"/>
                    <a:pt x="4465" y="16122"/>
                  </a:cubicBezTo>
                  <a:cubicBezTo>
                    <a:pt x="4565" y="16059"/>
                    <a:pt x="4679" y="16021"/>
                    <a:pt x="4804" y="16021"/>
                  </a:cubicBezTo>
                  <a:cubicBezTo>
                    <a:pt x="4905" y="16021"/>
                    <a:pt x="5018" y="16059"/>
                    <a:pt x="5106" y="16122"/>
                  </a:cubicBezTo>
                  <a:lnTo>
                    <a:pt x="5282" y="16273"/>
                  </a:lnTo>
                  <a:cubicBezTo>
                    <a:pt x="5383" y="16348"/>
                    <a:pt x="5408" y="16474"/>
                    <a:pt x="5345" y="16587"/>
                  </a:cubicBezTo>
                  <a:cubicBezTo>
                    <a:pt x="5307" y="16650"/>
                    <a:pt x="5295" y="16725"/>
                    <a:pt x="5282" y="16801"/>
                  </a:cubicBezTo>
                  <a:cubicBezTo>
                    <a:pt x="5207" y="17266"/>
                    <a:pt x="5659" y="17656"/>
                    <a:pt x="6301" y="17656"/>
                  </a:cubicBezTo>
                  <a:cubicBezTo>
                    <a:pt x="6401" y="17643"/>
                    <a:pt x="6502" y="17643"/>
                    <a:pt x="6603" y="17618"/>
                  </a:cubicBezTo>
                  <a:cubicBezTo>
                    <a:pt x="6640" y="17618"/>
                    <a:pt x="6678" y="17606"/>
                    <a:pt x="6716" y="17606"/>
                  </a:cubicBezTo>
                  <a:cubicBezTo>
                    <a:pt x="6829" y="17606"/>
                    <a:pt x="6942" y="17643"/>
                    <a:pt x="7030" y="17706"/>
                  </a:cubicBezTo>
                  <a:lnTo>
                    <a:pt x="7885" y="18410"/>
                  </a:lnTo>
                  <a:lnTo>
                    <a:pt x="19592" y="18410"/>
                  </a:lnTo>
                  <a:lnTo>
                    <a:pt x="20447" y="17706"/>
                  </a:lnTo>
                  <a:cubicBezTo>
                    <a:pt x="20535" y="17643"/>
                    <a:pt x="20649" y="17606"/>
                    <a:pt x="20762" y="17606"/>
                  </a:cubicBezTo>
                  <a:cubicBezTo>
                    <a:pt x="20799" y="17606"/>
                    <a:pt x="20837" y="17618"/>
                    <a:pt x="20875" y="17618"/>
                  </a:cubicBezTo>
                  <a:cubicBezTo>
                    <a:pt x="20976" y="17643"/>
                    <a:pt x="21076" y="17643"/>
                    <a:pt x="21177" y="17656"/>
                  </a:cubicBezTo>
                  <a:cubicBezTo>
                    <a:pt x="21818" y="17656"/>
                    <a:pt x="22271" y="17266"/>
                    <a:pt x="22208" y="16801"/>
                  </a:cubicBezTo>
                  <a:cubicBezTo>
                    <a:pt x="22195" y="16725"/>
                    <a:pt x="22170" y="16650"/>
                    <a:pt x="22132" y="16587"/>
                  </a:cubicBezTo>
                  <a:cubicBezTo>
                    <a:pt x="22070" y="16474"/>
                    <a:pt x="22107" y="16348"/>
                    <a:pt x="22195" y="16273"/>
                  </a:cubicBezTo>
                  <a:lnTo>
                    <a:pt x="22371" y="16122"/>
                  </a:lnTo>
                  <a:cubicBezTo>
                    <a:pt x="22459" y="16059"/>
                    <a:pt x="22573" y="16021"/>
                    <a:pt x="22686" y="16021"/>
                  </a:cubicBezTo>
                  <a:cubicBezTo>
                    <a:pt x="22799" y="16021"/>
                    <a:pt x="22912" y="16059"/>
                    <a:pt x="23013" y="16122"/>
                  </a:cubicBezTo>
                  <a:cubicBezTo>
                    <a:pt x="23076" y="16160"/>
                    <a:pt x="23151" y="16185"/>
                    <a:pt x="23214" y="16185"/>
                  </a:cubicBezTo>
                  <a:cubicBezTo>
                    <a:pt x="23365" y="16185"/>
                    <a:pt x="23465" y="16097"/>
                    <a:pt x="23453" y="15983"/>
                  </a:cubicBezTo>
                  <a:cubicBezTo>
                    <a:pt x="23440" y="15921"/>
                    <a:pt x="23402" y="15870"/>
                    <a:pt x="23340" y="15845"/>
                  </a:cubicBezTo>
                  <a:cubicBezTo>
                    <a:pt x="23138" y="15719"/>
                    <a:pt x="23113" y="15518"/>
                    <a:pt x="23264" y="15392"/>
                  </a:cubicBezTo>
                  <a:lnTo>
                    <a:pt x="23528" y="15166"/>
                  </a:lnTo>
                  <a:cubicBezTo>
                    <a:pt x="23605" y="15111"/>
                    <a:pt x="23691" y="15076"/>
                    <a:pt x="23787" y="15076"/>
                  </a:cubicBezTo>
                  <a:cubicBezTo>
                    <a:pt x="23801" y="15076"/>
                    <a:pt x="23815" y="15076"/>
                    <a:pt x="23830" y="15078"/>
                  </a:cubicBezTo>
                  <a:cubicBezTo>
                    <a:pt x="23843" y="15072"/>
                    <a:pt x="23855" y="15069"/>
                    <a:pt x="23869" y="15069"/>
                  </a:cubicBezTo>
                  <a:cubicBezTo>
                    <a:pt x="23883" y="15069"/>
                    <a:pt x="23899" y="15072"/>
                    <a:pt x="23918" y="15078"/>
                  </a:cubicBezTo>
                  <a:cubicBezTo>
                    <a:pt x="23981" y="15078"/>
                    <a:pt x="24044" y="15091"/>
                    <a:pt x="24107" y="15091"/>
                  </a:cubicBezTo>
                  <a:cubicBezTo>
                    <a:pt x="24635" y="15091"/>
                    <a:pt x="25012" y="14776"/>
                    <a:pt x="24924" y="14412"/>
                  </a:cubicBezTo>
                  <a:cubicBezTo>
                    <a:pt x="24911" y="14361"/>
                    <a:pt x="24899" y="14324"/>
                    <a:pt x="24874" y="14273"/>
                  </a:cubicBezTo>
                  <a:cubicBezTo>
                    <a:pt x="24823" y="14185"/>
                    <a:pt x="24849" y="14072"/>
                    <a:pt x="24937" y="14009"/>
                  </a:cubicBezTo>
                  <a:lnTo>
                    <a:pt x="25892" y="13204"/>
                  </a:lnTo>
                  <a:cubicBezTo>
                    <a:pt x="25930" y="13179"/>
                    <a:pt x="25968" y="13167"/>
                    <a:pt x="25993" y="13154"/>
                  </a:cubicBezTo>
                  <a:cubicBezTo>
                    <a:pt x="25138" y="9860"/>
                    <a:pt x="23981" y="5383"/>
                    <a:pt x="23264" y="2604"/>
                  </a:cubicBezTo>
                  <a:cubicBezTo>
                    <a:pt x="23214" y="2591"/>
                    <a:pt x="23176" y="2579"/>
                    <a:pt x="23126" y="2554"/>
                  </a:cubicBezTo>
                  <a:lnTo>
                    <a:pt x="22132" y="2088"/>
                  </a:lnTo>
                  <a:cubicBezTo>
                    <a:pt x="22044" y="2051"/>
                    <a:pt x="21994" y="1988"/>
                    <a:pt x="22007" y="1925"/>
                  </a:cubicBezTo>
                  <a:cubicBezTo>
                    <a:pt x="22007" y="1900"/>
                    <a:pt x="22007" y="1875"/>
                    <a:pt x="22007" y="1862"/>
                  </a:cubicBezTo>
                  <a:cubicBezTo>
                    <a:pt x="21956" y="1648"/>
                    <a:pt x="21604" y="1485"/>
                    <a:pt x="21214" y="1485"/>
                  </a:cubicBezTo>
                  <a:lnTo>
                    <a:pt x="21013" y="1485"/>
                  </a:lnTo>
                  <a:cubicBezTo>
                    <a:pt x="20938" y="1485"/>
                    <a:pt x="20850" y="1472"/>
                    <a:pt x="20787" y="1434"/>
                  </a:cubicBezTo>
                  <a:lnTo>
                    <a:pt x="20535" y="1321"/>
                  </a:lnTo>
                  <a:cubicBezTo>
                    <a:pt x="20397" y="1258"/>
                    <a:pt x="20372" y="1145"/>
                    <a:pt x="20485" y="1082"/>
                  </a:cubicBezTo>
                  <a:cubicBezTo>
                    <a:pt x="20498" y="1082"/>
                    <a:pt x="20510" y="1070"/>
                    <a:pt x="20510" y="1057"/>
                  </a:cubicBezTo>
                  <a:cubicBezTo>
                    <a:pt x="20498" y="1032"/>
                    <a:pt x="20498" y="1007"/>
                    <a:pt x="20510" y="982"/>
                  </a:cubicBezTo>
                  <a:cubicBezTo>
                    <a:pt x="20460" y="944"/>
                    <a:pt x="20397" y="919"/>
                    <a:pt x="20322" y="919"/>
                  </a:cubicBezTo>
                  <a:cubicBezTo>
                    <a:pt x="20284" y="919"/>
                    <a:pt x="20234" y="931"/>
                    <a:pt x="20196" y="944"/>
                  </a:cubicBezTo>
                  <a:cubicBezTo>
                    <a:pt x="20133" y="982"/>
                    <a:pt x="20058" y="994"/>
                    <a:pt x="19982" y="994"/>
                  </a:cubicBezTo>
                  <a:cubicBezTo>
                    <a:pt x="19894" y="994"/>
                    <a:pt x="19819" y="982"/>
                    <a:pt x="19743" y="944"/>
                  </a:cubicBezTo>
                  <a:lnTo>
                    <a:pt x="19580" y="881"/>
                  </a:lnTo>
                  <a:cubicBezTo>
                    <a:pt x="19504" y="831"/>
                    <a:pt x="19454" y="781"/>
                    <a:pt x="19479" y="718"/>
                  </a:cubicBezTo>
                  <a:cubicBezTo>
                    <a:pt x="19492" y="680"/>
                    <a:pt x="19492" y="655"/>
                    <a:pt x="19492" y="617"/>
                  </a:cubicBezTo>
                  <a:cubicBezTo>
                    <a:pt x="19454" y="403"/>
                    <a:pt x="19077" y="227"/>
                    <a:pt x="18637" y="227"/>
                  </a:cubicBezTo>
                  <a:cubicBezTo>
                    <a:pt x="18618" y="224"/>
                    <a:pt x="18600" y="222"/>
                    <a:pt x="18581" y="222"/>
                  </a:cubicBezTo>
                  <a:cubicBezTo>
                    <a:pt x="18537" y="222"/>
                    <a:pt x="18492" y="231"/>
                    <a:pt x="18448" y="240"/>
                  </a:cubicBezTo>
                  <a:lnTo>
                    <a:pt x="18373" y="240"/>
                  </a:lnTo>
                  <a:cubicBezTo>
                    <a:pt x="18297" y="240"/>
                    <a:pt x="18209" y="215"/>
                    <a:pt x="18146" y="190"/>
                  </a:cubicBezTo>
                  <a:lnTo>
                    <a:pt x="17769" y="14"/>
                  </a:lnTo>
                  <a:lnTo>
                    <a:pt x="13104" y="14"/>
                  </a:lnTo>
                  <a:cubicBezTo>
                    <a:pt x="11821" y="14"/>
                    <a:pt x="10727" y="14"/>
                    <a:pt x="9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5" name="Google Shape;10085;p59">
              <a:extLst>
                <a:ext uri="{FF2B5EF4-FFF2-40B4-BE49-F238E27FC236}">
                  <a16:creationId xmlns:a16="http://schemas.microsoft.com/office/drawing/2014/main" id="{6194B73C-337E-73B7-7A4E-D19CE2978210}"/>
                </a:ext>
              </a:extLst>
            </p:cNvPr>
            <p:cNvSpPr/>
            <p:nvPr/>
          </p:nvSpPr>
          <p:spPr>
            <a:xfrm>
              <a:off x="3260475" y="700750"/>
              <a:ext cx="189900" cy="107550"/>
            </a:xfrm>
            <a:custGeom>
              <a:avLst/>
              <a:gdLst/>
              <a:ahLst/>
              <a:cxnLst/>
              <a:rect l="l" t="t" r="r" b="b"/>
              <a:pathLst>
                <a:path w="7596" h="4302" extrusionOk="0">
                  <a:moveTo>
                    <a:pt x="3798" y="139"/>
                  </a:moveTo>
                  <a:lnTo>
                    <a:pt x="7344" y="2076"/>
                  </a:lnTo>
                  <a:lnTo>
                    <a:pt x="3798" y="4163"/>
                  </a:lnTo>
                  <a:lnTo>
                    <a:pt x="239" y="2076"/>
                  </a:lnTo>
                  <a:lnTo>
                    <a:pt x="3798" y="139"/>
                  </a:lnTo>
                  <a:close/>
                  <a:moveTo>
                    <a:pt x="3798" y="1"/>
                  </a:moveTo>
                  <a:lnTo>
                    <a:pt x="0" y="2063"/>
                  </a:lnTo>
                  <a:lnTo>
                    <a:pt x="3798" y="4301"/>
                  </a:lnTo>
                  <a:lnTo>
                    <a:pt x="7595" y="2063"/>
                  </a:lnTo>
                  <a:lnTo>
                    <a:pt x="3798" y="1"/>
                  </a:ln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59">
              <a:extLst>
                <a:ext uri="{FF2B5EF4-FFF2-40B4-BE49-F238E27FC236}">
                  <a16:creationId xmlns:a16="http://schemas.microsoft.com/office/drawing/2014/main" id="{FFD394C8-CBE6-5549-D4A2-018778ED83F1}"/>
                </a:ext>
              </a:extLst>
            </p:cNvPr>
            <p:cNvSpPr/>
            <p:nvPr/>
          </p:nvSpPr>
          <p:spPr>
            <a:xfrm>
              <a:off x="3217725" y="680650"/>
              <a:ext cx="275100" cy="155950"/>
            </a:xfrm>
            <a:custGeom>
              <a:avLst/>
              <a:gdLst/>
              <a:ahLst/>
              <a:cxnLst/>
              <a:rect l="l" t="t" r="r" b="b"/>
              <a:pathLst>
                <a:path w="11004" h="6238" extrusionOk="0">
                  <a:moveTo>
                    <a:pt x="5508" y="541"/>
                  </a:moveTo>
                  <a:lnTo>
                    <a:pt x="5621" y="604"/>
                  </a:lnTo>
                  <a:lnTo>
                    <a:pt x="9406" y="2666"/>
                  </a:lnTo>
                  <a:lnTo>
                    <a:pt x="9771" y="2867"/>
                  </a:lnTo>
                  <a:lnTo>
                    <a:pt x="9771" y="3031"/>
                  </a:lnTo>
                  <a:lnTo>
                    <a:pt x="5634" y="5470"/>
                  </a:lnTo>
                  <a:lnTo>
                    <a:pt x="5508" y="5546"/>
                  </a:lnTo>
                  <a:lnTo>
                    <a:pt x="5395" y="5470"/>
                  </a:lnTo>
                  <a:lnTo>
                    <a:pt x="1232" y="3031"/>
                  </a:lnTo>
                  <a:lnTo>
                    <a:pt x="1232" y="2867"/>
                  </a:lnTo>
                  <a:lnTo>
                    <a:pt x="1597" y="2666"/>
                  </a:lnTo>
                  <a:lnTo>
                    <a:pt x="5395" y="604"/>
                  </a:lnTo>
                  <a:lnTo>
                    <a:pt x="5508" y="541"/>
                  </a:lnTo>
                  <a:close/>
                  <a:moveTo>
                    <a:pt x="5508" y="0"/>
                  </a:moveTo>
                  <a:lnTo>
                    <a:pt x="0" y="3005"/>
                  </a:lnTo>
                  <a:lnTo>
                    <a:pt x="5508" y="6237"/>
                  </a:lnTo>
                  <a:lnTo>
                    <a:pt x="11003" y="3005"/>
                  </a:lnTo>
                  <a:lnTo>
                    <a:pt x="55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59">
              <a:extLst>
                <a:ext uri="{FF2B5EF4-FFF2-40B4-BE49-F238E27FC236}">
                  <a16:creationId xmlns:a16="http://schemas.microsoft.com/office/drawing/2014/main" id="{9EBE351B-5FE4-E38D-F827-BF642C7AD295}"/>
                </a:ext>
              </a:extLst>
            </p:cNvPr>
            <p:cNvSpPr/>
            <p:nvPr/>
          </p:nvSpPr>
          <p:spPr>
            <a:xfrm>
              <a:off x="3091025" y="815150"/>
              <a:ext cx="29250" cy="19900"/>
            </a:xfrm>
            <a:custGeom>
              <a:avLst/>
              <a:gdLst/>
              <a:ahLst/>
              <a:cxnLst/>
              <a:rect l="l" t="t" r="r" b="b"/>
              <a:pathLst>
                <a:path w="1170" h="796" extrusionOk="0">
                  <a:moveTo>
                    <a:pt x="1030" y="290"/>
                  </a:moveTo>
                  <a:cubicBezTo>
                    <a:pt x="1073" y="290"/>
                    <a:pt x="1094" y="312"/>
                    <a:pt x="1082" y="379"/>
                  </a:cubicBezTo>
                  <a:cubicBezTo>
                    <a:pt x="1044" y="580"/>
                    <a:pt x="793" y="744"/>
                    <a:pt x="516" y="744"/>
                  </a:cubicBezTo>
                  <a:cubicBezTo>
                    <a:pt x="252" y="744"/>
                    <a:pt x="63" y="580"/>
                    <a:pt x="88" y="379"/>
                  </a:cubicBezTo>
                  <a:cubicBezTo>
                    <a:pt x="101" y="312"/>
                    <a:pt x="130" y="290"/>
                    <a:pt x="174" y="290"/>
                  </a:cubicBezTo>
                  <a:cubicBezTo>
                    <a:pt x="262" y="290"/>
                    <a:pt x="407" y="379"/>
                    <a:pt x="591" y="379"/>
                  </a:cubicBezTo>
                  <a:cubicBezTo>
                    <a:pt x="767" y="379"/>
                    <a:pt x="944" y="290"/>
                    <a:pt x="1030" y="290"/>
                  </a:cubicBezTo>
                  <a:close/>
                  <a:moveTo>
                    <a:pt x="708" y="0"/>
                  </a:moveTo>
                  <a:cubicBezTo>
                    <a:pt x="695" y="0"/>
                    <a:pt x="681" y="1"/>
                    <a:pt x="667" y="2"/>
                  </a:cubicBezTo>
                  <a:cubicBezTo>
                    <a:pt x="353" y="2"/>
                    <a:pt x="51" y="191"/>
                    <a:pt x="13" y="417"/>
                  </a:cubicBezTo>
                  <a:cubicBezTo>
                    <a:pt x="0" y="492"/>
                    <a:pt x="26" y="568"/>
                    <a:pt x="76" y="631"/>
                  </a:cubicBezTo>
                  <a:cubicBezTo>
                    <a:pt x="179" y="734"/>
                    <a:pt x="315" y="796"/>
                    <a:pt x="453" y="796"/>
                  </a:cubicBezTo>
                  <a:cubicBezTo>
                    <a:pt x="465" y="796"/>
                    <a:pt x="478" y="795"/>
                    <a:pt x="491" y="794"/>
                  </a:cubicBezTo>
                  <a:cubicBezTo>
                    <a:pt x="805" y="794"/>
                    <a:pt x="1107" y="606"/>
                    <a:pt x="1157" y="379"/>
                  </a:cubicBezTo>
                  <a:cubicBezTo>
                    <a:pt x="1170" y="304"/>
                    <a:pt x="1145" y="216"/>
                    <a:pt x="1094" y="153"/>
                  </a:cubicBezTo>
                  <a:cubicBezTo>
                    <a:pt x="991" y="61"/>
                    <a:pt x="856" y="0"/>
                    <a:pt x="708"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59">
              <a:extLst>
                <a:ext uri="{FF2B5EF4-FFF2-40B4-BE49-F238E27FC236}">
                  <a16:creationId xmlns:a16="http://schemas.microsoft.com/office/drawing/2014/main" id="{5628A613-02EB-8951-0DD8-991B0431D614}"/>
                </a:ext>
              </a:extLst>
            </p:cNvPr>
            <p:cNvSpPr/>
            <p:nvPr/>
          </p:nvSpPr>
          <p:spPr>
            <a:xfrm>
              <a:off x="3057375" y="962950"/>
              <a:ext cx="45925" cy="31450"/>
            </a:xfrm>
            <a:custGeom>
              <a:avLst/>
              <a:gdLst/>
              <a:ahLst/>
              <a:cxnLst/>
              <a:rect l="l" t="t" r="r" b="b"/>
              <a:pathLst>
                <a:path w="1837" h="1258" extrusionOk="0">
                  <a:moveTo>
                    <a:pt x="1568" y="463"/>
                  </a:moveTo>
                  <a:cubicBezTo>
                    <a:pt x="1629" y="463"/>
                    <a:pt x="1657" y="495"/>
                    <a:pt x="1636" y="591"/>
                  </a:cubicBezTo>
                  <a:cubicBezTo>
                    <a:pt x="1585" y="880"/>
                    <a:pt x="1221" y="1119"/>
                    <a:pt x="818" y="1119"/>
                  </a:cubicBezTo>
                  <a:cubicBezTo>
                    <a:pt x="428" y="1119"/>
                    <a:pt x="164" y="880"/>
                    <a:pt x="227" y="591"/>
                  </a:cubicBezTo>
                  <a:cubicBezTo>
                    <a:pt x="248" y="495"/>
                    <a:pt x="290" y="463"/>
                    <a:pt x="351" y="463"/>
                  </a:cubicBezTo>
                  <a:cubicBezTo>
                    <a:pt x="473" y="463"/>
                    <a:pt x="672" y="591"/>
                    <a:pt x="931" y="591"/>
                  </a:cubicBezTo>
                  <a:cubicBezTo>
                    <a:pt x="1191" y="591"/>
                    <a:pt x="1446" y="463"/>
                    <a:pt x="1568" y="463"/>
                  </a:cubicBezTo>
                  <a:close/>
                  <a:moveTo>
                    <a:pt x="1057" y="0"/>
                  </a:moveTo>
                  <a:cubicBezTo>
                    <a:pt x="592" y="0"/>
                    <a:pt x="152" y="277"/>
                    <a:pt x="76" y="629"/>
                  </a:cubicBezTo>
                  <a:cubicBezTo>
                    <a:pt x="1" y="968"/>
                    <a:pt x="315" y="1258"/>
                    <a:pt x="793" y="1258"/>
                  </a:cubicBezTo>
                  <a:cubicBezTo>
                    <a:pt x="1258" y="1258"/>
                    <a:pt x="1699" y="968"/>
                    <a:pt x="1774" y="629"/>
                  </a:cubicBezTo>
                  <a:cubicBezTo>
                    <a:pt x="1837" y="277"/>
                    <a:pt x="1522" y="0"/>
                    <a:pt x="1057"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59">
              <a:extLst>
                <a:ext uri="{FF2B5EF4-FFF2-40B4-BE49-F238E27FC236}">
                  <a16:creationId xmlns:a16="http://schemas.microsoft.com/office/drawing/2014/main" id="{E0F6F959-80AF-A6E3-7169-EFA8D95243AD}"/>
                </a:ext>
              </a:extLst>
            </p:cNvPr>
            <p:cNvSpPr/>
            <p:nvPr/>
          </p:nvSpPr>
          <p:spPr>
            <a:xfrm>
              <a:off x="3127500" y="665500"/>
              <a:ext cx="28925" cy="19875"/>
            </a:xfrm>
            <a:custGeom>
              <a:avLst/>
              <a:gdLst/>
              <a:ahLst/>
              <a:cxnLst/>
              <a:rect l="l" t="t" r="r" b="b"/>
              <a:pathLst>
                <a:path w="1157" h="795" extrusionOk="0">
                  <a:moveTo>
                    <a:pt x="1020" y="285"/>
                  </a:moveTo>
                  <a:cubicBezTo>
                    <a:pt x="1062" y="285"/>
                    <a:pt x="1082" y="308"/>
                    <a:pt x="1069" y="380"/>
                  </a:cubicBezTo>
                  <a:cubicBezTo>
                    <a:pt x="1044" y="581"/>
                    <a:pt x="792" y="744"/>
                    <a:pt x="516" y="744"/>
                  </a:cubicBezTo>
                  <a:cubicBezTo>
                    <a:pt x="252" y="744"/>
                    <a:pt x="50" y="581"/>
                    <a:pt x="88" y="367"/>
                  </a:cubicBezTo>
                  <a:lnTo>
                    <a:pt x="88" y="367"/>
                  </a:lnTo>
                  <a:lnTo>
                    <a:pt x="88" y="380"/>
                  </a:lnTo>
                  <a:cubicBezTo>
                    <a:pt x="101" y="308"/>
                    <a:pt x="130" y="285"/>
                    <a:pt x="173" y="285"/>
                  </a:cubicBezTo>
                  <a:cubicBezTo>
                    <a:pt x="260" y="285"/>
                    <a:pt x="402" y="380"/>
                    <a:pt x="579" y="380"/>
                  </a:cubicBezTo>
                  <a:cubicBezTo>
                    <a:pt x="763" y="380"/>
                    <a:pt x="936" y="285"/>
                    <a:pt x="1020" y="285"/>
                  </a:cubicBezTo>
                  <a:close/>
                  <a:moveTo>
                    <a:pt x="712" y="1"/>
                  </a:moveTo>
                  <a:cubicBezTo>
                    <a:pt x="697" y="1"/>
                    <a:pt x="682" y="1"/>
                    <a:pt x="667" y="2"/>
                  </a:cubicBezTo>
                  <a:cubicBezTo>
                    <a:pt x="352" y="2"/>
                    <a:pt x="50" y="191"/>
                    <a:pt x="13" y="417"/>
                  </a:cubicBezTo>
                  <a:cubicBezTo>
                    <a:pt x="0" y="493"/>
                    <a:pt x="13" y="568"/>
                    <a:pt x="76" y="631"/>
                  </a:cubicBezTo>
                  <a:cubicBezTo>
                    <a:pt x="176" y="744"/>
                    <a:pt x="340" y="795"/>
                    <a:pt x="491" y="795"/>
                  </a:cubicBezTo>
                  <a:cubicBezTo>
                    <a:pt x="805" y="795"/>
                    <a:pt x="1107" y="593"/>
                    <a:pt x="1144" y="380"/>
                  </a:cubicBezTo>
                  <a:cubicBezTo>
                    <a:pt x="1157" y="292"/>
                    <a:pt x="1144" y="216"/>
                    <a:pt x="1094" y="153"/>
                  </a:cubicBezTo>
                  <a:cubicBezTo>
                    <a:pt x="992" y="51"/>
                    <a:pt x="850" y="1"/>
                    <a:pt x="712"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59">
              <a:extLst>
                <a:ext uri="{FF2B5EF4-FFF2-40B4-BE49-F238E27FC236}">
                  <a16:creationId xmlns:a16="http://schemas.microsoft.com/office/drawing/2014/main" id="{373C122F-7035-4106-0409-79C77514B2FE}"/>
                </a:ext>
              </a:extLst>
            </p:cNvPr>
            <p:cNvSpPr/>
            <p:nvPr/>
          </p:nvSpPr>
          <p:spPr>
            <a:xfrm>
              <a:off x="3109250" y="740325"/>
              <a:ext cx="29275" cy="19875"/>
            </a:xfrm>
            <a:custGeom>
              <a:avLst/>
              <a:gdLst/>
              <a:ahLst/>
              <a:cxnLst/>
              <a:rect l="l" t="t" r="r" b="b"/>
              <a:pathLst>
                <a:path w="1171" h="795" extrusionOk="0">
                  <a:moveTo>
                    <a:pt x="1024" y="290"/>
                  </a:moveTo>
                  <a:cubicBezTo>
                    <a:pt x="1068" y="290"/>
                    <a:pt x="1091" y="312"/>
                    <a:pt x="1082" y="379"/>
                  </a:cubicBezTo>
                  <a:cubicBezTo>
                    <a:pt x="1044" y="581"/>
                    <a:pt x="793" y="744"/>
                    <a:pt x="516" y="744"/>
                  </a:cubicBezTo>
                  <a:cubicBezTo>
                    <a:pt x="252" y="744"/>
                    <a:pt x="51" y="581"/>
                    <a:pt x="101" y="379"/>
                  </a:cubicBezTo>
                  <a:lnTo>
                    <a:pt x="89" y="379"/>
                  </a:lnTo>
                  <a:cubicBezTo>
                    <a:pt x="101" y="312"/>
                    <a:pt x="131" y="290"/>
                    <a:pt x="174" y="290"/>
                  </a:cubicBezTo>
                  <a:cubicBezTo>
                    <a:pt x="261" y="290"/>
                    <a:pt x="403" y="379"/>
                    <a:pt x="579" y="379"/>
                  </a:cubicBezTo>
                  <a:cubicBezTo>
                    <a:pt x="764" y="379"/>
                    <a:pt x="937" y="290"/>
                    <a:pt x="1024" y="290"/>
                  </a:cubicBezTo>
                  <a:close/>
                  <a:moveTo>
                    <a:pt x="709" y="1"/>
                  </a:moveTo>
                  <a:cubicBezTo>
                    <a:pt x="695" y="1"/>
                    <a:pt x="681" y="1"/>
                    <a:pt x="667" y="2"/>
                  </a:cubicBezTo>
                  <a:cubicBezTo>
                    <a:pt x="353" y="2"/>
                    <a:pt x="51" y="191"/>
                    <a:pt x="13" y="417"/>
                  </a:cubicBezTo>
                  <a:cubicBezTo>
                    <a:pt x="1" y="493"/>
                    <a:pt x="13" y="568"/>
                    <a:pt x="76" y="631"/>
                  </a:cubicBezTo>
                  <a:cubicBezTo>
                    <a:pt x="177" y="744"/>
                    <a:pt x="340" y="794"/>
                    <a:pt x="491" y="794"/>
                  </a:cubicBezTo>
                  <a:cubicBezTo>
                    <a:pt x="806" y="794"/>
                    <a:pt x="1107" y="606"/>
                    <a:pt x="1145" y="379"/>
                  </a:cubicBezTo>
                  <a:cubicBezTo>
                    <a:pt x="1170" y="291"/>
                    <a:pt x="1145" y="216"/>
                    <a:pt x="1095" y="153"/>
                  </a:cubicBezTo>
                  <a:cubicBezTo>
                    <a:pt x="991" y="61"/>
                    <a:pt x="856" y="1"/>
                    <a:pt x="709"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59">
              <a:extLst>
                <a:ext uri="{FF2B5EF4-FFF2-40B4-BE49-F238E27FC236}">
                  <a16:creationId xmlns:a16="http://schemas.microsoft.com/office/drawing/2014/main" id="{330239DF-D5CF-A56A-318E-1C784235F7DF}"/>
                </a:ext>
              </a:extLst>
            </p:cNvPr>
            <p:cNvSpPr/>
            <p:nvPr/>
          </p:nvSpPr>
          <p:spPr>
            <a:xfrm>
              <a:off x="3457900" y="539175"/>
              <a:ext cx="144325" cy="67600"/>
            </a:xfrm>
            <a:custGeom>
              <a:avLst/>
              <a:gdLst/>
              <a:ahLst/>
              <a:cxnLst/>
              <a:rect l="l" t="t" r="r" b="b"/>
              <a:pathLst>
                <a:path w="5773" h="2704" extrusionOk="0">
                  <a:moveTo>
                    <a:pt x="4955" y="76"/>
                  </a:moveTo>
                  <a:lnTo>
                    <a:pt x="5256" y="1270"/>
                  </a:lnTo>
                  <a:lnTo>
                    <a:pt x="4200" y="1044"/>
                  </a:lnTo>
                  <a:cubicBezTo>
                    <a:pt x="4074" y="1094"/>
                    <a:pt x="3949" y="1107"/>
                    <a:pt x="3810" y="1107"/>
                  </a:cubicBezTo>
                  <a:cubicBezTo>
                    <a:pt x="3446" y="1107"/>
                    <a:pt x="3119" y="981"/>
                    <a:pt x="3031" y="805"/>
                  </a:cubicBezTo>
                  <a:lnTo>
                    <a:pt x="2264" y="654"/>
                  </a:lnTo>
                  <a:cubicBezTo>
                    <a:pt x="2037" y="428"/>
                    <a:pt x="1572" y="264"/>
                    <a:pt x="1057" y="264"/>
                  </a:cubicBezTo>
                  <a:cubicBezTo>
                    <a:pt x="981" y="264"/>
                    <a:pt x="906" y="264"/>
                    <a:pt x="843" y="277"/>
                  </a:cubicBezTo>
                  <a:lnTo>
                    <a:pt x="390" y="76"/>
                  </a:lnTo>
                  <a:close/>
                  <a:moveTo>
                    <a:pt x="0" y="0"/>
                  </a:moveTo>
                  <a:lnTo>
                    <a:pt x="792" y="365"/>
                  </a:lnTo>
                  <a:cubicBezTo>
                    <a:pt x="880" y="352"/>
                    <a:pt x="981" y="352"/>
                    <a:pt x="1069" y="352"/>
                  </a:cubicBezTo>
                  <a:cubicBezTo>
                    <a:pt x="1673" y="352"/>
                    <a:pt x="2201" y="591"/>
                    <a:pt x="2251" y="893"/>
                  </a:cubicBezTo>
                  <a:cubicBezTo>
                    <a:pt x="2264" y="943"/>
                    <a:pt x="2251" y="994"/>
                    <a:pt x="2239" y="1044"/>
                  </a:cubicBezTo>
                  <a:lnTo>
                    <a:pt x="2389" y="1107"/>
                  </a:lnTo>
                  <a:cubicBezTo>
                    <a:pt x="2503" y="1057"/>
                    <a:pt x="2616" y="1032"/>
                    <a:pt x="2742" y="1032"/>
                  </a:cubicBezTo>
                  <a:cubicBezTo>
                    <a:pt x="3018" y="1032"/>
                    <a:pt x="3270" y="1145"/>
                    <a:pt x="3295" y="1296"/>
                  </a:cubicBezTo>
                  <a:cubicBezTo>
                    <a:pt x="3307" y="1371"/>
                    <a:pt x="3270" y="1434"/>
                    <a:pt x="3182" y="1484"/>
                  </a:cubicBezTo>
                  <a:lnTo>
                    <a:pt x="3433" y="1597"/>
                  </a:lnTo>
                  <a:cubicBezTo>
                    <a:pt x="3496" y="1597"/>
                    <a:pt x="3559" y="1585"/>
                    <a:pt x="3634" y="1585"/>
                  </a:cubicBezTo>
                  <a:cubicBezTo>
                    <a:pt x="4200" y="1585"/>
                    <a:pt x="4716" y="1824"/>
                    <a:pt x="4779" y="2126"/>
                  </a:cubicBezTo>
                  <a:cubicBezTo>
                    <a:pt x="4791" y="2163"/>
                    <a:pt x="4791" y="2201"/>
                    <a:pt x="4779" y="2226"/>
                  </a:cubicBezTo>
                  <a:lnTo>
                    <a:pt x="5772" y="2704"/>
                  </a:lnTo>
                  <a:lnTo>
                    <a:pt x="50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59">
              <a:extLst>
                <a:ext uri="{FF2B5EF4-FFF2-40B4-BE49-F238E27FC236}">
                  <a16:creationId xmlns:a16="http://schemas.microsoft.com/office/drawing/2014/main" id="{7A35ABDB-DC23-E8C3-FD08-FE14953FF29B}"/>
                </a:ext>
              </a:extLst>
            </p:cNvPr>
            <p:cNvSpPr/>
            <p:nvPr/>
          </p:nvSpPr>
          <p:spPr>
            <a:xfrm>
              <a:off x="3535850" y="550175"/>
              <a:ext cx="30850" cy="14800"/>
            </a:xfrm>
            <a:custGeom>
              <a:avLst/>
              <a:gdLst/>
              <a:ahLst/>
              <a:cxnLst/>
              <a:rect l="l" t="t" r="r" b="b"/>
              <a:pathLst>
                <a:path w="1234" h="592" extrusionOk="0">
                  <a:moveTo>
                    <a:pt x="567" y="63"/>
                  </a:moveTo>
                  <a:cubicBezTo>
                    <a:pt x="831" y="63"/>
                    <a:pt x="1070" y="177"/>
                    <a:pt x="1107" y="302"/>
                  </a:cubicBezTo>
                  <a:cubicBezTo>
                    <a:pt x="1116" y="348"/>
                    <a:pt x="1093" y="364"/>
                    <a:pt x="1050" y="364"/>
                  </a:cubicBezTo>
                  <a:cubicBezTo>
                    <a:pt x="963" y="364"/>
                    <a:pt x="793" y="302"/>
                    <a:pt x="617" y="302"/>
                  </a:cubicBezTo>
                  <a:cubicBezTo>
                    <a:pt x="441" y="302"/>
                    <a:pt x="298" y="364"/>
                    <a:pt x="212" y="364"/>
                  </a:cubicBezTo>
                  <a:cubicBezTo>
                    <a:pt x="168" y="364"/>
                    <a:pt x="139" y="348"/>
                    <a:pt x="127" y="302"/>
                  </a:cubicBezTo>
                  <a:cubicBezTo>
                    <a:pt x="101" y="177"/>
                    <a:pt x="303" y="63"/>
                    <a:pt x="567" y="63"/>
                  </a:cubicBezTo>
                  <a:close/>
                  <a:moveTo>
                    <a:pt x="554" y="1"/>
                  </a:moveTo>
                  <a:cubicBezTo>
                    <a:pt x="240" y="1"/>
                    <a:pt x="1" y="139"/>
                    <a:pt x="38" y="290"/>
                  </a:cubicBezTo>
                  <a:cubicBezTo>
                    <a:pt x="64" y="453"/>
                    <a:pt x="353" y="592"/>
                    <a:pt x="680" y="592"/>
                  </a:cubicBezTo>
                  <a:cubicBezTo>
                    <a:pt x="994" y="592"/>
                    <a:pt x="1233" y="453"/>
                    <a:pt x="1195" y="290"/>
                  </a:cubicBezTo>
                  <a:cubicBezTo>
                    <a:pt x="1158" y="126"/>
                    <a:pt x="868" y="1"/>
                    <a:pt x="554"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59">
              <a:extLst>
                <a:ext uri="{FF2B5EF4-FFF2-40B4-BE49-F238E27FC236}">
                  <a16:creationId xmlns:a16="http://schemas.microsoft.com/office/drawing/2014/main" id="{685F4EEC-A288-0DCF-B290-479638F1A0EE}"/>
                </a:ext>
              </a:extLst>
            </p:cNvPr>
            <p:cNvSpPr/>
            <p:nvPr/>
          </p:nvSpPr>
          <p:spPr>
            <a:xfrm>
              <a:off x="3154200" y="550500"/>
              <a:ext cx="30525" cy="14475"/>
            </a:xfrm>
            <a:custGeom>
              <a:avLst/>
              <a:gdLst/>
              <a:ahLst/>
              <a:cxnLst/>
              <a:rect l="l" t="t" r="r" b="b"/>
              <a:pathLst>
                <a:path w="1221" h="579" extrusionOk="0">
                  <a:moveTo>
                    <a:pt x="667" y="63"/>
                  </a:moveTo>
                  <a:cubicBezTo>
                    <a:pt x="931" y="63"/>
                    <a:pt x="1120" y="164"/>
                    <a:pt x="1095" y="302"/>
                  </a:cubicBezTo>
                  <a:cubicBezTo>
                    <a:pt x="1087" y="348"/>
                    <a:pt x="1060" y="363"/>
                    <a:pt x="1018" y="363"/>
                  </a:cubicBezTo>
                  <a:cubicBezTo>
                    <a:pt x="934" y="363"/>
                    <a:pt x="789" y="302"/>
                    <a:pt x="605" y="302"/>
                  </a:cubicBezTo>
                  <a:cubicBezTo>
                    <a:pt x="434" y="302"/>
                    <a:pt x="274" y="354"/>
                    <a:pt x="189" y="354"/>
                  </a:cubicBezTo>
                  <a:cubicBezTo>
                    <a:pt x="142" y="354"/>
                    <a:pt x="118" y="338"/>
                    <a:pt x="127" y="289"/>
                  </a:cubicBezTo>
                  <a:lnTo>
                    <a:pt x="127" y="289"/>
                  </a:lnTo>
                  <a:lnTo>
                    <a:pt x="127" y="302"/>
                  </a:lnTo>
                  <a:cubicBezTo>
                    <a:pt x="164" y="164"/>
                    <a:pt x="403" y="63"/>
                    <a:pt x="667" y="63"/>
                  </a:cubicBezTo>
                  <a:close/>
                  <a:moveTo>
                    <a:pt x="680" y="0"/>
                  </a:moveTo>
                  <a:cubicBezTo>
                    <a:pt x="366" y="0"/>
                    <a:pt x="76" y="126"/>
                    <a:pt x="39" y="289"/>
                  </a:cubicBezTo>
                  <a:cubicBezTo>
                    <a:pt x="1" y="453"/>
                    <a:pt x="227" y="579"/>
                    <a:pt x="554" y="579"/>
                  </a:cubicBezTo>
                  <a:cubicBezTo>
                    <a:pt x="869" y="579"/>
                    <a:pt x="1158" y="440"/>
                    <a:pt x="1196" y="289"/>
                  </a:cubicBezTo>
                  <a:cubicBezTo>
                    <a:pt x="1221" y="126"/>
                    <a:pt x="994"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59">
              <a:extLst>
                <a:ext uri="{FF2B5EF4-FFF2-40B4-BE49-F238E27FC236}">
                  <a16:creationId xmlns:a16="http://schemas.microsoft.com/office/drawing/2014/main" id="{EABB67BD-07A1-15E6-89F1-E2DED387ECEC}"/>
                </a:ext>
              </a:extLst>
            </p:cNvPr>
            <p:cNvSpPr/>
            <p:nvPr/>
          </p:nvSpPr>
          <p:spPr>
            <a:xfrm>
              <a:off x="3323650" y="733150"/>
              <a:ext cx="62275" cy="39300"/>
            </a:xfrm>
            <a:custGeom>
              <a:avLst/>
              <a:gdLst/>
              <a:ahLst/>
              <a:cxnLst/>
              <a:rect l="l" t="t" r="r" b="b"/>
              <a:pathLst>
                <a:path w="2491" h="1572" extrusionOk="0">
                  <a:moveTo>
                    <a:pt x="2070" y="635"/>
                  </a:moveTo>
                  <a:cubicBezTo>
                    <a:pt x="2161" y="635"/>
                    <a:pt x="2214" y="673"/>
                    <a:pt x="2214" y="792"/>
                  </a:cubicBezTo>
                  <a:cubicBezTo>
                    <a:pt x="2214" y="1119"/>
                    <a:pt x="1774" y="1396"/>
                    <a:pt x="1246" y="1396"/>
                  </a:cubicBezTo>
                  <a:cubicBezTo>
                    <a:pt x="718" y="1396"/>
                    <a:pt x="290" y="1119"/>
                    <a:pt x="290" y="792"/>
                  </a:cubicBezTo>
                  <a:cubicBezTo>
                    <a:pt x="290" y="673"/>
                    <a:pt x="343" y="635"/>
                    <a:pt x="434" y="635"/>
                  </a:cubicBezTo>
                  <a:cubicBezTo>
                    <a:pt x="602" y="635"/>
                    <a:pt x="903" y="767"/>
                    <a:pt x="1246" y="767"/>
                  </a:cubicBezTo>
                  <a:cubicBezTo>
                    <a:pt x="1597" y="767"/>
                    <a:pt x="1900" y="635"/>
                    <a:pt x="2070" y="635"/>
                  </a:cubicBezTo>
                  <a:close/>
                  <a:moveTo>
                    <a:pt x="1246" y="0"/>
                  </a:moveTo>
                  <a:cubicBezTo>
                    <a:pt x="554" y="0"/>
                    <a:pt x="1" y="352"/>
                    <a:pt x="1" y="780"/>
                  </a:cubicBezTo>
                  <a:cubicBezTo>
                    <a:pt x="1" y="1220"/>
                    <a:pt x="554" y="1572"/>
                    <a:pt x="1246" y="1572"/>
                  </a:cubicBezTo>
                  <a:cubicBezTo>
                    <a:pt x="1937" y="1572"/>
                    <a:pt x="2491" y="1220"/>
                    <a:pt x="2491" y="780"/>
                  </a:cubicBezTo>
                  <a:cubicBezTo>
                    <a:pt x="2491" y="352"/>
                    <a:pt x="1937" y="0"/>
                    <a:pt x="1246" y="0"/>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59">
              <a:extLst>
                <a:ext uri="{FF2B5EF4-FFF2-40B4-BE49-F238E27FC236}">
                  <a16:creationId xmlns:a16="http://schemas.microsoft.com/office/drawing/2014/main" id="{0FAFEEAC-6458-F6D4-88C2-560E9A53CD2A}"/>
                </a:ext>
              </a:extLst>
            </p:cNvPr>
            <p:cNvSpPr/>
            <p:nvPr/>
          </p:nvSpPr>
          <p:spPr>
            <a:xfrm>
              <a:off x="3118375" y="538850"/>
              <a:ext cx="144000" cy="67925"/>
            </a:xfrm>
            <a:custGeom>
              <a:avLst/>
              <a:gdLst/>
              <a:ahLst/>
              <a:cxnLst/>
              <a:rect l="l" t="t" r="r" b="b"/>
              <a:pathLst>
                <a:path w="5760" h="2717" extrusionOk="0">
                  <a:moveTo>
                    <a:pt x="5395" y="76"/>
                  </a:moveTo>
                  <a:lnTo>
                    <a:pt x="4942" y="290"/>
                  </a:lnTo>
                  <a:cubicBezTo>
                    <a:pt x="4867" y="290"/>
                    <a:pt x="4791" y="277"/>
                    <a:pt x="4716" y="277"/>
                  </a:cubicBezTo>
                  <a:cubicBezTo>
                    <a:pt x="4200" y="277"/>
                    <a:pt x="3735" y="441"/>
                    <a:pt x="3509" y="667"/>
                  </a:cubicBezTo>
                  <a:lnTo>
                    <a:pt x="2754" y="818"/>
                  </a:lnTo>
                  <a:cubicBezTo>
                    <a:pt x="2654" y="994"/>
                    <a:pt x="2327" y="1120"/>
                    <a:pt x="1962" y="1120"/>
                  </a:cubicBezTo>
                  <a:cubicBezTo>
                    <a:pt x="1836" y="1120"/>
                    <a:pt x="1698" y="1107"/>
                    <a:pt x="1572" y="1057"/>
                  </a:cubicBezTo>
                  <a:lnTo>
                    <a:pt x="516" y="1271"/>
                  </a:lnTo>
                  <a:lnTo>
                    <a:pt x="516" y="1271"/>
                  </a:lnTo>
                  <a:lnTo>
                    <a:pt x="830" y="76"/>
                  </a:lnTo>
                  <a:close/>
                  <a:moveTo>
                    <a:pt x="692" y="1"/>
                  </a:moveTo>
                  <a:lnTo>
                    <a:pt x="353" y="1309"/>
                  </a:lnTo>
                  <a:lnTo>
                    <a:pt x="0" y="2717"/>
                  </a:lnTo>
                  <a:lnTo>
                    <a:pt x="994" y="2252"/>
                  </a:lnTo>
                  <a:cubicBezTo>
                    <a:pt x="981" y="2214"/>
                    <a:pt x="981" y="2176"/>
                    <a:pt x="994" y="2139"/>
                  </a:cubicBezTo>
                  <a:cubicBezTo>
                    <a:pt x="1057" y="1837"/>
                    <a:pt x="1572" y="1598"/>
                    <a:pt x="2138" y="1598"/>
                  </a:cubicBezTo>
                  <a:cubicBezTo>
                    <a:pt x="2201" y="1598"/>
                    <a:pt x="2276" y="1610"/>
                    <a:pt x="2339" y="1610"/>
                  </a:cubicBezTo>
                  <a:lnTo>
                    <a:pt x="2591" y="1497"/>
                  </a:lnTo>
                  <a:cubicBezTo>
                    <a:pt x="2503" y="1447"/>
                    <a:pt x="2465" y="1384"/>
                    <a:pt x="2478" y="1309"/>
                  </a:cubicBezTo>
                  <a:cubicBezTo>
                    <a:pt x="2503" y="1170"/>
                    <a:pt x="2754" y="1045"/>
                    <a:pt x="3031" y="1045"/>
                  </a:cubicBezTo>
                  <a:cubicBezTo>
                    <a:pt x="3144" y="1045"/>
                    <a:pt x="3270" y="1070"/>
                    <a:pt x="3370" y="1120"/>
                  </a:cubicBezTo>
                  <a:lnTo>
                    <a:pt x="3534" y="1057"/>
                  </a:lnTo>
                  <a:cubicBezTo>
                    <a:pt x="3509" y="1007"/>
                    <a:pt x="3509" y="956"/>
                    <a:pt x="3521" y="906"/>
                  </a:cubicBezTo>
                  <a:cubicBezTo>
                    <a:pt x="3572" y="592"/>
                    <a:pt x="4100" y="365"/>
                    <a:pt x="4703" y="365"/>
                  </a:cubicBezTo>
                  <a:cubicBezTo>
                    <a:pt x="4791" y="365"/>
                    <a:pt x="4879" y="365"/>
                    <a:pt x="4967" y="378"/>
                  </a:cubicBezTo>
                  <a:lnTo>
                    <a:pt x="57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59">
              <a:extLst>
                <a:ext uri="{FF2B5EF4-FFF2-40B4-BE49-F238E27FC236}">
                  <a16:creationId xmlns:a16="http://schemas.microsoft.com/office/drawing/2014/main" id="{A571F0EE-A98E-C8A1-411E-C4349E9BE878}"/>
                </a:ext>
              </a:extLst>
            </p:cNvPr>
            <p:cNvSpPr/>
            <p:nvPr/>
          </p:nvSpPr>
          <p:spPr>
            <a:xfrm>
              <a:off x="3095425" y="564325"/>
              <a:ext cx="25175" cy="45925"/>
            </a:xfrm>
            <a:custGeom>
              <a:avLst/>
              <a:gdLst/>
              <a:ahLst/>
              <a:cxnLst/>
              <a:rect l="l" t="t" r="r" b="b"/>
              <a:pathLst>
                <a:path w="1007" h="1837" extrusionOk="0">
                  <a:moveTo>
                    <a:pt x="466" y="0"/>
                  </a:moveTo>
                  <a:lnTo>
                    <a:pt x="466" y="0"/>
                  </a:lnTo>
                  <a:cubicBezTo>
                    <a:pt x="415" y="114"/>
                    <a:pt x="390" y="239"/>
                    <a:pt x="365" y="378"/>
                  </a:cubicBezTo>
                  <a:cubicBezTo>
                    <a:pt x="327" y="554"/>
                    <a:pt x="202" y="1082"/>
                    <a:pt x="0" y="1836"/>
                  </a:cubicBezTo>
                  <a:cubicBezTo>
                    <a:pt x="202" y="1685"/>
                    <a:pt x="403" y="1572"/>
                    <a:pt x="629" y="1497"/>
                  </a:cubicBezTo>
                  <a:lnTo>
                    <a:pt x="1006" y="76"/>
                  </a:lnTo>
                  <a:lnTo>
                    <a:pt x="365" y="1346"/>
                  </a:lnTo>
                  <a:lnTo>
                    <a:pt x="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59">
              <a:extLst>
                <a:ext uri="{FF2B5EF4-FFF2-40B4-BE49-F238E27FC236}">
                  <a16:creationId xmlns:a16="http://schemas.microsoft.com/office/drawing/2014/main" id="{631133A9-E520-AE9E-F878-233089C0CD4F}"/>
                </a:ext>
              </a:extLst>
            </p:cNvPr>
            <p:cNvSpPr/>
            <p:nvPr/>
          </p:nvSpPr>
          <p:spPr>
            <a:xfrm>
              <a:off x="3272425" y="707350"/>
              <a:ext cx="166000" cy="94025"/>
            </a:xfrm>
            <a:custGeom>
              <a:avLst/>
              <a:gdLst/>
              <a:ahLst/>
              <a:cxnLst/>
              <a:rect l="l" t="t" r="r" b="b"/>
              <a:pathLst>
                <a:path w="6640" h="3761" extrusionOk="0">
                  <a:moveTo>
                    <a:pt x="3295" y="793"/>
                  </a:moveTo>
                  <a:cubicBezTo>
                    <a:pt x="4187" y="793"/>
                    <a:pt x="4917" y="1246"/>
                    <a:pt x="4917" y="1812"/>
                  </a:cubicBezTo>
                  <a:cubicBezTo>
                    <a:pt x="4917" y="2378"/>
                    <a:pt x="4187" y="2830"/>
                    <a:pt x="3295" y="2830"/>
                  </a:cubicBezTo>
                  <a:cubicBezTo>
                    <a:pt x="2402" y="2830"/>
                    <a:pt x="1685" y="2390"/>
                    <a:pt x="1685" y="1824"/>
                  </a:cubicBezTo>
                  <a:lnTo>
                    <a:pt x="1685" y="1812"/>
                  </a:lnTo>
                  <a:cubicBezTo>
                    <a:pt x="1685" y="1246"/>
                    <a:pt x="2402" y="793"/>
                    <a:pt x="3295" y="793"/>
                  </a:cubicBezTo>
                  <a:close/>
                  <a:moveTo>
                    <a:pt x="3320" y="1"/>
                  </a:moveTo>
                  <a:lnTo>
                    <a:pt x="0" y="1812"/>
                  </a:lnTo>
                  <a:lnTo>
                    <a:pt x="3320" y="3761"/>
                  </a:lnTo>
                  <a:lnTo>
                    <a:pt x="6640" y="1812"/>
                  </a:lnTo>
                  <a:lnTo>
                    <a:pt x="3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59">
              <a:extLst>
                <a:ext uri="{FF2B5EF4-FFF2-40B4-BE49-F238E27FC236}">
                  <a16:creationId xmlns:a16="http://schemas.microsoft.com/office/drawing/2014/main" id="{06AB98FE-3189-9C2D-74B9-6ED7FF7FA177}"/>
                </a:ext>
              </a:extLst>
            </p:cNvPr>
            <p:cNvSpPr/>
            <p:nvPr/>
          </p:nvSpPr>
          <p:spPr>
            <a:xfrm>
              <a:off x="3074675" y="1083025"/>
              <a:ext cx="609900" cy="105350"/>
            </a:xfrm>
            <a:custGeom>
              <a:avLst/>
              <a:gdLst/>
              <a:ahLst/>
              <a:cxnLst/>
              <a:rect l="l" t="t" r="r" b="b"/>
              <a:pathLst>
                <a:path w="24396" h="4214" extrusionOk="0">
                  <a:moveTo>
                    <a:pt x="23264" y="1"/>
                  </a:moveTo>
                  <a:lnTo>
                    <a:pt x="24295" y="4088"/>
                  </a:lnTo>
                  <a:lnTo>
                    <a:pt x="24295" y="4088"/>
                  </a:lnTo>
                  <a:lnTo>
                    <a:pt x="18259" y="4050"/>
                  </a:lnTo>
                  <a:lnTo>
                    <a:pt x="12173" y="4050"/>
                  </a:lnTo>
                  <a:lnTo>
                    <a:pt x="6087" y="4075"/>
                  </a:lnTo>
                  <a:cubicBezTo>
                    <a:pt x="4062" y="4088"/>
                    <a:pt x="2038" y="4113"/>
                    <a:pt x="1" y="4125"/>
                  </a:cubicBezTo>
                  <a:cubicBezTo>
                    <a:pt x="2038" y="4150"/>
                    <a:pt x="4062" y="4176"/>
                    <a:pt x="6087" y="4188"/>
                  </a:cubicBezTo>
                  <a:lnTo>
                    <a:pt x="12173" y="4213"/>
                  </a:lnTo>
                  <a:lnTo>
                    <a:pt x="18259" y="4213"/>
                  </a:lnTo>
                  <a:lnTo>
                    <a:pt x="24345" y="4176"/>
                  </a:lnTo>
                  <a:lnTo>
                    <a:pt x="24358" y="4176"/>
                  </a:lnTo>
                  <a:cubicBezTo>
                    <a:pt x="24383" y="4176"/>
                    <a:pt x="24396" y="4150"/>
                    <a:pt x="24396" y="4125"/>
                  </a:cubicBezTo>
                  <a:lnTo>
                    <a:pt x="232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59">
              <a:extLst>
                <a:ext uri="{FF2B5EF4-FFF2-40B4-BE49-F238E27FC236}">
                  <a16:creationId xmlns:a16="http://schemas.microsoft.com/office/drawing/2014/main" id="{2ED4B2F7-16C9-3440-CD1A-B3E66963D098}"/>
                </a:ext>
              </a:extLst>
            </p:cNvPr>
            <p:cNvSpPr/>
            <p:nvPr/>
          </p:nvSpPr>
          <p:spPr>
            <a:xfrm>
              <a:off x="3617275" y="962950"/>
              <a:ext cx="45925" cy="31150"/>
            </a:xfrm>
            <a:custGeom>
              <a:avLst/>
              <a:gdLst/>
              <a:ahLst/>
              <a:cxnLst/>
              <a:rect l="l" t="t" r="r" b="b"/>
              <a:pathLst>
                <a:path w="1837" h="1246" extrusionOk="0">
                  <a:moveTo>
                    <a:pt x="1498" y="463"/>
                  </a:moveTo>
                  <a:cubicBezTo>
                    <a:pt x="1560" y="463"/>
                    <a:pt x="1602" y="495"/>
                    <a:pt x="1623" y="591"/>
                  </a:cubicBezTo>
                  <a:cubicBezTo>
                    <a:pt x="1686" y="880"/>
                    <a:pt x="1422" y="1119"/>
                    <a:pt x="1019" y="1119"/>
                  </a:cubicBezTo>
                  <a:cubicBezTo>
                    <a:pt x="629" y="1119"/>
                    <a:pt x="265" y="880"/>
                    <a:pt x="202" y="591"/>
                  </a:cubicBezTo>
                  <a:cubicBezTo>
                    <a:pt x="181" y="495"/>
                    <a:pt x="209" y="463"/>
                    <a:pt x="270" y="463"/>
                  </a:cubicBezTo>
                  <a:cubicBezTo>
                    <a:pt x="392" y="463"/>
                    <a:pt x="646" y="591"/>
                    <a:pt x="906" y="591"/>
                  </a:cubicBezTo>
                  <a:cubicBezTo>
                    <a:pt x="1174" y="591"/>
                    <a:pt x="1375" y="463"/>
                    <a:pt x="1498" y="463"/>
                  </a:cubicBezTo>
                  <a:close/>
                  <a:moveTo>
                    <a:pt x="793" y="0"/>
                  </a:moveTo>
                  <a:cubicBezTo>
                    <a:pt x="328" y="0"/>
                    <a:pt x="1" y="277"/>
                    <a:pt x="76" y="616"/>
                  </a:cubicBezTo>
                  <a:cubicBezTo>
                    <a:pt x="139" y="956"/>
                    <a:pt x="579" y="1245"/>
                    <a:pt x="1057" y="1245"/>
                  </a:cubicBezTo>
                  <a:cubicBezTo>
                    <a:pt x="1522" y="1245"/>
                    <a:pt x="1837" y="956"/>
                    <a:pt x="1761" y="616"/>
                  </a:cubicBezTo>
                  <a:cubicBezTo>
                    <a:pt x="1686" y="277"/>
                    <a:pt x="1246"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59">
              <a:extLst>
                <a:ext uri="{FF2B5EF4-FFF2-40B4-BE49-F238E27FC236}">
                  <a16:creationId xmlns:a16="http://schemas.microsoft.com/office/drawing/2014/main" id="{212D14A6-2051-B8A7-7DE5-B046710E642A}"/>
                </a:ext>
              </a:extLst>
            </p:cNvPr>
            <p:cNvSpPr/>
            <p:nvPr/>
          </p:nvSpPr>
          <p:spPr>
            <a:xfrm>
              <a:off x="3511025" y="885300"/>
              <a:ext cx="196500" cy="134575"/>
            </a:xfrm>
            <a:custGeom>
              <a:avLst/>
              <a:gdLst/>
              <a:ahLst/>
              <a:cxnLst/>
              <a:rect l="l" t="t" r="r" b="b"/>
              <a:pathLst>
                <a:path w="7860" h="5383" extrusionOk="0">
                  <a:moveTo>
                    <a:pt x="6929" y="2628"/>
                  </a:moveTo>
                  <a:lnTo>
                    <a:pt x="7583" y="5231"/>
                  </a:lnTo>
                  <a:lnTo>
                    <a:pt x="566" y="5219"/>
                  </a:lnTo>
                  <a:lnTo>
                    <a:pt x="1145" y="4741"/>
                  </a:lnTo>
                  <a:cubicBezTo>
                    <a:pt x="1258" y="4753"/>
                    <a:pt x="1371" y="4753"/>
                    <a:pt x="1484" y="4753"/>
                  </a:cubicBezTo>
                  <a:cubicBezTo>
                    <a:pt x="2264" y="4753"/>
                    <a:pt x="2867" y="4401"/>
                    <a:pt x="3069" y="3911"/>
                  </a:cubicBezTo>
                  <a:lnTo>
                    <a:pt x="4087" y="3571"/>
                  </a:lnTo>
                  <a:cubicBezTo>
                    <a:pt x="4112" y="3207"/>
                    <a:pt x="4490" y="2943"/>
                    <a:pt x="5005" y="2943"/>
                  </a:cubicBezTo>
                  <a:cubicBezTo>
                    <a:pt x="5206" y="2943"/>
                    <a:pt x="5420" y="2993"/>
                    <a:pt x="5609" y="3068"/>
                  </a:cubicBezTo>
                  <a:lnTo>
                    <a:pt x="6929" y="2628"/>
                  </a:lnTo>
                  <a:close/>
                  <a:moveTo>
                    <a:pt x="6489" y="0"/>
                  </a:moveTo>
                  <a:lnTo>
                    <a:pt x="5533" y="805"/>
                  </a:lnTo>
                  <a:cubicBezTo>
                    <a:pt x="5558" y="868"/>
                    <a:pt x="5584" y="931"/>
                    <a:pt x="5596" y="994"/>
                  </a:cubicBezTo>
                  <a:cubicBezTo>
                    <a:pt x="5722" y="1534"/>
                    <a:pt x="5194" y="1987"/>
                    <a:pt x="4414" y="1987"/>
                  </a:cubicBezTo>
                  <a:cubicBezTo>
                    <a:pt x="4314" y="1987"/>
                    <a:pt x="4225" y="1987"/>
                    <a:pt x="4125" y="1974"/>
                  </a:cubicBezTo>
                  <a:lnTo>
                    <a:pt x="3861" y="2201"/>
                  </a:lnTo>
                  <a:cubicBezTo>
                    <a:pt x="3999" y="2276"/>
                    <a:pt x="4100" y="2402"/>
                    <a:pt x="4137" y="2565"/>
                  </a:cubicBezTo>
                  <a:cubicBezTo>
                    <a:pt x="4188" y="2855"/>
                    <a:pt x="3911" y="3081"/>
                    <a:pt x="3509" y="3081"/>
                  </a:cubicBezTo>
                  <a:cubicBezTo>
                    <a:pt x="3320" y="3081"/>
                    <a:pt x="3131" y="3031"/>
                    <a:pt x="2968" y="2930"/>
                  </a:cubicBezTo>
                  <a:lnTo>
                    <a:pt x="2792" y="3081"/>
                  </a:lnTo>
                  <a:cubicBezTo>
                    <a:pt x="2842" y="3169"/>
                    <a:pt x="2880" y="3270"/>
                    <a:pt x="2893" y="3370"/>
                  </a:cubicBezTo>
                  <a:cubicBezTo>
                    <a:pt x="2930" y="3597"/>
                    <a:pt x="2880" y="3823"/>
                    <a:pt x="2742" y="4012"/>
                  </a:cubicBezTo>
                  <a:cubicBezTo>
                    <a:pt x="2729" y="4037"/>
                    <a:pt x="2717" y="4049"/>
                    <a:pt x="2704" y="4074"/>
                  </a:cubicBezTo>
                  <a:lnTo>
                    <a:pt x="2691" y="4087"/>
                  </a:lnTo>
                  <a:cubicBezTo>
                    <a:pt x="2666" y="4112"/>
                    <a:pt x="2628" y="4150"/>
                    <a:pt x="2603" y="4175"/>
                  </a:cubicBezTo>
                  <a:lnTo>
                    <a:pt x="2591" y="4188"/>
                  </a:lnTo>
                  <a:lnTo>
                    <a:pt x="2528" y="4238"/>
                  </a:lnTo>
                  <a:lnTo>
                    <a:pt x="2503" y="4263"/>
                  </a:lnTo>
                  <a:cubicBezTo>
                    <a:pt x="2478" y="4276"/>
                    <a:pt x="2452" y="4301"/>
                    <a:pt x="2415" y="4326"/>
                  </a:cubicBezTo>
                  <a:lnTo>
                    <a:pt x="2377" y="4351"/>
                  </a:lnTo>
                  <a:lnTo>
                    <a:pt x="2314" y="4376"/>
                  </a:lnTo>
                  <a:lnTo>
                    <a:pt x="2226" y="4427"/>
                  </a:lnTo>
                  <a:lnTo>
                    <a:pt x="2188" y="4439"/>
                  </a:lnTo>
                  <a:lnTo>
                    <a:pt x="2113" y="4464"/>
                  </a:lnTo>
                  <a:lnTo>
                    <a:pt x="2063" y="4489"/>
                  </a:lnTo>
                  <a:lnTo>
                    <a:pt x="1949" y="4515"/>
                  </a:lnTo>
                  <a:lnTo>
                    <a:pt x="1912" y="4527"/>
                  </a:lnTo>
                  <a:lnTo>
                    <a:pt x="1799" y="4552"/>
                  </a:lnTo>
                  <a:lnTo>
                    <a:pt x="1773" y="4552"/>
                  </a:lnTo>
                  <a:cubicBezTo>
                    <a:pt x="1736" y="4552"/>
                    <a:pt x="1685" y="4565"/>
                    <a:pt x="1635" y="4565"/>
                  </a:cubicBezTo>
                  <a:lnTo>
                    <a:pt x="1459" y="4565"/>
                  </a:lnTo>
                  <a:cubicBezTo>
                    <a:pt x="1321" y="4565"/>
                    <a:pt x="1182" y="4552"/>
                    <a:pt x="1044" y="4527"/>
                  </a:cubicBezTo>
                  <a:lnTo>
                    <a:pt x="0" y="5382"/>
                  </a:lnTo>
                  <a:lnTo>
                    <a:pt x="7860" y="5382"/>
                  </a:lnTo>
                  <a:lnTo>
                    <a:pt x="7143" y="2540"/>
                  </a:lnTo>
                  <a:lnTo>
                    <a:pt x="6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59">
              <a:extLst>
                <a:ext uri="{FF2B5EF4-FFF2-40B4-BE49-F238E27FC236}">
                  <a16:creationId xmlns:a16="http://schemas.microsoft.com/office/drawing/2014/main" id="{173CE363-E800-1B17-1DC6-D34EBE204F23}"/>
                </a:ext>
              </a:extLst>
            </p:cNvPr>
            <p:cNvSpPr/>
            <p:nvPr/>
          </p:nvSpPr>
          <p:spPr>
            <a:xfrm>
              <a:off x="2980050" y="1045300"/>
              <a:ext cx="20775" cy="117600"/>
            </a:xfrm>
            <a:custGeom>
              <a:avLst/>
              <a:gdLst/>
              <a:ahLst/>
              <a:cxnLst/>
              <a:rect l="l" t="t" r="r" b="b"/>
              <a:pathLst>
                <a:path w="831" h="4704" extrusionOk="0">
                  <a:moveTo>
                    <a:pt x="529" y="1"/>
                  </a:moveTo>
                  <a:lnTo>
                    <a:pt x="529" y="1"/>
                  </a:lnTo>
                  <a:cubicBezTo>
                    <a:pt x="315" y="365"/>
                    <a:pt x="177" y="755"/>
                    <a:pt x="101" y="1158"/>
                  </a:cubicBezTo>
                  <a:cubicBezTo>
                    <a:pt x="13" y="1560"/>
                    <a:pt x="1" y="1975"/>
                    <a:pt x="38" y="2390"/>
                  </a:cubicBezTo>
                  <a:cubicBezTo>
                    <a:pt x="76" y="2805"/>
                    <a:pt x="164" y="3207"/>
                    <a:pt x="302" y="3597"/>
                  </a:cubicBezTo>
                  <a:cubicBezTo>
                    <a:pt x="428" y="3987"/>
                    <a:pt x="604" y="4352"/>
                    <a:pt x="830" y="4704"/>
                  </a:cubicBezTo>
                  <a:cubicBezTo>
                    <a:pt x="755" y="4515"/>
                    <a:pt x="680" y="4326"/>
                    <a:pt x="604" y="4138"/>
                  </a:cubicBezTo>
                  <a:cubicBezTo>
                    <a:pt x="529" y="3937"/>
                    <a:pt x="478" y="3761"/>
                    <a:pt x="428" y="3559"/>
                  </a:cubicBezTo>
                  <a:cubicBezTo>
                    <a:pt x="315" y="3170"/>
                    <a:pt x="239" y="2780"/>
                    <a:pt x="202" y="2377"/>
                  </a:cubicBezTo>
                  <a:cubicBezTo>
                    <a:pt x="164" y="1975"/>
                    <a:pt x="177" y="1573"/>
                    <a:pt x="227" y="1170"/>
                  </a:cubicBezTo>
                  <a:lnTo>
                    <a:pt x="265" y="881"/>
                  </a:lnTo>
                  <a:lnTo>
                    <a:pt x="340" y="579"/>
                  </a:lnTo>
                  <a:cubicBezTo>
                    <a:pt x="353" y="541"/>
                    <a:pt x="365" y="491"/>
                    <a:pt x="378" y="441"/>
                  </a:cubicBezTo>
                  <a:lnTo>
                    <a:pt x="428" y="290"/>
                  </a:lnTo>
                  <a:cubicBezTo>
                    <a:pt x="466" y="202"/>
                    <a:pt x="491" y="101"/>
                    <a:pt x="529" y="1"/>
                  </a:cubicBezTo>
                  <a:close/>
                </a:path>
              </a:pathLst>
            </a:custGeom>
            <a:solidFill>
              <a:srgbClr val="F0D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59">
              <a:extLst>
                <a:ext uri="{FF2B5EF4-FFF2-40B4-BE49-F238E27FC236}">
                  <a16:creationId xmlns:a16="http://schemas.microsoft.com/office/drawing/2014/main" id="{4C4F5240-7493-3836-E236-644F1E120C33}"/>
                </a:ext>
              </a:extLst>
            </p:cNvPr>
            <p:cNvSpPr/>
            <p:nvPr/>
          </p:nvSpPr>
          <p:spPr>
            <a:xfrm>
              <a:off x="2999225" y="1039650"/>
              <a:ext cx="652975" cy="133625"/>
            </a:xfrm>
            <a:custGeom>
              <a:avLst/>
              <a:gdLst/>
              <a:ahLst/>
              <a:cxnLst/>
              <a:rect l="l" t="t" r="r" b="b"/>
              <a:pathLst>
                <a:path w="26119" h="5345" extrusionOk="0">
                  <a:moveTo>
                    <a:pt x="14380" y="726"/>
                  </a:moveTo>
                  <a:cubicBezTo>
                    <a:pt x="15916" y="726"/>
                    <a:pt x="17452" y="745"/>
                    <a:pt x="18989" y="755"/>
                  </a:cubicBezTo>
                  <a:lnTo>
                    <a:pt x="21843" y="793"/>
                  </a:lnTo>
                  <a:cubicBezTo>
                    <a:pt x="22786" y="818"/>
                    <a:pt x="23729" y="830"/>
                    <a:pt x="24685" y="856"/>
                  </a:cubicBezTo>
                  <a:cubicBezTo>
                    <a:pt x="23742" y="881"/>
                    <a:pt x="22786" y="893"/>
                    <a:pt x="21843" y="918"/>
                  </a:cubicBezTo>
                  <a:lnTo>
                    <a:pt x="18989" y="956"/>
                  </a:lnTo>
                  <a:cubicBezTo>
                    <a:pt x="17090" y="969"/>
                    <a:pt x="15191" y="969"/>
                    <a:pt x="13292" y="981"/>
                  </a:cubicBezTo>
                  <a:cubicBezTo>
                    <a:pt x="12932" y="984"/>
                    <a:pt x="12571" y="985"/>
                    <a:pt x="12210" y="985"/>
                  </a:cubicBezTo>
                  <a:cubicBezTo>
                    <a:pt x="10681" y="985"/>
                    <a:pt x="9144" y="966"/>
                    <a:pt x="7608" y="956"/>
                  </a:cubicBezTo>
                  <a:lnTo>
                    <a:pt x="4754" y="918"/>
                  </a:lnTo>
                  <a:cubicBezTo>
                    <a:pt x="3811" y="893"/>
                    <a:pt x="2855" y="881"/>
                    <a:pt x="1912" y="856"/>
                  </a:cubicBezTo>
                  <a:cubicBezTo>
                    <a:pt x="2855" y="830"/>
                    <a:pt x="3811" y="818"/>
                    <a:pt x="4754" y="793"/>
                  </a:cubicBezTo>
                  <a:lnTo>
                    <a:pt x="7608" y="755"/>
                  </a:lnTo>
                  <a:cubicBezTo>
                    <a:pt x="9507" y="742"/>
                    <a:pt x="11406" y="742"/>
                    <a:pt x="13292" y="730"/>
                  </a:cubicBezTo>
                  <a:cubicBezTo>
                    <a:pt x="13655" y="727"/>
                    <a:pt x="14017" y="726"/>
                    <a:pt x="14380" y="726"/>
                  </a:cubicBezTo>
                  <a:close/>
                  <a:moveTo>
                    <a:pt x="14818" y="2146"/>
                  </a:moveTo>
                  <a:cubicBezTo>
                    <a:pt x="16209" y="2146"/>
                    <a:pt x="17599" y="2157"/>
                    <a:pt x="18989" y="2176"/>
                  </a:cubicBezTo>
                  <a:lnTo>
                    <a:pt x="21843" y="2214"/>
                  </a:lnTo>
                  <a:cubicBezTo>
                    <a:pt x="22786" y="2226"/>
                    <a:pt x="23742" y="2239"/>
                    <a:pt x="24685" y="2276"/>
                  </a:cubicBezTo>
                  <a:cubicBezTo>
                    <a:pt x="23742" y="2302"/>
                    <a:pt x="22786" y="2314"/>
                    <a:pt x="21843" y="2327"/>
                  </a:cubicBezTo>
                  <a:lnTo>
                    <a:pt x="18989" y="2364"/>
                  </a:lnTo>
                  <a:cubicBezTo>
                    <a:pt x="17090" y="2390"/>
                    <a:pt x="15191" y="2390"/>
                    <a:pt x="13292" y="2390"/>
                  </a:cubicBezTo>
                  <a:cubicBezTo>
                    <a:pt x="12787" y="2393"/>
                    <a:pt x="12280" y="2395"/>
                    <a:pt x="11773" y="2395"/>
                  </a:cubicBezTo>
                  <a:cubicBezTo>
                    <a:pt x="10388" y="2395"/>
                    <a:pt x="8998" y="2383"/>
                    <a:pt x="7608" y="2364"/>
                  </a:cubicBezTo>
                  <a:lnTo>
                    <a:pt x="4754" y="2327"/>
                  </a:lnTo>
                  <a:cubicBezTo>
                    <a:pt x="3811" y="2314"/>
                    <a:pt x="2855" y="2302"/>
                    <a:pt x="1912" y="2276"/>
                  </a:cubicBezTo>
                  <a:cubicBezTo>
                    <a:pt x="2855" y="2239"/>
                    <a:pt x="3811" y="2226"/>
                    <a:pt x="4754" y="2214"/>
                  </a:cubicBezTo>
                  <a:lnTo>
                    <a:pt x="7608" y="2176"/>
                  </a:lnTo>
                  <a:cubicBezTo>
                    <a:pt x="9507" y="2151"/>
                    <a:pt x="11406" y="2151"/>
                    <a:pt x="13292" y="2151"/>
                  </a:cubicBezTo>
                  <a:cubicBezTo>
                    <a:pt x="13801" y="2147"/>
                    <a:pt x="14310" y="2146"/>
                    <a:pt x="14818" y="2146"/>
                  </a:cubicBezTo>
                  <a:close/>
                  <a:moveTo>
                    <a:pt x="12902" y="3785"/>
                  </a:moveTo>
                  <a:cubicBezTo>
                    <a:pt x="14864" y="3785"/>
                    <a:pt x="16826" y="3798"/>
                    <a:pt x="18787" y="3823"/>
                  </a:cubicBezTo>
                  <a:lnTo>
                    <a:pt x="21742" y="3861"/>
                  </a:lnTo>
                  <a:cubicBezTo>
                    <a:pt x="22723" y="3873"/>
                    <a:pt x="23704" y="3886"/>
                    <a:pt x="24685" y="3911"/>
                  </a:cubicBezTo>
                  <a:cubicBezTo>
                    <a:pt x="23704" y="3949"/>
                    <a:pt x="22723" y="3961"/>
                    <a:pt x="21742" y="3974"/>
                  </a:cubicBezTo>
                  <a:lnTo>
                    <a:pt x="18787" y="4012"/>
                  </a:lnTo>
                  <a:cubicBezTo>
                    <a:pt x="16826" y="4037"/>
                    <a:pt x="14864" y="4037"/>
                    <a:pt x="12902" y="4037"/>
                  </a:cubicBezTo>
                  <a:cubicBezTo>
                    <a:pt x="12377" y="4040"/>
                    <a:pt x="11850" y="4042"/>
                    <a:pt x="11323" y="4042"/>
                  </a:cubicBezTo>
                  <a:cubicBezTo>
                    <a:pt x="9884" y="4042"/>
                    <a:pt x="8441" y="4030"/>
                    <a:pt x="7005" y="4012"/>
                  </a:cubicBezTo>
                  <a:lnTo>
                    <a:pt x="4062" y="3974"/>
                  </a:lnTo>
                  <a:cubicBezTo>
                    <a:pt x="3081" y="3949"/>
                    <a:pt x="2088" y="3949"/>
                    <a:pt x="1107" y="3911"/>
                  </a:cubicBezTo>
                  <a:cubicBezTo>
                    <a:pt x="2088" y="3886"/>
                    <a:pt x="3081" y="3873"/>
                    <a:pt x="4062" y="3848"/>
                  </a:cubicBezTo>
                  <a:lnTo>
                    <a:pt x="7005" y="3823"/>
                  </a:lnTo>
                  <a:cubicBezTo>
                    <a:pt x="8966" y="3798"/>
                    <a:pt x="10941" y="3798"/>
                    <a:pt x="12902" y="3785"/>
                  </a:cubicBezTo>
                  <a:close/>
                  <a:moveTo>
                    <a:pt x="17467" y="0"/>
                  </a:moveTo>
                  <a:lnTo>
                    <a:pt x="19165" y="26"/>
                  </a:lnTo>
                  <a:lnTo>
                    <a:pt x="22283" y="88"/>
                  </a:lnTo>
                  <a:cubicBezTo>
                    <a:pt x="23327" y="114"/>
                    <a:pt x="24371" y="101"/>
                    <a:pt x="25402" y="202"/>
                  </a:cubicBezTo>
                  <a:cubicBezTo>
                    <a:pt x="24371" y="302"/>
                    <a:pt x="23327" y="277"/>
                    <a:pt x="22283" y="290"/>
                  </a:cubicBezTo>
                  <a:lnTo>
                    <a:pt x="19165" y="327"/>
                  </a:lnTo>
                  <a:lnTo>
                    <a:pt x="12915" y="403"/>
                  </a:lnTo>
                  <a:lnTo>
                    <a:pt x="6665" y="478"/>
                  </a:lnTo>
                  <a:lnTo>
                    <a:pt x="554" y="529"/>
                  </a:lnTo>
                  <a:cubicBezTo>
                    <a:pt x="126" y="1270"/>
                    <a:pt x="1" y="2138"/>
                    <a:pt x="202" y="2968"/>
                  </a:cubicBezTo>
                  <a:lnTo>
                    <a:pt x="25050" y="3132"/>
                  </a:lnTo>
                  <a:lnTo>
                    <a:pt x="277" y="3282"/>
                  </a:lnTo>
                  <a:cubicBezTo>
                    <a:pt x="504" y="4037"/>
                    <a:pt x="881" y="4741"/>
                    <a:pt x="1384" y="5345"/>
                  </a:cubicBezTo>
                  <a:lnTo>
                    <a:pt x="25942" y="5345"/>
                  </a:lnTo>
                  <a:cubicBezTo>
                    <a:pt x="25892" y="5156"/>
                    <a:pt x="25842" y="4967"/>
                    <a:pt x="25804" y="4791"/>
                  </a:cubicBezTo>
                  <a:lnTo>
                    <a:pt x="2038" y="4628"/>
                  </a:lnTo>
                  <a:lnTo>
                    <a:pt x="25741" y="4477"/>
                  </a:lnTo>
                  <a:cubicBezTo>
                    <a:pt x="25578" y="3559"/>
                    <a:pt x="25553" y="2629"/>
                    <a:pt x="25653" y="1711"/>
                  </a:cubicBezTo>
                  <a:lnTo>
                    <a:pt x="2000" y="1560"/>
                  </a:lnTo>
                  <a:lnTo>
                    <a:pt x="25691" y="1396"/>
                  </a:lnTo>
                  <a:cubicBezTo>
                    <a:pt x="25729" y="1208"/>
                    <a:pt x="25766" y="1032"/>
                    <a:pt x="25829" y="843"/>
                  </a:cubicBezTo>
                  <a:lnTo>
                    <a:pt x="26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59">
              <a:extLst>
                <a:ext uri="{FF2B5EF4-FFF2-40B4-BE49-F238E27FC236}">
                  <a16:creationId xmlns:a16="http://schemas.microsoft.com/office/drawing/2014/main" id="{787695A1-0775-0770-D4AB-3013FCB4B03B}"/>
                </a:ext>
              </a:extLst>
            </p:cNvPr>
            <p:cNvSpPr/>
            <p:nvPr/>
          </p:nvSpPr>
          <p:spPr>
            <a:xfrm>
              <a:off x="2997650" y="911700"/>
              <a:ext cx="32100" cy="86475"/>
            </a:xfrm>
            <a:custGeom>
              <a:avLst/>
              <a:gdLst/>
              <a:ahLst/>
              <a:cxnLst/>
              <a:rect l="l" t="t" r="r" b="b"/>
              <a:pathLst>
                <a:path w="1284" h="3459" extrusionOk="0">
                  <a:moveTo>
                    <a:pt x="1283" y="0"/>
                  </a:moveTo>
                  <a:cubicBezTo>
                    <a:pt x="1019" y="114"/>
                    <a:pt x="780" y="290"/>
                    <a:pt x="592" y="503"/>
                  </a:cubicBezTo>
                  <a:cubicBezTo>
                    <a:pt x="353" y="1421"/>
                    <a:pt x="152" y="2239"/>
                    <a:pt x="1" y="2880"/>
                  </a:cubicBezTo>
                  <a:lnTo>
                    <a:pt x="805" y="566"/>
                  </a:lnTo>
                  <a:lnTo>
                    <a:pt x="378" y="3459"/>
                  </a:lnTo>
                  <a:lnTo>
                    <a:pt x="1283" y="0"/>
                  </a:lnTo>
                  <a:close/>
                </a:path>
              </a:pathLst>
            </a:custGeom>
            <a:solidFill>
              <a:srgbClr val="7C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59">
              <a:extLst>
                <a:ext uri="{FF2B5EF4-FFF2-40B4-BE49-F238E27FC236}">
                  <a16:creationId xmlns:a16="http://schemas.microsoft.com/office/drawing/2014/main" id="{5D210E5B-6CC7-6D04-15F1-7E4BCAB20165}"/>
                </a:ext>
              </a:extLst>
            </p:cNvPr>
            <p:cNvSpPr/>
            <p:nvPr/>
          </p:nvSpPr>
          <p:spPr>
            <a:xfrm>
              <a:off x="3013050" y="885300"/>
              <a:ext cx="196525" cy="135200"/>
            </a:xfrm>
            <a:custGeom>
              <a:avLst/>
              <a:gdLst/>
              <a:ahLst/>
              <a:cxnLst/>
              <a:rect l="l" t="t" r="r" b="b"/>
              <a:pathLst>
                <a:path w="7861" h="5408" extrusionOk="0">
                  <a:moveTo>
                    <a:pt x="2868" y="2943"/>
                  </a:moveTo>
                  <a:cubicBezTo>
                    <a:pt x="3434" y="2943"/>
                    <a:pt x="3836" y="3270"/>
                    <a:pt x="3786" y="3685"/>
                  </a:cubicBezTo>
                  <a:lnTo>
                    <a:pt x="4742" y="3421"/>
                  </a:lnTo>
                  <a:lnTo>
                    <a:pt x="4742" y="3421"/>
                  </a:lnTo>
                  <a:cubicBezTo>
                    <a:pt x="4641" y="4162"/>
                    <a:pt x="5370" y="4766"/>
                    <a:pt x="6376" y="4766"/>
                  </a:cubicBezTo>
                  <a:cubicBezTo>
                    <a:pt x="6489" y="4766"/>
                    <a:pt x="6615" y="4753"/>
                    <a:pt x="6728" y="4741"/>
                  </a:cubicBezTo>
                  <a:lnTo>
                    <a:pt x="7307" y="5231"/>
                  </a:lnTo>
                  <a:lnTo>
                    <a:pt x="290" y="5231"/>
                  </a:lnTo>
                  <a:lnTo>
                    <a:pt x="441" y="4603"/>
                  </a:lnTo>
                  <a:lnTo>
                    <a:pt x="1761" y="4250"/>
                  </a:lnTo>
                  <a:cubicBezTo>
                    <a:pt x="1636" y="4100"/>
                    <a:pt x="1585" y="3911"/>
                    <a:pt x="1623" y="3722"/>
                  </a:cubicBezTo>
                  <a:cubicBezTo>
                    <a:pt x="1724" y="3295"/>
                    <a:pt x="2277" y="2943"/>
                    <a:pt x="2868" y="2943"/>
                  </a:cubicBezTo>
                  <a:close/>
                  <a:moveTo>
                    <a:pt x="1384" y="0"/>
                  </a:moveTo>
                  <a:lnTo>
                    <a:pt x="189" y="4678"/>
                  </a:lnTo>
                  <a:lnTo>
                    <a:pt x="1" y="5407"/>
                  </a:lnTo>
                  <a:lnTo>
                    <a:pt x="7860" y="5407"/>
                  </a:lnTo>
                  <a:lnTo>
                    <a:pt x="6829" y="4540"/>
                  </a:lnTo>
                  <a:cubicBezTo>
                    <a:pt x="6691" y="4565"/>
                    <a:pt x="6552" y="4577"/>
                    <a:pt x="6414" y="4577"/>
                  </a:cubicBezTo>
                  <a:cubicBezTo>
                    <a:pt x="5509" y="4577"/>
                    <a:pt x="4867" y="4037"/>
                    <a:pt x="4968" y="3370"/>
                  </a:cubicBezTo>
                  <a:cubicBezTo>
                    <a:pt x="4993" y="3270"/>
                    <a:pt x="5031" y="3169"/>
                    <a:pt x="5081" y="3081"/>
                  </a:cubicBezTo>
                  <a:lnTo>
                    <a:pt x="4905" y="2930"/>
                  </a:lnTo>
                  <a:cubicBezTo>
                    <a:pt x="4742" y="3031"/>
                    <a:pt x="4553" y="3094"/>
                    <a:pt x="4364" y="3094"/>
                  </a:cubicBezTo>
                  <a:cubicBezTo>
                    <a:pt x="3962" y="3094"/>
                    <a:pt x="3685" y="2855"/>
                    <a:pt x="3736" y="2565"/>
                  </a:cubicBezTo>
                  <a:cubicBezTo>
                    <a:pt x="3773" y="2402"/>
                    <a:pt x="3874" y="2276"/>
                    <a:pt x="4012" y="2201"/>
                  </a:cubicBezTo>
                  <a:lnTo>
                    <a:pt x="3736" y="1974"/>
                  </a:lnTo>
                  <a:cubicBezTo>
                    <a:pt x="3648" y="1987"/>
                    <a:pt x="3547" y="1987"/>
                    <a:pt x="3459" y="1987"/>
                  </a:cubicBezTo>
                  <a:cubicBezTo>
                    <a:pt x="2667" y="1987"/>
                    <a:pt x="2139" y="1547"/>
                    <a:pt x="2264" y="994"/>
                  </a:cubicBezTo>
                  <a:cubicBezTo>
                    <a:pt x="2289" y="931"/>
                    <a:pt x="2302" y="868"/>
                    <a:pt x="2340" y="805"/>
                  </a:cubicBezTo>
                  <a:lnTo>
                    <a:pt x="13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59">
              <a:extLst>
                <a:ext uri="{FF2B5EF4-FFF2-40B4-BE49-F238E27FC236}">
                  <a16:creationId xmlns:a16="http://schemas.microsoft.com/office/drawing/2014/main" id="{897AB1C8-6E53-03B4-53B8-E91179C45276}"/>
                </a:ext>
              </a:extLst>
            </p:cNvPr>
            <p:cNvSpPr/>
            <p:nvPr/>
          </p:nvSpPr>
          <p:spPr>
            <a:xfrm>
              <a:off x="3092275" y="822375"/>
              <a:ext cx="26025" cy="11375"/>
            </a:xfrm>
            <a:custGeom>
              <a:avLst/>
              <a:gdLst/>
              <a:ahLst/>
              <a:cxnLst/>
              <a:rect l="l" t="t" r="r" b="b"/>
              <a:pathLst>
                <a:path w="1041" h="455" extrusionOk="0">
                  <a:moveTo>
                    <a:pt x="124" y="1"/>
                  </a:moveTo>
                  <a:cubicBezTo>
                    <a:pt x="80" y="1"/>
                    <a:pt x="51" y="23"/>
                    <a:pt x="38" y="90"/>
                  </a:cubicBezTo>
                  <a:cubicBezTo>
                    <a:pt x="1" y="291"/>
                    <a:pt x="202" y="455"/>
                    <a:pt x="466" y="455"/>
                  </a:cubicBezTo>
                  <a:cubicBezTo>
                    <a:pt x="743" y="455"/>
                    <a:pt x="994" y="291"/>
                    <a:pt x="1032" y="90"/>
                  </a:cubicBezTo>
                  <a:cubicBezTo>
                    <a:pt x="1040" y="23"/>
                    <a:pt x="1018" y="1"/>
                    <a:pt x="974" y="1"/>
                  </a:cubicBezTo>
                  <a:cubicBezTo>
                    <a:pt x="887" y="1"/>
                    <a:pt x="713" y="90"/>
                    <a:pt x="529" y="90"/>
                  </a:cubicBezTo>
                  <a:cubicBezTo>
                    <a:pt x="353" y="90"/>
                    <a:pt x="210"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59">
              <a:extLst>
                <a:ext uri="{FF2B5EF4-FFF2-40B4-BE49-F238E27FC236}">
                  <a16:creationId xmlns:a16="http://schemas.microsoft.com/office/drawing/2014/main" id="{B366D4C9-8D8E-2EE0-154D-059B8DE4E9F0}"/>
                </a:ext>
              </a:extLst>
            </p:cNvPr>
            <p:cNvSpPr/>
            <p:nvPr/>
          </p:nvSpPr>
          <p:spPr>
            <a:xfrm>
              <a:off x="3110525" y="747425"/>
              <a:ext cx="25800" cy="11525"/>
            </a:xfrm>
            <a:custGeom>
              <a:avLst/>
              <a:gdLst/>
              <a:ahLst/>
              <a:cxnLst/>
              <a:rect l="l" t="t" r="r" b="b"/>
              <a:pathLst>
                <a:path w="1032" h="461" extrusionOk="0">
                  <a:moveTo>
                    <a:pt x="123" y="0"/>
                  </a:moveTo>
                  <a:cubicBezTo>
                    <a:pt x="80" y="0"/>
                    <a:pt x="50" y="24"/>
                    <a:pt x="38" y="95"/>
                  </a:cubicBezTo>
                  <a:cubicBezTo>
                    <a:pt x="0" y="297"/>
                    <a:pt x="201" y="460"/>
                    <a:pt x="465" y="460"/>
                  </a:cubicBezTo>
                  <a:cubicBezTo>
                    <a:pt x="729" y="460"/>
                    <a:pt x="993" y="297"/>
                    <a:pt x="1019" y="95"/>
                  </a:cubicBezTo>
                  <a:cubicBezTo>
                    <a:pt x="1031" y="24"/>
                    <a:pt x="1012" y="0"/>
                    <a:pt x="970" y="0"/>
                  </a:cubicBezTo>
                  <a:cubicBezTo>
                    <a:pt x="886" y="0"/>
                    <a:pt x="713" y="95"/>
                    <a:pt x="528" y="95"/>
                  </a:cubicBezTo>
                  <a:cubicBezTo>
                    <a:pt x="352" y="95"/>
                    <a:pt x="21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59">
              <a:extLst>
                <a:ext uri="{FF2B5EF4-FFF2-40B4-BE49-F238E27FC236}">
                  <a16:creationId xmlns:a16="http://schemas.microsoft.com/office/drawing/2014/main" id="{47C15FA9-3472-2A9B-8A94-3F6C4CA919FA}"/>
                </a:ext>
              </a:extLst>
            </p:cNvPr>
            <p:cNvSpPr/>
            <p:nvPr/>
          </p:nvSpPr>
          <p:spPr>
            <a:xfrm>
              <a:off x="3128750" y="672425"/>
              <a:ext cx="25800" cy="11700"/>
            </a:xfrm>
            <a:custGeom>
              <a:avLst/>
              <a:gdLst/>
              <a:ahLst/>
              <a:cxnLst/>
              <a:rect l="l" t="t" r="r" b="b"/>
              <a:pathLst>
                <a:path w="1032" h="468" extrusionOk="0">
                  <a:moveTo>
                    <a:pt x="123" y="1"/>
                  </a:moveTo>
                  <a:cubicBezTo>
                    <a:pt x="80" y="1"/>
                    <a:pt x="51" y="23"/>
                    <a:pt x="38" y="90"/>
                  </a:cubicBezTo>
                  <a:cubicBezTo>
                    <a:pt x="0" y="304"/>
                    <a:pt x="202" y="467"/>
                    <a:pt x="466" y="467"/>
                  </a:cubicBezTo>
                  <a:cubicBezTo>
                    <a:pt x="730" y="467"/>
                    <a:pt x="981" y="304"/>
                    <a:pt x="1019" y="90"/>
                  </a:cubicBezTo>
                  <a:cubicBezTo>
                    <a:pt x="1032" y="23"/>
                    <a:pt x="1012" y="1"/>
                    <a:pt x="970" y="1"/>
                  </a:cubicBezTo>
                  <a:cubicBezTo>
                    <a:pt x="886" y="1"/>
                    <a:pt x="713" y="90"/>
                    <a:pt x="529" y="90"/>
                  </a:cubicBezTo>
                  <a:cubicBezTo>
                    <a:pt x="352" y="90"/>
                    <a:pt x="210"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59">
              <a:extLst>
                <a:ext uri="{FF2B5EF4-FFF2-40B4-BE49-F238E27FC236}">
                  <a16:creationId xmlns:a16="http://schemas.microsoft.com/office/drawing/2014/main" id="{A7E32B28-E9C4-C6D1-7593-CF843A36B82B}"/>
                </a:ext>
              </a:extLst>
            </p:cNvPr>
            <p:cNvSpPr/>
            <p:nvPr/>
          </p:nvSpPr>
          <p:spPr>
            <a:xfrm>
              <a:off x="2957100" y="535025"/>
              <a:ext cx="763625" cy="665300"/>
            </a:xfrm>
            <a:custGeom>
              <a:avLst/>
              <a:gdLst/>
              <a:ahLst/>
              <a:cxnLst/>
              <a:rect l="l" t="t" r="r" b="b"/>
              <a:pathLst>
                <a:path w="30545" h="26612" extrusionOk="0">
                  <a:moveTo>
                    <a:pt x="12223" y="154"/>
                  </a:moveTo>
                  <a:lnTo>
                    <a:pt x="11444" y="531"/>
                  </a:lnTo>
                  <a:cubicBezTo>
                    <a:pt x="11343" y="518"/>
                    <a:pt x="11255" y="518"/>
                    <a:pt x="11167" y="518"/>
                  </a:cubicBezTo>
                  <a:cubicBezTo>
                    <a:pt x="10563" y="518"/>
                    <a:pt x="10035" y="757"/>
                    <a:pt x="9985" y="1059"/>
                  </a:cubicBezTo>
                  <a:cubicBezTo>
                    <a:pt x="9972" y="1109"/>
                    <a:pt x="9985" y="1160"/>
                    <a:pt x="9998" y="1210"/>
                  </a:cubicBezTo>
                  <a:lnTo>
                    <a:pt x="9847" y="1273"/>
                  </a:lnTo>
                  <a:cubicBezTo>
                    <a:pt x="9733" y="1223"/>
                    <a:pt x="9620" y="1198"/>
                    <a:pt x="9495" y="1198"/>
                  </a:cubicBezTo>
                  <a:cubicBezTo>
                    <a:pt x="9218" y="1198"/>
                    <a:pt x="8966" y="1311"/>
                    <a:pt x="8941" y="1462"/>
                  </a:cubicBezTo>
                  <a:cubicBezTo>
                    <a:pt x="8929" y="1537"/>
                    <a:pt x="8966" y="1600"/>
                    <a:pt x="9054" y="1650"/>
                  </a:cubicBezTo>
                  <a:lnTo>
                    <a:pt x="8803" y="1763"/>
                  </a:lnTo>
                  <a:cubicBezTo>
                    <a:pt x="8740" y="1763"/>
                    <a:pt x="8677" y="1751"/>
                    <a:pt x="8602" y="1751"/>
                  </a:cubicBezTo>
                  <a:cubicBezTo>
                    <a:pt x="8036" y="1751"/>
                    <a:pt x="7520" y="1990"/>
                    <a:pt x="7457" y="2292"/>
                  </a:cubicBezTo>
                  <a:cubicBezTo>
                    <a:pt x="7445" y="2329"/>
                    <a:pt x="7445" y="2367"/>
                    <a:pt x="7457" y="2392"/>
                  </a:cubicBezTo>
                  <a:lnTo>
                    <a:pt x="6464" y="2870"/>
                  </a:lnTo>
                  <a:lnTo>
                    <a:pt x="6816" y="1462"/>
                  </a:lnTo>
                  <a:lnTo>
                    <a:pt x="7143" y="154"/>
                  </a:lnTo>
                  <a:close/>
                  <a:moveTo>
                    <a:pt x="25125" y="154"/>
                  </a:moveTo>
                  <a:lnTo>
                    <a:pt x="25817" y="2870"/>
                  </a:lnTo>
                  <a:lnTo>
                    <a:pt x="24823" y="2392"/>
                  </a:lnTo>
                  <a:cubicBezTo>
                    <a:pt x="24823" y="2354"/>
                    <a:pt x="24823" y="2317"/>
                    <a:pt x="24823" y="2292"/>
                  </a:cubicBezTo>
                  <a:cubicBezTo>
                    <a:pt x="24748" y="1990"/>
                    <a:pt x="24232" y="1751"/>
                    <a:pt x="23666" y="1751"/>
                  </a:cubicBezTo>
                  <a:cubicBezTo>
                    <a:pt x="23603" y="1751"/>
                    <a:pt x="23528" y="1751"/>
                    <a:pt x="23465" y="1763"/>
                  </a:cubicBezTo>
                  <a:lnTo>
                    <a:pt x="23214" y="1638"/>
                  </a:lnTo>
                  <a:cubicBezTo>
                    <a:pt x="23302" y="1600"/>
                    <a:pt x="23339" y="1524"/>
                    <a:pt x="23327" y="1462"/>
                  </a:cubicBezTo>
                  <a:cubicBezTo>
                    <a:pt x="23302" y="1311"/>
                    <a:pt x="23050" y="1198"/>
                    <a:pt x="22774" y="1198"/>
                  </a:cubicBezTo>
                  <a:cubicBezTo>
                    <a:pt x="22660" y="1198"/>
                    <a:pt x="22535" y="1223"/>
                    <a:pt x="22434" y="1273"/>
                  </a:cubicBezTo>
                  <a:lnTo>
                    <a:pt x="22271" y="1198"/>
                  </a:lnTo>
                  <a:cubicBezTo>
                    <a:pt x="22296" y="1160"/>
                    <a:pt x="22296" y="1109"/>
                    <a:pt x="22283" y="1059"/>
                  </a:cubicBezTo>
                  <a:cubicBezTo>
                    <a:pt x="22233" y="745"/>
                    <a:pt x="21705" y="506"/>
                    <a:pt x="21101" y="506"/>
                  </a:cubicBezTo>
                  <a:cubicBezTo>
                    <a:pt x="21013" y="506"/>
                    <a:pt x="20925" y="518"/>
                    <a:pt x="20837" y="531"/>
                  </a:cubicBezTo>
                  <a:lnTo>
                    <a:pt x="20045" y="154"/>
                  </a:lnTo>
                  <a:close/>
                  <a:moveTo>
                    <a:pt x="5999" y="1172"/>
                  </a:moveTo>
                  <a:lnTo>
                    <a:pt x="5898" y="2518"/>
                  </a:lnTo>
                  <a:lnTo>
                    <a:pt x="6539" y="1248"/>
                  </a:lnTo>
                  <a:lnTo>
                    <a:pt x="6175" y="2669"/>
                  </a:lnTo>
                  <a:cubicBezTo>
                    <a:pt x="5948" y="2744"/>
                    <a:pt x="5735" y="2857"/>
                    <a:pt x="5546" y="3008"/>
                  </a:cubicBezTo>
                  <a:cubicBezTo>
                    <a:pt x="5735" y="2254"/>
                    <a:pt x="5873" y="1726"/>
                    <a:pt x="5898" y="1550"/>
                  </a:cubicBezTo>
                  <a:cubicBezTo>
                    <a:pt x="5923" y="1411"/>
                    <a:pt x="5948" y="1286"/>
                    <a:pt x="5999" y="1172"/>
                  </a:cubicBezTo>
                  <a:close/>
                  <a:moveTo>
                    <a:pt x="7521" y="5207"/>
                  </a:moveTo>
                  <a:cubicBezTo>
                    <a:pt x="7661" y="5207"/>
                    <a:pt x="7805" y="5268"/>
                    <a:pt x="7898" y="5360"/>
                  </a:cubicBezTo>
                  <a:cubicBezTo>
                    <a:pt x="7960" y="5423"/>
                    <a:pt x="7973" y="5511"/>
                    <a:pt x="7960" y="5586"/>
                  </a:cubicBezTo>
                  <a:cubicBezTo>
                    <a:pt x="7923" y="5812"/>
                    <a:pt x="7621" y="6001"/>
                    <a:pt x="7307" y="6001"/>
                  </a:cubicBezTo>
                  <a:cubicBezTo>
                    <a:pt x="7293" y="6002"/>
                    <a:pt x="7279" y="6003"/>
                    <a:pt x="7265" y="6003"/>
                  </a:cubicBezTo>
                  <a:cubicBezTo>
                    <a:pt x="7118" y="6003"/>
                    <a:pt x="6983" y="5941"/>
                    <a:pt x="6879" y="5838"/>
                  </a:cubicBezTo>
                  <a:cubicBezTo>
                    <a:pt x="6829" y="5775"/>
                    <a:pt x="6804" y="5699"/>
                    <a:pt x="6829" y="5624"/>
                  </a:cubicBezTo>
                  <a:cubicBezTo>
                    <a:pt x="6866" y="5397"/>
                    <a:pt x="7168" y="5209"/>
                    <a:pt x="7483" y="5209"/>
                  </a:cubicBezTo>
                  <a:cubicBezTo>
                    <a:pt x="7495" y="5208"/>
                    <a:pt x="7508" y="5207"/>
                    <a:pt x="7521" y="5207"/>
                  </a:cubicBezTo>
                  <a:close/>
                  <a:moveTo>
                    <a:pt x="6799" y="8212"/>
                  </a:moveTo>
                  <a:cubicBezTo>
                    <a:pt x="6936" y="8212"/>
                    <a:pt x="7079" y="8263"/>
                    <a:pt x="7181" y="8365"/>
                  </a:cubicBezTo>
                  <a:cubicBezTo>
                    <a:pt x="7231" y="8428"/>
                    <a:pt x="7244" y="8503"/>
                    <a:pt x="7231" y="8579"/>
                  </a:cubicBezTo>
                  <a:cubicBezTo>
                    <a:pt x="7193" y="8805"/>
                    <a:pt x="6892" y="8994"/>
                    <a:pt x="6577" y="8994"/>
                  </a:cubicBezTo>
                  <a:cubicBezTo>
                    <a:pt x="6562" y="8995"/>
                    <a:pt x="6547" y="8996"/>
                    <a:pt x="6532" y="8996"/>
                  </a:cubicBezTo>
                  <a:cubicBezTo>
                    <a:pt x="6394" y="8996"/>
                    <a:pt x="6253" y="8945"/>
                    <a:pt x="6162" y="8843"/>
                  </a:cubicBezTo>
                  <a:cubicBezTo>
                    <a:pt x="6099" y="8780"/>
                    <a:pt x="6087" y="8705"/>
                    <a:pt x="6099" y="8617"/>
                  </a:cubicBezTo>
                  <a:cubicBezTo>
                    <a:pt x="6137" y="8403"/>
                    <a:pt x="6439" y="8214"/>
                    <a:pt x="6753" y="8214"/>
                  </a:cubicBezTo>
                  <a:cubicBezTo>
                    <a:pt x="6768" y="8213"/>
                    <a:pt x="6784" y="8212"/>
                    <a:pt x="6799" y="8212"/>
                  </a:cubicBezTo>
                  <a:close/>
                  <a:moveTo>
                    <a:pt x="6073" y="11205"/>
                  </a:moveTo>
                  <a:cubicBezTo>
                    <a:pt x="6217" y="11205"/>
                    <a:pt x="6350" y="11256"/>
                    <a:pt x="6451" y="11358"/>
                  </a:cubicBezTo>
                  <a:cubicBezTo>
                    <a:pt x="6502" y="11421"/>
                    <a:pt x="6527" y="11496"/>
                    <a:pt x="6502" y="11584"/>
                  </a:cubicBezTo>
                  <a:cubicBezTo>
                    <a:pt x="6464" y="11798"/>
                    <a:pt x="6162" y="11987"/>
                    <a:pt x="5848" y="11987"/>
                  </a:cubicBezTo>
                  <a:cubicBezTo>
                    <a:pt x="5833" y="11988"/>
                    <a:pt x="5818" y="11989"/>
                    <a:pt x="5802" y="11989"/>
                  </a:cubicBezTo>
                  <a:cubicBezTo>
                    <a:pt x="5665" y="11989"/>
                    <a:pt x="5523" y="11938"/>
                    <a:pt x="5433" y="11836"/>
                  </a:cubicBezTo>
                  <a:cubicBezTo>
                    <a:pt x="5370" y="11773"/>
                    <a:pt x="5357" y="11697"/>
                    <a:pt x="5370" y="11622"/>
                  </a:cubicBezTo>
                  <a:cubicBezTo>
                    <a:pt x="5408" y="11396"/>
                    <a:pt x="5710" y="11207"/>
                    <a:pt x="6024" y="11207"/>
                  </a:cubicBezTo>
                  <a:cubicBezTo>
                    <a:pt x="6040" y="11206"/>
                    <a:pt x="6056" y="11205"/>
                    <a:pt x="6073" y="11205"/>
                  </a:cubicBezTo>
                  <a:close/>
                  <a:moveTo>
                    <a:pt x="2905" y="15055"/>
                  </a:moveTo>
                  <a:lnTo>
                    <a:pt x="2000" y="18513"/>
                  </a:lnTo>
                  <a:lnTo>
                    <a:pt x="2427" y="15633"/>
                  </a:lnTo>
                  <a:lnTo>
                    <a:pt x="1623" y="17947"/>
                  </a:lnTo>
                  <a:cubicBezTo>
                    <a:pt x="1786" y="17306"/>
                    <a:pt x="1975" y="16488"/>
                    <a:pt x="2214" y="15570"/>
                  </a:cubicBezTo>
                  <a:cubicBezTo>
                    <a:pt x="2402" y="15344"/>
                    <a:pt x="2641" y="15181"/>
                    <a:pt x="2905" y="15055"/>
                  </a:cubicBezTo>
                  <a:close/>
                  <a:moveTo>
                    <a:pt x="12160" y="607"/>
                  </a:moveTo>
                  <a:cubicBezTo>
                    <a:pt x="13116" y="607"/>
                    <a:pt x="14223" y="619"/>
                    <a:pt x="15493" y="619"/>
                  </a:cubicBezTo>
                  <a:lnTo>
                    <a:pt x="20158" y="619"/>
                  </a:lnTo>
                  <a:lnTo>
                    <a:pt x="20535" y="795"/>
                  </a:lnTo>
                  <a:cubicBezTo>
                    <a:pt x="20611" y="820"/>
                    <a:pt x="20686" y="833"/>
                    <a:pt x="20762" y="833"/>
                  </a:cubicBezTo>
                  <a:cubicBezTo>
                    <a:pt x="20774" y="839"/>
                    <a:pt x="20787" y="842"/>
                    <a:pt x="20799" y="842"/>
                  </a:cubicBezTo>
                  <a:cubicBezTo>
                    <a:pt x="20812" y="842"/>
                    <a:pt x="20824" y="839"/>
                    <a:pt x="20837" y="833"/>
                  </a:cubicBezTo>
                  <a:cubicBezTo>
                    <a:pt x="20900" y="833"/>
                    <a:pt x="20975" y="820"/>
                    <a:pt x="21038" y="820"/>
                  </a:cubicBezTo>
                  <a:cubicBezTo>
                    <a:pt x="21466" y="820"/>
                    <a:pt x="21843" y="996"/>
                    <a:pt x="21881" y="1223"/>
                  </a:cubicBezTo>
                  <a:cubicBezTo>
                    <a:pt x="21881" y="1260"/>
                    <a:pt x="21881" y="1286"/>
                    <a:pt x="21868" y="1323"/>
                  </a:cubicBezTo>
                  <a:cubicBezTo>
                    <a:pt x="21856" y="1374"/>
                    <a:pt x="21893" y="1436"/>
                    <a:pt x="21981" y="1474"/>
                  </a:cubicBezTo>
                  <a:lnTo>
                    <a:pt x="22132" y="1550"/>
                  </a:lnTo>
                  <a:cubicBezTo>
                    <a:pt x="22208" y="1587"/>
                    <a:pt x="22283" y="1600"/>
                    <a:pt x="22371" y="1600"/>
                  </a:cubicBezTo>
                  <a:cubicBezTo>
                    <a:pt x="22447" y="1600"/>
                    <a:pt x="22522" y="1587"/>
                    <a:pt x="22585" y="1550"/>
                  </a:cubicBezTo>
                  <a:cubicBezTo>
                    <a:pt x="22623" y="1537"/>
                    <a:pt x="22673" y="1524"/>
                    <a:pt x="22711" y="1524"/>
                  </a:cubicBezTo>
                  <a:cubicBezTo>
                    <a:pt x="22786" y="1524"/>
                    <a:pt x="22849" y="1537"/>
                    <a:pt x="22899" y="1587"/>
                  </a:cubicBezTo>
                  <a:cubicBezTo>
                    <a:pt x="22887" y="1612"/>
                    <a:pt x="22887" y="1638"/>
                    <a:pt x="22899" y="1663"/>
                  </a:cubicBezTo>
                  <a:cubicBezTo>
                    <a:pt x="22899" y="1675"/>
                    <a:pt x="22887" y="1688"/>
                    <a:pt x="22874" y="1688"/>
                  </a:cubicBezTo>
                  <a:cubicBezTo>
                    <a:pt x="22761" y="1751"/>
                    <a:pt x="22786" y="1851"/>
                    <a:pt x="22924" y="1927"/>
                  </a:cubicBezTo>
                  <a:lnTo>
                    <a:pt x="23176" y="2040"/>
                  </a:lnTo>
                  <a:cubicBezTo>
                    <a:pt x="23251" y="2078"/>
                    <a:pt x="23327" y="2090"/>
                    <a:pt x="23415" y="2090"/>
                  </a:cubicBezTo>
                  <a:lnTo>
                    <a:pt x="23616" y="2090"/>
                  </a:lnTo>
                  <a:cubicBezTo>
                    <a:pt x="24006" y="2090"/>
                    <a:pt x="24358" y="2254"/>
                    <a:pt x="24396" y="2455"/>
                  </a:cubicBezTo>
                  <a:cubicBezTo>
                    <a:pt x="24396" y="2480"/>
                    <a:pt x="24396" y="2505"/>
                    <a:pt x="24396" y="2530"/>
                  </a:cubicBezTo>
                  <a:cubicBezTo>
                    <a:pt x="24383" y="2593"/>
                    <a:pt x="24433" y="2644"/>
                    <a:pt x="24521" y="2694"/>
                  </a:cubicBezTo>
                  <a:lnTo>
                    <a:pt x="25515" y="3159"/>
                  </a:lnTo>
                  <a:cubicBezTo>
                    <a:pt x="25565" y="3184"/>
                    <a:pt x="25603" y="3197"/>
                    <a:pt x="25653" y="3209"/>
                  </a:cubicBezTo>
                  <a:cubicBezTo>
                    <a:pt x="26370" y="5976"/>
                    <a:pt x="27527" y="10453"/>
                    <a:pt x="28394" y="13760"/>
                  </a:cubicBezTo>
                  <a:cubicBezTo>
                    <a:pt x="28357" y="13772"/>
                    <a:pt x="28319" y="13785"/>
                    <a:pt x="28294" y="13810"/>
                  </a:cubicBezTo>
                  <a:lnTo>
                    <a:pt x="27326" y="14615"/>
                  </a:lnTo>
                  <a:cubicBezTo>
                    <a:pt x="27238" y="14678"/>
                    <a:pt x="27212" y="14791"/>
                    <a:pt x="27275" y="14879"/>
                  </a:cubicBezTo>
                  <a:cubicBezTo>
                    <a:pt x="27288" y="14929"/>
                    <a:pt x="27300" y="14967"/>
                    <a:pt x="27313" y="15017"/>
                  </a:cubicBezTo>
                  <a:cubicBezTo>
                    <a:pt x="27401" y="15382"/>
                    <a:pt x="27036" y="15696"/>
                    <a:pt x="26496" y="15696"/>
                  </a:cubicBezTo>
                  <a:cubicBezTo>
                    <a:pt x="26433" y="15696"/>
                    <a:pt x="26370" y="15684"/>
                    <a:pt x="26307" y="15684"/>
                  </a:cubicBezTo>
                  <a:cubicBezTo>
                    <a:pt x="26294" y="15677"/>
                    <a:pt x="26279" y="15674"/>
                    <a:pt x="26263" y="15674"/>
                  </a:cubicBezTo>
                  <a:cubicBezTo>
                    <a:pt x="26247" y="15674"/>
                    <a:pt x="26232" y="15677"/>
                    <a:pt x="26219" y="15684"/>
                  </a:cubicBezTo>
                  <a:cubicBezTo>
                    <a:pt x="26206" y="15682"/>
                    <a:pt x="26193" y="15681"/>
                    <a:pt x="26180" y="15681"/>
                  </a:cubicBezTo>
                  <a:cubicBezTo>
                    <a:pt x="26090" y="15681"/>
                    <a:pt x="25996" y="15717"/>
                    <a:pt x="25930" y="15772"/>
                  </a:cubicBezTo>
                  <a:lnTo>
                    <a:pt x="25653" y="15998"/>
                  </a:lnTo>
                  <a:cubicBezTo>
                    <a:pt x="25490" y="16124"/>
                    <a:pt x="25540" y="16325"/>
                    <a:pt x="25741" y="16451"/>
                  </a:cubicBezTo>
                  <a:cubicBezTo>
                    <a:pt x="25791" y="16476"/>
                    <a:pt x="25829" y="16526"/>
                    <a:pt x="25842" y="16589"/>
                  </a:cubicBezTo>
                  <a:cubicBezTo>
                    <a:pt x="25867" y="16690"/>
                    <a:pt x="25754" y="16778"/>
                    <a:pt x="25615" y="16778"/>
                  </a:cubicBezTo>
                  <a:cubicBezTo>
                    <a:pt x="25540" y="16778"/>
                    <a:pt x="25465" y="16765"/>
                    <a:pt x="25414" y="16727"/>
                  </a:cubicBezTo>
                  <a:cubicBezTo>
                    <a:pt x="25314" y="16664"/>
                    <a:pt x="25188" y="16627"/>
                    <a:pt x="25075" y="16627"/>
                  </a:cubicBezTo>
                  <a:cubicBezTo>
                    <a:pt x="24962" y="16627"/>
                    <a:pt x="24861" y="16664"/>
                    <a:pt x="24773" y="16727"/>
                  </a:cubicBezTo>
                  <a:lnTo>
                    <a:pt x="24597" y="16878"/>
                  </a:lnTo>
                  <a:cubicBezTo>
                    <a:pt x="24496" y="16954"/>
                    <a:pt x="24471" y="17079"/>
                    <a:pt x="24521" y="17193"/>
                  </a:cubicBezTo>
                  <a:cubicBezTo>
                    <a:pt x="24559" y="17255"/>
                    <a:pt x="24584" y="17331"/>
                    <a:pt x="24597" y="17394"/>
                  </a:cubicBezTo>
                  <a:cubicBezTo>
                    <a:pt x="24672" y="17872"/>
                    <a:pt x="24207" y="18249"/>
                    <a:pt x="23566" y="18249"/>
                  </a:cubicBezTo>
                  <a:cubicBezTo>
                    <a:pt x="23465" y="18249"/>
                    <a:pt x="23365" y="18249"/>
                    <a:pt x="23277" y="18224"/>
                  </a:cubicBezTo>
                  <a:cubicBezTo>
                    <a:pt x="23239" y="18211"/>
                    <a:pt x="23201" y="18199"/>
                    <a:pt x="23163" y="18199"/>
                  </a:cubicBezTo>
                  <a:cubicBezTo>
                    <a:pt x="23038" y="18199"/>
                    <a:pt x="22937" y="18236"/>
                    <a:pt x="22849" y="18299"/>
                  </a:cubicBezTo>
                  <a:lnTo>
                    <a:pt x="21994" y="19003"/>
                  </a:lnTo>
                  <a:lnTo>
                    <a:pt x="10274" y="19003"/>
                  </a:lnTo>
                  <a:lnTo>
                    <a:pt x="9419" y="18299"/>
                  </a:lnTo>
                  <a:cubicBezTo>
                    <a:pt x="9331" y="18236"/>
                    <a:pt x="9218" y="18199"/>
                    <a:pt x="9105" y="18199"/>
                  </a:cubicBezTo>
                  <a:cubicBezTo>
                    <a:pt x="9067" y="18199"/>
                    <a:pt x="9029" y="18199"/>
                    <a:pt x="8979" y="18211"/>
                  </a:cubicBezTo>
                  <a:cubicBezTo>
                    <a:pt x="8891" y="18224"/>
                    <a:pt x="8790" y="18236"/>
                    <a:pt x="8690" y="18236"/>
                  </a:cubicBezTo>
                  <a:cubicBezTo>
                    <a:pt x="8048" y="18236"/>
                    <a:pt x="7583" y="17847"/>
                    <a:pt x="7659" y="17381"/>
                  </a:cubicBezTo>
                  <a:cubicBezTo>
                    <a:pt x="7671" y="17306"/>
                    <a:pt x="7696" y="17243"/>
                    <a:pt x="7734" y="17167"/>
                  </a:cubicBezTo>
                  <a:cubicBezTo>
                    <a:pt x="7784" y="17067"/>
                    <a:pt x="7759" y="16929"/>
                    <a:pt x="7671" y="16853"/>
                  </a:cubicBezTo>
                  <a:lnTo>
                    <a:pt x="7483" y="16715"/>
                  </a:lnTo>
                  <a:cubicBezTo>
                    <a:pt x="7395" y="16639"/>
                    <a:pt x="7294" y="16614"/>
                    <a:pt x="7181" y="16614"/>
                  </a:cubicBezTo>
                  <a:cubicBezTo>
                    <a:pt x="7068" y="16614"/>
                    <a:pt x="6942" y="16652"/>
                    <a:pt x="6841" y="16715"/>
                  </a:cubicBezTo>
                  <a:cubicBezTo>
                    <a:pt x="6791" y="16753"/>
                    <a:pt x="6715" y="16765"/>
                    <a:pt x="6653" y="16765"/>
                  </a:cubicBezTo>
                  <a:cubicBezTo>
                    <a:pt x="6502" y="16765"/>
                    <a:pt x="6401" y="16677"/>
                    <a:pt x="6414" y="16576"/>
                  </a:cubicBezTo>
                  <a:cubicBezTo>
                    <a:pt x="6426" y="16514"/>
                    <a:pt x="6464" y="16463"/>
                    <a:pt x="6514" y="16438"/>
                  </a:cubicBezTo>
                  <a:cubicBezTo>
                    <a:pt x="6715" y="16312"/>
                    <a:pt x="6753" y="16111"/>
                    <a:pt x="6602" y="15985"/>
                  </a:cubicBezTo>
                  <a:lnTo>
                    <a:pt x="6338" y="15759"/>
                  </a:lnTo>
                  <a:cubicBezTo>
                    <a:pt x="6250" y="15696"/>
                    <a:pt x="6150" y="15659"/>
                    <a:pt x="6049" y="15659"/>
                  </a:cubicBezTo>
                  <a:lnTo>
                    <a:pt x="5961" y="15659"/>
                  </a:lnTo>
                  <a:cubicBezTo>
                    <a:pt x="5886" y="15671"/>
                    <a:pt x="5823" y="15671"/>
                    <a:pt x="5760" y="15684"/>
                  </a:cubicBezTo>
                  <a:cubicBezTo>
                    <a:pt x="5232" y="15684"/>
                    <a:pt x="4867" y="15369"/>
                    <a:pt x="4942" y="15005"/>
                  </a:cubicBezTo>
                  <a:cubicBezTo>
                    <a:pt x="4955" y="14954"/>
                    <a:pt x="4968" y="14904"/>
                    <a:pt x="4993" y="14866"/>
                  </a:cubicBezTo>
                  <a:cubicBezTo>
                    <a:pt x="5043" y="14778"/>
                    <a:pt x="5018" y="14653"/>
                    <a:pt x="4930" y="14590"/>
                  </a:cubicBezTo>
                  <a:lnTo>
                    <a:pt x="3974" y="13797"/>
                  </a:lnTo>
                  <a:cubicBezTo>
                    <a:pt x="3886" y="13735"/>
                    <a:pt x="3786" y="13709"/>
                    <a:pt x="3698" y="13709"/>
                  </a:cubicBezTo>
                  <a:cubicBezTo>
                    <a:pt x="3635" y="13709"/>
                    <a:pt x="3572" y="13722"/>
                    <a:pt x="3521" y="13735"/>
                  </a:cubicBezTo>
                  <a:cubicBezTo>
                    <a:pt x="3371" y="13760"/>
                    <a:pt x="3245" y="13860"/>
                    <a:pt x="3195" y="14011"/>
                  </a:cubicBezTo>
                  <a:lnTo>
                    <a:pt x="3018" y="14640"/>
                  </a:lnTo>
                  <a:cubicBezTo>
                    <a:pt x="2792" y="14728"/>
                    <a:pt x="2566" y="14841"/>
                    <a:pt x="2365" y="14979"/>
                  </a:cubicBezTo>
                  <a:cubicBezTo>
                    <a:pt x="2566" y="14238"/>
                    <a:pt x="2767" y="13433"/>
                    <a:pt x="2993" y="12603"/>
                  </a:cubicBezTo>
                  <a:cubicBezTo>
                    <a:pt x="3597" y="11848"/>
                    <a:pt x="4741" y="11773"/>
                    <a:pt x="5181" y="11760"/>
                  </a:cubicBezTo>
                  <a:cubicBezTo>
                    <a:pt x="5194" y="11836"/>
                    <a:pt x="5232" y="11899"/>
                    <a:pt x="5282" y="11962"/>
                  </a:cubicBezTo>
                  <a:cubicBezTo>
                    <a:pt x="5410" y="12113"/>
                    <a:pt x="5604" y="12189"/>
                    <a:pt x="5802" y="12189"/>
                  </a:cubicBezTo>
                  <a:cubicBezTo>
                    <a:pt x="5817" y="12189"/>
                    <a:pt x="5833" y="12189"/>
                    <a:pt x="5848" y="12188"/>
                  </a:cubicBezTo>
                  <a:cubicBezTo>
                    <a:pt x="6275" y="12188"/>
                    <a:pt x="6640" y="11936"/>
                    <a:pt x="6703" y="11622"/>
                  </a:cubicBezTo>
                  <a:cubicBezTo>
                    <a:pt x="6728" y="11484"/>
                    <a:pt x="6690" y="11345"/>
                    <a:pt x="6602" y="11232"/>
                  </a:cubicBezTo>
                  <a:cubicBezTo>
                    <a:pt x="6461" y="11091"/>
                    <a:pt x="6264" y="11005"/>
                    <a:pt x="6064" y="11005"/>
                  </a:cubicBezTo>
                  <a:cubicBezTo>
                    <a:pt x="6051" y="11005"/>
                    <a:pt x="6037" y="11005"/>
                    <a:pt x="6024" y="11006"/>
                  </a:cubicBezTo>
                  <a:cubicBezTo>
                    <a:pt x="6012" y="11005"/>
                    <a:pt x="6000" y="11005"/>
                    <a:pt x="5989" y="11005"/>
                  </a:cubicBezTo>
                  <a:cubicBezTo>
                    <a:pt x="5675" y="11005"/>
                    <a:pt x="5389" y="11167"/>
                    <a:pt x="5232" y="11433"/>
                  </a:cubicBezTo>
                  <a:cubicBezTo>
                    <a:pt x="4854" y="11433"/>
                    <a:pt x="3874" y="11471"/>
                    <a:pt x="3144" y="11999"/>
                  </a:cubicBezTo>
                  <a:cubicBezTo>
                    <a:pt x="3358" y="11207"/>
                    <a:pt x="3572" y="10402"/>
                    <a:pt x="3773" y="9610"/>
                  </a:cubicBezTo>
                  <a:cubicBezTo>
                    <a:pt x="4351" y="8881"/>
                    <a:pt x="5433" y="8780"/>
                    <a:pt x="5898" y="8768"/>
                  </a:cubicBezTo>
                  <a:cubicBezTo>
                    <a:pt x="5923" y="8843"/>
                    <a:pt x="5948" y="8906"/>
                    <a:pt x="5999" y="8969"/>
                  </a:cubicBezTo>
                  <a:cubicBezTo>
                    <a:pt x="6140" y="9110"/>
                    <a:pt x="6326" y="9196"/>
                    <a:pt x="6524" y="9196"/>
                  </a:cubicBezTo>
                  <a:cubicBezTo>
                    <a:pt x="6538" y="9196"/>
                    <a:pt x="6551" y="9196"/>
                    <a:pt x="6565" y="9195"/>
                  </a:cubicBezTo>
                  <a:cubicBezTo>
                    <a:pt x="6992" y="9195"/>
                    <a:pt x="7369" y="8944"/>
                    <a:pt x="7420" y="8617"/>
                  </a:cubicBezTo>
                  <a:cubicBezTo>
                    <a:pt x="7445" y="8491"/>
                    <a:pt x="7407" y="8340"/>
                    <a:pt x="7319" y="8239"/>
                  </a:cubicBezTo>
                  <a:cubicBezTo>
                    <a:pt x="7178" y="8098"/>
                    <a:pt x="6992" y="8012"/>
                    <a:pt x="6794" y="8012"/>
                  </a:cubicBezTo>
                  <a:cubicBezTo>
                    <a:pt x="6780" y="8012"/>
                    <a:pt x="6767" y="8012"/>
                    <a:pt x="6753" y="8013"/>
                  </a:cubicBezTo>
                  <a:cubicBezTo>
                    <a:pt x="6741" y="8013"/>
                    <a:pt x="6730" y="8012"/>
                    <a:pt x="6718" y="8012"/>
                  </a:cubicBezTo>
                  <a:cubicBezTo>
                    <a:pt x="6404" y="8012"/>
                    <a:pt x="6106" y="8174"/>
                    <a:pt x="5948" y="8441"/>
                  </a:cubicBezTo>
                  <a:cubicBezTo>
                    <a:pt x="5546" y="8441"/>
                    <a:pt x="4628" y="8503"/>
                    <a:pt x="3936" y="9006"/>
                  </a:cubicBezTo>
                  <a:lnTo>
                    <a:pt x="4578" y="6605"/>
                  </a:lnTo>
                  <a:cubicBezTo>
                    <a:pt x="5118" y="5900"/>
                    <a:pt x="6150" y="5787"/>
                    <a:pt x="6615" y="5775"/>
                  </a:cubicBezTo>
                  <a:cubicBezTo>
                    <a:pt x="6640" y="5850"/>
                    <a:pt x="6665" y="5913"/>
                    <a:pt x="6715" y="5976"/>
                  </a:cubicBezTo>
                  <a:cubicBezTo>
                    <a:pt x="6857" y="6117"/>
                    <a:pt x="7053" y="6203"/>
                    <a:pt x="7253" y="6203"/>
                  </a:cubicBezTo>
                  <a:cubicBezTo>
                    <a:pt x="7267" y="6203"/>
                    <a:pt x="7280" y="6203"/>
                    <a:pt x="7294" y="6202"/>
                  </a:cubicBezTo>
                  <a:cubicBezTo>
                    <a:pt x="7709" y="6202"/>
                    <a:pt x="8086" y="5951"/>
                    <a:pt x="8136" y="5624"/>
                  </a:cubicBezTo>
                  <a:cubicBezTo>
                    <a:pt x="8162" y="5486"/>
                    <a:pt x="8124" y="5347"/>
                    <a:pt x="8036" y="5247"/>
                  </a:cubicBezTo>
                  <a:cubicBezTo>
                    <a:pt x="7906" y="5105"/>
                    <a:pt x="7710" y="5019"/>
                    <a:pt x="7511" y="5019"/>
                  </a:cubicBezTo>
                  <a:cubicBezTo>
                    <a:pt x="7497" y="5019"/>
                    <a:pt x="7484" y="5019"/>
                    <a:pt x="7470" y="5020"/>
                  </a:cubicBezTo>
                  <a:cubicBezTo>
                    <a:pt x="7458" y="5020"/>
                    <a:pt x="7446" y="5020"/>
                    <a:pt x="7435" y="5020"/>
                  </a:cubicBezTo>
                  <a:cubicBezTo>
                    <a:pt x="7121" y="5020"/>
                    <a:pt x="6823" y="5181"/>
                    <a:pt x="6665" y="5448"/>
                  </a:cubicBezTo>
                  <a:cubicBezTo>
                    <a:pt x="6250" y="5448"/>
                    <a:pt x="5383" y="5523"/>
                    <a:pt x="4729" y="6014"/>
                  </a:cubicBezTo>
                  <a:cubicBezTo>
                    <a:pt x="4968" y="5108"/>
                    <a:pt x="5181" y="4303"/>
                    <a:pt x="5357" y="3612"/>
                  </a:cubicBezTo>
                  <a:cubicBezTo>
                    <a:pt x="5546" y="3360"/>
                    <a:pt x="5810" y="3159"/>
                    <a:pt x="6099" y="3033"/>
                  </a:cubicBezTo>
                  <a:cubicBezTo>
                    <a:pt x="6131" y="3191"/>
                    <a:pt x="6251" y="3220"/>
                    <a:pt x="6358" y="3220"/>
                  </a:cubicBezTo>
                  <a:cubicBezTo>
                    <a:pt x="6422" y="3220"/>
                    <a:pt x="6481" y="3209"/>
                    <a:pt x="6514" y="3209"/>
                  </a:cubicBezTo>
                  <a:cubicBezTo>
                    <a:pt x="6602" y="3209"/>
                    <a:pt x="6690" y="3184"/>
                    <a:pt x="6766" y="3159"/>
                  </a:cubicBezTo>
                  <a:lnTo>
                    <a:pt x="7759" y="2681"/>
                  </a:lnTo>
                  <a:cubicBezTo>
                    <a:pt x="7847" y="2644"/>
                    <a:pt x="7898" y="2581"/>
                    <a:pt x="7885" y="2530"/>
                  </a:cubicBezTo>
                  <a:cubicBezTo>
                    <a:pt x="7885" y="2505"/>
                    <a:pt x="7885" y="2480"/>
                    <a:pt x="7885" y="2455"/>
                  </a:cubicBezTo>
                  <a:cubicBezTo>
                    <a:pt x="7923" y="2241"/>
                    <a:pt x="8287" y="2078"/>
                    <a:pt x="8665" y="2078"/>
                  </a:cubicBezTo>
                  <a:lnTo>
                    <a:pt x="8866" y="2078"/>
                  </a:lnTo>
                  <a:cubicBezTo>
                    <a:pt x="8954" y="2078"/>
                    <a:pt x="9029" y="2065"/>
                    <a:pt x="9105" y="2027"/>
                  </a:cubicBezTo>
                  <a:lnTo>
                    <a:pt x="9356" y="1914"/>
                  </a:lnTo>
                  <a:cubicBezTo>
                    <a:pt x="9495" y="1851"/>
                    <a:pt x="9520" y="1738"/>
                    <a:pt x="9407" y="1675"/>
                  </a:cubicBezTo>
                  <a:cubicBezTo>
                    <a:pt x="9369" y="1663"/>
                    <a:pt x="9356" y="1638"/>
                    <a:pt x="9356" y="1612"/>
                  </a:cubicBezTo>
                  <a:cubicBezTo>
                    <a:pt x="9369" y="1562"/>
                    <a:pt x="9457" y="1512"/>
                    <a:pt x="9570" y="1512"/>
                  </a:cubicBezTo>
                  <a:cubicBezTo>
                    <a:pt x="9608" y="1512"/>
                    <a:pt x="9658" y="1524"/>
                    <a:pt x="9696" y="1537"/>
                  </a:cubicBezTo>
                  <a:cubicBezTo>
                    <a:pt x="9759" y="1575"/>
                    <a:pt x="9834" y="1587"/>
                    <a:pt x="9909" y="1587"/>
                  </a:cubicBezTo>
                  <a:cubicBezTo>
                    <a:pt x="9998" y="1587"/>
                    <a:pt x="10073" y="1575"/>
                    <a:pt x="10148" y="1537"/>
                  </a:cubicBezTo>
                  <a:lnTo>
                    <a:pt x="10299" y="1474"/>
                  </a:lnTo>
                  <a:cubicBezTo>
                    <a:pt x="10387" y="1424"/>
                    <a:pt x="10438" y="1374"/>
                    <a:pt x="10412" y="1311"/>
                  </a:cubicBezTo>
                  <a:cubicBezTo>
                    <a:pt x="10412" y="1286"/>
                    <a:pt x="10412" y="1248"/>
                    <a:pt x="10425" y="1223"/>
                  </a:cubicBezTo>
                  <a:cubicBezTo>
                    <a:pt x="10463" y="996"/>
                    <a:pt x="10840" y="820"/>
                    <a:pt x="11268" y="820"/>
                  </a:cubicBezTo>
                  <a:cubicBezTo>
                    <a:pt x="11330" y="820"/>
                    <a:pt x="11406" y="833"/>
                    <a:pt x="11469" y="833"/>
                  </a:cubicBezTo>
                  <a:cubicBezTo>
                    <a:pt x="11481" y="839"/>
                    <a:pt x="11494" y="842"/>
                    <a:pt x="11506" y="842"/>
                  </a:cubicBezTo>
                  <a:cubicBezTo>
                    <a:pt x="11519" y="842"/>
                    <a:pt x="11532" y="839"/>
                    <a:pt x="11544" y="833"/>
                  </a:cubicBezTo>
                  <a:cubicBezTo>
                    <a:pt x="11620" y="833"/>
                    <a:pt x="11695" y="820"/>
                    <a:pt x="11771" y="795"/>
                  </a:cubicBezTo>
                  <a:lnTo>
                    <a:pt x="12160" y="607"/>
                  </a:lnTo>
                  <a:close/>
                  <a:moveTo>
                    <a:pt x="3622" y="14011"/>
                  </a:moveTo>
                  <a:lnTo>
                    <a:pt x="4578" y="14803"/>
                  </a:lnTo>
                  <a:cubicBezTo>
                    <a:pt x="4553" y="14866"/>
                    <a:pt x="4527" y="14929"/>
                    <a:pt x="4515" y="14992"/>
                  </a:cubicBezTo>
                  <a:cubicBezTo>
                    <a:pt x="4377" y="15545"/>
                    <a:pt x="4917" y="15998"/>
                    <a:pt x="5697" y="15998"/>
                  </a:cubicBezTo>
                  <a:cubicBezTo>
                    <a:pt x="5785" y="15998"/>
                    <a:pt x="5886" y="15985"/>
                    <a:pt x="5974" y="15973"/>
                  </a:cubicBezTo>
                  <a:lnTo>
                    <a:pt x="6250" y="16199"/>
                  </a:lnTo>
                  <a:cubicBezTo>
                    <a:pt x="6112" y="16275"/>
                    <a:pt x="6011" y="16413"/>
                    <a:pt x="5974" y="16564"/>
                  </a:cubicBezTo>
                  <a:cubicBezTo>
                    <a:pt x="5911" y="16853"/>
                    <a:pt x="6187" y="17092"/>
                    <a:pt x="6602" y="17092"/>
                  </a:cubicBezTo>
                  <a:cubicBezTo>
                    <a:pt x="6791" y="17092"/>
                    <a:pt x="6980" y="17042"/>
                    <a:pt x="7143" y="16941"/>
                  </a:cubicBezTo>
                  <a:lnTo>
                    <a:pt x="7319" y="17079"/>
                  </a:lnTo>
                  <a:cubicBezTo>
                    <a:pt x="7269" y="17180"/>
                    <a:pt x="7231" y="17281"/>
                    <a:pt x="7218" y="17381"/>
                  </a:cubicBezTo>
                  <a:cubicBezTo>
                    <a:pt x="7105" y="18035"/>
                    <a:pt x="7747" y="18588"/>
                    <a:pt x="8652" y="18588"/>
                  </a:cubicBezTo>
                  <a:cubicBezTo>
                    <a:pt x="8790" y="18588"/>
                    <a:pt x="8929" y="18576"/>
                    <a:pt x="9067" y="18551"/>
                  </a:cubicBezTo>
                  <a:lnTo>
                    <a:pt x="10098" y="19406"/>
                  </a:lnTo>
                  <a:lnTo>
                    <a:pt x="2239" y="19406"/>
                  </a:lnTo>
                  <a:lnTo>
                    <a:pt x="2427" y="18676"/>
                  </a:lnTo>
                  <a:lnTo>
                    <a:pt x="3622" y="14011"/>
                  </a:lnTo>
                  <a:close/>
                  <a:moveTo>
                    <a:pt x="28646" y="14036"/>
                  </a:moveTo>
                  <a:lnTo>
                    <a:pt x="29300" y="16602"/>
                  </a:lnTo>
                  <a:lnTo>
                    <a:pt x="30029" y="19444"/>
                  </a:lnTo>
                  <a:lnTo>
                    <a:pt x="30017" y="19418"/>
                  </a:lnTo>
                  <a:lnTo>
                    <a:pt x="22157" y="19418"/>
                  </a:lnTo>
                  <a:lnTo>
                    <a:pt x="23201" y="18563"/>
                  </a:lnTo>
                  <a:cubicBezTo>
                    <a:pt x="23339" y="18588"/>
                    <a:pt x="23478" y="18601"/>
                    <a:pt x="23616" y="18601"/>
                  </a:cubicBezTo>
                  <a:lnTo>
                    <a:pt x="23805" y="18601"/>
                  </a:lnTo>
                  <a:cubicBezTo>
                    <a:pt x="23842" y="18601"/>
                    <a:pt x="23893" y="18588"/>
                    <a:pt x="23943" y="18588"/>
                  </a:cubicBezTo>
                  <a:lnTo>
                    <a:pt x="23956" y="18588"/>
                  </a:lnTo>
                  <a:lnTo>
                    <a:pt x="24069" y="18563"/>
                  </a:lnTo>
                  <a:lnTo>
                    <a:pt x="24106" y="18551"/>
                  </a:lnTo>
                  <a:lnTo>
                    <a:pt x="24232" y="18526"/>
                  </a:lnTo>
                  <a:lnTo>
                    <a:pt x="24270" y="18500"/>
                  </a:lnTo>
                  <a:lnTo>
                    <a:pt x="24345" y="18475"/>
                  </a:lnTo>
                  <a:lnTo>
                    <a:pt x="24383" y="18463"/>
                  </a:lnTo>
                  <a:lnTo>
                    <a:pt x="24484" y="18412"/>
                  </a:lnTo>
                  <a:lnTo>
                    <a:pt x="24534" y="18387"/>
                  </a:lnTo>
                  <a:lnTo>
                    <a:pt x="24572" y="18362"/>
                  </a:lnTo>
                  <a:cubicBezTo>
                    <a:pt x="24609" y="18337"/>
                    <a:pt x="24635" y="18312"/>
                    <a:pt x="24672" y="18299"/>
                  </a:cubicBezTo>
                  <a:lnTo>
                    <a:pt x="24697" y="18274"/>
                  </a:lnTo>
                  <a:lnTo>
                    <a:pt x="24748" y="18224"/>
                  </a:lnTo>
                  <a:lnTo>
                    <a:pt x="24760" y="18211"/>
                  </a:lnTo>
                  <a:cubicBezTo>
                    <a:pt x="24798" y="18186"/>
                    <a:pt x="24823" y="18148"/>
                    <a:pt x="24848" y="18123"/>
                  </a:cubicBezTo>
                  <a:lnTo>
                    <a:pt x="24861" y="18111"/>
                  </a:lnTo>
                  <a:cubicBezTo>
                    <a:pt x="24874" y="18085"/>
                    <a:pt x="24886" y="18073"/>
                    <a:pt x="24911" y="18048"/>
                  </a:cubicBezTo>
                  <a:cubicBezTo>
                    <a:pt x="25037" y="17859"/>
                    <a:pt x="25087" y="17633"/>
                    <a:pt x="25050" y="17406"/>
                  </a:cubicBezTo>
                  <a:cubicBezTo>
                    <a:pt x="25037" y="17306"/>
                    <a:pt x="24999" y="17205"/>
                    <a:pt x="24949" y="17117"/>
                  </a:cubicBezTo>
                  <a:lnTo>
                    <a:pt x="25125" y="16966"/>
                  </a:lnTo>
                  <a:cubicBezTo>
                    <a:pt x="25288" y="17067"/>
                    <a:pt x="25477" y="17117"/>
                    <a:pt x="25666" y="17117"/>
                  </a:cubicBezTo>
                  <a:cubicBezTo>
                    <a:pt x="26068" y="17117"/>
                    <a:pt x="26345" y="16878"/>
                    <a:pt x="26294" y="16602"/>
                  </a:cubicBezTo>
                  <a:cubicBezTo>
                    <a:pt x="26257" y="16438"/>
                    <a:pt x="26156" y="16312"/>
                    <a:pt x="26018" y="16237"/>
                  </a:cubicBezTo>
                  <a:lnTo>
                    <a:pt x="26282" y="16011"/>
                  </a:lnTo>
                  <a:cubicBezTo>
                    <a:pt x="26382" y="16023"/>
                    <a:pt x="26471" y="16023"/>
                    <a:pt x="26571" y="16023"/>
                  </a:cubicBezTo>
                  <a:cubicBezTo>
                    <a:pt x="27351" y="16023"/>
                    <a:pt x="27879" y="15570"/>
                    <a:pt x="27753" y="15030"/>
                  </a:cubicBezTo>
                  <a:cubicBezTo>
                    <a:pt x="27741" y="14967"/>
                    <a:pt x="27715" y="14904"/>
                    <a:pt x="27690" y="14841"/>
                  </a:cubicBezTo>
                  <a:lnTo>
                    <a:pt x="28646" y="14036"/>
                  </a:lnTo>
                  <a:close/>
                  <a:moveTo>
                    <a:pt x="1447" y="20412"/>
                  </a:moveTo>
                  <a:lnTo>
                    <a:pt x="1447" y="20412"/>
                  </a:lnTo>
                  <a:cubicBezTo>
                    <a:pt x="1409" y="20512"/>
                    <a:pt x="1384" y="20613"/>
                    <a:pt x="1346" y="20701"/>
                  </a:cubicBezTo>
                  <a:lnTo>
                    <a:pt x="1296" y="20852"/>
                  </a:lnTo>
                  <a:cubicBezTo>
                    <a:pt x="1283" y="20902"/>
                    <a:pt x="1271" y="20952"/>
                    <a:pt x="1258" y="21003"/>
                  </a:cubicBezTo>
                  <a:lnTo>
                    <a:pt x="1183" y="21292"/>
                  </a:lnTo>
                  <a:lnTo>
                    <a:pt x="1145" y="21594"/>
                  </a:lnTo>
                  <a:cubicBezTo>
                    <a:pt x="1095" y="21984"/>
                    <a:pt x="1082" y="22386"/>
                    <a:pt x="1120" y="22788"/>
                  </a:cubicBezTo>
                  <a:cubicBezTo>
                    <a:pt x="1157" y="23191"/>
                    <a:pt x="1233" y="23581"/>
                    <a:pt x="1346" y="23970"/>
                  </a:cubicBezTo>
                  <a:cubicBezTo>
                    <a:pt x="1396" y="24172"/>
                    <a:pt x="1459" y="24360"/>
                    <a:pt x="1522" y="24549"/>
                  </a:cubicBezTo>
                  <a:cubicBezTo>
                    <a:pt x="1598" y="24737"/>
                    <a:pt x="1673" y="24926"/>
                    <a:pt x="1761" y="25115"/>
                  </a:cubicBezTo>
                  <a:cubicBezTo>
                    <a:pt x="1535" y="24775"/>
                    <a:pt x="1346" y="24398"/>
                    <a:pt x="1220" y="24008"/>
                  </a:cubicBezTo>
                  <a:cubicBezTo>
                    <a:pt x="1082" y="23618"/>
                    <a:pt x="994" y="23216"/>
                    <a:pt x="956" y="22801"/>
                  </a:cubicBezTo>
                  <a:cubicBezTo>
                    <a:pt x="919" y="22399"/>
                    <a:pt x="931" y="21971"/>
                    <a:pt x="1019" y="21569"/>
                  </a:cubicBezTo>
                  <a:cubicBezTo>
                    <a:pt x="1095" y="21166"/>
                    <a:pt x="1233" y="20776"/>
                    <a:pt x="1447" y="20412"/>
                  </a:cubicBezTo>
                  <a:close/>
                  <a:moveTo>
                    <a:pt x="27803" y="20173"/>
                  </a:moveTo>
                  <a:lnTo>
                    <a:pt x="27527" y="21015"/>
                  </a:lnTo>
                  <a:cubicBezTo>
                    <a:pt x="27464" y="21204"/>
                    <a:pt x="27414" y="21393"/>
                    <a:pt x="27388" y="21581"/>
                  </a:cubicBezTo>
                  <a:lnTo>
                    <a:pt x="3685" y="21732"/>
                  </a:lnTo>
                  <a:lnTo>
                    <a:pt x="27338" y="21896"/>
                  </a:lnTo>
                  <a:cubicBezTo>
                    <a:pt x="27238" y="22814"/>
                    <a:pt x="27275" y="23732"/>
                    <a:pt x="27426" y="24649"/>
                  </a:cubicBezTo>
                  <a:lnTo>
                    <a:pt x="3723" y="24800"/>
                  </a:lnTo>
                  <a:lnTo>
                    <a:pt x="27489" y="24964"/>
                  </a:lnTo>
                  <a:cubicBezTo>
                    <a:pt x="27527" y="25152"/>
                    <a:pt x="27577" y="25328"/>
                    <a:pt x="27627" y="25505"/>
                  </a:cubicBezTo>
                  <a:lnTo>
                    <a:pt x="3195" y="25505"/>
                  </a:lnTo>
                  <a:lnTo>
                    <a:pt x="3069" y="25517"/>
                  </a:lnTo>
                  <a:cubicBezTo>
                    <a:pt x="2578" y="24914"/>
                    <a:pt x="2201" y="24209"/>
                    <a:pt x="1962" y="23455"/>
                  </a:cubicBezTo>
                  <a:lnTo>
                    <a:pt x="26747" y="23304"/>
                  </a:lnTo>
                  <a:lnTo>
                    <a:pt x="1887" y="23140"/>
                  </a:lnTo>
                  <a:cubicBezTo>
                    <a:pt x="1686" y="22311"/>
                    <a:pt x="1824" y="21443"/>
                    <a:pt x="2251" y="20701"/>
                  </a:cubicBezTo>
                  <a:lnTo>
                    <a:pt x="8350" y="20651"/>
                  </a:lnTo>
                  <a:lnTo>
                    <a:pt x="14600" y="20575"/>
                  </a:lnTo>
                  <a:lnTo>
                    <a:pt x="20850" y="20500"/>
                  </a:lnTo>
                  <a:lnTo>
                    <a:pt x="23968" y="20475"/>
                  </a:lnTo>
                  <a:cubicBezTo>
                    <a:pt x="25012" y="20449"/>
                    <a:pt x="26056" y="20475"/>
                    <a:pt x="27099" y="20374"/>
                  </a:cubicBezTo>
                  <a:cubicBezTo>
                    <a:pt x="26056" y="20273"/>
                    <a:pt x="25012" y="20299"/>
                    <a:pt x="23968" y="20261"/>
                  </a:cubicBezTo>
                  <a:lnTo>
                    <a:pt x="20850" y="20211"/>
                  </a:lnTo>
                  <a:lnTo>
                    <a:pt x="19152" y="20173"/>
                  </a:lnTo>
                  <a:close/>
                  <a:moveTo>
                    <a:pt x="27967" y="21908"/>
                  </a:moveTo>
                  <a:lnTo>
                    <a:pt x="29099" y="26045"/>
                  </a:lnTo>
                  <a:cubicBezTo>
                    <a:pt x="29099" y="26070"/>
                    <a:pt x="29086" y="26096"/>
                    <a:pt x="29061" y="26096"/>
                  </a:cubicBezTo>
                  <a:lnTo>
                    <a:pt x="29048" y="26096"/>
                  </a:lnTo>
                  <a:lnTo>
                    <a:pt x="22962" y="26133"/>
                  </a:lnTo>
                  <a:lnTo>
                    <a:pt x="16876" y="26133"/>
                  </a:lnTo>
                  <a:lnTo>
                    <a:pt x="10790" y="26108"/>
                  </a:lnTo>
                  <a:cubicBezTo>
                    <a:pt x="8765" y="26096"/>
                    <a:pt x="6728" y="26070"/>
                    <a:pt x="4704" y="26045"/>
                  </a:cubicBezTo>
                  <a:cubicBezTo>
                    <a:pt x="6728" y="26020"/>
                    <a:pt x="8765" y="25995"/>
                    <a:pt x="10790" y="25995"/>
                  </a:cubicBezTo>
                  <a:lnTo>
                    <a:pt x="16876" y="25970"/>
                  </a:lnTo>
                  <a:lnTo>
                    <a:pt x="22962" y="25970"/>
                  </a:lnTo>
                  <a:lnTo>
                    <a:pt x="28985" y="25995"/>
                  </a:lnTo>
                  <a:lnTo>
                    <a:pt x="27967" y="21908"/>
                  </a:lnTo>
                  <a:close/>
                  <a:moveTo>
                    <a:pt x="19981" y="1"/>
                  </a:moveTo>
                  <a:cubicBezTo>
                    <a:pt x="19893" y="1"/>
                    <a:pt x="19809" y="36"/>
                    <a:pt x="19743" y="91"/>
                  </a:cubicBezTo>
                  <a:cubicBezTo>
                    <a:pt x="19730" y="104"/>
                    <a:pt x="19730" y="116"/>
                    <a:pt x="19730" y="129"/>
                  </a:cubicBezTo>
                  <a:lnTo>
                    <a:pt x="12525" y="129"/>
                  </a:lnTo>
                  <a:cubicBezTo>
                    <a:pt x="12512" y="116"/>
                    <a:pt x="12512" y="104"/>
                    <a:pt x="12512" y="104"/>
                  </a:cubicBezTo>
                  <a:cubicBezTo>
                    <a:pt x="12449" y="40"/>
                    <a:pt x="12368" y="12"/>
                    <a:pt x="12285" y="12"/>
                  </a:cubicBezTo>
                  <a:cubicBezTo>
                    <a:pt x="12268" y="12"/>
                    <a:pt x="12252" y="13"/>
                    <a:pt x="12236" y="15"/>
                  </a:cubicBezTo>
                  <a:lnTo>
                    <a:pt x="7181" y="15"/>
                  </a:lnTo>
                  <a:cubicBezTo>
                    <a:pt x="7005" y="15"/>
                    <a:pt x="6854" y="78"/>
                    <a:pt x="6829" y="166"/>
                  </a:cubicBezTo>
                  <a:lnTo>
                    <a:pt x="6816" y="204"/>
                  </a:lnTo>
                  <a:cubicBezTo>
                    <a:pt x="5873" y="330"/>
                    <a:pt x="5559" y="657"/>
                    <a:pt x="5408" y="1462"/>
                  </a:cubicBezTo>
                  <a:cubicBezTo>
                    <a:pt x="5320" y="1902"/>
                    <a:pt x="4578" y="4693"/>
                    <a:pt x="3786" y="7648"/>
                  </a:cubicBezTo>
                  <a:cubicBezTo>
                    <a:pt x="2453" y="12653"/>
                    <a:pt x="944" y="18337"/>
                    <a:pt x="805" y="19330"/>
                  </a:cubicBezTo>
                  <a:cubicBezTo>
                    <a:pt x="755" y="19682"/>
                    <a:pt x="680" y="20035"/>
                    <a:pt x="592" y="20412"/>
                  </a:cubicBezTo>
                  <a:cubicBezTo>
                    <a:pt x="315" y="21682"/>
                    <a:pt x="1" y="23128"/>
                    <a:pt x="931" y="24662"/>
                  </a:cubicBezTo>
                  <a:cubicBezTo>
                    <a:pt x="1987" y="26385"/>
                    <a:pt x="3132" y="26611"/>
                    <a:pt x="7143" y="26611"/>
                  </a:cubicBezTo>
                  <a:cubicBezTo>
                    <a:pt x="7948" y="26611"/>
                    <a:pt x="8891" y="26611"/>
                    <a:pt x="9972" y="26599"/>
                  </a:cubicBezTo>
                  <a:cubicBezTo>
                    <a:pt x="11456" y="26586"/>
                    <a:pt x="13305" y="26561"/>
                    <a:pt x="15480" y="26561"/>
                  </a:cubicBezTo>
                  <a:lnTo>
                    <a:pt x="28948" y="26561"/>
                  </a:lnTo>
                  <a:cubicBezTo>
                    <a:pt x="29111" y="26561"/>
                    <a:pt x="29262" y="26485"/>
                    <a:pt x="29350" y="26360"/>
                  </a:cubicBezTo>
                  <a:cubicBezTo>
                    <a:pt x="29451" y="26234"/>
                    <a:pt x="29476" y="26070"/>
                    <a:pt x="29438" y="25932"/>
                  </a:cubicBezTo>
                  <a:lnTo>
                    <a:pt x="28030" y="21028"/>
                  </a:lnTo>
                  <a:lnTo>
                    <a:pt x="28445" y="19796"/>
                  </a:lnTo>
                  <a:lnTo>
                    <a:pt x="30105" y="19796"/>
                  </a:lnTo>
                  <a:cubicBezTo>
                    <a:pt x="30369" y="19796"/>
                    <a:pt x="30545" y="19645"/>
                    <a:pt x="30494" y="19431"/>
                  </a:cubicBezTo>
                  <a:lnTo>
                    <a:pt x="29074" y="14011"/>
                  </a:lnTo>
                  <a:cubicBezTo>
                    <a:pt x="29048" y="13936"/>
                    <a:pt x="28998" y="13873"/>
                    <a:pt x="28923" y="13823"/>
                  </a:cubicBezTo>
                  <a:cubicBezTo>
                    <a:pt x="28042" y="10465"/>
                    <a:pt x="26848" y="5787"/>
                    <a:pt x="26118" y="2958"/>
                  </a:cubicBezTo>
                  <a:cubicBezTo>
                    <a:pt x="26144" y="2933"/>
                    <a:pt x="26156" y="2895"/>
                    <a:pt x="26144" y="2870"/>
                  </a:cubicBezTo>
                  <a:lnTo>
                    <a:pt x="25427" y="154"/>
                  </a:lnTo>
                  <a:cubicBezTo>
                    <a:pt x="25414" y="78"/>
                    <a:pt x="25251" y="3"/>
                    <a:pt x="25087" y="3"/>
                  </a:cubicBezTo>
                  <a:lnTo>
                    <a:pt x="20020" y="3"/>
                  </a:lnTo>
                  <a:cubicBezTo>
                    <a:pt x="20007" y="1"/>
                    <a:pt x="19994" y="1"/>
                    <a:pt x="19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59">
              <a:extLst>
                <a:ext uri="{FF2B5EF4-FFF2-40B4-BE49-F238E27FC236}">
                  <a16:creationId xmlns:a16="http://schemas.microsoft.com/office/drawing/2014/main" id="{C7D41177-8A2E-ADBB-8FA0-2CA708CC013D}"/>
                </a:ext>
              </a:extLst>
            </p:cNvPr>
            <p:cNvSpPr/>
            <p:nvPr/>
          </p:nvSpPr>
          <p:spPr>
            <a:xfrm>
              <a:off x="3565725" y="996275"/>
              <a:ext cx="25" cy="25"/>
            </a:xfrm>
            <a:custGeom>
              <a:avLst/>
              <a:gdLst/>
              <a:ahLst/>
              <a:cxnLst/>
              <a:rect l="l" t="t" r="r" b="b"/>
              <a:pathLst>
                <a:path w="1" h="1" extrusionOk="0">
                  <a:moveTo>
                    <a:pt x="0" y="0"/>
                  </a:moveTo>
                  <a:lnTo>
                    <a:pt x="0" y="0"/>
                  </a:ln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59">
              <a:extLst>
                <a:ext uri="{FF2B5EF4-FFF2-40B4-BE49-F238E27FC236}">
                  <a16:creationId xmlns:a16="http://schemas.microsoft.com/office/drawing/2014/main" id="{1DC2407C-CEF1-F6EB-65A9-07AA595352E4}"/>
                </a:ext>
              </a:extLst>
            </p:cNvPr>
            <p:cNvSpPr/>
            <p:nvPr/>
          </p:nvSpPr>
          <p:spPr>
            <a:xfrm>
              <a:off x="3525175" y="951000"/>
              <a:ext cx="175425" cy="64775"/>
            </a:xfrm>
            <a:custGeom>
              <a:avLst/>
              <a:gdLst/>
              <a:ahLst/>
              <a:cxnLst/>
              <a:rect l="l" t="t" r="r" b="b"/>
              <a:pathLst>
                <a:path w="7017" h="2591" extrusionOk="0">
                  <a:moveTo>
                    <a:pt x="4464" y="478"/>
                  </a:moveTo>
                  <a:cubicBezTo>
                    <a:pt x="4930" y="478"/>
                    <a:pt x="5370" y="755"/>
                    <a:pt x="5445" y="1107"/>
                  </a:cubicBezTo>
                  <a:cubicBezTo>
                    <a:pt x="5521" y="1446"/>
                    <a:pt x="5206" y="1736"/>
                    <a:pt x="4741" y="1736"/>
                  </a:cubicBezTo>
                  <a:lnTo>
                    <a:pt x="4728" y="1736"/>
                  </a:lnTo>
                  <a:cubicBezTo>
                    <a:pt x="4263" y="1736"/>
                    <a:pt x="3823" y="1446"/>
                    <a:pt x="3748" y="1107"/>
                  </a:cubicBezTo>
                  <a:cubicBezTo>
                    <a:pt x="3685" y="755"/>
                    <a:pt x="4012" y="478"/>
                    <a:pt x="4464" y="478"/>
                  </a:cubicBezTo>
                  <a:close/>
                  <a:moveTo>
                    <a:pt x="6363" y="0"/>
                  </a:moveTo>
                  <a:lnTo>
                    <a:pt x="5043" y="440"/>
                  </a:lnTo>
                  <a:cubicBezTo>
                    <a:pt x="4854" y="352"/>
                    <a:pt x="4640" y="315"/>
                    <a:pt x="4439" y="315"/>
                  </a:cubicBezTo>
                  <a:cubicBezTo>
                    <a:pt x="3924" y="315"/>
                    <a:pt x="3546" y="579"/>
                    <a:pt x="3521" y="943"/>
                  </a:cubicBezTo>
                  <a:lnTo>
                    <a:pt x="2503" y="1283"/>
                  </a:lnTo>
                  <a:cubicBezTo>
                    <a:pt x="2301" y="1773"/>
                    <a:pt x="1698" y="2125"/>
                    <a:pt x="918" y="2125"/>
                  </a:cubicBezTo>
                  <a:cubicBezTo>
                    <a:pt x="805" y="2125"/>
                    <a:pt x="692" y="2113"/>
                    <a:pt x="579" y="2100"/>
                  </a:cubicBezTo>
                  <a:lnTo>
                    <a:pt x="0" y="2591"/>
                  </a:lnTo>
                  <a:lnTo>
                    <a:pt x="7017" y="2591"/>
                  </a:lnTo>
                  <a:lnTo>
                    <a:pt x="63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59">
              <a:extLst>
                <a:ext uri="{FF2B5EF4-FFF2-40B4-BE49-F238E27FC236}">
                  <a16:creationId xmlns:a16="http://schemas.microsoft.com/office/drawing/2014/main" id="{FCDEAC3D-400D-28F4-35DC-917310BEF563}"/>
                </a:ext>
              </a:extLst>
            </p:cNvPr>
            <p:cNvSpPr/>
            <p:nvPr/>
          </p:nvSpPr>
          <p:spPr>
            <a:xfrm>
              <a:off x="3621900" y="974500"/>
              <a:ext cx="37525" cy="16450"/>
            </a:xfrm>
            <a:custGeom>
              <a:avLst/>
              <a:gdLst/>
              <a:ahLst/>
              <a:cxnLst/>
              <a:rect l="l" t="t" r="r" b="b"/>
              <a:pathLst>
                <a:path w="1501" h="658" extrusionOk="0">
                  <a:moveTo>
                    <a:pt x="91" y="1"/>
                  </a:moveTo>
                  <a:cubicBezTo>
                    <a:pt x="29" y="1"/>
                    <a:pt x="0" y="33"/>
                    <a:pt x="17" y="129"/>
                  </a:cubicBezTo>
                  <a:cubicBezTo>
                    <a:pt x="80" y="418"/>
                    <a:pt x="444" y="657"/>
                    <a:pt x="834" y="657"/>
                  </a:cubicBezTo>
                  <a:cubicBezTo>
                    <a:pt x="1237" y="657"/>
                    <a:pt x="1501" y="418"/>
                    <a:pt x="1438" y="129"/>
                  </a:cubicBezTo>
                  <a:cubicBezTo>
                    <a:pt x="1417" y="33"/>
                    <a:pt x="1375" y="1"/>
                    <a:pt x="1314" y="1"/>
                  </a:cubicBezTo>
                  <a:cubicBezTo>
                    <a:pt x="1192" y="1"/>
                    <a:pt x="993" y="129"/>
                    <a:pt x="734" y="129"/>
                  </a:cubicBezTo>
                  <a:cubicBezTo>
                    <a:pt x="465" y="129"/>
                    <a:pt x="214"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59">
              <a:extLst>
                <a:ext uri="{FF2B5EF4-FFF2-40B4-BE49-F238E27FC236}">
                  <a16:creationId xmlns:a16="http://schemas.microsoft.com/office/drawing/2014/main" id="{84F991E2-B552-528F-BF00-950ACA3FA402}"/>
                </a:ext>
              </a:extLst>
            </p:cNvPr>
            <p:cNvSpPr/>
            <p:nvPr/>
          </p:nvSpPr>
          <p:spPr>
            <a:xfrm>
              <a:off x="3020300" y="958850"/>
              <a:ext cx="175425" cy="56925"/>
            </a:xfrm>
            <a:custGeom>
              <a:avLst/>
              <a:gdLst/>
              <a:ahLst/>
              <a:cxnLst/>
              <a:rect l="l" t="t" r="r" b="b"/>
              <a:pathLst>
                <a:path w="7017" h="2277" extrusionOk="0">
                  <a:moveTo>
                    <a:pt x="2540" y="164"/>
                  </a:moveTo>
                  <a:cubicBezTo>
                    <a:pt x="3005" y="164"/>
                    <a:pt x="3332" y="441"/>
                    <a:pt x="3257" y="780"/>
                  </a:cubicBezTo>
                  <a:cubicBezTo>
                    <a:pt x="3182" y="1120"/>
                    <a:pt x="2754" y="1409"/>
                    <a:pt x="2276" y="1409"/>
                  </a:cubicBezTo>
                  <a:cubicBezTo>
                    <a:pt x="1811" y="1409"/>
                    <a:pt x="1484" y="1132"/>
                    <a:pt x="1559" y="780"/>
                  </a:cubicBezTo>
                  <a:cubicBezTo>
                    <a:pt x="1647" y="441"/>
                    <a:pt x="2075" y="164"/>
                    <a:pt x="2540" y="164"/>
                  </a:cubicBezTo>
                  <a:close/>
                  <a:moveTo>
                    <a:pt x="2578" y="1"/>
                  </a:moveTo>
                  <a:cubicBezTo>
                    <a:pt x="2012" y="1"/>
                    <a:pt x="1434" y="353"/>
                    <a:pt x="1333" y="780"/>
                  </a:cubicBezTo>
                  <a:cubicBezTo>
                    <a:pt x="1283" y="969"/>
                    <a:pt x="1346" y="1158"/>
                    <a:pt x="1471" y="1296"/>
                  </a:cubicBezTo>
                  <a:lnTo>
                    <a:pt x="151" y="1661"/>
                  </a:lnTo>
                  <a:lnTo>
                    <a:pt x="0" y="2277"/>
                  </a:lnTo>
                  <a:lnTo>
                    <a:pt x="7017" y="2277"/>
                  </a:lnTo>
                  <a:lnTo>
                    <a:pt x="6438" y="1799"/>
                  </a:lnTo>
                  <a:cubicBezTo>
                    <a:pt x="6313" y="1811"/>
                    <a:pt x="6199" y="1811"/>
                    <a:pt x="6086" y="1811"/>
                  </a:cubicBezTo>
                  <a:cubicBezTo>
                    <a:pt x="5080" y="1811"/>
                    <a:pt x="4351" y="1220"/>
                    <a:pt x="4439" y="479"/>
                  </a:cubicBezTo>
                  <a:lnTo>
                    <a:pt x="4439" y="479"/>
                  </a:lnTo>
                  <a:lnTo>
                    <a:pt x="3496" y="743"/>
                  </a:lnTo>
                  <a:cubicBezTo>
                    <a:pt x="3546" y="328"/>
                    <a:pt x="3144" y="1"/>
                    <a:pt x="2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59">
              <a:extLst>
                <a:ext uri="{FF2B5EF4-FFF2-40B4-BE49-F238E27FC236}">
                  <a16:creationId xmlns:a16="http://schemas.microsoft.com/office/drawing/2014/main" id="{F62EC48C-6CCD-2FD0-B77C-7AC7A93A3FF9}"/>
                </a:ext>
              </a:extLst>
            </p:cNvPr>
            <p:cNvSpPr/>
            <p:nvPr/>
          </p:nvSpPr>
          <p:spPr>
            <a:xfrm>
              <a:off x="3061150" y="974500"/>
              <a:ext cx="37650" cy="16450"/>
            </a:xfrm>
            <a:custGeom>
              <a:avLst/>
              <a:gdLst/>
              <a:ahLst/>
              <a:cxnLst/>
              <a:rect l="l" t="t" r="r" b="b"/>
              <a:pathLst>
                <a:path w="1506" h="658" extrusionOk="0">
                  <a:moveTo>
                    <a:pt x="200" y="1"/>
                  </a:moveTo>
                  <a:cubicBezTo>
                    <a:pt x="139" y="1"/>
                    <a:pt x="97" y="33"/>
                    <a:pt x="76" y="129"/>
                  </a:cubicBezTo>
                  <a:cubicBezTo>
                    <a:pt x="1" y="418"/>
                    <a:pt x="277" y="657"/>
                    <a:pt x="667" y="657"/>
                  </a:cubicBezTo>
                  <a:cubicBezTo>
                    <a:pt x="1070" y="657"/>
                    <a:pt x="1434" y="418"/>
                    <a:pt x="1485" y="129"/>
                  </a:cubicBezTo>
                  <a:cubicBezTo>
                    <a:pt x="1506" y="33"/>
                    <a:pt x="1478" y="1"/>
                    <a:pt x="1417" y="1"/>
                  </a:cubicBezTo>
                  <a:cubicBezTo>
                    <a:pt x="1295" y="1"/>
                    <a:pt x="1040" y="129"/>
                    <a:pt x="780" y="129"/>
                  </a:cubicBezTo>
                  <a:cubicBezTo>
                    <a:pt x="521" y="129"/>
                    <a:pt x="322" y="1"/>
                    <a:pt x="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59">
              <a:extLst>
                <a:ext uri="{FF2B5EF4-FFF2-40B4-BE49-F238E27FC236}">
                  <a16:creationId xmlns:a16="http://schemas.microsoft.com/office/drawing/2014/main" id="{659574E8-B9FE-8911-3FC7-8B2D1CE7D3AB}"/>
                </a:ext>
              </a:extLst>
            </p:cNvPr>
            <p:cNvSpPr/>
            <p:nvPr/>
          </p:nvSpPr>
          <p:spPr>
            <a:xfrm>
              <a:off x="3467650" y="541050"/>
              <a:ext cx="121675" cy="29900"/>
            </a:xfrm>
            <a:custGeom>
              <a:avLst/>
              <a:gdLst/>
              <a:ahLst/>
              <a:cxnLst/>
              <a:rect l="l" t="t" r="r" b="b"/>
              <a:pathLst>
                <a:path w="4867" h="1196" extrusionOk="0">
                  <a:moveTo>
                    <a:pt x="3282" y="366"/>
                  </a:moveTo>
                  <a:lnTo>
                    <a:pt x="3282" y="378"/>
                  </a:lnTo>
                  <a:cubicBezTo>
                    <a:pt x="3596" y="378"/>
                    <a:pt x="3886" y="504"/>
                    <a:pt x="3923" y="655"/>
                  </a:cubicBezTo>
                  <a:cubicBezTo>
                    <a:pt x="3961" y="818"/>
                    <a:pt x="3722" y="957"/>
                    <a:pt x="3408" y="957"/>
                  </a:cubicBezTo>
                  <a:cubicBezTo>
                    <a:pt x="3081" y="957"/>
                    <a:pt x="2804" y="818"/>
                    <a:pt x="2766" y="667"/>
                  </a:cubicBezTo>
                  <a:cubicBezTo>
                    <a:pt x="2741" y="504"/>
                    <a:pt x="2968" y="366"/>
                    <a:pt x="3282" y="366"/>
                  </a:cubicBezTo>
                  <a:close/>
                  <a:moveTo>
                    <a:pt x="0" y="1"/>
                  </a:moveTo>
                  <a:lnTo>
                    <a:pt x="440" y="202"/>
                  </a:lnTo>
                  <a:cubicBezTo>
                    <a:pt x="516" y="189"/>
                    <a:pt x="591" y="189"/>
                    <a:pt x="667" y="189"/>
                  </a:cubicBezTo>
                  <a:cubicBezTo>
                    <a:pt x="1182" y="189"/>
                    <a:pt x="1647" y="353"/>
                    <a:pt x="1874" y="579"/>
                  </a:cubicBezTo>
                  <a:lnTo>
                    <a:pt x="2641" y="730"/>
                  </a:lnTo>
                  <a:cubicBezTo>
                    <a:pt x="2741" y="906"/>
                    <a:pt x="3068" y="1032"/>
                    <a:pt x="3420" y="1032"/>
                  </a:cubicBezTo>
                  <a:cubicBezTo>
                    <a:pt x="3559" y="1032"/>
                    <a:pt x="3684" y="1019"/>
                    <a:pt x="3810" y="969"/>
                  </a:cubicBezTo>
                  <a:lnTo>
                    <a:pt x="4866" y="1195"/>
                  </a:lnTo>
                  <a:lnTo>
                    <a:pt x="45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59">
              <a:extLst>
                <a:ext uri="{FF2B5EF4-FFF2-40B4-BE49-F238E27FC236}">
                  <a16:creationId xmlns:a16="http://schemas.microsoft.com/office/drawing/2014/main" id="{C1740593-F717-8DE0-6E6C-2D1A37521ED9}"/>
                </a:ext>
              </a:extLst>
            </p:cNvPr>
            <p:cNvSpPr/>
            <p:nvPr/>
          </p:nvSpPr>
          <p:spPr>
            <a:xfrm>
              <a:off x="3538675" y="551750"/>
              <a:ext cx="25075" cy="7525"/>
            </a:xfrm>
            <a:custGeom>
              <a:avLst/>
              <a:gdLst/>
              <a:ahLst/>
              <a:cxnLst/>
              <a:rect l="l" t="t" r="r" b="b"/>
              <a:pathLst>
                <a:path w="1003" h="301" extrusionOk="0">
                  <a:moveTo>
                    <a:pt x="454" y="0"/>
                  </a:moveTo>
                  <a:cubicBezTo>
                    <a:pt x="190" y="0"/>
                    <a:pt x="1" y="101"/>
                    <a:pt x="26" y="239"/>
                  </a:cubicBezTo>
                  <a:cubicBezTo>
                    <a:pt x="34" y="285"/>
                    <a:pt x="61" y="301"/>
                    <a:pt x="102" y="301"/>
                  </a:cubicBezTo>
                  <a:cubicBezTo>
                    <a:pt x="185" y="301"/>
                    <a:pt x="328" y="239"/>
                    <a:pt x="504" y="239"/>
                  </a:cubicBezTo>
                  <a:cubicBezTo>
                    <a:pt x="680" y="239"/>
                    <a:pt x="850" y="301"/>
                    <a:pt x="937" y="301"/>
                  </a:cubicBezTo>
                  <a:cubicBezTo>
                    <a:pt x="980" y="301"/>
                    <a:pt x="1003" y="285"/>
                    <a:pt x="994" y="239"/>
                  </a:cubicBezTo>
                  <a:cubicBezTo>
                    <a:pt x="957" y="101"/>
                    <a:pt x="718" y="0"/>
                    <a:pt x="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59">
              <a:extLst>
                <a:ext uri="{FF2B5EF4-FFF2-40B4-BE49-F238E27FC236}">
                  <a16:creationId xmlns:a16="http://schemas.microsoft.com/office/drawing/2014/main" id="{55231A4F-362D-A0FD-934B-D0C0F2ED5B70}"/>
                </a:ext>
              </a:extLst>
            </p:cNvPr>
            <p:cNvSpPr/>
            <p:nvPr/>
          </p:nvSpPr>
          <p:spPr>
            <a:xfrm>
              <a:off x="3131575" y="540750"/>
              <a:ext cx="121700" cy="29875"/>
            </a:xfrm>
            <a:custGeom>
              <a:avLst/>
              <a:gdLst/>
              <a:ahLst/>
              <a:cxnLst/>
              <a:rect l="l" t="t" r="r" b="b"/>
              <a:pathLst>
                <a:path w="4868" h="1195" extrusionOk="0">
                  <a:moveTo>
                    <a:pt x="1585" y="390"/>
                  </a:moveTo>
                  <a:cubicBezTo>
                    <a:pt x="1899" y="390"/>
                    <a:pt x="2126" y="516"/>
                    <a:pt x="2101" y="679"/>
                  </a:cubicBezTo>
                  <a:cubicBezTo>
                    <a:pt x="2063" y="843"/>
                    <a:pt x="1786" y="969"/>
                    <a:pt x="1459" y="969"/>
                  </a:cubicBezTo>
                  <a:cubicBezTo>
                    <a:pt x="1132" y="969"/>
                    <a:pt x="906" y="830"/>
                    <a:pt x="944" y="679"/>
                  </a:cubicBezTo>
                  <a:cubicBezTo>
                    <a:pt x="981" y="516"/>
                    <a:pt x="1271" y="390"/>
                    <a:pt x="1585" y="390"/>
                  </a:cubicBezTo>
                  <a:close/>
                  <a:moveTo>
                    <a:pt x="302" y="0"/>
                  </a:moveTo>
                  <a:lnTo>
                    <a:pt x="1" y="1195"/>
                  </a:lnTo>
                  <a:lnTo>
                    <a:pt x="1" y="1195"/>
                  </a:lnTo>
                  <a:lnTo>
                    <a:pt x="1057" y="981"/>
                  </a:lnTo>
                  <a:cubicBezTo>
                    <a:pt x="1183" y="1031"/>
                    <a:pt x="1308" y="1044"/>
                    <a:pt x="1434" y="1044"/>
                  </a:cubicBezTo>
                  <a:cubicBezTo>
                    <a:pt x="1799" y="1044"/>
                    <a:pt x="2126" y="918"/>
                    <a:pt x="2226" y="742"/>
                  </a:cubicBezTo>
                  <a:lnTo>
                    <a:pt x="2981" y="579"/>
                  </a:lnTo>
                  <a:cubicBezTo>
                    <a:pt x="3220" y="365"/>
                    <a:pt x="3685" y="201"/>
                    <a:pt x="4188" y="201"/>
                  </a:cubicBezTo>
                  <a:cubicBezTo>
                    <a:pt x="4263" y="201"/>
                    <a:pt x="4339" y="201"/>
                    <a:pt x="4414" y="214"/>
                  </a:cubicBezTo>
                  <a:lnTo>
                    <a:pt x="48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p59">
              <a:extLst>
                <a:ext uri="{FF2B5EF4-FFF2-40B4-BE49-F238E27FC236}">
                  <a16:creationId xmlns:a16="http://schemas.microsoft.com/office/drawing/2014/main" id="{61B314EA-ACD0-2480-0773-94DE107067E8}"/>
                </a:ext>
              </a:extLst>
            </p:cNvPr>
            <p:cNvSpPr/>
            <p:nvPr/>
          </p:nvSpPr>
          <p:spPr>
            <a:xfrm>
              <a:off x="3157150" y="551750"/>
              <a:ext cx="25075" cy="7525"/>
            </a:xfrm>
            <a:custGeom>
              <a:avLst/>
              <a:gdLst/>
              <a:ahLst/>
              <a:cxnLst/>
              <a:rect l="l" t="t" r="r" b="b"/>
              <a:pathLst>
                <a:path w="1003" h="301" extrusionOk="0">
                  <a:moveTo>
                    <a:pt x="549" y="0"/>
                  </a:moveTo>
                  <a:cubicBezTo>
                    <a:pt x="273" y="0"/>
                    <a:pt x="46" y="101"/>
                    <a:pt x="9" y="239"/>
                  </a:cubicBezTo>
                  <a:cubicBezTo>
                    <a:pt x="0" y="285"/>
                    <a:pt x="21" y="301"/>
                    <a:pt x="63" y="301"/>
                  </a:cubicBezTo>
                  <a:cubicBezTo>
                    <a:pt x="147" y="301"/>
                    <a:pt x="315" y="239"/>
                    <a:pt x="499" y="239"/>
                  </a:cubicBezTo>
                  <a:cubicBezTo>
                    <a:pt x="675" y="239"/>
                    <a:pt x="818" y="301"/>
                    <a:pt x="901" y="301"/>
                  </a:cubicBezTo>
                  <a:cubicBezTo>
                    <a:pt x="942" y="301"/>
                    <a:pt x="969" y="285"/>
                    <a:pt x="977" y="239"/>
                  </a:cubicBezTo>
                  <a:cubicBezTo>
                    <a:pt x="1002" y="101"/>
                    <a:pt x="813" y="0"/>
                    <a:pt x="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59">
              <a:extLst>
                <a:ext uri="{FF2B5EF4-FFF2-40B4-BE49-F238E27FC236}">
                  <a16:creationId xmlns:a16="http://schemas.microsoft.com/office/drawing/2014/main" id="{0BD11081-FC65-B06D-9A2D-37FCE0C8E79A}"/>
                </a:ext>
              </a:extLst>
            </p:cNvPr>
            <p:cNvSpPr/>
            <p:nvPr/>
          </p:nvSpPr>
          <p:spPr>
            <a:xfrm>
              <a:off x="3146050" y="615575"/>
              <a:ext cx="50950" cy="302125"/>
            </a:xfrm>
            <a:custGeom>
              <a:avLst/>
              <a:gdLst/>
              <a:ahLst/>
              <a:cxnLst/>
              <a:rect l="l" t="t" r="r" b="b"/>
              <a:pathLst>
                <a:path w="2038" h="12085" extrusionOk="0">
                  <a:moveTo>
                    <a:pt x="2037" y="0"/>
                  </a:moveTo>
                  <a:lnTo>
                    <a:pt x="2037" y="0"/>
                  </a:lnTo>
                  <a:cubicBezTo>
                    <a:pt x="1798" y="1006"/>
                    <a:pt x="1584" y="1999"/>
                    <a:pt x="1396" y="3005"/>
                  </a:cubicBezTo>
                  <a:cubicBezTo>
                    <a:pt x="1195" y="3999"/>
                    <a:pt x="1019" y="5005"/>
                    <a:pt x="855" y="6011"/>
                  </a:cubicBezTo>
                  <a:cubicBezTo>
                    <a:pt x="679" y="7017"/>
                    <a:pt x="516" y="8035"/>
                    <a:pt x="377" y="9041"/>
                  </a:cubicBezTo>
                  <a:cubicBezTo>
                    <a:pt x="239" y="10047"/>
                    <a:pt x="101" y="11066"/>
                    <a:pt x="0" y="12084"/>
                  </a:cubicBezTo>
                  <a:cubicBezTo>
                    <a:pt x="226" y="11091"/>
                    <a:pt x="440" y="10085"/>
                    <a:pt x="629" y="9092"/>
                  </a:cubicBezTo>
                  <a:cubicBezTo>
                    <a:pt x="830" y="8086"/>
                    <a:pt x="1006" y="7080"/>
                    <a:pt x="1182" y="6074"/>
                  </a:cubicBezTo>
                  <a:cubicBezTo>
                    <a:pt x="1346" y="5068"/>
                    <a:pt x="1509" y="4062"/>
                    <a:pt x="1647" y="3043"/>
                  </a:cubicBezTo>
                  <a:cubicBezTo>
                    <a:pt x="1798" y="2037"/>
                    <a:pt x="1924" y="1019"/>
                    <a:pt x="2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59">
              <a:extLst>
                <a:ext uri="{FF2B5EF4-FFF2-40B4-BE49-F238E27FC236}">
                  <a16:creationId xmlns:a16="http://schemas.microsoft.com/office/drawing/2014/main" id="{068B05DA-71E1-9487-E691-1A35C136CB25}"/>
                </a:ext>
              </a:extLst>
            </p:cNvPr>
            <p:cNvSpPr/>
            <p:nvPr/>
          </p:nvSpPr>
          <p:spPr>
            <a:xfrm>
              <a:off x="3520150" y="615575"/>
              <a:ext cx="50950" cy="302125"/>
            </a:xfrm>
            <a:custGeom>
              <a:avLst/>
              <a:gdLst/>
              <a:ahLst/>
              <a:cxnLst/>
              <a:rect l="l" t="t" r="r" b="b"/>
              <a:pathLst>
                <a:path w="2038" h="12085" extrusionOk="0">
                  <a:moveTo>
                    <a:pt x="0" y="0"/>
                  </a:moveTo>
                  <a:lnTo>
                    <a:pt x="0" y="0"/>
                  </a:lnTo>
                  <a:cubicBezTo>
                    <a:pt x="101" y="1019"/>
                    <a:pt x="226" y="2037"/>
                    <a:pt x="377" y="3043"/>
                  </a:cubicBezTo>
                  <a:cubicBezTo>
                    <a:pt x="528" y="4062"/>
                    <a:pt x="692" y="5068"/>
                    <a:pt x="855" y="6074"/>
                  </a:cubicBezTo>
                  <a:cubicBezTo>
                    <a:pt x="1031" y="7080"/>
                    <a:pt x="1207" y="8086"/>
                    <a:pt x="1396" y="9092"/>
                  </a:cubicBezTo>
                  <a:cubicBezTo>
                    <a:pt x="1597" y="10085"/>
                    <a:pt x="1798" y="11091"/>
                    <a:pt x="2037" y="12084"/>
                  </a:cubicBezTo>
                  <a:cubicBezTo>
                    <a:pt x="1937" y="11066"/>
                    <a:pt x="1798" y="10047"/>
                    <a:pt x="1660" y="9041"/>
                  </a:cubicBezTo>
                  <a:cubicBezTo>
                    <a:pt x="1509" y="8035"/>
                    <a:pt x="1346" y="7029"/>
                    <a:pt x="1182" y="6011"/>
                  </a:cubicBezTo>
                  <a:cubicBezTo>
                    <a:pt x="1031" y="5005"/>
                    <a:pt x="830" y="3999"/>
                    <a:pt x="641" y="3005"/>
                  </a:cubicBezTo>
                  <a:cubicBezTo>
                    <a:pt x="440" y="1999"/>
                    <a:pt x="239" y="1006"/>
                    <a:pt x="0" y="0"/>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59">
              <a:extLst>
                <a:ext uri="{FF2B5EF4-FFF2-40B4-BE49-F238E27FC236}">
                  <a16:creationId xmlns:a16="http://schemas.microsoft.com/office/drawing/2014/main" id="{741DD525-7CDE-18BC-BB29-EBA315470ED5}"/>
                </a:ext>
              </a:extLst>
            </p:cNvPr>
            <p:cNvSpPr/>
            <p:nvPr/>
          </p:nvSpPr>
          <p:spPr>
            <a:xfrm>
              <a:off x="3266450" y="704225"/>
              <a:ext cx="177950" cy="100625"/>
            </a:xfrm>
            <a:custGeom>
              <a:avLst/>
              <a:gdLst/>
              <a:ahLst/>
              <a:cxnLst/>
              <a:rect l="l" t="t" r="r" b="b"/>
              <a:pathLst>
                <a:path w="7118" h="4025" extrusionOk="0">
                  <a:moveTo>
                    <a:pt x="3559" y="126"/>
                  </a:moveTo>
                  <a:lnTo>
                    <a:pt x="6879" y="1937"/>
                  </a:lnTo>
                  <a:lnTo>
                    <a:pt x="3559" y="3886"/>
                  </a:lnTo>
                  <a:lnTo>
                    <a:pt x="239" y="1937"/>
                  </a:lnTo>
                  <a:lnTo>
                    <a:pt x="3559" y="126"/>
                  </a:lnTo>
                  <a:close/>
                  <a:moveTo>
                    <a:pt x="3559" y="0"/>
                  </a:moveTo>
                  <a:lnTo>
                    <a:pt x="0" y="1937"/>
                  </a:lnTo>
                  <a:lnTo>
                    <a:pt x="3559" y="4024"/>
                  </a:lnTo>
                  <a:lnTo>
                    <a:pt x="7118" y="1937"/>
                  </a:lnTo>
                  <a:lnTo>
                    <a:pt x="35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59">
              <a:extLst>
                <a:ext uri="{FF2B5EF4-FFF2-40B4-BE49-F238E27FC236}">
                  <a16:creationId xmlns:a16="http://schemas.microsoft.com/office/drawing/2014/main" id="{FEECED3E-2D8E-F9B9-BA8A-BA05FCDC8F8E}"/>
                </a:ext>
              </a:extLst>
            </p:cNvPr>
            <p:cNvSpPr/>
            <p:nvPr/>
          </p:nvSpPr>
          <p:spPr>
            <a:xfrm>
              <a:off x="3314550" y="727175"/>
              <a:ext cx="80800" cy="51250"/>
            </a:xfrm>
            <a:custGeom>
              <a:avLst/>
              <a:gdLst/>
              <a:ahLst/>
              <a:cxnLst/>
              <a:rect l="l" t="t" r="r" b="b"/>
              <a:pathLst>
                <a:path w="3232" h="2050" extrusionOk="0">
                  <a:moveTo>
                    <a:pt x="1610" y="239"/>
                  </a:moveTo>
                  <a:cubicBezTo>
                    <a:pt x="2301" y="239"/>
                    <a:pt x="2855" y="591"/>
                    <a:pt x="2855" y="1031"/>
                  </a:cubicBezTo>
                  <a:cubicBezTo>
                    <a:pt x="2855" y="1459"/>
                    <a:pt x="2301" y="1811"/>
                    <a:pt x="1610" y="1811"/>
                  </a:cubicBezTo>
                  <a:cubicBezTo>
                    <a:pt x="918" y="1811"/>
                    <a:pt x="365" y="1459"/>
                    <a:pt x="365" y="1031"/>
                  </a:cubicBezTo>
                  <a:cubicBezTo>
                    <a:pt x="365" y="591"/>
                    <a:pt x="918" y="239"/>
                    <a:pt x="1610" y="239"/>
                  </a:cubicBezTo>
                  <a:close/>
                  <a:moveTo>
                    <a:pt x="1610" y="0"/>
                  </a:moveTo>
                  <a:cubicBezTo>
                    <a:pt x="717" y="0"/>
                    <a:pt x="0" y="465"/>
                    <a:pt x="0" y="1031"/>
                  </a:cubicBezTo>
                  <a:cubicBezTo>
                    <a:pt x="0" y="1597"/>
                    <a:pt x="717" y="2050"/>
                    <a:pt x="1610" y="2050"/>
                  </a:cubicBezTo>
                  <a:cubicBezTo>
                    <a:pt x="2502" y="2050"/>
                    <a:pt x="3232" y="1597"/>
                    <a:pt x="3232" y="1031"/>
                  </a:cubicBezTo>
                  <a:cubicBezTo>
                    <a:pt x="3232" y="465"/>
                    <a:pt x="2502" y="0"/>
                    <a:pt x="1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59">
              <a:extLst>
                <a:ext uri="{FF2B5EF4-FFF2-40B4-BE49-F238E27FC236}">
                  <a16:creationId xmlns:a16="http://schemas.microsoft.com/office/drawing/2014/main" id="{F45BA624-9A2F-59C1-A156-C50E6DC052A3}"/>
                </a:ext>
              </a:extLst>
            </p:cNvPr>
            <p:cNvSpPr/>
            <p:nvPr/>
          </p:nvSpPr>
          <p:spPr>
            <a:xfrm>
              <a:off x="3248825" y="694150"/>
              <a:ext cx="213500" cy="125150"/>
            </a:xfrm>
            <a:custGeom>
              <a:avLst/>
              <a:gdLst/>
              <a:ahLst/>
              <a:cxnLst/>
              <a:rect l="l" t="t" r="r" b="b"/>
              <a:pathLst>
                <a:path w="8540" h="5006" extrusionOk="0">
                  <a:moveTo>
                    <a:pt x="4264" y="265"/>
                  </a:moveTo>
                  <a:lnTo>
                    <a:pt x="8049" y="2327"/>
                  </a:lnTo>
                  <a:lnTo>
                    <a:pt x="4264" y="4565"/>
                  </a:lnTo>
                  <a:lnTo>
                    <a:pt x="466" y="2327"/>
                  </a:lnTo>
                  <a:lnTo>
                    <a:pt x="4264" y="265"/>
                  </a:lnTo>
                  <a:close/>
                  <a:moveTo>
                    <a:pt x="4264" y="1"/>
                  </a:moveTo>
                  <a:lnTo>
                    <a:pt x="4151" y="64"/>
                  </a:lnTo>
                  <a:lnTo>
                    <a:pt x="366" y="2126"/>
                  </a:lnTo>
                  <a:lnTo>
                    <a:pt x="1" y="2327"/>
                  </a:lnTo>
                  <a:lnTo>
                    <a:pt x="1" y="2491"/>
                  </a:lnTo>
                  <a:lnTo>
                    <a:pt x="4151" y="4930"/>
                  </a:lnTo>
                  <a:lnTo>
                    <a:pt x="4264" y="5006"/>
                  </a:lnTo>
                  <a:lnTo>
                    <a:pt x="4390" y="4930"/>
                  </a:lnTo>
                  <a:lnTo>
                    <a:pt x="8539" y="2491"/>
                  </a:lnTo>
                  <a:lnTo>
                    <a:pt x="8539" y="2327"/>
                  </a:lnTo>
                  <a:lnTo>
                    <a:pt x="8175" y="2126"/>
                  </a:lnTo>
                  <a:lnTo>
                    <a:pt x="4377" y="64"/>
                  </a:lnTo>
                  <a:lnTo>
                    <a:pt x="42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59">
              <a:extLst>
                <a:ext uri="{FF2B5EF4-FFF2-40B4-BE49-F238E27FC236}">
                  <a16:creationId xmlns:a16="http://schemas.microsoft.com/office/drawing/2014/main" id="{E33E042C-5028-E1F4-7157-F0C46D7BD9D5}"/>
                </a:ext>
              </a:extLst>
            </p:cNvPr>
            <p:cNvSpPr/>
            <p:nvPr/>
          </p:nvSpPr>
          <p:spPr>
            <a:xfrm>
              <a:off x="3330875" y="749000"/>
              <a:ext cx="48125" cy="19050"/>
            </a:xfrm>
            <a:custGeom>
              <a:avLst/>
              <a:gdLst/>
              <a:ahLst/>
              <a:cxnLst/>
              <a:rect l="l" t="t" r="r" b="b"/>
              <a:pathLst>
                <a:path w="1925" h="762" extrusionOk="0">
                  <a:moveTo>
                    <a:pt x="145" y="1"/>
                  </a:moveTo>
                  <a:cubicBezTo>
                    <a:pt x="54" y="1"/>
                    <a:pt x="1" y="39"/>
                    <a:pt x="1" y="158"/>
                  </a:cubicBezTo>
                  <a:cubicBezTo>
                    <a:pt x="1" y="485"/>
                    <a:pt x="429" y="762"/>
                    <a:pt x="957" y="762"/>
                  </a:cubicBezTo>
                  <a:cubicBezTo>
                    <a:pt x="1497" y="762"/>
                    <a:pt x="1925" y="498"/>
                    <a:pt x="1925" y="158"/>
                  </a:cubicBezTo>
                  <a:cubicBezTo>
                    <a:pt x="1925" y="39"/>
                    <a:pt x="1871" y="1"/>
                    <a:pt x="1778" y="1"/>
                  </a:cubicBezTo>
                  <a:cubicBezTo>
                    <a:pt x="1605" y="1"/>
                    <a:pt x="1300" y="133"/>
                    <a:pt x="957" y="133"/>
                  </a:cubicBezTo>
                  <a:cubicBezTo>
                    <a:pt x="614" y="133"/>
                    <a:pt x="313" y="1"/>
                    <a:pt x="1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59">
              <a:extLst>
                <a:ext uri="{FF2B5EF4-FFF2-40B4-BE49-F238E27FC236}">
                  <a16:creationId xmlns:a16="http://schemas.microsoft.com/office/drawing/2014/main" id="{386BB79C-7328-C73A-8772-9C054AAAE5A5}"/>
                </a:ext>
              </a:extLst>
            </p:cNvPr>
            <p:cNvSpPr/>
            <p:nvPr/>
          </p:nvSpPr>
          <p:spPr>
            <a:xfrm>
              <a:off x="3201050" y="671200"/>
              <a:ext cx="309375" cy="175125"/>
            </a:xfrm>
            <a:custGeom>
              <a:avLst/>
              <a:gdLst/>
              <a:ahLst/>
              <a:cxnLst/>
              <a:rect l="l" t="t" r="r" b="b"/>
              <a:pathLst>
                <a:path w="12375" h="7005" extrusionOk="0">
                  <a:moveTo>
                    <a:pt x="6175" y="378"/>
                  </a:moveTo>
                  <a:lnTo>
                    <a:pt x="11683" y="3383"/>
                  </a:lnTo>
                  <a:lnTo>
                    <a:pt x="6175" y="6615"/>
                  </a:lnTo>
                  <a:lnTo>
                    <a:pt x="667" y="3383"/>
                  </a:lnTo>
                  <a:lnTo>
                    <a:pt x="6175" y="378"/>
                  </a:lnTo>
                  <a:close/>
                  <a:moveTo>
                    <a:pt x="6187" y="1"/>
                  </a:moveTo>
                  <a:lnTo>
                    <a:pt x="6024" y="89"/>
                  </a:lnTo>
                  <a:lnTo>
                    <a:pt x="529" y="3082"/>
                  </a:lnTo>
                  <a:lnTo>
                    <a:pt x="1" y="3371"/>
                  </a:lnTo>
                  <a:lnTo>
                    <a:pt x="516" y="3673"/>
                  </a:lnTo>
                  <a:lnTo>
                    <a:pt x="5999" y="6904"/>
                  </a:lnTo>
                  <a:lnTo>
                    <a:pt x="6175" y="7005"/>
                  </a:lnTo>
                  <a:lnTo>
                    <a:pt x="6351" y="6904"/>
                  </a:lnTo>
                  <a:lnTo>
                    <a:pt x="11846" y="3673"/>
                  </a:lnTo>
                  <a:lnTo>
                    <a:pt x="12374" y="3371"/>
                  </a:lnTo>
                  <a:lnTo>
                    <a:pt x="11846" y="3082"/>
                  </a:lnTo>
                  <a:lnTo>
                    <a:pt x="6338" y="89"/>
                  </a:lnTo>
                  <a:lnTo>
                    <a:pt x="61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59">
              <a:extLst>
                <a:ext uri="{FF2B5EF4-FFF2-40B4-BE49-F238E27FC236}">
                  <a16:creationId xmlns:a16="http://schemas.microsoft.com/office/drawing/2014/main" id="{467B5830-060F-AB4A-EEED-3BB79EC592C8}"/>
                </a:ext>
              </a:extLst>
            </p:cNvPr>
            <p:cNvSpPr/>
            <p:nvPr/>
          </p:nvSpPr>
          <p:spPr>
            <a:xfrm>
              <a:off x="3265825" y="647325"/>
              <a:ext cx="179200" cy="47475"/>
            </a:xfrm>
            <a:custGeom>
              <a:avLst/>
              <a:gdLst/>
              <a:ahLst/>
              <a:cxnLst/>
              <a:rect l="l" t="t" r="r" b="b"/>
              <a:pathLst>
                <a:path w="7168" h="1899" extrusionOk="0">
                  <a:moveTo>
                    <a:pt x="3584" y="0"/>
                  </a:moveTo>
                  <a:lnTo>
                    <a:pt x="3546" y="13"/>
                  </a:lnTo>
                  <a:cubicBezTo>
                    <a:pt x="2943" y="314"/>
                    <a:pt x="2351" y="616"/>
                    <a:pt x="1760" y="931"/>
                  </a:cubicBezTo>
                  <a:lnTo>
                    <a:pt x="880" y="1408"/>
                  </a:lnTo>
                  <a:cubicBezTo>
                    <a:pt x="591" y="1559"/>
                    <a:pt x="289" y="1723"/>
                    <a:pt x="0" y="1899"/>
                  </a:cubicBezTo>
                  <a:cubicBezTo>
                    <a:pt x="314" y="1761"/>
                    <a:pt x="616" y="1622"/>
                    <a:pt x="918" y="1497"/>
                  </a:cubicBezTo>
                  <a:lnTo>
                    <a:pt x="1823" y="1069"/>
                  </a:lnTo>
                  <a:cubicBezTo>
                    <a:pt x="2414" y="792"/>
                    <a:pt x="3005" y="503"/>
                    <a:pt x="3584" y="214"/>
                  </a:cubicBezTo>
                  <a:cubicBezTo>
                    <a:pt x="4175" y="503"/>
                    <a:pt x="4753" y="792"/>
                    <a:pt x="5344" y="1069"/>
                  </a:cubicBezTo>
                  <a:lnTo>
                    <a:pt x="6250" y="1497"/>
                  </a:lnTo>
                  <a:cubicBezTo>
                    <a:pt x="6564" y="1622"/>
                    <a:pt x="6853" y="1761"/>
                    <a:pt x="7168" y="1899"/>
                  </a:cubicBezTo>
                  <a:cubicBezTo>
                    <a:pt x="6878" y="1723"/>
                    <a:pt x="6589" y="1559"/>
                    <a:pt x="6300" y="1408"/>
                  </a:cubicBezTo>
                  <a:lnTo>
                    <a:pt x="5407" y="931"/>
                  </a:lnTo>
                  <a:cubicBezTo>
                    <a:pt x="4829" y="616"/>
                    <a:pt x="4225" y="314"/>
                    <a:pt x="3634" y="13"/>
                  </a:cubicBezTo>
                  <a:lnTo>
                    <a:pt x="35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59">
              <a:extLst>
                <a:ext uri="{FF2B5EF4-FFF2-40B4-BE49-F238E27FC236}">
                  <a16:creationId xmlns:a16="http://schemas.microsoft.com/office/drawing/2014/main" id="{DC6F4566-373A-8A01-AAB6-F8D1C15B90E2}"/>
                </a:ext>
              </a:extLst>
            </p:cNvPr>
            <p:cNvSpPr/>
            <p:nvPr/>
          </p:nvSpPr>
          <p:spPr>
            <a:xfrm>
              <a:off x="3240975" y="810475"/>
              <a:ext cx="228575" cy="70125"/>
            </a:xfrm>
            <a:custGeom>
              <a:avLst/>
              <a:gdLst/>
              <a:ahLst/>
              <a:cxnLst/>
              <a:rect l="l" t="t" r="r" b="b"/>
              <a:pathLst>
                <a:path w="9143" h="2805" extrusionOk="0">
                  <a:moveTo>
                    <a:pt x="9142" y="0"/>
                  </a:moveTo>
                  <a:lnTo>
                    <a:pt x="9142" y="0"/>
                  </a:lnTo>
                  <a:cubicBezTo>
                    <a:pt x="8753" y="202"/>
                    <a:pt x="8363" y="403"/>
                    <a:pt x="7973" y="617"/>
                  </a:cubicBezTo>
                  <a:cubicBezTo>
                    <a:pt x="7583" y="818"/>
                    <a:pt x="7206" y="1032"/>
                    <a:pt x="6816" y="1245"/>
                  </a:cubicBezTo>
                  <a:cubicBezTo>
                    <a:pt x="6062" y="1660"/>
                    <a:pt x="5320" y="2088"/>
                    <a:pt x="4578" y="2515"/>
                  </a:cubicBezTo>
                  <a:cubicBezTo>
                    <a:pt x="3836" y="2088"/>
                    <a:pt x="3094" y="1660"/>
                    <a:pt x="2340" y="1245"/>
                  </a:cubicBezTo>
                  <a:cubicBezTo>
                    <a:pt x="1950" y="1032"/>
                    <a:pt x="1572" y="818"/>
                    <a:pt x="1183" y="617"/>
                  </a:cubicBezTo>
                  <a:cubicBezTo>
                    <a:pt x="793" y="415"/>
                    <a:pt x="390" y="202"/>
                    <a:pt x="1" y="0"/>
                  </a:cubicBezTo>
                  <a:lnTo>
                    <a:pt x="1" y="0"/>
                  </a:lnTo>
                  <a:cubicBezTo>
                    <a:pt x="378" y="252"/>
                    <a:pt x="743" y="478"/>
                    <a:pt x="1120" y="717"/>
                  </a:cubicBezTo>
                  <a:cubicBezTo>
                    <a:pt x="1484" y="969"/>
                    <a:pt x="1862" y="1195"/>
                    <a:pt x="2239" y="1421"/>
                  </a:cubicBezTo>
                  <a:cubicBezTo>
                    <a:pt x="2993" y="1874"/>
                    <a:pt x="3760" y="2327"/>
                    <a:pt x="4515" y="2767"/>
                  </a:cubicBezTo>
                  <a:lnTo>
                    <a:pt x="4578" y="2805"/>
                  </a:lnTo>
                  <a:lnTo>
                    <a:pt x="4641" y="2767"/>
                  </a:lnTo>
                  <a:cubicBezTo>
                    <a:pt x="5408" y="2327"/>
                    <a:pt x="6162" y="1874"/>
                    <a:pt x="6917" y="1421"/>
                  </a:cubicBezTo>
                  <a:cubicBezTo>
                    <a:pt x="7294" y="1182"/>
                    <a:pt x="7659" y="956"/>
                    <a:pt x="8036" y="717"/>
                  </a:cubicBezTo>
                  <a:cubicBezTo>
                    <a:pt x="8413" y="478"/>
                    <a:pt x="8778" y="252"/>
                    <a:pt x="9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59">
              <a:extLst>
                <a:ext uri="{FF2B5EF4-FFF2-40B4-BE49-F238E27FC236}">
                  <a16:creationId xmlns:a16="http://schemas.microsoft.com/office/drawing/2014/main" id="{6908C3EB-DD0A-09F5-6AF4-E622B238C006}"/>
                </a:ext>
              </a:extLst>
            </p:cNvPr>
            <p:cNvSpPr/>
            <p:nvPr/>
          </p:nvSpPr>
          <p:spPr>
            <a:xfrm>
              <a:off x="3233425" y="979600"/>
              <a:ext cx="17325" cy="11025"/>
            </a:xfrm>
            <a:custGeom>
              <a:avLst/>
              <a:gdLst/>
              <a:ahLst/>
              <a:cxnLst/>
              <a:rect l="l" t="t" r="r" b="b"/>
              <a:pathLst>
                <a:path w="693" h="441" extrusionOk="0">
                  <a:moveTo>
                    <a:pt x="353" y="1"/>
                  </a:moveTo>
                  <a:cubicBezTo>
                    <a:pt x="164" y="1"/>
                    <a:pt x="1" y="101"/>
                    <a:pt x="1" y="227"/>
                  </a:cubicBezTo>
                  <a:cubicBezTo>
                    <a:pt x="1" y="340"/>
                    <a:pt x="164" y="441"/>
                    <a:pt x="353" y="441"/>
                  </a:cubicBezTo>
                  <a:cubicBezTo>
                    <a:pt x="542" y="441"/>
                    <a:pt x="692" y="340"/>
                    <a:pt x="692" y="227"/>
                  </a:cubicBezTo>
                  <a:cubicBezTo>
                    <a:pt x="692" y="101"/>
                    <a:pt x="542" y="1"/>
                    <a:pt x="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59">
              <a:extLst>
                <a:ext uri="{FF2B5EF4-FFF2-40B4-BE49-F238E27FC236}">
                  <a16:creationId xmlns:a16="http://schemas.microsoft.com/office/drawing/2014/main" id="{1E1F00E4-F5C9-AF5D-401F-47EF6024FBA4}"/>
                </a:ext>
              </a:extLst>
            </p:cNvPr>
            <p:cNvSpPr/>
            <p:nvPr/>
          </p:nvSpPr>
          <p:spPr>
            <a:xfrm>
              <a:off x="3291275" y="979600"/>
              <a:ext cx="17325" cy="11025"/>
            </a:xfrm>
            <a:custGeom>
              <a:avLst/>
              <a:gdLst/>
              <a:ahLst/>
              <a:cxnLst/>
              <a:rect l="l" t="t" r="r" b="b"/>
              <a:pathLst>
                <a:path w="693" h="441" extrusionOk="0">
                  <a:moveTo>
                    <a:pt x="340" y="1"/>
                  </a:moveTo>
                  <a:cubicBezTo>
                    <a:pt x="151" y="1"/>
                    <a:pt x="1" y="101"/>
                    <a:pt x="1" y="227"/>
                  </a:cubicBezTo>
                  <a:cubicBezTo>
                    <a:pt x="1" y="340"/>
                    <a:pt x="151" y="441"/>
                    <a:pt x="340" y="441"/>
                  </a:cubicBezTo>
                  <a:cubicBezTo>
                    <a:pt x="529" y="441"/>
                    <a:pt x="692" y="340"/>
                    <a:pt x="692" y="227"/>
                  </a:cubicBezTo>
                  <a:cubicBezTo>
                    <a:pt x="692" y="101"/>
                    <a:pt x="529"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p59">
              <a:extLst>
                <a:ext uri="{FF2B5EF4-FFF2-40B4-BE49-F238E27FC236}">
                  <a16:creationId xmlns:a16="http://schemas.microsoft.com/office/drawing/2014/main" id="{65A0DB14-2A23-FB6C-EC1C-A601B21BD9E0}"/>
                </a:ext>
              </a:extLst>
            </p:cNvPr>
            <p:cNvSpPr/>
            <p:nvPr/>
          </p:nvSpPr>
          <p:spPr>
            <a:xfrm>
              <a:off x="3348800" y="979600"/>
              <a:ext cx="17325" cy="11025"/>
            </a:xfrm>
            <a:custGeom>
              <a:avLst/>
              <a:gdLst/>
              <a:ahLst/>
              <a:cxnLst/>
              <a:rect l="l" t="t" r="r" b="b"/>
              <a:pathLst>
                <a:path w="693" h="441" extrusionOk="0">
                  <a:moveTo>
                    <a:pt x="353" y="1"/>
                  </a:moveTo>
                  <a:cubicBezTo>
                    <a:pt x="164" y="1"/>
                    <a:pt x="1" y="101"/>
                    <a:pt x="1" y="227"/>
                  </a:cubicBezTo>
                  <a:cubicBezTo>
                    <a:pt x="1" y="340"/>
                    <a:pt x="164" y="441"/>
                    <a:pt x="353" y="441"/>
                  </a:cubicBezTo>
                  <a:cubicBezTo>
                    <a:pt x="541" y="441"/>
                    <a:pt x="692" y="340"/>
                    <a:pt x="692" y="227"/>
                  </a:cubicBezTo>
                  <a:cubicBezTo>
                    <a:pt x="692" y="101"/>
                    <a:pt x="541" y="1"/>
                    <a:pt x="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59">
              <a:extLst>
                <a:ext uri="{FF2B5EF4-FFF2-40B4-BE49-F238E27FC236}">
                  <a16:creationId xmlns:a16="http://schemas.microsoft.com/office/drawing/2014/main" id="{48BE4204-C2EA-BE31-6616-3481BC577AF2}"/>
                </a:ext>
              </a:extLst>
            </p:cNvPr>
            <p:cNvSpPr/>
            <p:nvPr/>
          </p:nvSpPr>
          <p:spPr>
            <a:xfrm>
              <a:off x="3406650" y="979600"/>
              <a:ext cx="17000" cy="11025"/>
            </a:xfrm>
            <a:custGeom>
              <a:avLst/>
              <a:gdLst/>
              <a:ahLst/>
              <a:cxnLst/>
              <a:rect l="l" t="t" r="r" b="b"/>
              <a:pathLst>
                <a:path w="680" h="441" extrusionOk="0">
                  <a:moveTo>
                    <a:pt x="340" y="1"/>
                  </a:moveTo>
                  <a:cubicBezTo>
                    <a:pt x="151" y="1"/>
                    <a:pt x="1" y="101"/>
                    <a:pt x="1" y="227"/>
                  </a:cubicBezTo>
                  <a:cubicBezTo>
                    <a:pt x="1" y="340"/>
                    <a:pt x="151" y="441"/>
                    <a:pt x="340" y="441"/>
                  </a:cubicBezTo>
                  <a:cubicBezTo>
                    <a:pt x="529" y="441"/>
                    <a:pt x="680" y="340"/>
                    <a:pt x="680" y="227"/>
                  </a:cubicBezTo>
                  <a:cubicBezTo>
                    <a:pt x="680" y="101"/>
                    <a:pt x="529" y="1"/>
                    <a:pt x="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59">
              <a:extLst>
                <a:ext uri="{FF2B5EF4-FFF2-40B4-BE49-F238E27FC236}">
                  <a16:creationId xmlns:a16="http://schemas.microsoft.com/office/drawing/2014/main" id="{30A65D91-2F3E-AB88-0AED-9DAB44DE6447}"/>
                </a:ext>
              </a:extLst>
            </p:cNvPr>
            <p:cNvSpPr/>
            <p:nvPr/>
          </p:nvSpPr>
          <p:spPr>
            <a:xfrm>
              <a:off x="3464175" y="979600"/>
              <a:ext cx="17325" cy="11025"/>
            </a:xfrm>
            <a:custGeom>
              <a:avLst/>
              <a:gdLst/>
              <a:ahLst/>
              <a:cxnLst/>
              <a:rect l="l" t="t" r="r" b="b"/>
              <a:pathLst>
                <a:path w="693" h="441" extrusionOk="0">
                  <a:moveTo>
                    <a:pt x="353" y="1"/>
                  </a:moveTo>
                  <a:cubicBezTo>
                    <a:pt x="164" y="1"/>
                    <a:pt x="1" y="101"/>
                    <a:pt x="1" y="227"/>
                  </a:cubicBezTo>
                  <a:cubicBezTo>
                    <a:pt x="1" y="340"/>
                    <a:pt x="164" y="441"/>
                    <a:pt x="353" y="441"/>
                  </a:cubicBezTo>
                  <a:cubicBezTo>
                    <a:pt x="541" y="441"/>
                    <a:pt x="692" y="340"/>
                    <a:pt x="692" y="227"/>
                  </a:cubicBezTo>
                  <a:cubicBezTo>
                    <a:pt x="692" y="101"/>
                    <a:pt x="541" y="1"/>
                    <a:pt x="353" y="1"/>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59">
              <a:extLst>
                <a:ext uri="{FF2B5EF4-FFF2-40B4-BE49-F238E27FC236}">
                  <a16:creationId xmlns:a16="http://schemas.microsoft.com/office/drawing/2014/main" id="{9C9F434D-4064-1CD2-CDAC-14CBABFEB3FB}"/>
                </a:ext>
              </a:extLst>
            </p:cNvPr>
            <p:cNvSpPr/>
            <p:nvPr/>
          </p:nvSpPr>
          <p:spPr>
            <a:xfrm>
              <a:off x="3274300" y="557400"/>
              <a:ext cx="11350" cy="7250"/>
            </a:xfrm>
            <a:custGeom>
              <a:avLst/>
              <a:gdLst/>
              <a:ahLst/>
              <a:cxnLst/>
              <a:rect l="l" t="t" r="r" b="b"/>
              <a:pathLst>
                <a:path w="454" h="290" extrusionOk="0">
                  <a:moveTo>
                    <a:pt x="227" y="1"/>
                  </a:moveTo>
                  <a:cubicBezTo>
                    <a:pt x="101" y="1"/>
                    <a:pt x="1" y="64"/>
                    <a:pt x="1" y="152"/>
                  </a:cubicBezTo>
                  <a:cubicBezTo>
                    <a:pt x="1" y="227"/>
                    <a:pt x="101" y="290"/>
                    <a:pt x="227" y="290"/>
                  </a:cubicBezTo>
                  <a:cubicBezTo>
                    <a:pt x="353" y="290"/>
                    <a:pt x="453" y="227"/>
                    <a:pt x="453" y="152"/>
                  </a:cubicBezTo>
                  <a:cubicBezTo>
                    <a:pt x="453" y="64"/>
                    <a:pt x="353" y="1"/>
                    <a:pt x="227" y="1"/>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59">
              <a:extLst>
                <a:ext uri="{FF2B5EF4-FFF2-40B4-BE49-F238E27FC236}">
                  <a16:creationId xmlns:a16="http://schemas.microsoft.com/office/drawing/2014/main" id="{F54E9D8E-3A8F-B86F-0BDB-B987C514A61D}"/>
                </a:ext>
              </a:extLst>
            </p:cNvPr>
            <p:cNvSpPr/>
            <p:nvPr/>
          </p:nvSpPr>
          <p:spPr>
            <a:xfrm>
              <a:off x="3312975" y="557400"/>
              <a:ext cx="11650" cy="7250"/>
            </a:xfrm>
            <a:custGeom>
              <a:avLst/>
              <a:gdLst/>
              <a:ahLst/>
              <a:cxnLst/>
              <a:rect l="l" t="t" r="r" b="b"/>
              <a:pathLst>
                <a:path w="466" h="290" extrusionOk="0">
                  <a:moveTo>
                    <a:pt x="227" y="1"/>
                  </a:moveTo>
                  <a:cubicBezTo>
                    <a:pt x="101" y="1"/>
                    <a:pt x="0" y="64"/>
                    <a:pt x="0" y="152"/>
                  </a:cubicBezTo>
                  <a:cubicBezTo>
                    <a:pt x="0" y="227"/>
                    <a:pt x="101" y="290"/>
                    <a:pt x="227" y="290"/>
                  </a:cubicBezTo>
                  <a:cubicBezTo>
                    <a:pt x="352" y="290"/>
                    <a:pt x="465" y="227"/>
                    <a:pt x="465" y="152"/>
                  </a:cubicBezTo>
                  <a:cubicBezTo>
                    <a:pt x="465" y="64"/>
                    <a:pt x="352" y="1"/>
                    <a:pt x="227" y="1"/>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p59">
              <a:extLst>
                <a:ext uri="{FF2B5EF4-FFF2-40B4-BE49-F238E27FC236}">
                  <a16:creationId xmlns:a16="http://schemas.microsoft.com/office/drawing/2014/main" id="{732D9CA6-0CBE-2CAC-002E-CD800F5C197C}"/>
                </a:ext>
              </a:extLst>
            </p:cNvPr>
            <p:cNvSpPr/>
            <p:nvPr/>
          </p:nvSpPr>
          <p:spPr>
            <a:xfrm>
              <a:off x="3351625" y="557400"/>
              <a:ext cx="11675" cy="7250"/>
            </a:xfrm>
            <a:custGeom>
              <a:avLst/>
              <a:gdLst/>
              <a:ahLst/>
              <a:cxnLst/>
              <a:rect l="l" t="t" r="r" b="b"/>
              <a:pathLst>
                <a:path w="467" h="290" extrusionOk="0">
                  <a:moveTo>
                    <a:pt x="240" y="1"/>
                  </a:moveTo>
                  <a:cubicBezTo>
                    <a:pt x="102" y="1"/>
                    <a:pt x="1" y="64"/>
                    <a:pt x="1" y="152"/>
                  </a:cubicBezTo>
                  <a:cubicBezTo>
                    <a:pt x="1" y="227"/>
                    <a:pt x="102" y="290"/>
                    <a:pt x="240" y="290"/>
                  </a:cubicBezTo>
                  <a:cubicBezTo>
                    <a:pt x="366" y="290"/>
                    <a:pt x="466" y="227"/>
                    <a:pt x="466" y="152"/>
                  </a:cubicBezTo>
                  <a:cubicBezTo>
                    <a:pt x="466" y="64"/>
                    <a:pt x="366" y="1"/>
                    <a:pt x="240" y="1"/>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59">
              <a:extLst>
                <a:ext uri="{FF2B5EF4-FFF2-40B4-BE49-F238E27FC236}">
                  <a16:creationId xmlns:a16="http://schemas.microsoft.com/office/drawing/2014/main" id="{372AD02E-7D48-9BE7-CAC0-5EC5F1CCB0CA}"/>
                </a:ext>
              </a:extLst>
            </p:cNvPr>
            <p:cNvSpPr/>
            <p:nvPr/>
          </p:nvSpPr>
          <p:spPr>
            <a:xfrm>
              <a:off x="3390625" y="557400"/>
              <a:ext cx="11325" cy="7250"/>
            </a:xfrm>
            <a:custGeom>
              <a:avLst/>
              <a:gdLst/>
              <a:ahLst/>
              <a:cxnLst/>
              <a:rect l="l" t="t" r="r" b="b"/>
              <a:pathLst>
                <a:path w="453" h="290" extrusionOk="0">
                  <a:moveTo>
                    <a:pt x="227" y="1"/>
                  </a:moveTo>
                  <a:cubicBezTo>
                    <a:pt x="101" y="1"/>
                    <a:pt x="0" y="64"/>
                    <a:pt x="0" y="152"/>
                  </a:cubicBezTo>
                  <a:cubicBezTo>
                    <a:pt x="0" y="227"/>
                    <a:pt x="101" y="290"/>
                    <a:pt x="227" y="290"/>
                  </a:cubicBezTo>
                  <a:cubicBezTo>
                    <a:pt x="352" y="290"/>
                    <a:pt x="453" y="227"/>
                    <a:pt x="453" y="152"/>
                  </a:cubicBezTo>
                  <a:cubicBezTo>
                    <a:pt x="453" y="64"/>
                    <a:pt x="352" y="1"/>
                    <a:pt x="227" y="1"/>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59">
              <a:extLst>
                <a:ext uri="{FF2B5EF4-FFF2-40B4-BE49-F238E27FC236}">
                  <a16:creationId xmlns:a16="http://schemas.microsoft.com/office/drawing/2014/main" id="{2090321F-C787-85B2-9181-93A8E312CACB}"/>
                </a:ext>
              </a:extLst>
            </p:cNvPr>
            <p:cNvSpPr/>
            <p:nvPr/>
          </p:nvSpPr>
          <p:spPr>
            <a:xfrm>
              <a:off x="3429275" y="557400"/>
              <a:ext cx="11675" cy="7250"/>
            </a:xfrm>
            <a:custGeom>
              <a:avLst/>
              <a:gdLst/>
              <a:ahLst/>
              <a:cxnLst/>
              <a:rect l="l" t="t" r="r" b="b"/>
              <a:pathLst>
                <a:path w="467" h="290" extrusionOk="0">
                  <a:moveTo>
                    <a:pt x="227" y="1"/>
                  </a:moveTo>
                  <a:cubicBezTo>
                    <a:pt x="102" y="1"/>
                    <a:pt x="1" y="64"/>
                    <a:pt x="1" y="152"/>
                  </a:cubicBezTo>
                  <a:cubicBezTo>
                    <a:pt x="1" y="227"/>
                    <a:pt x="102" y="290"/>
                    <a:pt x="227" y="290"/>
                  </a:cubicBezTo>
                  <a:cubicBezTo>
                    <a:pt x="366" y="290"/>
                    <a:pt x="466" y="227"/>
                    <a:pt x="466" y="152"/>
                  </a:cubicBezTo>
                  <a:cubicBezTo>
                    <a:pt x="466" y="64"/>
                    <a:pt x="366" y="1"/>
                    <a:pt x="227" y="1"/>
                  </a:cubicBezTo>
                  <a:close/>
                </a:path>
              </a:pathLst>
            </a:custGeom>
            <a:solidFill>
              <a:srgbClr val="3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59">
              <a:extLst>
                <a:ext uri="{FF2B5EF4-FFF2-40B4-BE49-F238E27FC236}">
                  <a16:creationId xmlns:a16="http://schemas.microsoft.com/office/drawing/2014/main" id="{4DBBE393-B7E7-E85A-2787-AEA13E21DDE2}"/>
                </a:ext>
              </a:extLst>
            </p:cNvPr>
            <p:cNvSpPr/>
            <p:nvPr/>
          </p:nvSpPr>
          <p:spPr>
            <a:xfrm>
              <a:off x="3027200" y="1134175"/>
              <a:ext cx="589475" cy="6525"/>
            </a:xfrm>
            <a:custGeom>
              <a:avLst/>
              <a:gdLst/>
              <a:ahLst/>
              <a:cxnLst/>
              <a:rect l="l" t="t" r="r" b="b"/>
              <a:pathLst>
                <a:path w="23579" h="261" extrusionOk="0">
                  <a:moveTo>
                    <a:pt x="10659" y="1"/>
                  </a:moveTo>
                  <a:cubicBezTo>
                    <a:pt x="9072" y="1"/>
                    <a:pt x="7485" y="19"/>
                    <a:pt x="5898" y="30"/>
                  </a:cubicBezTo>
                  <a:lnTo>
                    <a:pt x="2943" y="67"/>
                  </a:lnTo>
                  <a:cubicBezTo>
                    <a:pt x="1962" y="92"/>
                    <a:pt x="982" y="105"/>
                    <a:pt x="1" y="130"/>
                  </a:cubicBezTo>
                  <a:cubicBezTo>
                    <a:pt x="982" y="155"/>
                    <a:pt x="1962" y="168"/>
                    <a:pt x="2943" y="193"/>
                  </a:cubicBezTo>
                  <a:lnTo>
                    <a:pt x="5898" y="231"/>
                  </a:lnTo>
                  <a:cubicBezTo>
                    <a:pt x="7860" y="256"/>
                    <a:pt x="9822" y="243"/>
                    <a:pt x="11783" y="256"/>
                  </a:cubicBezTo>
                  <a:cubicBezTo>
                    <a:pt x="12312" y="259"/>
                    <a:pt x="12840" y="261"/>
                    <a:pt x="13368" y="261"/>
                  </a:cubicBezTo>
                  <a:cubicBezTo>
                    <a:pt x="14809" y="261"/>
                    <a:pt x="16245" y="249"/>
                    <a:pt x="17681" y="231"/>
                  </a:cubicBezTo>
                  <a:lnTo>
                    <a:pt x="20623" y="193"/>
                  </a:lnTo>
                  <a:cubicBezTo>
                    <a:pt x="21604" y="168"/>
                    <a:pt x="22598" y="155"/>
                    <a:pt x="23578" y="130"/>
                  </a:cubicBezTo>
                  <a:cubicBezTo>
                    <a:pt x="22598" y="105"/>
                    <a:pt x="21604" y="92"/>
                    <a:pt x="20623" y="67"/>
                  </a:cubicBezTo>
                  <a:lnTo>
                    <a:pt x="17681" y="42"/>
                  </a:lnTo>
                  <a:cubicBezTo>
                    <a:pt x="15719" y="17"/>
                    <a:pt x="13745" y="17"/>
                    <a:pt x="11783" y="4"/>
                  </a:cubicBezTo>
                  <a:cubicBezTo>
                    <a:pt x="11409" y="2"/>
                    <a:pt x="11034" y="1"/>
                    <a:pt x="10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59">
              <a:extLst>
                <a:ext uri="{FF2B5EF4-FFF2-40B4-BE49-F238E27FC236}">
                  <a16:creationId xmlns:a16="http://schemas.microsoft.com/office/drawing/2014/main" id="{7F905CF6-B175-D9B9-B15D-565B241B7C06}"/>
                </a:ext>
              </a:extLst>
            </p:cNvPr>
            <p:cNvSpPr/>
            <p:nvPr/>
          </p:nvSpPr>
          <p:spPr>
            <a:xfrm>
              <a:off x="3047000" y="1093275"/>
              <a:ext cx="569350" cy="6250"/>
            </a:xfrm>
            <a:custGeom>
              <a:avLst/>
              <a:gdLst/>
              <a:ahLst/>
              <a:cxnLst/>
              <a:rect l="l" t="t" r="r" b="b"/>
              <a:pathLst>
                <a:path w="22774" h="250" extrusionOk="0">
                  <a:moveTo>
                    <a:pt x="9867" y="1"/>
                  </a:moveTo>
                  <a:cubicBezTo>
                    <a:pt x="8477" y="1"/>
                    <a:pt x="7087" y="12"/>
                    <a:pt x="5697" y="31"/>
                  </a:cubicBezTo>
                  <a:lnTo>
                    <a:pt x="2843" y="69"/>
                  </a:lnTo>
                  <a:cubicBezTo>
                    <a:pt x="1900" y="81"/>
                    <a:pt x="944" y="94"/>
                    <a:pt x="1" y="131"/>
                  </a:cubicBezTo>
                  <a:cubicBezTo>
                    <a:pt x="944" y="157"/>
                    <a:pt x="1900" y="169"/>
                    <a:pt x="2843" y="182"/>
                  </a:cubicBezTo>
                  <a:lnTo>
                    <a:pt x="5697" y="219"/>
                  </a:lnTo>
                  <a:cubicBezTo>
                    <a:pt x="7596" y="245"/>
                    <a:pt x="9495" y="245"/>
                    <a:pt x="11394" y="245"/>
                  </a:cubicBezTo>
                  <a:cubicBezTo>
                    <a:pt x="11899" y="248"/>
                    <a:pt x="12405" y="250"/>
                    <a:pt x="12912" y="250"/>
                  </a:cubicBezTo>
                  <a:cubicBezTo>
                    <a:pt x="14298" y="250"/>
                    <a:pt x="15688" y="238"/>
                    <a:pt x="17078" y="219"/>
                  </a:cubicBezTo>
                  <a:lnTo>
                    <a:pt x="19932" y="182"/>
                  </a:lnTo>
                  <a:cubicBezTo>
                    <a:pt x="20875" y="169"/>
                    <a:pt x="21831" y="157"/>
                    <a:pt x="22774" y="131"/>
                  </a:cubicBezTo>
                  <a:cubicBezTo>
                    <a:pt x="21831" y="94"/>
                    <a:pt x="20875" y="81"/>
                    <a:pt x="19932" y="69"/>
                  </a:cubicBezTo>
                  <a:lnTo>
                    <a:pt x="17078" y="31"/>
                  </a:lnTo>
                  <a:cubicBezTo>
                    <a:pt x="15179" y="6"/>
                    <a:pt x="13280" y="18"/>
                    <a:pt x="11394" y="6"/>
                  </a:cubicBezTo>
                  <a:cubicBezTo>
                    <a:pt x="10885" y="2"/>
                    <a:pt x="10376" y="1"/>
                    <a:pt x="9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59">
              <a:extLst>
                <a:ext uri="{FF2B5EF4-FFF2-40B4-BE49-F238E27FC236}">
                  <a16:creationId xmlns:a16="http://schemas.microsoft.com/office/drawing/2014/main" id="{A5103415-55D5-5270-E698-2407C8C8C165}"/>
                </a:ext>
              </a:extLst>
            </p:cNvPr>
            <p:cNvSpPr/>
            <p:nvPr/>
          </p:nvSpPr>
          <p:spPr>
            <a:xfrm>
              <a:off x="3047000" y="1057800"/>
              <a:ext cx="569350" cy="6475"/>
            </a:xfrm>
            <a:custGeom>
              <a:avLst/>
              <a:gdLst/>
              <a:ahLst/>
              <a:cxnLst/>
              <a:rect l="l" t="t" r="r" b="b"/>
              <a:pathLst>
                <a:path w="22774" h="259" extrusionOk="0">
                  <a:moveTo>
                    <a:pt x="10299" y="0"/>
                  </a:moveTo>
                  <a:cubicBezTo>
                    <a:pt x="8770" y="0"/>
                    <a:pt x="7233" y="19"/>
                    <a:pt x="5697" y="29"/>
                  </a:cubicBezTo>
                  <a:lnTo>
                    <a:pt x="2843" y="67"/>
                  </a:lnTo>
                  <a:cubicBezTo>
                    <a:pt x="1900" y="92"/>
                    <a:pt x="944" y="104"/>
                    <a:pt x="1" y="130"/>
                  </a:cubicBezTo>
                  <a:cubicBezTo>
                    <a:pt x="944" y="155"/>
                    <a:pt x="1900" y="167"/>
                    <a:pt x="2843" y="192"/>
                  </a:cubicBezTo>
                  <a:lnTo>
                    <a:pt x="5697" y="230"/>
                  </a:lnTo>
                  <a:cubicBezTo>
                    <a:pt x="7596" y="243"/>
                    <a:pt x="9495" y="243"/>
                    <a:pt x="11381" y="255"/>
                  </a:cubicBezTo>
                  <a:cubicBezTo>
                    <a:pt x="11744" y="258"/>
                    <a:pt x="12106" y="259"/>
                    <a:pt x="12469" y="259"/>
                  </a:cubicBezTo>
                  <a:cubicBezTo>
                    <a:pt x="14005" y="259"/>
                    <a:pt x="15541" y="240"/>
                    <a:pt x="17078" y="230"/>
                  </a:cubicBezTo>
                  <a:lnTo>
                    <a:pt x="19932" y="192"/>
                  </a:lnTo>
                  <a:cubicBezTo>
                    <a:pt x="20875" y="167"/>
                    <a:pt x="21818" y="155"/>
                    <a:pt x="22774" y="130"/>
                  </a:cubicBezTo>
                  <a:cubicBezTo>
                    <a:pt x="21831" y="104"/>
                    <a:pt x="20875" y="92"/>
                    <a:pt x="19932" y="67"/>
                  </a:cubicBezTo>
                  <a:lnTo>
                    <a:pt x="17078" y="29"/>
                  </a:lnTo>
                  <a:cubicBezTo>
                    <a:pt x="15179" y="16"/>
                    <a:pt x="13280" y="16"/>
                    <a:pt x="11381" y="4"/>
                  </a:cubicBezTo>
                  <a:cubicBezTo>
                    <a:pt x="11021" y="1"/>
                    <a:pt x="10660" y="0"/>
                    <a:pt x="10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59">
              <a:extLst>
                <a:ext uri="{FF2B5EF4-FFF2-40B4-BE49-F238E27FC236}">
                  <a16:creationId xmlns:a16="http://schemas.microsoft.com/office/drawing/2014/main" id="{E181F653-17D9-7ED5-881C-6CF45D392011}"/>
                </a:ext>
              </a:extLst>
            </p:cNvPr>
            <p:cNvSpPr/>
            <p:nvPr/>
          </p:nvSpPr>
          <p:spPr>
            <a:xfrm>
              <a:off x="3315175" y="568100"/>
              <a:ext cx="376625" cy="643850"/>
            </a:xfrm>
            <a:custGeom>
              <a:avLst/>
              <a:gdLst/>
              <a:ahLst/>
              <a:cxnLst/>
              <a:rect l="l" t="t" r="r" b="b"/>
              <a:pathLst>
                <a:path w="15065" h="25754" extrusionOk="0">
                  <a:moveTo>
                    <a:pt x="15065" y="0"/>
                  </a:moveTo>
                  <a:cubicBezTo>
                    <a:pt x="14285" y="1006"/>
                    <a:pt x="13644" y="2113"/>
                    <a:pt x="13154" y="3282"/>
                  </a:cubicBezTo>
                  <a:cubicBezTo>
                    <a:pt x="12651" y="4464"/>
                    <a:pt x="12236" y="5659"/>
                    <a:pt x="11783" y="6841"/>
                  </a:cubicBezTo>
                  <a:cubicBezTo>
                    <a:pt x="10928" y="9230"/>
                    <a:pt x="9909" y="11569"/>
                    <a:pt x="8752" y="13833"/>
                  </a:cubicBezTo>
                  <a:cubicBezTo>
                    <a:pt x="8476" y="14411"/>
                    <a:pt x="8161" y="14964"/>
                    <a:pt x="7860" y="15518"/>
                  </a:cubicBezTo>
                  <a:cubicBezTo>
                    <a:pt x="7558" y="16083"/>
                    <a:pt x="7231" y="16624"/>
                    <a:pt x="6891" y="17165"/>
                  </a:cubicBezTo>
                  <a:cubicBezTo>
                    <a:pt x="6225" y="18234"/>
                    <a:pt x="5521" y="19277"/>
                    <a:pt x="4779" y="20271"/>
                  </a:cubicBezTo>
                  <a:cubicBezTo>
                    <a:pt x="4024" y="21277"/>
                    <a:pt x="3257" y="22232"/>
                    <a:pt x="2465" y="23150"/>
                  </a:cubicBezTo>
                  <a:cubicBezTo>
                    <a:pt x="1660" y="24068"/>
                    <a:pt x="843" y="24936"/>
                    <a:pt x="0" y="25753"/>
                  </a:cubicBezTo>
                  <a:cubicBezTo>
                    <a:pt x="1773" y="24106"/>
                    <a:pt x="3383" y="22295"/>
                    <a:pt x="4842" y="20359"/>
                  </a:cubicBezTo>
                  <a:cubicBezTo>
                    <a:pt x="5596" y="19365"/>
                    <a:pt x="6300" y="18322"/>
                    <a:pt x="6979" y="17240"/>
                  </a:cubicBezTo>
                  <a:cubicBezTo>
                    <a:pt x="7331" y="16700"/>
                    <a:pt x="7646" y="16146"/>
                    <a:pt x="7973" y="15593"/>
                  </a:cubicBezTo>
                  <a:cubicBezTo>
                    <a:pt x="8287" y="15027"/>
                    <a:pt x="8589" y="14474"/>
                    <a:pt x="8878" y="13895"/>
                  </a:cubicBezTo>
                  <a:cubicBezTo>
                    <a:pt x="10035" y="11619"/>
                    <a:pt x="11041" y="9268"/>
                    <a:pt x="11896" y="6866"/>
                  </a:cubicBezTo>
                  <a:cubicBezTo>
                    <a:pt x="12324" y="5671"/>
                    <a:pt x="12726" y="4477"/>
                    <a:pt x="13216" y="3307"/>
                  </a:cubicBezTo>
                  <a:cubicBezTo>
                    <a:pt x="13694" y="2125"/>
                    <a:pt x="14310" y="1019"/>
                    <a:pt x="15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59">
              <a:extLst>
                <a:ext uri="{FF2B5EF4-FFF2-40B4-BE49-F238E27FC236}">
                  <a16:creationId xmlns:a16="http://schemas.microsoft.com/office/drawing/2014/main" id="{6D1E2277-A662-0CFD-3A20-716AECF87EDB}"/>
                </a:ext>
              </a:extLst>
            </p:cNvPr>
            <p:cNvSpPr/>
            <p:nvPr/>
          </p:nvSpPr>
          <p:spPr>
            <a:xfrm>
              <a:off x="3401625" y="478900"/>
              <a:ext cx="376000" cy="628675"/>
            </a:xfrm>
            <a:custGeom>
              <a:avLst/>
              <a:gdLst/>
              <a:ahLst/>
              <a:cxnLst/>
              <a:rect l="l" t="t" r="r" b="b"/>
              <a:pathLst>
                <a:path w="15040" h="25147" extrusionOk="0">
                  <a:moveTo>
                    <a:pt x="13782" y="1959"/>
                  </a:moveTo>
                  <a:lnTo>
                    <a:pt x="13619" y="2147"/>
                  </a:lnTo>
                  <a:cubicBezTo>
                    <a:pt x="13518" y="2260"/>
                    <a:pt x="13380" y="2437"/>
                    <a:pt x="13216" y="2638"/>
                  </a:cubicBezTo>
                  <a:cubicBezTo>
                    <a:pt x="13040" y="2852"/>
                    <a:pt x="12839" y="3090"/>
                    <a:pt x="12638" y="3342"/>
                  </a:cubicBezTo>
                  <a:lnTo>
                    <a:pt x="12651" y="3342"/>
                  </a:lnTo>
                  <a:cubicBezTo>
                    <a:pt x="12437" y="3606"/>
                    <a:pt x="12223" y="3895"/>
                    <a:pt x="12022" y="4184"/>
                  </a:cubicBezTo>
                  <a:cubicBezTo>
                    <a:pt x="11808" y="4474"/>
                    <a:pt x="11594" y="4763"/>
                    <a:pt x="11406" y="5052"/>
                  </a:cubicBezTo>
                  <a:cubicBezTo>
                    <a:pt x="11217" y="5341"/>
                    <a:pt x="11041" y="5593"/>
                    <a:pt x="10903" y="5832"/>
                  </a:cubicBezTo>
                  <a:cubicBezTo>
                    <a:pt x="10752" y="6083"/>
                    <a:pt x="10626" y="6259"/>
                    <a:pt x="10551" y="6398"/>
                  </a:cubicBezTo>
                  <a:lnTo>
                    <a:pt x="10412" y="6611"/>
                  </a:lnTo>
                  <a:lnTo>
                    <a:pt x="10513" y="6385"/>
                  </a:lnTo>
                  <a:cubicBezTo>
                    <a:pt x="10588" y="6234"/>
                    <a:pt x="10689" y="6033"/>
                    <a:pt x="10827" y="5781"/>
                  </a:cubicBezTo>
                  <a:cubicBezTo>
                    <a:pt x="10966" y="5543"/>
                    <a:pt x="11129" y="5266"/>
                    <a:pt x="11318" y="4977"/>
                  </a:cubicBezTo>
                  <a:cubicBezTo>
                    <a:pt x="11506" y="4687"/>
                    <a:pt x="11707" y="4373"/>
                    <a:pt x="11921" y="4084"/>
                  </a:cubicBezTo>
                  <a:cubicBezTo>
                    <a:pt x="12135" y="3782"/>
                    <a:pt x="12361" y="3505"/>
                    <a:pt x="12575" y="3241"/>
                  </a:cubicBezTo>
                  <a:cubicBezTo>
                    <a:pt x="12789" y="2990"/>
                    <a:pt x="12990" y="2763"/>
                    <a:pt x="13166" y="2562"/>
                  </a:cubicBezTo>
                  <a:cubicBezTo>
                    <a:pt x="13355" y="2374"/>
                    <a:pt x="13506" y="2223"/>
                    <a:pt x="13606" y="2122"/>
                  </a:cubicBezTo>
                  <a:lnTo>
                    <a:pt x="13782" y="1959"/>
                  </a:lnTo>
                  <a:close/>
                  <a:moveTo>
                    <a:pt x="10048" y="4184"/>
                  </a:moveTo>
                  <a:lnTo>
                    <a:pt x="10010" y="4310"/>
                  </a:lnTo>
                  <a:lnTo>
                    <a:pt x="9909" y="4650"/>
                  </a:lnTo>
                  <a:cubicBezTo>
                    <a:pt x="9859" y="4788"/>
                    <a:pt x="9821" y="4939"/>
                    <a:pt x="9758" y="5115"/>
                  </a:cubicBezTo>
                  <a:cubicBezTo>
                    <a:pt x="9708" y="5291"/>
                    <a:pt x="9658" y="5467"/>
                    <a:pt x="9607" y="5643"/>
                  </a:cubicBezTo>
                  <a:cubicBezTo>
                    <a:pt x="9557" y="5832"/>
                    <a:pt x="9494" y="6008"/>
                    <a:pt x="9444" y="6184"/>
                  </a:cubicBezTo>
                  <a:cubicBezTo>
                    <a:pt x="9406" y="6347"/>
                    <a:pt x="9356" y="6511"/>
                    <a:pt x="9318" y="6649"/>
                  </a:cubicBezTo>
                  <a:lnTo>
                    <a:pt x="9218" y="6989"/>
                  </a:lnTo>
                  <a:lnTo>
                    <a:pt x="9180" y="7114"/>
                  </a:lnTo>
                  <a:lnTo>
                    <a:pt x="9193" y="6989"/>
                  </a:lnTo>
                  <a:cubicBezTo>
                    <a:pt x="9193" y="6913"/>
                    <a:pt x="9205" y="6800"/>
                    <a:pt x="9230" y="6662"/>
                  </a:cubicBezTo>
                  <a:cubicBezTo>
                    <a:pt x="9255" y="6523"/>
                    <a:pt x="9281" y="6360"/>
                    <a:pt x="9331" y="6184"/>
                  </a:cubicBezTo>
                  <a:cubicBezTo>
                    <a:pt x="9369" y="6008"/>
                    <a:pt x="9419" y="5832"/>
                    <a:pt x="9469" y="5643"/>
                  </a:cubicBezTo>
                  <a:cubicBezTo>
                    <a:pt x="9519" y="5467"/>
                    <a:pt x="9582" y="5278"/>
                    <a:pt x="9645" y="5102"/>
                  </a:cubicBezTo>
                  <a:cubicBezTo>
                    <a:pt x="9708" y="4939"/>
                    <a:pt x="9784" y="4775"/>
                    <a:pt x="9834" y="4637"/>
                  </a:cubicBezTo>
                  <a:cubicBezTo>
                    <a:pt x="9897" y="4499"/>
                    <a:pt x="9947" y="4386"/>
                    <a:pt x="9997" y="4310"/>
                  </a:cubicBezTo>
                  <a:lnTo>
                    <a:pt x="10048" y="4184"/>
                  </a:lnTo>
                  <a:close/>
                  <a:moveTo>
                    <a:pt x="8086" y="4700"/>
                  </a:moveTo>
                  <a:lnTo>
                    <a:pt x="8061" y="4763"/>
                  </a:lnTo>
                  <a:cubicBezTo>
                    <a:pt x="8036" y="4813"/>
                    <a:pt x="7998" y="4863"/>
                    <a:pt x="7973" y="4951"/>
                  </a:cubicBezTo>
                  <a:cubicBezTo>
                    <a:pt x="7860" y="5165"/>
                    <a:pt x="7784" y="5379"/>
                    <a:pt x="7721" y="5605"/>
                  </a:cubicBezTo>
                  <a:cubicBezTo>
                    <a:pt x="7633" y="5895"/>
                    <a:pt x="7583" y="6196"/>
                    <a:pt x="7570" y="6498"/>
                  </a:cubicBezTo>
                  <a:cubicBezTo>
                    <a:pt x="7545" y="6787"/>
                    <a:pt x="7570" y="7089"/>
                    <a:pt x="7658" y="7378"/>
                  </a:cubicBezTo>
                  <a:cubicBezTo>
                    <a:pt x="7734" y="7642"/>
                    <a:pt x="7834" y="7907"/>
                    <a:pt x="7948" y="8171"/>
                  </a:cubicBezTo>
                  <a:cubicBezTo>
                    <a:pt x="8036" y="8410"/>
                    <a:pt x="8111" y="8661"/>
                    <a:pt x="8161" y="8925"/>
                  </a:cubicBezTo>
                  <a:cubicBezTo>
                    <a:pt x="8187" y="9126"/>
                    <a:pt x="8199" y="9340"/>
                    <a:pt x="8187" y="9554"/>
                  </a:cubicBezTo>
                  <a:lnTo>
                    <a:pt x="8174" y="9554"/>
                  </a:lnTo>
                  <a:cubicBezTo>
                    <a:pt x="8161" y="9642"/>
                    <a:pt x="8149" y="9730"/>
                    <a:pt x="8124" y="9818"/>
                  </a:cubicBezTo>
                  <a:cubicBezTo>
                    <a:pt x="8136" y="9742"/>
                    <a:pt x="8124" y="9667"/>
                    <a:pt x="8124" y="9579"/>
                  </a:cubicBezTo>
                  <a:cubicBezTo>
                    <a:pt x="8099" y="9403"/>
                    <a:pt x="8061" y="9227"/>
                    <a:pt x="7998" y="9051"/>
                  </a:cubicBezTo>
                  <a:cubicBezTo>
                    <a:pt x="7922" y="8825"/>
                    <a:pt x="7822" y="8611"/>
                    <a:pt x="7709" y="8410"/>
                  </a:cubicBezTo>
                  <a:cubicBezTo>
                    <a:pt x="7570" y="8158"/>
                    <a:pt x="7470" y="7894"/>
                    <a:pt x="7369" y="7630"/>
                  </a:cubicBezTo>
                  <a:cubicBezTo>
                    <a:pt x="7294" y="7278"/>
                    <a:pt x="7269" y="6926"/>
                    <a:pt x="7306" y="6586"/>
                  </a:cubicBezTo>
                  <a:cubicBezTo>
                    <a:pt x="7357" y="6234"/>
                    <a:pt x="7445" y="5895"/>
                    <a:pt x="7570" y="5580"/>
                  </a:cubicBezTo>
                  <a:cubicBezTo>
                    <a:pt x="7671" y="5341"/>
                    <a:pt x="7784" y="5128"/>
                    <a:pt x="7922" y="4914"/>
                  </a:cubicBezTo>
                  <a:cubicBezTo>
                    <a:pt x="7973" y="4838"/>
                    <a:pt x="8023" y="4788"/>
                    <a:pt x="8048" y="4750"/>
                  </a:cubicBezTo>
                  <a:lnTo>
                    <a:pt x="8086" y="4700"/>
                  </a:lnTo>
                  <a:close/>
                  <a:moveTo>
                    <a:pt x="6137" y="9931"/>
                  </a:moveTo>
                  <a:lnTo>
                    <a:pt x="6175" y="10120"/>
                  </a:lnTo>
                  <a:cubicBezTo>
                    <a:pt x="6200" y="10245"/>
                    <a:pt x="6237" y="10422"/>
                    <a:pt x="6263" y="10648"/>
                  </a:cubicBezTo>
                  <a:cubicBezTo>
                    <a:pt x="6288" y="10874"/>
                    <a:pt x="6313" y="11138"/>
                    <a:pt x="6313" y="11440"/>
                  </a:cubicBezTo>
                  <a:cubicBezTo>
                    <a:pt x="6325" y="11729"/>
                    <a:pt x="6313" y="12069"/>
                    <a:pt x="6300" y="12396"/>
                  </a:cubicBezTo>
                  <a:cubicBezTo>
                    <a:pt x="6275" y="12710"/>
                    <a:pt x="6225" y="13062"/>
                    <a:pt x="6175" y="13377"/>
                  </a:cubicBezTo>
                  <a:cubicBezTo>
                    <a:pt x="6137" y="13704"/>
                    <a:pt x="6061" y="14005"/>
                    <a:pt x="6011" y="14269"/>
                  </a:cubicBezTo>
                  <a:cubicBezTo>
                    <a:pt x="5948" y="14521"/>
                    <a:pt x="5885" y="14747"/>
                    <a:pt x="5848" y="14898"/>
                  </a:cubicBezTo>
                  <a:lnTo>
                    <a:pt x="5835" y="14898"/>
                  </a:lnTo>
                  <a:lnTo>
                    <a:pt x="5760" y="15137"/>
                  </a:lnTo>
                  <a:lnTo>
                    <a:pt x="5810" y="14898"/>
                  </a:lnTo>
                  <a:cubicBezTo>
                    <a:pt x="5848" y="14747"/>
                    <a:pt x="5885" y="14533"/>
                    <a:pt x="5923" y="14282"/>
                  </a:cubicBezTo>
                  <a:cubicBezTo>
                    <a:pt x="5973" y="14030"/>
                    <a:pt x="6011" y="13741"/>
                    <a:pt x="6049" y="13427"/>
                  </a:cubicBezTo>
                  <a:cubicBezTo>
                    <a:pt x="6099" y="13113"/>
                    <a:pt x="6124" y="12786"/>
                    <a:pt x="6149" y="12459"/>
                  </a:cubicBezTo>
                  <a:cubicBezTo>
                    <a:pt x="6162" y="12132"/>
                    <a:pt x="6187" y="11805"/>
                    <a:pt x="6187" y="11516"/>
                  </a:cubicBezTo>
                  <a:cubicBezTo>
                    <a:pt x="6187" y="11214"/>
                    <a:pt x="6187" y="10937"/>
                    <a:pt x="6175" y="10711"/>
                  </a:cubicBezTo>
                  <a:cubicBezTo>
                    <a:pt x="6162" y="10472"/>
                    <a:pt x="6162" y="10271"/>
                    <a:pt x="6149" y="10145"/>
                  </a:cubicBezTo>
                  <a:lnTo>
                    <a:pt x="6137" y="9931"/>
                  </a:lnTo>
                  <a:close/>
                  <a:moveTo>
                    <a:pt x="12122" y="8020"/>
                  </a:moveTo>
                  <a:lnTo>
                    <a:pt x="11896" y="8309"/>
                  </a:lnTo>
                  <a:cubicBezTo>
                    <a:pt x="11821" y="8410"/>
                    <a:pt x="11733" y="8523"/>
                    <a:pt x="11632" y="8661"/>
                  </a:cubicBezTo>
                  <a:cubicBezTo>
                    <a:pt x="11531" y="8799"/>
                    <a:pt x="11431" y="8950"/>
                    <a:pt x="11318" y="9126"/>
                  </a:cubicBezTo>
                  <a:cubicBezTo>
                    <a:pt x="11079" y="9453"/>
                    <a:pt x="10827" y="9868"/>
                    <a:pt x="10563" y="10308"/>
                  </a:cubicBezTo>
                  <a:cubicBezTo>
                    <a:pt x="10287" y="10761"/>
                    <a:pt x="10010" y="11239"/>
                    <a:pt x="9721" y="11717"/>
                  </a:cubicBezTo>
                  <a:cubicBezTo>
                    <a:pt x="9431" y="12207"/>
                    <a:pt x="9130" y="12672"/>
                    <a:pt x="8840" y="13113"/>
                  </a:cubicBezTo>
                  <a:cubicBezTo>
                    <a:pt x="8551" y="13553"/>
                    <a:pt x="8249" y="13942"/>
                    <a:pt x="7985" y="14257"/>
                  </a:cubicBezTo>
                  <a:cubicBezTo>
                    <a:pt x="7860" y="14408"/>
                    <a:pt x="7734" y="14546"/>
                    <a:pt x="7621" y="14659"/>
                  </a:cubicBezTo>
                  <a:lnTo>
                    <a:pt x="7457" y="14835"/>
                  </a:lnTo>
                  <a:lnTo>
                    <a:pt x="7331" y="14961"/>
                  </a:lnTo>
                  <a:lnTo>
                    <a:pt x="7067" y="15200"/>
                  </a:lnTo>
                  <a:lnTo>
                    <a:pt x="7306" y="14911"/>
                  </a:lnTo>
                  <a:lnTo>
                    <a:pt x="7419" y="14772"/>
                  </a:lnTo>
                  <a:lnTo>
                    <a:pt x="7558" y="14584"/>
                  </a:lnTo>
                  <a:cubicBezTo>
                    <a:pt x="7658" y="14445"/>
                    <a:pt x="7772" y="14295"/>
                    <a:pt x="7885" y="14131"/>
                  </a:cubicBezTo>
                  <a:cubicBezTo>
                    <a:pt x="8136" y="13804"/>
                    <a:pt x="8388" y="13402"/>
                    <a:pt x="8664" y="12962"/>
                  </a:cubicBezTo>
                  <a:cubicBezTo>
                    <a:pt x="8928" y="12522"/>
                    <a:pt x="9218" y="12044"/>
                    <a:pt x="9507" y="11553"/>
                  </a:cubicBezTo>
                  <a:cubicBezTo>
                    <a:pt x="9784" y="11075"/>
                    <a:pt x="10098" y="10610"/>
                    <a:pt x="10375" y="10157"/>
                  </a:cubicBezTo>
                  <a:cubicBezTo>
                    <a:pt x="10664" y="9717"/>
                    <a:pt x="10953" y="9328"/>
                    <a:pt x="11217" y="9001"/>
                  </a:cubicBezTo>
                  <a:cubicBezTo>
                    <a:pt x="11343" y="8850"/>
                    <a:pt x="11469" y="8699"/>
                    <a:pt x="11582" y="8586"/>
                  </a:cubicBezTo>
                  <a:cubicBezTo>
                    <a:pt x="11682" y="8460"/>
                    <a:pt x="11783" y="8347"/>
                    <a:pt x="11858" y="8271"/>
                  </a:cubicBezTo>
                  <a:lnTo>
                    <a:pt x="12122" y="8020"/>
                  </a:lnTo>
                  <a:close/>
                  <a:moveTo>
                    <a:pt x="10978" y="12459"/>
                  </a:moveTo>
                  <a:lnTo>
                    <a:pt x="10852" y="12635"/>
                  </a:lnTo>
                  <a:cubicBezTo>
                    <a:pt x="10777" y="12748"/>
                    <a:pt x="10664" y="12911"/>
                    <a:pt x="10525" y="13100"/>
                  </a:cubicBezTo>
                  <a:cubicBezTo>
                    <a:pt x="10375" y="13276"/>
                    <a:pt x="10211" y="13502"/>
                    <a:pt x="10035" y="13729"/>
                  </a:cubicBezTo>
                  <a:cubicBezTo>
                    <a:pt x="9859" y="13955"/>
                    <a:pt x="9658" y="14181"/>
                    <a:pt x="9457" y="14420"/>
                  </a:cubicBezTo>
                  <a:cubicBezTo>
                    <a:pt x="9268" y="14647"/>
                    <a:pt x="9054" y="14860"/>
                    <a:pt x="8866" y="15074"/>
                  </a:cubicBezTo>
                  <a:cubicBezTo>
                    <a:pt x="8677" y="15275"/>
                    <a:pt x="8501" y="15464"/>
                    <a:pt x="8337" y="15615"/>
                  </a:cubicBezTo>
                  <a:cubicBezTo>
                    <a:pt x="8187" y="15778"/>
                    <a:pt x="8048" y="15892"/>
                    <a:pt x="7960" y="15980"/>
                  </a:cubicBezTo>
                  <a:lnTo>
                    <a:pt x="7809" y="16118"/>
                  </a:lnTo>
                  <a:lnTo>
                    <a:pt x="7948" y="15967"/>
                  </a:lnTo>
                  <a:lnTo>
                    <a:pt x="8300" y="15539"/>
                  </a:lnTo>
                  <a:lnTo>
                    <a:pt x="8815" y="14961"/>
                  </a:lnTo>
                  <a:cubicBezTo>
                    <a:pt x="9004" y="14747"/>
                    <a:pt x="9193" y="14521"/>
                    <a:pt x="9394" y="14295"/>
                  </a:cubicBezTo>
                  <a:cubicBezTo>
                    <a:pt x="9582" y="14056"/>
                    <a:pt x="9784" y="13842"/>
                    <a:pt x="9972" y="13628"/>
                  </a:cubicBezTo>
                  <a:lnTo>
                    <a:pt x="10475" y="13037"/>
                  </a:lnTo>
                  <a:lnTo>
                    <a:pt x="10840" y="12622"/>
                  </a:lnTo>
                  <a:lnTo>
                    <a:pt x="10978" y="12459"/>
                  </a:lnTo>
                  <a:close/>
                  <a:moveTo>
                    <a:pt x="9092" y="16344"/>
                  </a:moveTo>
                  <a:lnTo>
                    <a:pt x="8928" y="16558"/>
                  </a:lnTo>
                  <a:cubicBezTo>
                    <a:pt x="8815" y="16684"/>
                    <a:pt x="8652" y="16872"/>
                    <a:pt x="8463" y="17086"/>
                  </a:cubicBezTo>
                  <a:cubicBezTo>
                    <a:pt x="8275" y="17300"/>
                    <a:pt x="8036" y="17539"/>
                    <a:pt x="7784" y="17778"/>
                  </a:cubicBezTo>
                  <a:cubicBezTo>
                    <a:pt x="7533" y="18029"/>
                    <a:pt x="7256" y="18281"/>
                    <a:pt x="6979" y="18520"/>
                  </a:cubicBezTo>
                  <a:cubicBezTo>
                    <a:pt x="6703" y="18759"/>
                    <a:pt x="6426" y="18972"/>
                    <a:pt x="6162" y="19174"/>
                  </a:cubicBezTo>
                  <a:cubicBezTo>
                    <a:pt x="5885" y="19375"/>
                    <a:pt x="5646" y="19538"/>
                    <a:pt x="5433" y="19677"/>
                  </a:cubicBezTo>
                  <a:cubicBezTo>
                    <a:pt x="5219" y="19815"/>
                    <a:pt x="5030" y="19915"/>
                    <a:pt x="4905" y="19991"/>
                  </a:cubicBezTo>
                  <a:lnTo>
                    <a:pt x="4703" y="20092"/>
                  </a:lnTo>
                  <a:lnTo>
                    <a:pt x="4703" y="20092"/>
                  </a:lnTo>
                  <a:lnTo>
                    <a:pt x="4892" y="19915"/>
                  </a:lnTo>
                  <a:cubicBezTo>
                    <a:pt x="5018" y="19815"/>
                    <a:pt x="5194" y="19677"/>
                    <a:pt x="5395" y="19488"/>
                  </a:cubicBezTo>
                  <a:cubicBezTo>
                    <a:pt x="5596" y="19312"/>
                    <a:pt x="5835" y="19111"/>
                    <a:pt x="6099" y="18897"/>
                  </a:cubicBezTo>
                  <a:cubicBezTo>
                    <a:pt x="6351" y="18671"/>
                    <a:pt x="6640" y="18444"/>
                    <a:pt x="6904" y="18205"/>
                  </a:cubicBezTo>
                  <a:cubicBezTo>
                    <a:pt x="7181" y="17979"/>
                    <a:pt x="7445" y="17753"/>
                    <a:pt x="7696" y="17526"/>
                  </a:cubicBezTo>
                  <a:cubicBezTo>
                    <a:pt x="7960" y="17300"/>
                    <a:pt x="8199" y="17099"/>
                    <a:pt x="8400" y="16923"/>
                  </a:cubicBezTo>
                  <a:cubicBezTo>
                    <a:pt x="8601" y="16734"/>
                    <a:pt x="8778" y="16608"/>
                    <a:pt x="8903" y="16495"/>
                  </a:cubicBezTo>
                  <a:lnTo>
                    <a:pt x="9092" y="16344"/>
                  </a:lnTo>
                  <a:close/>
                  <a:moveTo>
                    <a:pt x="4276" y="13704"/>
                  </a:moveTo>
                  <a:lnTo>
                    <a:pt x="4276" y="13968"/>
                  </a:lnTo>
                  <a:cubicBezTo>
                    <a:pt x="4276" y="14207"/>
                    <a:pt x="4263" y="14445"/>
                    <a:pt x="4238" y="14684"/>
                  </a:cubicBezTo>
                  <a:cubicBezTo>
                    <a:pt x="4200" y="14986"/>
                    <a:pt x="4150" y="15338"/>
                    <a:pt x="4062" y="15728"/>
                  </a:cubicBezTo>
                  <a:cubicBezTo>
                    <a:pt x="3987" y="16118"/>
                    <a:pt x="3873" y="16533"/>
                    <a:pt x="3760" y="16948"/>
                  </a:cubicBezTo>
                  <a:cubicBezTo>
                    <a:pt x="3647" y="17363"/>
                    <a:pt x="3521" y="17778"/>
                    <a:pt x="3396" y="18168"/>
                  </a:cubicBezTo>
                  <a:cubicBezTo>
                    <a:pt x="3282" y="18545"/>
                    <a:pt x="3169" y="18909"/>
                    <a:pt x="3081" y="19224"/>
                  </a:cubicBezTo>
                  <a:cubicBezTo>
                    <a:pt x="3006" y="19526"/>
                    <a:pt x="2918" y="19790"/>
                    <a:pt x="2867" y="19966"/>
                  </a:cubicBezTo>
                  <a:lnTo>
                    <a:pt x="2792" y="20255"/>
                  </a:lnTo>
                  <a:lnTo>
                    <a:pt x="2855" y="19966"/>
                  </a:lnTo>
                  <a:cubicBezTo>
                    <a:pt x="2893" y="19790"/>
                    <a:pt x="2943" y="19538"/>
                    <a:pt x="3006" y="19224"/>
                  </a:cubicBezTo>
                  <a:cubicBezTo>
                    <a:pt x="3081" y="18909"/>
                    <a:pt x="3182" y="18545"/>
                    <a:pt x="3295" y="18168"/>
                  </a:cubicBezTo>
                  <a:cubicBezTo>
                    <a:pt x="3396" y="17778"/>
                    <a:pt x="3521" y="17363"/>
                    <a:pt x="3634" y="16948"/>
                  </a:cubicBezTo>
                  <a:cubicBezTo>
                    <a:pt x="3748" y="16533"/>
                    <a:pt x="3861" y="16130"/>
                    <a:pt x="3949" y="15741"/>
                  </a:cubicBezTo>
                  <a:cubicBezTo>
                    <a:pt x="4037" y="15363"/>
                    <a:pt x="4112" y="14999"/>
                    <a:pt x="4163" y="14697"/>
                  </a:cubicBezTo>
                  <a:cubicBezTo>
                    <a:pt x="4213" y="14395"/>
                    <a:pt x="4238" y="14144"/>
                    <a:pt x="4251" y="13980"/>
                  </a:cubicBezTo>
                  <a:cubicBezTo>
                    <a:pt x="4276" y="13804"/>
                    <a:pt x="4276" y="13704"/>
                    <a:pt x="4276" y="13704"/>
                  </a:cubicBezTo>
                  <a:close/>
                  <a:moveTo>
                    <a:pt x="6376" y="19827"/>
                  </a:moveTo>
                  <a:lnTo>
                    <a:pt x="6212" y="20054"/>
                  </a:lnTo>
                  <a:cubicBezTo>
                    <a:pt x="6112" y="20192"/>
                    <a:pt x="5961" y="20393"/>
                    <a:pt x="5772" y="20620"/>
                  </a:cubicBezTo>
                  <a:cubicBezTo>
                    <a:pt x="5584" y="20846"/>
                    <a:pt x="5357" y="21097"/>
                    <a:pt x="5093" y="21349"/>
                  </a:cubicBezTo>
                  <a:cubicBezTo>
                    <a:pt x="4842" y="21600"/>
                    <a:pt x="4565" y="21852"/>
                    <a:pt x="4288" y="22091"/>
                  </a:cubicBezTo>
                  <a:cubicBezTo>
                    <a:pt x="4012" y="22342"/>
                    <a:pt x="3722" y="22544"/>
                    <a:pt x="3446" y="22720"/>
                  </a:cubicBezTo>
                  <a:cubicBezTo>
                    <a:pt x="3182" y="22908"/>
                    <a:pt x="2918" y="23059"/>
                    <a:pt x="2704" y="23185"/>
                  </a:cubicBezTo>
                  <a:cubicBezTo>
                    <a:pt x="2490" y="23298"/>
                    <a:pt x="2302" y="23386"/>
                    <a:pt x="2176" y="23436"/>
                  </a:cubicBezTo>
                  <a:lnTo>
                    <a:pt x="1975" y="23524"/>
                  </a:lnTo>
                  <a:lnTo>
                    <a:pt x="2176" y="23411"/>
                  </a:lnTo>
                  <a:cubicBezTo>
                    <a:pt x="2302" y="23336"/>
                    <a:pt x="2478" y="23223"/>
                    <a:pt x="2704" y="23084"/>
                  </a:cubicBezTo>
                  <a:cubicBezTo>
                    <a:pt x="2918" y="22946"/>
                    <a:pt x="3157" y="22770"/>
                    <a:pt x="3421" y="22581"/>
                  </a:cubicBezTo>
                  <a:cubicBezTo>
                    <a:pt x="3685" y="22393"/>
                    <a:pt x="3974" y="22179"/>
                    <a:pt x="4251" y="21940"/>
                  </a:cubicBezTo>
                  <a:cubicBezTo>
                    <a:pt x="4527" y="21701"/>
                    <a:pt x="4804" y="21462"/>
                    <a:pt x="5055" y="21223"/>
                  </a:cubicBezTo>
                  <a:cubicBezTo>
                    <a:pt x="5307" y="20984"/>
                    <a:pt x="5533" y="20758"/>
                    <a:pt x="5734" y="20544"/>
                  </a:cubicBezTo>
                  <a:cubicBezTo>
                    <a:pt x="5923" y="20330"/>
                    <a:pt x="6087" y="20154"/>
                    <a:pt x="6200" y="20029"/>
                  </a:cubicBezTo>
                  <a:lnTo>
                    <a:pt x="6376" y="19827"/>
                  </a:lnTo>
                  <a:close/>
                  <a:moveTo>
                    <a:pt x="1195" y="21186"/>
                  </a:moveTo>
                  <a:lnTo>
                    <a:pt x="1182" y="21311"/>
                  </a:lnTo>
                  <a:lnTo>
                    <a:pt x="1119" y="21626"/>
                  </a:lnTo>
                  <a:cubicBezTo>
                    <a:pt x="1082" y="21751"/>
                    <a:pt x="1057" y="21890"/>
                    <a:pt x="1019" y="22053"/>
                  </a:cubicBezTo>
                  <a:cubicBezTo>
                    <a:pt x="981" y="22204"/>
                    <a:pt x="956" y="22380"/>
                    <a:pt x="918" y="22544"/>
                  </a:cubicBezTo>
                  <a:cubicBezTo>
                    <a:pt x="893" y="22707"/>
                    <a:pt x="855" y="22883"/>
                    <a:pt x="818" y="23034"/>
                  </a:cubicBezTo>
                  <a:lnTo>
                    <a:pt x="730" y="23462"/>
                  </a:lnTo>
                  <a:lnTo>
                    <a:pt x="667" y="23776"/>
                  </a:lnTo>
                  <a:lnTo>
                    <a:pt x="642" y="23902"/>
                  </a:lnTo>
                  <a:lnTo>
                    <a:pt x="642" y="23776"/>
                  </a:lnTo>
                  <a:cubicBezTo>
                    <a:pt x="642" y="23700"/>
                    <a:pt x="642" y="23600"/>
                    <a:pt x="654" y="23487"/>
                  </a:cubicBezTo>
                  <a:cubicBezTo>
                    <a:pt x="654" y="23361"/>
                    <a:pt x="667" y="23210"/>
                    <a:pt x="692" y="23059"/>
                  </a:cubicBezTo>
                  <a:cubicBezTo>
                    <a:pt x="717" y="22896"/>
                    <a:pt x="742" y="22732"/>
                    <a:pt x="780" y="22556"/>
                  </a:cubicBezTo>
                  <a:cubicBezTo>
                    <a:pt x="805" y="22393"/>
                    <a:pt x="855" y="22217"/>
                    <a:pt x="893" y="22053"/>
                  </a:cubicBezTo>
                  <a:cubicBezTo>
                    <a:pt x="943" y="21902"/>
                    <a:pt x="994" y="21739"/>
                    <a:pt x="1031" y="21613"/>
                  </a:cubicBezTo>
                  <a:cubicBezTo>
                    <a:pt x="1082" y="21487"/>
                    <a:pt x="1119" y="21387"/>
                    <a:pt x="1145" y="21299"/>
                  </a:cubicBezTo>
                  <a:lnTo>
                    <a:pt x="1195" y="21186"/>
                  </a:lnTo>
                  <a:close/>
                  <a:moveTo>
                    <a:pt x="14245" y="1"/>
                  </a:moveTo>
                  <a:cubicBezTo>
                    <a:pt x="13727" y="1"/>
                    <a:pt x="12999" y="764"/>
                    <a:pt x="11884" y="1217"/>
                  </a:cubicBezTo>
                  <a:cubicBezTo>
                    <a:pt x="10576" y="1745"/>
                    <a:pt x="9104" y="5203"/>
                    <a:pt x="9104" y="5203"/>
                  </a:cubicBezTo>
                  <a:cubicBezTo>
                    <a:pt x="9104" y="5203"/>
                    <a:pt x="9369" y="3606"/>
                    <a:pt x="9947" y="2437"/>
                  </a:cubicBezTo>
                  <a:lnTo>
                    <a:pt x="9947" y="2437"/>
                  </a:lnTo>
                  <a:cubicBezTo>
                    <a:pt x="9947" y="2437"/>
                    <a:pt x="9117" y="2789"/>
                    <a:pt x="8237" y="3895"/>
                  </a:cubicBezTo>
                  <a:cubicBezTo>
                    <a:pt x="7357" y="4989"/>
                    <a:pt x="6388" y="6322"/>
                    <a:pt x="7331" y="8246"/>
                  </a:cubicBezTo>
                  <a:cubicBezTo>
                    <a:pt x="6690" y="7819"/>
                    <a:pt x="6363" y="7077"/>
                    <a:pt x="6489" y="6322"/>
                  </a:cubicBezTo>
                  <a:lnTo>
                    <a:pt x="6489" y="6322"/>
                  </a:lnTo>
                  <a:cubicBezTo>
                    <a:pt x="6489" y="6322"/>
                    <a:pt x="5910" y="7165"/>
                    <a:pt x="5257" y="8862"/>
                  </a:cubicBezTo>
                  <a:cubicBezTo>
                    <a:pt x="4615" y="10572"/>
                    <a:pt x="5797" y="11050"/>
                    <a:pt x="5445" y="13616"/>
                  </a:cubicBezTo>
                  <a:cubicBezTo>
                    <a:pt x="5445" y="13616"/>
                    <a:pt x="5156" y="11993"/>
                    <a:pt x="4666" y="11251"/>
                  </a:cubicBezTo>
                  <a:cubicBezTo>
                    <a:pt x="4188" y="12232"/>
                    <a:pt x="3848" y="13276"/>
                    <a:pt x="3660" y="14357"/>
                  </a:cubicBezTo>
                  <a:cubicBezTo>
                    <a:pt x="3396" y="15980"/>
                    <a:pt x="3081" y="18595"/>
                    <a:pt x="2125" y="20418"/>
                  </a:cubicBezTo>
                  <a:cubicBezTo>
                    <a:pt x="2125" y="20418"/>
                    <a:pt x="2704" y="18847"/>
                    <a:pt x="2603" y="17212"/>
                  </a:cubicBezTo>
                  <a:lnTo>
                    <a:pt x="2603" y="17212"/>
                  </a:lnTo>
                  <a:cubicBezTo>
                    <a:pt x="2603" y="17212"/>
                    <a:pt x="2226" y="18683"/>
                    <a:pt x="1622" y="19438"/>
                  </a:cubicBezTo>
                  <a:cubicBezTo>
                    <a:pt x="1019" y="20192"/>
                    <a:pt x="755" y="20645"/>
                    <a:pt x="415" y="22217"/>
                  </a:cubicBezTo>
                  <a:cubicBezTo>
                    <a:pt x="227" y="23047"/>
                    <a:pt x="76" y="24480"/>
                    <a:pt x="0" y="25147"/>
                  </a:cubicBezTo>
                  <a:cubicBezTo>
                    <a:pt x="302" y="24769"/>
                    <a:pt x="604" y="24392"/>
                    <a:pt x="893" y="24015"/>
                  </a:cubicBezTo>
                  <a:cubicBezTo>
                    <a:pt x="1648" y="23009"/>
                    <a:pt x="2377" y="21978"/>
                    <a:pt x="3056" y="20896"/>
                  </a:cubicBezTo>
                  <a:lnTo>
                    <a:pt x="3308" y="20494"/>
                  </a:lnTo>
                  <a:lnTo>
                    <a:pt x="3559" y="20079"/>
                  </a:lnTo>
                  <a:lnTo>
                    <a:pt x="4049" y="19262"/>
                  </a:lnTo>
                  <a:lnTo>
                    <a:pt x="4502" y="18419"/>
                  </a:lnTo>
                  <a:cubicBezTo>
                    <a:pt x="4666" y="18142"/>
                    <a:pt x="4816" y="17866"/>
                    <a:pt x="4955" y="17577"/>
                  </a:cubicBezTo>
                  <a:cubicBezTo>
                    <a:pt x="5558" y="16432"/>
                    <a:pt x="6112" y="15263"/>
                    <a:pt x="6627" y="14093"/>
                  </a:cubicBezTo>
                  <a:cubicBezTo>
                    <a:pt x="7155" y="12924"/>
                    <a:pt x="7608" y="11717"/>
                    <a:pt x="8061" y="10522"/>
                  </a:cubicBezTo>
                  <a:cubicBezTo>
                    <a:pt x="8513" y="9315"/>
                    <a:pt x="8941" y="8095"/>
                    <a:pt x="9457" y="6863"/>
                  </a:cubicBezTo>
                  <a:cubicBezTo>
                    <a:pt x="9721" y="6247"/>
                    <a:pt x="10022" y="5643"/>
                    <a:pt x="10362" y="5052"/>
                  </a:cubicBezTo>
                  <a:cubicBezTo>
                    <a:pt x="10689" y="4486"/>
                    <a:pt x="11079" y="3946"/>
                    <a:pt x="11519" y="3455"/>
                  </a:cubicBezTo>
                  <a:cubicBezTo>
                    <a:pt x="11561" y="3406"/>
                    <a:pt x="11607" y="3380"/>
                    <a:pt x="11646" y="3380"/>
                  </a:cubicBezTo>
                  <a:cubicBezTo>
                    <a:pt x="11677" y="3380"/>
                    <a:pt x="11703" y="3397"/>
                    <a:pt x="11720" y="3430"/>
                  </a:cubicBezTo>
                  <a:cubicBezTo>
                    <a:pt x="11745" y="3505"/>
                    <a:pt x="11733" y="3593"/>
                    <a:pt x="11682" y="3669"/>
                  </a:cubicBezTo>
                  <a:cubicBezTo>
                    <a:pt x="10991" y="4725"/>
                    <a:pt x="10412" y="5832"/>
                    <a:pt x="9922" y="6989"/>
                  </a:cubicBezTo>
                  <a:cubicBezTo>
                    <a:pt x="9444" y="8171"/>
                    <a:pt x="9029" y="9378"/>
                    <a:pt x="8576" y="10598"/>
                  </a:cubicBezTo>
                  <a:cubicBezTo>
                    <a:pt x="8136" y="11817"/>
                    <a:pt x="7671" y="13037"/>
                    <a:pt x="7143" y="14257"/>
                  </a:cubicBezTo>
                  <a:cubicBezTo>
                    <a:pt x="7017" y="14559"/>
                    <a:pt x="6879" y="14860"/>
                    <a:pt x="6753" y="15162"/>
                  </a:cubicBezTo>
                  <a:lnTo>
                    <a:pt x="6552" y="15615"/>
                  </a:lnTo>
                  <a:lnTo>
                    <a:pt x="6338" y="16055"/>
                  </a:lnTo>
                  <a:cubicBezTo>
                    <a:pt x="6187" y="16357"/>
                    <a:pt x="6061" y="16659"/>
                    <a:pt x="5910" y="16948"/>
                  </a:cubicBezTo>
                  <a:lnTo>
                    <a:pt x="5458" y="17841"/>
                  </a:lnTo>
                  <a:cubicBezTo>
                    <a:pt x="5307" y="18130"/>
                    <a:pt x="5156" y="18419"/>
                    <a:pt x="4993" y="18708"/>
                  </a:cubicBezTo>
                  <a:lnTo>
                    <a:pt x="4502" y="19589"/>
                  </a:lnTo>
                  <a:lnTo>
                    <a:pt x="4012" y="20444"/>
                  </a:lnTo>
                  <a:lnTo>
                    <a:pt x="3748" y="20871"/>
                  </a:lnTo>
                  <a:lnTo>
                    <a:pt x="3496" y="21286"/>
                  </a:lnTo>
                  <a:cubicBezTo>
                    <a:pt x="3308" y="21563"/>
                    <a:pt x="3131" y="21839"/>
                    <a:pt x="2955" y="22116"/>
                  </a:cubicBezTo>
                  <a:lnTo>
                    <a:pt x="2390" y="22921"/>
                  </a:lnTo>
                  <a:cubicBezTo>
                    <a:pt x="2213" y="23185"/>
                    <a:pt x="2012" y="23449"/>
                    <a:pt x="1824" y="23700"/>
                  </a:cubicBezTo>
                  <a:cubicBezTo>
                    <a:pt x="1635" y="23965"/>
                    <a:pt x="1472" y="24191"/>
                    <a:pt x="1283" y="24430"/>
                  </a:cubicBezTo>
                  <a:cubicBezTo>
                    <a:pt x="3634" y="22657"/>
                    <a:pt x="4515" y="23047"/>
                    <a:pt x="6740" y="20368"/>
                  </a:cubicBezTo>
                  <a:cubicBezTo>
                    <a:pt x="9343" y="17237"/>
                    <a:pt x="10224" y="15037"/>
                    <a:pt x="10224" y="15036"/>
                  </a:cubicBezTo>
                  <a:lnTo>
                    <a:pt x="10224" y="15036"/>
                  </a:lnTo>
                  <a:lnTo>
                    <a:pt x="7231" y="17526"/>
                  </a:lnTo>
                  <a:cubicBezTo>
                    <a:pt x="7231" y="17526"/>
                    <a:pt x="10375" y="14295"/>
                    <a:pt x="11167" y="13075"/>
                  </a:cubicBezTo>
                  <a:cubicBezTo>
                    <a:pt x="11972" y="11842"/>
                    <a:pt x="12148" y="9051"/>
                    <a:pt x="12600" y="8095"/>
                  </a:cubicBezTo>
                  <a:cubicBezTo>
                    <a:pt x="13066" y="7140"/>
                    <a:pt x="13770" y="5895"/>
                    <a:pt x="13770" y="5895"/>
                  </a:cubicBezTo>
                  <a:lnTo>
                    <a:pt x="13770" y="5895"/>
                  </a:lnTo>
                  <a:cubicBezTo>
                    <a:pt x="13769" y="5895"/>
                    <a:pt x="11494" y="7492"/>
                    <a:pt x="10362" y="9478"/>
                  </a:cubicBezTo>
                  <a:cubicBezTo>
                    <a:pt x="10362" y="9478"/>
                    <a:pt x="11682" y="6561"/>
                    <a:pt x="13782" y="4876"/>
                  </a:cubicBezTo>
                  <a:cubicBezTo>
                    <a:pt x="13833" y="3983"/>
                    <a:pt x="14046" y="3103"/>
                    <a:pt x="14424" y="2273"/>
                  </a:cubicBezTo>
                  <a:cubicBezTo>
                    <a:pt x="15040" y="965"/>
                    <a:pt x="15027" y="425"/>
                    <a:pt x="14499" y="72"/>
                  </a:cubicBezTo>
                  <a:lnTo>
                    <a:pt x="14449" y="47"/>
                  </a:lnTo>
                  <a:cubicBezTo>
                    <a:pt x="14385" y="15"/>
                    <a:pt x="14317" y="1"/>
                    <a:pt x="14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59">
              <a:extLst>
                <a:ext uri="{FF2B5EF4-FFF2-40B4-BE49-F238E27FC236}">
                  <a16:creationId xmlns:a16="http://schemas.microsoft.com/office/drawing/2014/main" id="{33EA3F45-08E3-E6F5-B9B0-82D93843E0C1}"/>
                </a:ext>
              </a:extLst>
            </p:cNvPr>
            <p:cNvSpPr/>
            <p:nvPr/>
          </p:nvSpPr>
          <p:spPr>
            <a:xfrm>
              <a:off x="3301975" y="469025"/>
              <a:ext cx="483825" cy="755625"/>
            </a:xfrm>
            <a:custGeom>
              <a:avLst/>
              <a:gdLst/>
              <a:ahLst/>
              <a:cxnLst/>
              <a:rect l="l" t="t" r="r" b="b"/>
              <a:pathLst>
                <a:path w="19353" h="30225" extrusionOk="0">
                  <a:moveTo>
                    <a:pt x="18222" y="404"/>
                  </a:moveTo>
                  <a:cubicBezTo>
                    <a:pt x="18297" y="404"/>
                    <a:pt x="18368" y="420"/>
                    <a:pt x="18435" y="455"/>
                  </a:cubicBezTo>
                  <a:lnTo>
                    <a:pt x="18485" y="480"/>
                  </a:lnTo>
                  <a:cubicBezTo>
                    <a:pt x="19001" y="820"/>
                    <a:pt x="19026" y="1360"/>
                    <a:pt x="18410" y="2681"/>
                  </a:cubicBezTo>
                  <a:cubicBezTo>
                    <a:pt x="18045" y="3498"/>
                    <a:pt x="17819" y="4378"/>
                    <a:pt x="17768" y="5271"/>
                  </a:cubicBezTo>
                  <a:cubicBezTo>
                    <a:pt x="15668" y="6956"/>
                    <a:pt x="14348" y="9886"/>
                    <a:pt x="14348" y="9886"/>
                  </a:cubicBezTo>
                  <a:cubicBezTo>
                    <a:pt x="15480" y="7887"/>
                    <a:pt x="17755" y="6290"/>
                    <a:pt x="17756" y="6290"/>
                  </a:cubicBezTo>
                  <a:lnTo>
                    <a:pt x="17756" y="6290"/>
                  </a:lnTo>
                  <a:cubicBezTo>
                    <a:pt x="17756" y="6290"/>
                    <a:pt x="17052" y="7547"/>
                    <a:pt x="16599" y="8490"/>
                  </a:cubicBezTo>
                  <a:cubicBezTo>
                    <a:pt x="16134" y="9433"/>
                    <a:pt x="15958" y="12237"/>
                    <a:pt x="15165" y="13470"/>
                  </a:cubicBezTo>
                  <a:cubicBezTo>
                    <a:pt x="14361" y="14702"/>
                    <a:pt x="11217" y="17921"/>
                    <a:pt x="11217" y="17921"/>
                  </a:cubicBezTo>
                  <a:lnTo>
                    <a:pt x="14210" y="15431"/>
                  </a:lnTo>
                  <a:lnTo>
                    <a:pt x="14210" y="15431"/>
                  </a:lnTo>
                  <a:cubicBezTo>
                    <a:pt x="14210" y="15432"/>
                    <a:pt x="13329" y="17632"/>
                    <a:pt x="10739" y="20763"/>
                  </a:cubicBezTo>
                  <a:cubicBezTo>
                    <a:pt x="8513" y="23442"/>
                    <a:pt x="7620" y="23052"/>
                    <a:pt x="5269" y="24825"/>
                  </a:cubicBezTo>
                  <a:cubicBezTo>
                    <a:pt x="5458" y="24586"/>
                    <a:pt x="5634" y="24347"/>
                    <a:pt x="5810" y="24108"/>
                  </a:cubicBezTo>
                  <a:cubicBezTo>
                    <a:pt x="5986" y="23857"/>
                    <a:pt x="6199" y="23580"/>
                    <a:pt x="6376" y="23316"/>
                  </a:cubicBezTo>
                  <a:lnTo>
                    <a:pt x="6941" y="22511"/>
                  </a:lnTo>
                  <a:cubicBezTo>
                    <a:pt x="7117" y="22234"/>
                    <a:pt x="7294" y="21958"/>
                    <a:pt x="7470" y="21681"/>
                  </a:cubicBezTo>
                  <a:lnTo>
                    <a:pt x="7734" y="21266"/>
                  </a:lnTo>
                  <a:lnTo>
                    <a:pt x="7985" y="20839"/>
                  </a:lnTo>
                  <a:lnTo>
                    <a:pt x="8501" y="19996"/>
                  </a:lnTo>
                  <a:lnTo>
                    <a:pt x="8979" y="19116"/>
                  </a:lnTo>
                  <a:cubicBezTo>
                    <a:pt x="9142" y="18827"/>
                    <a:pt x="9293" y="18537"/>
                    <a:pt x="9456" y="18248"/>
                  </a:cubicBezTo>
                  <a:lnTo>
                    <a:pt x="9896" y="17355"/>
                  </a:lnTo>
                  <a:cubicBezTo>
                    <a:pt x="10047" y="17066"/>
                    <a:pt x="10186" y="16764"/>
                    <a:pt x="10324" y="16463"/>
                  </a:cubicBezTo>
                  <a:lnTo>
                    <a:pt x="10538" y="16022"/>
                  </a:lnTo>
                  <a:lnTo>
                    <a:pt x="10739" y="15570"/>
                  </a:lnTo>
                  <a:cubicBezTo>
                    <a:pt x="10877" y="15268"/>
                    <a:pt x="11016" y="14966"/>
                    <a:pt x="11141" y="14664"/>
                  </a:cubicBezTo>
                  <a:cubicBezTo>
                    <a:pt x="11657" y="13445"/>
                    <a:pt x="12122" y="12225"/>
                    <a:pt x="12575" y="11005"/>
                  </a:cubicBezTo>
                  <a:cubicBezTo>
                    <a:pt x="13015" y="9785"/>
                    <a:pt x="13430" y="8578"/>
                    <a:pt x="13920" y="7396"/>
                  </a:cubicBezTo>
                  <a:cubicBezTo>
                    <a:pt x="14398" y="6239"/>
                    <a:pt x="14989" y="5120"/>
                    <a:pt x="15668" y="4076"/>
                  </a:cubicBezTo>
                  <a:cubicBezTo>
                    <a:pt x="15719" y="4001"/>
                    <a:pt x="15744" y="3913"/>
                    <a:pt x="15706" y="3838"/>
                  </a:cubicBezTo>
                  <a:cubicBezTo>
                    <a:pt x="15689" y="3804"/>
                    <a:pt x="15665" y="3788"/>
                    <a:pt x="15637" y="3788"/>
                  </a:cubicBezTo>
                  <a:cubicBezTo>
                    <a:pt x="15602" y="3788"/>
                    <a:pt x="15559" y="3814"/>
                    <a:pt x="15517" y="3863"/>
                  </a:cubicBezTo>
                  <a:cubicBezTo>
                    <a:pt x="15065" y="4353"/>
                    <a:pt x="14675" y="4881"/>
                    <a:pt x="14348" y="5460"/>
                  </a:cubicBezTo>
                  <a:cubicBezTo>
                    <a:pt x="14008" y="6038"/>
                    <a:pt x="13707" y="6642"/>
                    <a:pt x="13455" y="7270"/>
                  </a:cubicBezTo>
                  <a:cubicBezTo>
                    <a:pt x="12927" y="8490"/>
                    <a:pt x="12512" y="9710"/>
                    <a:pt x="12047" y="10917"/>
                  </a:cubicBezTo>
                  <a:cubicBezTo>
                    <a:pt x="11594" y="12124"/>
                    <a:pt x="11129" y="13319"/>
                    <a:pt x="10613" y="14488"/>
                  </a:cubicBezTo>
                  <a:cubicBezTo>
                    <a:pt x="10098" y="15670"/>
                    <a:pt x="9544" y="16827"/>
                    <a:pt x="8953" y="17972"/>
                  </a:cubicBezTo>
                  <a:cubicBezTo>
                    <a:pt x="8802" y="18261"/>
                    <a:pt x="8652" y="18537"/>
                    <a:pt x="8501" y="18827"/>
                  </a:cubicBezTo>
                  <a:lnTo>
                    <a:pt x="8035" y="19657"/>
                  </a:lnTo>
                  <a:lnTo>
                    <a:pt x="7545" y="20487"/>
                  </a:lnTo>
                  <a:lnTo>
                    <a:pt x="7294" y="20889"/>
                  </a:lnTo>
                  <a:lnTo>
                    <a:pt x="7042" y="21291"/>
                  </a:lnTo>
                  <a:cubicBezTo>
                    <a:pt x="6363" y="22373"/>
                    <a:pt x="5634" y="23404"/>
                    <a:pt x="4879" y="24410"/>
                  </a:cubicBezTo>
                  <a:cubicBezTo>
                    <a:pt x="4590" y="24800"/>
                    <a:pt x="4288" y="25177"/>
                    <a:pt x="3986" y="25542"/>
                  </a:cubicBezTo>
                  <a:cubicBezTo>
                    <a:pt x="4062" y="24875"/>
                    <a:pt x="4213" y="23442"/>
                    <a:pt x="4401" y="22612"/>
                  </a:cubicBezTo>
                  <a:cubicBezTo>
                    <a:pt x="4741" y="21040"/>
                    <a:pt x="5005" y="20600"/>
                    <a:pt x="5608" y="19845"/>
                  </a:cubicBezTo>
                  <a:cubicBezTo>
                    <a:pt x="6212" y="19091"/>
                    <a:pt x="6589" y="17607"/>
                    <a:pt x="6589" y="17607"/>
                  </a:cubicBezTo>
                  <a:lnTo>
                    <a:pt x="6589" y="17607"/>
                  </a:lnTo>
                  <a:cubicBezTo>
                    <a:pt x="6702" y="19242"/>
                    <a:pt x="6111" y="20813"/>
                    <a:pt x="6111" y="20813"/>
                  </a:cubicBezTo>
                  <a:cubicBezTo>
                    <a:pt x="7067" y="19003"/>
                    <a:pt x="7382" y="16375"/>
                    <a:pt x="7646" y="14752"/>
                  </a:cubicBezTo>
                  <a:cubicBezTo>
                    <a:pt x="7847" y="13684"/>
                    <a:pt x="8174" y="12640"/>
                    <a:pt x="8652" y="11646"/>
                  </a:cubicBezTo>
                  <a:cubicBezTo>
                    <a:pt x="9142" y="12388"/>
                    <a:pt x="9431" y="14011"/>
                    <a:pt x="9431" y="14011"/>
                  </a:cubicBezTo>
                  <a:cubicBezTo>
                    <a:pt x="9783" y="11445"/>
                    <a:pt x="8601" y="10967"/>
                    <a:pt x="9243" y="9270"/>
                  </a:cubicBezTo>
                  <a:cubicBezTo>
                    <a:pt x="9896" y="7560"/>
                    <a:pt x="10475" y="6717"/>
                    <a:pt x="10475" y="6717"/>
                  </a:cubicBezTo>
                  <a:lnTo>
                    <a:pt x="10475" y="6717"/>
                  </a:lnTo>
                  <a:cubicBezTo>
                    <a:pt x="10349" y="7472"/>
                    <a:pt x="10676" y="8214"/>
                    <a:pt x="11317" y="8641"/>
                  </a:cubicBezTo>
                  <a:cubicBezTo>
                    <a:pt x="10374" y="6717"/>
                    <a:pt x="11343" y="5384"/>
                    <a:pt x="12223" y="4290"/>
                  </a:cubicBezTo>
                  <a:cubicBezTo>
                    <a:pt x="13116" y="3196"/>
                    <a:pt x="13933" y="2844"/>
                    <a:pt x="13933" y="2844"/>
                  </a:cubicBezTo>
                  <a:lnTo>
                    <a:pt x="13933" y="2844"/>
                  </a:lnTo>
                  <a:cubicBezTo>
                    <a:pt x="13342" y="4014"/>
                    <a:pt x="13090" y="5611"/>
                    <a:pt x="13090" y="5611"/>
                  </a:cubicBezTo>
                  <a:cubicBezTo>
                    <a:pt x="13090" y="5611"/>
                    <a:pt x="14562" y="2153"/>
                    <a:pt x="15870" y="1612"/>
                  </a:cubicBezTo>
                  <a:cubicBezTo>
                    <a:pt x="16979" y="1161"/>
                    <a:pt x="17705" y="404"/>
                    <a:pt x="18222" y="404"/>
                  </a:cubicBezTo>
                  <a:close/>
                  <a:moveTo>
                    <a:pt x="15593" y="3963"/>
                  </a:moveTo>
                  <a:lnTo>
                    <a:pt x="15593" y="3963"/>
                  </a:lnTo>
                  <a:cubicBezTo>
                    <a:pt x="14838" y="4982"/>
                    <a:pt x="14222" y="6088"/>
                    <a:pt x="13744" y="7270"/>
                  </a:cubicBezTo>
                  <a:cubicBezTo>
                    <a:pt x="13254" y="8440"/>
                    <a:pt x="12852" y="9622"/>
                    <a:pt x="12424" y="10829"/>
                  </a:cubicBezTo>
                  <a:cubicBezTo>
                    <a:pt x="11569" y="13231"/>
                    <a:pt x="10550" y="15570"/>
                    <a:pt x="9406" y="17846"/>
                  </a:cubicBezTo>
                  <a:cubicBezTo>
                    <a:pt x="9117" y="18424"/>
                    <a:pt x="8802" y="18990"/>
                    <a:pt x="8488" y="19543"/>
                  </a:cubicBezTo>
                  <a:cubicBezTo>
                    <a:pt x="8186" y="20109"/>
                    <a:pt x="7859" y="20663"/>
                    <a:pt x="7507" y="21191"/>
                  </a:cubicBezTo>
                  <a:cubicBezTo>
                    <a:pt x="6841" y="22272"/>
                    <a:pt x="6124" y="23328"/>
                    <a:pt x="5370" y="24322"/>
                  </a:cubicBezTo>
                  <a:cubicBezTo>
                    <a:pt x="3923" y="26258"/>
                    <a:pt x="2301" y="28069"/>
                    <a:pt x="528" y="29716"/>
                  </a:cubicBezTo>
                  <a:cubicBezTo>
                    <a:pt x="1371" y="28899"/>
                    <a:pt x="2201" y="28031"/>
                    <a:pt x="2993" y="27113"/>
                  </a:cubicBezTo>
                  <a:cubicBezTo>
                    <a:pt x="3785" y="26195"/>
                    <a:pt x="4565" y="25240"/>
                    <a:pt x="5307" y="24234"/>
                  </a:cubicBezTo>
                  <a:cubicBezTo>
                    <a:pt x="6049" y="23240"/>
                    <a:pt x="6753" y="22197"/>
                    <a:pt x="7419" y="21128"/>
                  </a:cubicBezTo>
                  <a:cubicBezTo>
                    <a:pt x="7759" y="20587"/>
                    <a:pt x="8073" y="20034"/>
                    <a:pt x="8388" y="19481"/>
                  </a:cubicBezTo>
                  <a:cubicBezTo>
                    <a:pt x="8714" y="18940"/>
                    <a:pt x="9004" y="18374"/>
                    <a:pt x="9293" y="17796"/>
                  </a:cubicBezTo>
                  <a:cubicBezTo>
                    <a:pt x="10437" y="15532"/>
                    <a:pt x="11456" y="13193"/>
                    <a:pt x="12323" y="10804"/>
                  </a:cubicBezTo>
                  <a:cubicBezTo>
                    <a:pt x="12764" y="9622"/>
                    <a:pt x="13179" y="8427"/>
                    <a:pt x="13682" y="7245"/>
                  </a:cubicBezTo>
                  <a:cubicBezTo>
                    <a:pt x="14172" y="6076"/>
                    <a:pt x="14813" y="4969"/>
                    <a:pt x="15593" y="3963"/>
                  </a:cubicBezTo>
                  <a:close/>
                  <a:moveTo>
                    <a:pt x="18343" y="1"/>
                  </a:moveTo>
                  <a:cubicBezTo>
                    <a:pt x="18000" y="1"/>
                    <a:pt x="17605" y="246"/>
                    <a:pt x="17165" y="530"/>
                  </a:cubicBezTo>
                  <a:cubicBezTo>
                    <a:pt x="16762" y="807"/>
                    <a:pt x="16335" y="1046"/>
                    <a:pt x="15895" y="1235"/>
                  </a:cubicBezTo>
                  <a:cubicBezTo>
                    <a:pt x="15253" y="1499"/>
                    <a:pt x="14599" y="2303"/>
                    <a:pt x="14071" y="3158"/>
                  </a:cubicBezTo>
                  <a:cubicBezTo>
                    <a:pt x="14096" y="3096"/>
                    <a:pt x="14134" y="3020"/>
                    <a:pt x="14159" y="2957"/>
                  </a:cubicBezTo>
                  <a:cubicBezTo>
                    <a:pt x="14235" y="2832"/>
                    <a:pt x="14247" y="2693"/>
                    <a:pt x="14210" y="2555"/>
                  </a:cubicBezTo>
                  <a:cubicBezTo>
                    <a:pt x="14197" y="2517"/>
                    <a:pt x="14159" y="2479"/>
                    <a:pt x="14122" y="2454"/>
                  </a:cubicBezTo>
                  <a:cubicBezTo>
                    <a:pt x="14096" y="2442"/>
                    <a:pt x="14068" y="2435"/>
                    <a:pt x="14038" y="2435"/>
                  </a:cubicBezTo>
                  <a:cubicBezTo>
                    <a:pt x="14008" y="2435"/>
                    <a:pt x="13977" y="2442"/>
                    <a:pt x="13946" y="2454"/>
                  </a:cubicBezTo>
                  <a:cubicBezTo>
                    <a:pt x="13908" y="2479"/>
                    <a:pt x="13028" y="2869"/>
                    <a:pt x="12059" y="4051"/>
                  </a:cubicBezTo>
                  <a:cubicBezTo>
                    <a:pt x="11607" y="4579"/>
                    <a:pt x="11229" y="5170"/>
                    <a:pt x="10940" y="5812"/>
                  </a:cubicBezTo>
                  <a:cubicBezTo>
                    <a:pt x="10940" y="5749"/>
                    <a:pt x="10940" y="5686"/>
                    <a:pt x="10953" y="5623"/>
                  </a:cubicBezTo>
                  <a:cubicBezTo>
                    <a:pt x="10953" y="5485"/>
                    <a:pt x="10978" y="5359"/>
                    <a:pt x="10990" y="5284"/>
                  </a:cubicBezTo>
                  <a:lnTo>
                    <a:pt x="10990" y="5145"/>
                  </a:lnTo>
                  <a:lnTo>
                    <a:pt x="10940" y="5271"/>
                  </a:lnTo>
                  <a:cubicBezTo>
                    <a:pt x="10902" y="5359"/>
                    <a:pt x="10852" y="5485"/>
                    <a:pt x="10789" y="5636"/>
                  </a:cubicBezTo>
                  <a:cubicBezTo>
                    <a:pt x="10739" y="5787"/>
                    <a:pt x="10701" y="5963"/>
                    <a:pt x="10664" y="6151"/>
                  </a:cubicBezTo>
                  <a:cubicBezTo>
                    <a:pt x="10651" y="6214"/>
                    <a:pt x="10651" y="6264"/>
                    <a:pt x="10638" y="6327"/>
                  </a:cubicBezTo>
                  <a:cubicBezTo>
                    <a:pt x="10628" y="6326"/>
                    <a:pt x="10618" y="6326"/>
                    <a:pt x="10608" y="6326"/>
                  </a:cubicBezTo>
                  <a:cubicBezTo>
                    <a:pt x="10480" y="6326"/>
                    <a:pt x="10357" y="6399"/>
                    <a:pt x="10299" y="6516"/>
                  </a:cubicBezTo>
                  <a:cubicBezTo>
                    <a:pt x="10274" y="6554"/>
                    <a:pt x="9670" y="7446"/>
                    <a:pt x="8991" y="9207"/>
                  </a:cubicBezTo>
                  <a:cubicBezTo>
                    <a:pt x="8991" y="9232"/>
                    <a:pt x="8991" y="9245"/>
                    <a:pt x="8979" y="9257"/>
                  </a:cubicBezTo>
                  <a:lnTo>
                    <a:pt x="8979" y="9207"/>
                  </a:lnTo>
                  <a:cubicBezTo>
                    <a:pt x="8966" y="9043"/>
                    <a:pt x="8966" y="8893"/>
                    <a:pt x="8966" y="8792"/>
                  </a:cubicBezTo>
                  <a:lnTo>
                    <a:pt x="8966" y="8641"/>
                  </a:lnTo>
                  <a:lnTo>
                    <a:pt x="8916" y="8817"/>
                  </a:lnTo>
                  <a:cubicBezTo>
                    <a:pt x="8891" y="8918"/>
                    <a:pt x="8853" y="9081"/>
                    <a:pt x="8815" y="9270"/>
                  </a:cubicBezTo>
                  <a:cubicBezTo>
                    <a:pt x="8777" y="9458"/>
                    <a:pt x="8765" y="9672"/>
                    <a:pt x="8740" y="9899"/>
                  </a:cubicBezTo>
                  <a:cubicBezTo>
                    <a:pt x="8727" y="10125"/>
                    <a:pt x="8740" y="10351"/>
                    <a:pt x="8740" y="10590"/>
                  </a:cubicBezTo>
                  <a:cubicBezTo>
                    <a:pt x="8740" y="10817"/>
                    <a:pt x="8802" y="11018"/>
                    <a:pt x="8840" y="11219"/>
                  </a:cubicBezTo>
                  <a:lnTo>
                    <a:pt x="8853" y="11269"/>
                  </a:lnTo>
                  <a:cubicBezTo>
                    <a:pt x="8828" y="11257"/>
                    <a:pt x="8799" y="11250"/>
                    <a:pt x="8771" y="11250"/>
                  </a:cubicBezTo>
                  <a:cubicBezTo>
                    <a:pt x="8743" y="11250"/>
                    <a:pt x="8714" y="11257"/>
                    <a:pt x="8689" y="11269"/>
                  </a:cubicBezTo>
                  <a:cubicBezTo>
                    <a:pt x="8576" y="11320"/>
                    <a:pt x="8488" y="11420"/>
                    <a:pt x="8425" y="11533"/>
                  </a:cubicBezTo>
                  <a:cubicBezTo>
                    <a:pt x="7935" y="12577"/>
                    <a:pt x="7570" y="13684"/>
                    <a:pt x="7369" y="14815"/>
                  </a:cubicBezTo>
                  <a:cubicBezTo>
                    <a:pt x="7331" y="15029"/>
                    <a:pt x="7294" y="15255"/>
                    <a:pt x="7256" y="15482"/>
                  </a:cubicBezTo>
                  <a:cubicBezTo>
                    <a:pt x="7231" y="15645"/>
                    <a:pt x="7205" y="15796"/>
                    <a:pt x="7180" y="15972"/>
                  </a:cubicBezTo>
                  <a:cubicBezTo>
                    <a:pt x="7180" y="15708"/>
                    <a:pt x="7193" y="15457"/>
                    <a:pt x="7205" y="15205"/>
                  </a:cubicBezTo>
                  <a:cubicBezTo>
                    <a:pt x="7218" y="14928"/>
                    <a:pt x="7243" y="14639"/>
                    <a:pt x="7294" y="14350"/>
                  </a:cubicBezTo>
                  <a:cubicBezTo>
                    <a:pt x="7331" y="14136"/>
                    <a:pt x="7369" y="13935"/>
                    <a:pt x="7444" y="13721"/>
                  </a:cubicBezTo>
                  <a:cubicBezTo>
                    <a:pt x="7457" y="13646"/>
                    <a:pt x="7482" y="13583"/>
                    <a:pt x="7495" y="13545"/>
                  </a:cubicBezTo>
                  <a:lnTo>
                    <a:pt x="7507" y="13482"/>
                  </a:lnTo>
                  <a:lnTo>
                    <a:pt x="7482" y="13545"/>
                  </a:lnTo>
                  <a:cubicBezTo>
                    <a:pt x="7457" y="13583"/>
                    <a:pt x="7419" y="13633"/>
                    <a:pt x="7382" y="13721"/>
                  </a:cubicBezTo>
                  <a:cubicBezTo>
                    <a:pt x="7281" y="13935"/>
                    <a:pt x="7205" y="14149"/>
                    <a:pt x="7130" y="14375"/>
                  </a:cubicBezTo>
                  <a:cubicBezTo>
                    <a:pt x="7055" y="14677"/>
                    <a:pt x="6992" y="14991"/>
                    <a:pt x="6941" y="15306"/>
                  </a:cubicBezTo>
                  <a:cubicBezTo>
                    <a:pt x="6904" y="15633"/>
                    <a:pt x="6891" y="15985"/>
                    <a:pt x="6879" y="16312"/>
                  </a:cubicBezTo>
                  <a:cubicBezTo>
                    <a:pt x="6853" y="16651"/>
                    <a:pt x="6879" y="16966"/>
                    <a:pt x="6853" y="17267"/>
                  </a:cubicBezTo>
                  <a:cubicBezTo>
                    <a:pt x="6841" y="17242"/>
                    <a:pt x="6816" y="17230"/>
                    <a:pt x="6803" y="17217"/>
                  </a:cubicBezTo>
                  <a:cubicBezTo>
                    <a:pt x="6778" y="17204"/>
                    <a:pt x="6750" y="17198"/>
                    <a:pt x="6721" y="17198"/>
                  </a:cubicBezTo>
                  <a:cubicBezTo>
                    <a:pt x="6693" y="17198"/>
                    <a:pt x="6665" y="17204"/>
                    <a:pt x="6640" y="17217"/>
                  </a:cubicBezTo>
                  <a:cubicBezTo>
                    <a:pt x="6476" y="17293"/>
                    <a:pt x="6350" y="17443"/>
                    <a:pt x="6313" y="17619"/>
                  </a:cubicBezTo>
                  <a:cubicBezTo>
                    <a:pt x="6212" y="17997"/>
                    <a:pt x="5873" y="19078"/>
                    <a:pt x="5458" y="19606"/>
                  </a:cubicBezTo>
                  <a:cubicBezTo>
                    <a:pt x="4753" y="20487"/>
                    <a:pt x="4464" y="21040"/>
                    <a:pt x="4112" y="22649"/>
                  </a:cubicBezTo>
                  <a:cubicBezTo>
                    <a:pt x="4049" y="22951"/>
                    <a:pt x="3986" y="23328"/>
                    <a:pt x="3936" y="23718"/>
                  </a:cubicBezTo>
                  <a:cubicBezTo>
                    <a:pt x="3911" y="23555"/>
                    <a:pt x="3873" y="23416"/>
                    <a:pt x="3848" y="23291"/>
                  </a:cubicBezTo>
                  <a:cubicBezTo>
                    <a:pt x="3798" y="23140"/>
                    <a:pt x="3760" y="23027"/>
                    <a:pt x="3722" y="22939"/>
                  </a:cubicBezTo>
                  <a:lnTo>
                    <a:pt x="3659" y="22813"/>
                  </a:lnTo>
                  <a:lnTo>
                    <a:pt x="3659" y="22989"/>
                  </a:lnTo>
                  <a:cubicBezTo>
                    <a:pt x="3672" y="23089"/>
                    <a:pt x="3672" y="23240"/>
                    <a:pt x="3672" y="23416"/>
                  </a:cubicBezTo>
                  <a:cubicBezTo>
                    <a:pt x="3685" y="23592"/>
                    <a:pt x="3697" y="23794"/>
                    <a:pt x="3685" y="24020"/>
                  </a:cubicBezTo>
                  <a:cubicBezTo>
                    <a:pt x="3685" y="24246"/>
                    <a:pt x="3685" y="24485"/>
                    <a:pt x="3672" y="24724"/>
                  </a:cubicBezTo>
                  <a:cubicBezTo>
                    <a:pt x="3659" y="24963"/>
                    <a:pt x="3647" y="25202"/>
                    <a:pt x="3622" y="25441"/>
                  </a:cubicBezTo>
                  <a:cubicBezTo>
                    <a:pt x="3597" y="25680"/>
                    <a:pt x="3584" y="25894"/>
                    <a:pt x="3546" y="26082"/>
                  </a:cubicBezTo>
                  <a:cubicBezTo>
                    <a:pt x="3219" y="26485"/>
                    <a:pt x="2880" y="26874"/>
                    <a:pt x="2528" y="27264"/>
                  </a:cubicBezTo>
                  <a:cubicBezTo>
                    <a:pt x="1723" y="28182"/>
                    <a:pt x="905" y="29088"/>
                    <a:pt x="76" y="29980"/>
                  </a:cubicBezTo>
                  <a:cubicBezTo>
                    <a:pt x="25" y="30031"/>
                    <a:pt x="0" y="30094"/>
                    <a:pt x="13" y="30157"/>
                  </a:cubicBezTo>
                  <a:cubicBezTo>
                    <a:pt x="21" y="30199"/>
                    <a:pt x="47" y="30225"/>
                    <a:pt x="83" y="30225"/>
                  </a:cubicBezTo>
                  <a:cubicBezTo>
                    <a:pt x="99" y="30225"/>
                    <a:pt x="118" y="30219"/>
                    <a:pt x="138" y="30207"/>
                  </a:cubicBezTo>
                  <a:cubicBezTo>
                    <a:pt x="1107" y="29477"/>
                    <a:pt x="1987" y="28673"/>
                    <a:pt x="2792" y="27780"/>
                  </a:cubicBezTo>
                  <a:cubicBezTo>
                    <a:pt x="3307" y="27227"/>
                    <a:pt x="3823" y="26636"/>
                    <a:pt x="4313" y="26032"/>
                  </a:cubicBezTo>
                  <a:lnTo>
                    <a:pt x="4439" y="25944"/>
                  </a:lnTo>
                  <a:cubicBezTo>
                    <a:pt x="4665" y="25780"/>
                    <a:pt x="4904" y="25642"/>
                    <a:pt x="5168" y="25516"/>
                  </a:cubicBezTo>
                  <a:cubicBezTo>
                    <a:pt x="5370" y="25403"/>
                    <a:pt x="5583" y="25315"/>
                    <a:pt x="5810" y="25227"/>
                  </a:cubicBezTo>
                  <a:cubicBezTo>
                    <a:pt x="5898" y="25189"/>
                    <a:pt x="5986" y="25164"/>
                    <a:pt x="6061" y="25139"/>
                  </a:cubicBezTo>
                  <a:cubicBezTo>
                    <a:pt x="6124" y="25114"/>
                    <a:pt x="6187" y="25089"/>
                    <a:pt x="6262" y="25076"/>
                  </a:cubicBezTo>
                  <a:lnTo>
                    <a:pt x="6438" y="25013"/>
                  </a:lnTo>
                  <a:lnTo>
                    <a:pt x="6275" y="24988"/>
                  </a:lnTo>
                  <a:lnTo>
                    <a:pt x="6086" y="24988"/>
                  </a:lnTo>
                  <a:cubicBezTo>
                    <a:pt x="6011" y="25001"/>
                    <a:pt x="5923" y="25001"/>
                    <a:pt x="5835" y="25013"/>
                  </a:cubicBezTo>
                  <a:cubicBezTo>
                    <a:pt x="5747" y="25026"/>
                    <a:pt x="5646" y="25051"/>
                    <a:pt x="5533" y="25076"/>
                  </a:cubicBezTo>
                  <a:cubicBezTo>
                    <a:pt x="5697" y="25001"/>
                    <a:pt x="5898" y="24925"/>
                    <a:pt x="6099" y="24850"/>
                  </a:cubicBezTo>
                  <a:cubicBezTo>
                    <a:pt x="6300" y="24762"/>
                    <a:pt x="6564" y="24636"/>
                    <a:pt x="6803" y="24536"/>
                  </a:cubicBezTo>
                  <a:cubicBezTo>
                    <a:pt x="7029" y="24422"/>
                    <a:pt x="7281" y="24297"/>
                    <a:pt x="7507" y="24196"/>
                  </a:cubicBezTo>
                  <a:cubicBezTo>
                    <a:pt x="7734" y="24095"/>
                    <a:pt x="7947" y="23970"/>
                    <a:pt x="8123" y="23882"/>
                  </a:cubicBezTo>
                  <a:lnTo>
                    <a:pt x="8564" y="23643"/>
                  </a:lnTo>
                  <a:lnTo>
                    <a:pt x="8727" y="23542"/>
                  </a:lnTo>
                  <a:lnTo>
                    <a:pt x="8727" y="23542"/>
                  </a:lnTo>
                  <a:lnTo>
                    <a:pt x="8576" y="23567"/>
                  </a:lnTo>
                  <a:lnTo>
                    <a:pt x="8149" y="23668"/>
                  </a:lnTo>
                  <a:lnTo>
                    <a:pt x="8123" y="23668"/>
                  </a:lnTo>
                  <a:lnTo>
                    <a:pt x="8161" y="23643"/>
                  </a:lnTo>
                  <a:cubicBezTo>
                    <a:pt x="8501" y="23454"/>
                    <a:pt x="8840" y="23253"/>
                    <a:pt x="9167" y="23052"/>
                  </a:cubicBezTo>
                  <a:cubicBezTo>
                    <a:pt x="9456" y="22851"/>
                    <a:pt x="9746" y="22637"/>
                    <a:pt x="10022" y="22410"/>
                  </a:cubicBezTo>
                  <a:cubicBezTo>
                    <a:pt x="10236" y="22222"/>
                    <a:pt x="10425" y="22033"/>
                    <a:pt x="10601" y="21819"/>
                  </a:cubicBezTo>
                  <a:cubicBezTo>
                    <a:pt x="10676" y="21744"/>
                    <a:pt x="10714" y="21681"/>
                    <a:pt x="10752" y="21643"/>
                  </a:cubicBezTo>
                  <a:lnTo>
                    <a:pt x="10802" y="21568"/>
                  </a:lnTo>
                  <a:lnTo>
                    <a:pt x="10752" y="21631"/>
                  </a:lnTo>
                  <a:cubicBezTo>
                    <a:pt x="10714" y="21656"/>
                    <a:pt x="10651" y="21706"/>
                    <a:pt x="10588" y="21769"/>
                  </a:cubicBezTo>
                  <a:cubicBezTo>
                    <a:pt x="10399" y="21933"/>
                    <a:pt x="10211" y="22084"/>
                    <a:pt x="9997" y="22222"/>
                  </a:cubicBezTo>
                  <a:cubicBezTo>
                    <a:pt x="9733" y="22410"/>
                    <a:pt x="9456" y="22574"/>
                    <a:pt x="9167" y="22737"/>
                  </a:cubicBezTo>
                  <a:cubicBezTo>
                    <a:pt x="9808" y="22209"/>
                    <a:pt x="10387" y="21618"/>
                    <a:pt x="10902" y="20977"/>
                  </a:cubicBezTo>
                  <a:cubicBezTo>
                    <a:pt x="13543" y="17808"/>
                    <a:pt x="14449" y="15557"/>
                    <a:pt x="14486" y="15469"/>
                  </a:cubicBezTo>
                  <a:cubicBezTo>
                    <a:pt x="14549" y="15331"/>
                    <a:pt x="14549" y="15180"/>
                    <a:pt x="14474" y="15054"/>
                  </a:cubicBezTo>
                  <a:cubicBezTo>
                    <a:pt x="14461" y="15042"/>
                    <a:pt x="14436" y="15029"/>
                    <a:pt x="14423" y="15016"/>
                  </a:cubicBezTo>
                  <a:cubicBezTo>
                    <a:pt x="14398" y="15004"/>
                    <a:pt x="14361" y="15004"/>
                    <a:pt x="14335" y="15004"/>
                  </a:cubicBezTo>
                  <a:cubicBezTo>
                    <a:pt x="14411" y="14928"/>
                    <a:pt x="14486" y="14853"/>
                    <a:pt x="14549" y="14765"/>
                  </a:cubicBezTo>
                  <a:cubicBezTo>
                    <a:pt x="14788" y="14501"/>
                    <a:pt x="15027" y="14212"/>
                    <a:pt x="15228" y="13948"/>
                  </a:cubicBezTo>
                  <a:cubicBezTo>
                    <a:pt x="15429" y="13684"/>
                    <a:pt x="15631" y="13407"/>
                    <a:pt x="15782" y="13181"/>
                  </a:cubicBezTo>
                  <a:cubicBezTo>
                    <a:pt x="15945" y="12954"/>
                    <a:pt x="16058" y="12753"/>
                    <a:pt x="16146" y="12615"/>
                  </a:cubicBezTo>
                  <a:lnTo>
                    <a:pt x="16272" y="12388"/>
                  </a:lnTo>
                  <a:lnTo>
                    <a:pt x="16121" y="12564"/>
                  </a:lnTo>
                  <a:cubicBezTo>
                    <a:pt x="15995" y="12715"/>
                    <a:pt x="15857" y="12891"/>
                    <a:pt x="15681" y="13080"/>
                  </a:cubicBezTo>
                  <a:lnTo>
                    <a:pt x="15631" y="13130"/>
                  </a:lnTo>
                  <a:cubicBezTo>
                    <a:pt x="15995" y="12325"/>
                    <a:pt x="16209" y="11269"/>
                    <a:pt x="16398" y="10314"/>
                  </a:cubicBezTo>
                  <a:cubicBezTo>
                    <a:pt x="16536" y="9622"/>
                    <a:pt x="16687" y="8918"/>
                    <a:pt x="16838" y="8603"/>
                  </a:cubicBezTo>
                  <a:cubicBezTo>
                    <a:pt x="17278" y="7685"/>
                    <a:pt x="17970" y="6440"/>
                    <a:pt x="17982" y="6428"/>
                  </a:cubicBezTo>
                  <a:cubicBezTo>
                    <a:pt x="18070" y="6302"/>
                    <a:pt x="18083" y="6126"/>
                    <a:pt x="18032" y="5975"/>
                  </a:cubicBezTo>
                  <a:cubicBezTo>
                    <a:pt x="18007" y="5950"/>
                    <a:pt x="17982" y="5925"/>
                    <a:pt x="17957" y="5900"/>
                  </a:cubicBezTo>
                  <a:cubicBezTo>
                    <a:pt x="17929" y="5892"/>
                    <a:pt x="17901" y="5888"/>
                    <a:pt x="17874" y="5888"/>
                  </a:cubicBezTo>
                  <a:cubicBezTo>
                    <a:pt x="17814" y="5888"/>
                    <a:pt x="17757" y="5907"/>
                    <a:pt x="17705" y="5950"/>
                  </a:cubicBezTo>
                  <a:cubicBezTo>
                    <a:pt x="17316" y="6227"/>
                    <a:pt x="16938" y="6529"/>
                    <a:pt x="16586" y="6855"/>
                  </a:cubicBezTo>
                  <a:cubicBezTo>
                    <a:pt x="16649" y="6780"/>
                    <a:pt x="16712" y="6705"/>
                    <a:pt x="16775" y="6629"/>
                  </a:cubicBezTo>
                  <a:lnTo>
                    <a:pt x="16838" y="6579"/>
                  </a:lnTo>
                  <a:cubicBezTo>
                    <a:pt x="16989" y="6428"/>
                    <a:pt x="17140" y="6277"/>
                    <a:pt x="17303" y="6139"/>
                  </a:cubicBezTo>
                  <a:cubicBezTo>
                    <a:pt x="17454" y="6000"/>
                    <a:pt x="17617" y="5837"/>
                    <a:pt x="17756" y="5699"/>
                  </a:cubicBezTo>
                  <a:cubicBezTo>
                    <a:pt x="17907" y="5560"/>
                    <a:pt x="18045" y="5409"/>
                    <a:pt x="18171" y="5309"/>
                  </a:cubicBezTo>
                  <a:cubicBezTo>
                    <a:pt x="18284" y="5196"/>
                    <a:pt x="18384" y="5082"/>
                    <a:pt x="18447" y="5020"/>
                  </a:cubicBezTo>
                  <a:lnTo>
                    <a:pt x="18561" y="4894"/>
                  </a:lnTo>
                  <a:lnTo>
                    <a:pt x="18447" y="4944"/>
                  </a:lnTo>
                  <a:cubicBezTo>
                    <a:pt x="18372" y="4982"/>
                    <a:pt x="18259" y="5045"/>
                    <a:pt x="18133" y="5120"/>
                  </a:cubicBezTo>
                  <a:lnTo>
                    <a:pt x="18070" y="5158"/>
                  </a:lnTo>
                  <a:lnTo>
                    <a:pt x="18070" y="5133"/>
                  </a:lnTo>
                  <a:cubicBezTo>
                    <a:pt x="18120" y="4315"/>
                    <a:pt x="18322" y="3511"/>
                    <a:pt x="18649" y="2769"/>
                  </a:cubicBezTo>
                  <a:cubicBezTo>
                    <a:pt x="19340" y="1310"/>
                    <a:pt x="19353" y="530"/>
                    <a:pt x="18686" y="103"/>
                  </a:cubicBezTo>
                  <a:lnTo>
                    <a:pt x="18623" y="65"/>
                  </a:lnTo>
                  <a:cubicBezTo>
                    <a:pt x="18534" y="21"/>
                    <a:pt x="18441" y="1"/>
                    <a:pt x="183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59">
              <a:extLst>
                <a:ext uri="{FF2B5EF4-FFF2-40B4-BE49-F238E27FC236}">
                  <a16:creationId xmlns:a16="http://schemas.microsoft.com/office/drawing/2014/main" id="{8CC6885A-2FD5-A42B-587E-67BC1BB71644}"/>
                </a:ext>
              </a:extLst>
            </p:cNvPr>
            <p:cNvSpPr/>
            <p:nvPr/>
          </p:nvSpPr>
          <p:spPr>
            <a:xfrm>
              <a:off x="3519200" y="887175"/>
              <a:ext cx="109725" cy="94025"/>
            </a:xfrm>
            <a:custGeom>
              <a:avLst/>
              <a:gdLst/>
              <a:ahLst/>
              <a:cxnLst/>
              <a:rect l="l" t="t" r="r" b="b"/>
              <a:pathLst>
                <a:path w="4389" h="3761" extrusionOk="0">
                  <a:moveTo>
                    <a:pt x="4389" y="1"/>
                  </a:moveTo>
                  <a:lnTo>
                    <a:pt x="4200" y="164"/>
                  </a:lnTo>
                  <a:cubicBezTo>
                    <a:pt x="4075" y="265"/>
                    <a:pt x="3911" y="416"/>
                    <a:pt x="3697" y="592"/>
                  </a:cubicBezTo>
                  <a:cubicBezTo>
                    <a:pt x="3496" y="755"/>
                    <a:pt x="3257" y="969"/>
                    <a:pt x="3006" y="1183"/>
                  </a:cubicBezTo>
                  <a:cubicBezTo>
                    <a:pt x="2742" y="1409"/>
                    <a:pt x="2478" y="1648"/>
                    <a:pt x="2201" y="1874"/>
                  </a:cubicBezTo>
                  <a:cubicBezTo>
                    <a:pt x="1924" y="2101"/>
                    <a:pt x="1660" y="2340"/>
                    <a:pt x="1396" y="2553"/>
                  </a:cubicBezTo>
                  <a:cubicBezTo>
                    <a:pt x="1145" y="2767"/>
                    <a:pt x="906" y="2981"/>
                    <a:pt x="692" y="3157"/>
                  </a:cubicBezTo>
                  <a:cubicBezTo>
                    <a:pt x="491" y="3333"/>
                    <a:pt x="315" y="3484"/>
                    <a:pt x="189" y="3584"/>
                  </a:cubicBezTo>
                  <a:lnTo>
                    <a:pt x="0" y="3761"/>
                  </a:lnTo>
                  <a:lnTo>
                    <a:pt x="202" y="3647"/>
                  </a:lnTo>
                  <a:cubicBezTo>
                    <a:pt x="327" y="3584"/>
                    <a:pt x="503" y="3471"/>
                    <a:pt x="730" y="3333"/>
                  </a:cubicBezTo>
                  <a:cubicBezTo>
                    <a:pt x="943" y="3207"/>
                    <a:pt x="1195" y="3019"/>
                    <a:pt x="1459" y="2830"/>
                  </a:cubicBezTo>
                  <a:cubicBezTo>
                    <a:pt x="1723" y="2641"/>
                    <a:pt x="2000" y="2415"/>
                    <a:pt x="2276" y="2189"/>
                  </a:cubicBezTo>
                  <a:cubicBezTo>
                    <a:pt x="2553" y="1950"/>
                    <a:pt x="2830" y="1686"/>
                    <a:pt x="3081" y="1447"/>
                  </a:cubicBezTo>
                  <a:cubicBezTo>
                    <a:pt x="3333" y="1208"/>
                    <a:pt x="3559" y="956"/>
                    <a:pt x="3760" y="755"/>
                  </a:cubicBezTo>
                  <a:cubicBezTo>
                    <a:pt x="3961" y="541"/>
                    <a:pt x="4112" y="353"/>
                    <a:pt x="4225" y="214"/>
                  </a:cubicBezTo>
                  <a:lnTo>
                    <a:pt x="43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59">
              <a:extLst>
                <a:ext uri="{FF2B5EF4-FFF2-40B4-BE49-F238E27FC236}">
                  <a16:creationId xmlns:a16="http://schemas.microsoft.com/office/drawing/2014/main" id="{5263C44C-5FF8-01C6-338B-BEA1C65BE037}"/>
                </a:ext>
              </a:extLst>
            </p:cNvPr>
            <p:cNvSpPr/>
            <p:nvPr/>
          </p:nvSpPr>
          <p:spPr>
            <a:xfrm>
              <a:off x="3577675" y="679375"/>
              <a:ext cx="126700" cy="180175"/>
            </a:xfrm>
            <a:custGeom>
              <a:avLst/>
              <a:gdLst/>
              <a:ahLst/>
              <a:cxnLst/>
              <a:rect l="l" t="t" r="r" b="b"/>
              <a:pathLst>
                <a:path w="5068" h="7207" extrusionOk="0">
                  <a:moveTo>
                    <a:pt x="5068" y="1"/>
                  </a:moveTo>
                  <a:lnTo>
                    <a:pt x="4804" y="252"/>
                  </a:lnTo>
                  <a:cubicBezTo>
                    <a:pt x="4728" y="328"/>
                    <a:pt x="4628" y="441"/>
                    <a:pt x="4527" y="567"/>
                  </a:cubicBezTo>
                  <a:cubicBezTo>
                    <a:pt x="4414" y="692"/>
                    <a:pt x="4288" y="831"/>
                    <a:pt x="4162" y="994"/>
                  </a:cubicBezTo>
                  <a:cubicBezTo>
                    <a:pt x="3898" y="1309"/>
                    <a:pt x="3622" y="1711"/>
                    <a:pt x="3320" y="2151"/>
                  </a:cubicBezTo>
                  <a:cubicBezTo>
                    <a:pt x="3031" y="2579"/>
                    <a:pt x="2742" y="3069"/>
                    <a:pt x="2452" y="3547"/>
                  </a:cubicBezTo>
                  <a:cubicBezTo>
                    <a:pt x="2163" y="4025"/>
                    <a:pt x="1886" y="4503"/>
                    <a:pt x="1610" y="4943"/>
                  </a:cubicBezTo>
                  <a:cubicBezTo>
                    <a:pt x="1333" y="5383"/>
                    <a:pt x="1069" y="5785"/>
                    <a:pt x="830" y="6112"/>
                  </a:cubicBezTo>
                  <a:cubicBezTo>
                    <a:pt x="717" y="6288"/>
                    <a:pt x="604" y="6426"/>
                    <a:pt x="503" y="6565"/>
                  </a:cubicBezTo>
                  <a:lnTo>
                    <a:pt x="365" y="6753"/>
                  </a:lnTo>
                  <a:lnTo>
                    <a:pt x="239" y="6904"/>
                  </a:lnTo>
                  <a:lnTo>
                    <a:pt x="0" y="7206"/>
                  </a:lnTo>
                  <a:lnTo>
                    <a:pt x="277" y="6955"/>
                  </a:lnTo>
                  <a:lnTo>
                    <a:pt x="403" y="6816"/>
                  </a:lnTo>
                  <a:lnTo>
                    <a:pt x="566" y="6653"/>
                  </a:lnTo>
                  <a:cubicBezTo>
                    <a:pt x="679" y="6527"/>
                    <a:pt x="805" y="6401"/>
                    <a:pt x="931" y="6238"/>
                  </a:cubicBezTo>
                  <a:cubicBezTo>
                    <a:pt x="1195" y="5923"/>
                    <a:pt x="1484" y="5521"/>
                    <a:pt x="1786" y="5094"/>
                  </a:cubicBezTo>
                  <a:cubicBezTo>
                    <a:pt x="2088" y="4666"/>
                    <a:pt x="2377" y="4176"/>
                    <a:pt x="2666" y="3698"/>
                  </a:cubicBezTo>
                  <a:cubicBezTo>
                    <a:pt x="2955" y="3220"/>
                    <a:pt x="3232" y="2742"/>
                    <a:pt x="3509" y="2302"/>
                  </a:cubicBezTo>
                  <a:cubicBezTo>
                    <a:pt x="3773" y="1849"/>
                    <a:pt x="4024" y="1434"/>
                    <a:pt x="4263" y="1107"/>
                  </a:cubicBezTo>
                  <a:cubicBezTo>
                    <a:pt x="4376" y="931"/>
                    <a:pt x="4489" y="780"/>
                    <a:pt x="4577" y="642"/>
                  </a:cubicBezTo>
                  <a:cubicBezTo>
                    <a:pt x="4665" y="504"/>
                    <a:pt x="4766" y="391"/>
                    <a:pt x="4842" y="303"/>
                  </a:cubicBezTo>
                  <a:lnTo>
                    <a:pt x="50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59">
              <a:extLst>
                <a:ext uri="{FF2B5EF4-FFF2-40B4-BE49-F238E27FC236}">
                  <a16:creationId xmlns:a16="http://schemas.microsoft.com/office/drawing/2014/main" id="{00BC706E-30F0-F1B0-521D-6068108AB389}"/>
                </a:ext>
              </a:extLst>
            </p:cNvPr>
            <p:cNvSpPr/>
            <p:nvPr/>
          </p:nvSpPr>
          <p:spPr>
            <a:xfrm>
              <a:off x="3583325" y="596375"/>
              <a:ext cx="23300" cy="127975"/>
            </a:xfrm>
            <a:custGeom>
              <a:avLst/>
              <a:gdLst/>
              <a:ahLst/>
              <a:cxnLst/>
              <a:rect l="l" t="t" r="r" b="b"/>
              <a:pathLst>
                <a:path w="932" h="5119" extrusionOk="0">
                  <a:moveTo>
                    <a:pt x="831" y="1"/>
                  </a:moveTo>
                  <a:lnTo>
                    <a:pt x="780" y="51"/>
                  </a:lnTo>
                  <a:cubicBezTo>
                    <a:pt x="755" y="89"/>
                    <a:pt x="717" y="139"/>
                    <a:pt x="667" y="215"/>
                  </a:cubicBezTo>
                  <a:cubicBezTo>
                    <a:pt x="529" y="416"/>
                    <a:pt x="403" y="642"/>
                    <a:pt x="315" y="869"/>
                  </a:cubicBezTo>
                  <a:cubicBezTo>
                    <a:pt x="177" y="1196"/>
                    <a:pt x="89" y="1535"/>
                    <a:pt x="51" y="1875"/>
                  </a:cubicBezTo>
                  <a:cubicBezTo>
                    <a:pt x="1" y="2227"/>
                    <a:pt x="26" y="2579"/>
                    <a:pt x="114" y="2918"/>
                  </a:cubicBezTo>
                  <a:cubicBezTo>
                    <a:pt x="202" y="3195"/>
                    <a:pt x="315" y="3459"/>
                    <a:pt x="441" y="3711"/>
                  </a:cubicBezTo>
                  <a:cubicBezTo>
                    <a:pt x="554" y="3912"/>
                    <a:pt x="654" y="4126"/>
                    <a:pt x="730" y="4352"/>
                  </a:cubicBezTo>
                  <a:cubicBezTo>
                    <a:pt x="805" y="4515"/>
                    <a:pt x="843" y="4704"/>
                    <a:pt x="856" y="4880"/>
                  </a:cubicBezTo>
                  <a:cubicBezTo>
                    <a:pt x="868" y="4955"/>
                    <a:pt x="868" y="5031"/>
                    <a:pt x="868" y="5119"/>
                  </a:cubicBezTo>
                  <a:cubicBezTo>
                    <a:pt x="893" y="5031"/>
                    <a:pt x="906" y="4943"/>
                    <a:pt x="919" y="4855"/>
                  </a:cubicBezTo>
                  <a:cubicBezTo>
                    <a:pt x="931" y="4641"/>
                    <a:pt x="931" y="4427"/>
                    <a:pt x="893" y="4214"/>
                  </a:cubicBezTo>
                  <a:cubicBezTo>
                    <a:pt x="843" y="3962"/>
                    <a:pt x="780" y="3711"/>
                    <a:pt x="680" y="3459"/>
                  </a:cubicBezTo>
                  <a:cubicBezTo>
                    <a:pt x="566" y="3208"/>
                    <a:pt x="478" y="2943"/>
                    <a:pt x="403" y="2679"/>
                  </a:cubicBezTo>
                  <a:cubicBezTo>
                    <a:pt x="315" y="2390"/>
                    <a:pt x="277" y="2088"/>
                    <a:pt x="302" y="1787"/>
                  </a:cubicBezTo>
                  <a:cubicBezTo>
                    <a:pt x="315" y="1485"/>
                    <a:pt x="365" y="1196"/>
                    <a:pt x="466" y="906"/>
                  </a:cubicBezTo>
                  <a:cubicBezTo>
                    <a:pt x="516" y="680"/>
                    <a:pt x="604" y="454"/>
                    <a:pt x="705" y="240"/>
                  </a:cubicBezTo>
                  <a:cubicBezTo>
                    <a:pt x="742" y="164"/>
                    <a:pt x="768" y="102"/>
                    <a:pt x="793" y="64"/>
                  </a:cubicBezTo>
                  <a:lnTo>
                    <a:pt x="8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59">
              <a:extLst>
                <a:ext uri="{FF2B5EF4-FFF2-40B4-BE49-F238E27FC236}">
                  <a16:creationId xmlns:a16="http://schemas.microsoft.com/office/drawing/2014/main" id="{F1D597BE-24D8-4429-A214-7B6C06387294}"/>
                </a:ext>
              </a:extLst>
            </p:cNvPr>
            <p:cNvSpPr/>
            <p:nvPr/>
          </p:nvSpPr>
          <p:spPr>
            <a:xfrm>
              <a:off x="3661925" y="527850"/>
              <a:ext cx="83950" cy="116350"/>
            </a:xfrm>
            <a:custGeom>
              <a:avLst/>
              <a:gdLst/>
              <a:ahLst/>
              <a:cxnLst/>
              <a:rect l="l" t="t" r="r" b="b"/>
              <a:pathLst>
                <a:path w="3358" h="4654" extrusionOk="0">
                  <a:moveTo>
                    <a:pt x="3358" y="1"/>
                  </a:moveTo>
                  <a:lnTo>
                    <a:pt x="3194" y="152"/>
                  </a:lnTo>
                  <a:cubicBezTo>
                    <a:pt x="3081" y="265"/>
                    <a:pt x="2930" y="416"/>
                    <a:pt x="2754" y="604"/>
                  </a:cubicBezTo>
                  <a:cubicBezTo>
                    <a:pt x="2578" y="793"/>
                    <a:pt x="2364" y="1019"/>
                    <a:pt x="2163" y="1283"/>
                  </a:cubicBezTo>
                  <a:cubicBezTo>
                    <a:pt x="1949" y="1535"/>
                    <a:pt x="1723" y="1824"/>
                    <a:pt x="1509" y="2113"/>
                  </a:cubicBezTo>
                  <a:cubicBezTo>
                    <a:pt x="1295" y="2415"/>
                    <a:pt x="1094" y="2717"/>
                    <a:pt x="906" y="3006"/>
                  </a:cubicBezTo>
                  <a:cubicBezTo>
                    <a:pt x="717" y="3295"/>
                    <a:pt x="554" y="3585"/>
                    <a:pt x="415" y="3823"/>
                  </a:cubicBezTo>
                  <a:cubicBezTo>
                    <a:pt x="277" y="4062"/>
                    <a:pt x="176" y="4276"/>
                    <a:pt x="101" y="4414"/>
                  </a:cubicBezTo>
                  <a:lnTo>
                    <a:pt x="0" y="4653"/>
                  </a:lnTo>
                  <a:lnTo>
                    <a:pt x="126" y="4440"/>
                  </a:lnTo>
                  <a:cubicBezTo>
                    <a:pt x="214" y="4301"/>
                    <a:pt x="327" y="4100"/>
                    <a:pt x="478" y="3874"/>
                  </a:cubicBezTo>
                  <a:cubicBezTo>
                    <a:pt x="629" y="3647"/>
                    <a:pt x="805" y="3383"/>
                    <a:pt x="994" y="3094"/>
                  </a:cubicBezTo>
                  <a:cubicBezTo>
                    <a:pt x="1170" y="2792"/>
                    <a:pt x="1384" y="2516"/>
                    <a:pt x="1597" y="2226"/>
                  </a:cubicBezTo>
                  <a:cubicBezTo>
                    <a:pt x="1811" y="1937"/>
                    <a:pt x="2025" y="1648"/>
                    <a:pt x="2226" y="1384"/>
                  </a:cubicBezTo>
                  <a:cubicBezTo>
                    <a:pt x="2427" y="1120"/>
                    <a:pt x="2628" y="881"/>
                    <a:pt x="2792" y="680"/>
                  </a:cubicBezTo>
                  <a:cubicBezTo>
                    <a:pt x="2968" y="479"/>
                    <a:pt x="3106" y="302"/>
                    <a:pt x="3207" y="189"/>
                  </a:cubicBezTo>
                  <a:lnTo>
                    <a:pt x="33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59">
              <a:extLst>
                <a:ext uri="{FF2B5EF4-FFF2-40B4-BE49-F238E27FC236}">
                  <a16:creationId xmlns:a16="http://schemas.microsoft.com/office/drawing/2014/main" id="{8D15FD6A-DFE4-263A-6C45-D37C6A8DADF7}"/>
                </a:ext>
              </a:extLst>
            </p:cNvPr>
            <p:cNvSpPr/>
            <p:nvPr/>
          </p:nvSpPr>
          <p:spPr>
            <a:xfrm>
              <a:off x="3631100" y="583175"/>
              <a:ext cx="21725" cy="73275"/>
            </a:xfrm>
            <a:custGeom>
              <a:avLst/>
              <a:gdLst/>
              <a:ahLst/>
              <a:cxnLst/>
              <a:rect l="l" t="t" r="r" b="b"/>
              <a:pathLst>
                <a:path w="869" h="2931" extrusionOk="0">
                  <a:moveTo>
                    <a:pt x="869" y="1"/>
                  </a:moveTo>
                  <a:lnTo>
                    <a:pt x="806" y="127"/>
                  </a:lnTo>
                  <a:cubicBezTo>
                    <a:pt x="768" y="202"/>
                    <a:pt x="705" y="315"/>
                    <a:pt x="642" y="454"/>
                  </a:cubicBezTo>
                  <a:cubicBezTo>
                    <a:pt x="579" y="592"/>
                    <a:pt x="529" y="755"/>
                    <a:pt x="466" y="931"/>
                  </a:cubicBezTo>
                  <a:cubicBezTo>
                    <a:pt x="403" y="1095"/>
                    <a:pt x="340" y="1283"/>
                    <a:pt x="290" y="1472"/>
                  </a:cubicBezTo>
                  <a:cubicBezTo>
                    <a:pt x="227" y="1648"/>
                    <a:pt x="190" y="1837"/>
                    <a:pt x="139" y="2013"/>
                  </a:cubicBezTo>
                  <a:cubicBezTo>
                    <a:pt x="102" y="2176"/>
                    <a:pt x="76" y="2340"/>
                    <a:pt x="51" y="2478"/>
                  </a:cubicBezTo>
                  <a:cubicBezTo>
                    <a:pt x="26" y="2616"/>
                    <a:pt x="14" y="2730"/>
                    <a:pt x="14" y="2805"/>
                  </a:cubicBezTo>
                  <a:lnTo>
                    <a:pt x="1" y="2931"/>
                  </a:lnTo>
                  <a:lnTo>
                    <a:pt x="39" y="2805"/>
                  </a:lnTo>
                  <a:lnTo>
                    <a:pt x="139" y="2466"/>
                  </a:lnTo>
                  <a:cubicBezTo>
                    <a:pt x="164" y="2340"/>
                    <a:pt x="215" y="2176"/>
                    <a:pt x="265" y="2000"/>
                  </a:cubicBezTo>
                  <a:cubicBezTo>
                    <a:pt x="315" y="1824"/>
                    <a:pt x="366" y="1648"/>
                    <a:pt x="428" y="1472"/>
                  </a:cubicBezTo>
                  <a:cubicBezTo>
                    <a:pt x="479" y="1283"/>
                    <a:pt x="529" y="1107"/>
                    <a:pt x="579" y="931"/>
                  </a:cubicBezTo>
                  <a:cubicBezTo>
                    <a:pt x="630" y="768"/>
                    <a:pt x="680" y="604"/>
                    <a:pt x="730" y="466"/>
                  </a:cubicBezTo>
                  <a:lnTo>
                    <a:pt x="831" y="139"/>
                  </a:lnTo>
                  <a:lnTo>
                    <a:pt x="8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59">
              <a:extLst>
                <a:ext uri="{FF2B5EF4-FFF2-40B4-BE49-F238E27FC236}">
                  <a16:creationId xmlns:a16="http://schemas.microsoft.com/office/drawing/2014/main" id="{EB0A5865-F9C6-CB3B-514A-37BB06334E08}"/>
                </a:ext>
              </a:extLst>
            </p:cNvPr>
            <p:cNvSpPr/>
            <p:nvPr/>
          </p:nvSpPr>
          <p:spPr>
            <a:xfrm>
              <a:off x="3596850" y="790350"/>
              <a:ext cx="79250" cy="91500"/>
            </a:xfrm>
            <a:custGeom>
              <a:avLst/>
              <a:gdLst/>
              <a:ahLst/>
              <a:cxnLst/>
              <a:rect l="l" t="t" r="r" b="b"/>
              <a:pathLst>
                <a:path w="3170" h="3660" extrusionOk="0">
                  <a:moveTo>
                    <a:pt x="3169" y="1"/>
                  </a:moveTo>
                  <a:lnTo>
                    <a:pt x="3031" y="152"/>
                  </a:lnTo>
                  <a:lnTo>
                    <a:pt x="2666" y="566"/>
                  </a:lnTo>
                  <a:lnTo>
                    <a:pt x="2163" y="1158"/>
                  </a:lnTo>
                  <a:cubicBezTo>
                    <a:pt x="1975" y="1371"/>
                    <a:pt x="1773" y="1598"/>
                    <a:pt x="1585" y="1824"/>
                  </a:cubicBezTo>
                  <a:cubicBezTo>
                    <a:pt x="1384" y="2050"/>
                    <a:pt x="1182" y="2289"/>
                    <a:pt x="1006" y="2503"/>
                  </a:cubicBezTo>
                  <a:lnTo>
                    <a:pt x="491" y="3081"/>
                  </a:lnTo>
                  <a:lnTo>
                    <a:pt x="139" y="3496"/>
                  </a:lnTo>
                  <a:lnTo>
                    <a:pt x="0" y="3660"/>
                  </a:lnTo>
                  <a:lnTo>
                    <a:pt x="151" y="3522"/>
                  </a:lnTo>
                  <a:cubicBezTo>
                    <a:pt x="239" y="3434"/>
                    <a:pt x="378" y="3320"/>
                    <a:pt x="528" y="3157"/>
                  </a:cubicBezTo>
                  <a:cubicBezTo>
                    <a:pt x="692" y="3006"/>
                    <a:pt x="868" y="2817"/>
                    <a:pt x="1057" y="2616"/>
                  </a:cubicBezTo>
                  <a:cubicBezTo>
                    <a:pt x="1245" y="2402"/>
                    <a:pt x="1459" y="2176"/>
                    <a:pt x="1648" y="1950"/>
                  </a:cubicBezTo>
                  <a:cubicBezTo>
                    <a:pt x="1849" y="1723"/>
                    <a:pt x="2050" y="1484"/>
                    <a:pt x="2226" y="1258"/>
                  </a:cubicBezTo>
                  <a:cubicBezTo>
                    <a:pt x="2402" y="1044"/>
                    <a:pt x="2566" y="818"/>
                    <a:pt x="2716" y="629"/>
                  </a:cubicBezTo>
                  <a:cubicBezTo>
                    <a:pt x="2855" y="453"/>
                    <a:pt x="2968" y="290"/>
                    <a:pt x="3043" y="177"/>
                  </a:cubicBezTo>
                  <a:lnTo>
                    <a:pt x="31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59">
              <a:extLst>
                <a:ext uri="{FF2B5EF4-FFF2-40B4-BE49-F238E27FC236}">
                  <a16:creationId xmlns:a16="http://schemas.microsoft.com/office/drawing/2014/main" id="{337EF7C8-E145-33B6-395C-BC6DA5D64530}"/>
                </a:ext>
              </a:extLst>
            </p:cNvPr>
            <p:cNvSpPr/>
            <p:nvPr/>
          </p:nvSpPr>
          <p:spPr>
            <a:xfrm>
              <a:off x="3450975" y="974575"/>
              <a:ext cx="110050" cy="92450"/>
            </a:xfrm>
            <a:custGeom>
              <a:avLst/>
              <a:gdLst/>
              <a:ahLst/>
              <a:cxnLst/>
              <a:rect l="l" t="t" r="r" b="b"/>
              <a:pathLst>
                <a:path w="4402" h="3698" extrusionOk="0">
                  <a:moveTo>
                    <a:pt x="4402" y="0"/>
                  </a:moveTo>
                  <a:lnTo>
                    <a:pt x="4226" y="202"/>
                  </a:lnTo>
                  <a:cubicBezTo>
                    <a:pt x="4113" y="327"/>
                    <a:pt x="3949" y="503"/>
                    <a:pt x="3760" y="717"/>
                  </a:cubicBezTo>
                  <a:cubicBezTo>
                    <a:pt x="3559" y="931"/>
                    <a:pt x="3333" y="1157"/>
                    <a:pt x="3081" y="1396"/>
                  </a:cubicBezTo>
                  <a:cubicBezTo>
                    <a:pt x="2830" y="1635"/>
                    <a:pt x="2553" y="1887"/>
                    <a:pt x="2277" y="2113"/>
                  </a:cubicBezTo>
                  <a:cubicBezTo>
                    <a:pt x="2000" y="2339"/>
                    <a:pt x="1711" y="2566"/>
                    <a:pt x="1447" y="2754"/>
                  </a:cubicBezTo>
                  <a:cubicBezTo>
                    <a:pt x="1183" y="2943"/>
                    <a:pt x="944" y="3119"/>
                    <a:pt x="730" y="3257"/>
                  </a:cubicBezTo>
                  <a:cubicBezTo>
                    <a:pt x="504" y="3383"/>
                    <a:pt x="328" y="3509"/>
                    <a:pt x="202" y="3584"/>
                  </a:cubicBezTo>
                  <a:lnTo>
                    <a:pt x="1" y="3697"/>
                  </a:lnTo>
                  <a:lnTo>
                    <a:pt x="202" y="3622"/>
                  </a:lnTo>
                  <a:cubicBezTo>
                    <a:pt x="328" y="3559"/>
                    <a:pt x="516" y="3471"/>
                    <a:pt x="730" y="3358"/>
                  </a:cubicBezTo>
                  <a:cubicBezTo>
                    <a:pt x="944" y="3232"/>
                    <a:pt x="1208" y="3081"/>
                    <a:pt x="1472" y="2905"/>
                  </a:cubicBezTo>
                  <a:cubicBezTo>
                    <a:pt x="1748" y="2717"/>
                    <a:pt x="2025" y="2503"/>
                    <a:pt x="2314" y="2276"/>
                  </a:cubicBezTo>
                  <a:cubicBezTo>
                    <a:pt x="2591" y="2038"/>
                    <a:pt x="2868" y="1786"/>
                    <a:pt x="3119" y="1522"/>
                  </a:cubicBezTo>
                  <a:cubicBezTo>
                    <a:pt x="3371" y="1270"/>
                    <a:pt x="3610" y="1019"/>
                    <a:pt x="3798" y="793"/>
                  </a:cubicBezTo>
                  <a:cubicBezTo>
                    <a:pt x="3987" y="566"/>
                    <a:pt x="4138" y="365"/>
                    <a:pt x="4238" y="227"/>
                  </a:cubicBezTo>
                  <a:lnTo>
                    <a:pt x="44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59">
              <a:extLst>
                <a:ext uri="{FF2B5EF4-FFF2-40B4-BE49-F238E27FC236}">
                  <a16:creationId xmlns:a16="http://schemas.microsoft.com/office/drawing/2014/main" id="{661D7933-D9BC-48AC-9709-7B48F11C1278}"/>
                </a:ext>
              </a:extLst>
            </p:cNvPr>
            <p:cNvSpPr/>
            <p:nvPr/>
          </p:nvSpPr>
          <p:spPr>
            <a:xfrm>
              <a:off x="3417650" y="1008525"/>
              <a:ext cx="14175" cy="67300"/>
            </a:xfrm>
            <a:custGeom>
              <a:avLst/>
              <a:gdLst/>
              <a:ahLst/>
              <a:cxnLst/>
              <a:rect l="l" t="t" r="r" b="b"/>
              <a:pathLst>
                <a:path w="567" h="2692" extrusionOk="0">
                  <a:moveTo>
                    <a:pt x="567" y="1"/>
                  </a:moveTo>
                  <a:lnTo>
                    <a:pt x="516" y="114"/>
                  </a:lnTo>
                  <a:cubicBezTo>
                    <a:pt x="478" y="189"/>
                    <a:pt x="441" y="290"/>
                    <a:pt x="403" y="428"/>
                  </a:cubicBezTo>
                  <a:cubicBezTo>
                    <a:pt x="353" y="554"/>
                    <a:pt x="302" y="705"/>
                    <a:pt x="265" y="868"/>
                  </a:cubicBezTo>
                  <a:cubicBezTo>
                    <a:pt x="214" y="1032"/>
                    <a:pt x="177" y="1195"/>
                    <a:pt x="139" y="1371"/>
                  </a:cubicBezTo>
                  <a:cubicBezTo>
                    <a:pt x="101" y="1535"/>
                    <a:pt x="76" y="1711"/>
                    <a:pt x="51" y="1862"/>
                  </a:cubicBezTo>
                  <a:cubicBezTo>
                    <a:pt x="26" y="2025"/>
                    <a:pt x="26" y="2163"/>
                    <a:pt x="13" y="2289"/>
                  </a:cubicBezTo>
                  <a:cubicBezTo>
                    <a:pt x="1" y="2415"/>
                    <a:pt x="1" y="2515"/>
                    <a:pt x="1" y="2578"/>
                  </a:cubicBezTo>
                  <a:lnTo>
                    <a:pt x="1" y="2692"/>
                  </a:lnTo>
                  <a:lnTo>
                    <a:pt x="26" y="2578"/>
                  </a:lnTo>
                  <a:lnTo>
                    <a:pt x="101" y="2277"/>
                  </a:lnTo>
                  <a:lnTo>
                    <a:pt x="177" y="1836"/>
                  </a:lnTo>
                  <a:cubicBezTo>
                    <a:pt x="214" y="1686"/>
                    <a:pt x="252" y="1522"/>
                    <a:pt x="290" y="1346"/>
                  </a:cubicBezTo>
                  <a:cubicBezTo>
                    <a:pt x="328" y="1183"/>
                    <a:pt x="353" y="1019"/>
                    <a:pt x="390" y="856"/>
                  </a:cubicBezTo>
                  <a:cubicBezTo>
                    <a:pt x="416" y="705"/>
                    <a:pt x="441" y="554"/>
                    <a:pt x="478" y="428"/>
                  </a:cubicBezTo>
                  <a:lnTo>
                    <a:pt x="541" y="114"/>
                  </a:lnTo>
                  <a:lnTo>
                    <a:pt x="5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59">
              <a:extLst>
                <a:ext uri="{FF2B5EF4-FFF2-40B4-BE49-F238E27FC236}">
                  <a16:creationId xmlns:a16="http://schemas.microsoft.com/office/drawing/2014/main" id="{F0CCA1E0-60CA-EAE7-159C-0428D9DB1AE0}"/>
                </a:ext>
              </a:extLst>
            </p:cNvPr>
            <p:cNvSpPr/>
            <p:nvPr/>
          </p:nvSpPr>
          <p:spPr>
            <a:xfrm>
              <a:off x="3472050" y="821475"/>
              <a:ext cx="36800" cy="163800"/>
            </a:xfrm>
            <a:custGeom>
              <a:avLst/>
              <a:gdLst/>
              <a:ahLst/>
              <a:cxnLst/>
              <a:rect l="l" t="t" r="r" b="b"/>
              <a:pathLst>
                <a:path w="1472" h="6552" extrusionOk="0">
                  <a:moveTo>
                    <a:pt x="1471" y="1"/>
                  </a:moveTo>
                  <a:cubicBezTo>
                    <a:pt x="1471" y="1"/>
                    <a:pt x="1471" y="101"/>
                    <a:pt x="1446" y="277"/>
                  </a:cubicBezTo>
                  <a:cubicBezTo>
                    <a:pt x="1421" y="453"/>
                    <a:pt x="1396" y="692"/>
                    <a:pt x="1346" y="994"/>
                  </a:cubicBezTo>
                  <a:cubicBezTo>
                    <a:pt x="1308" y="1296"/>
                    <a:pt x="1220" y="1660"/>
                    <a:pt x="1144" y="2038"/>
                  </a:cubicBezTo>
                  <a:cubicBezTo>
                    <a:pt x="1056" y="2427"/>
                    <a:pt x="943" y="2830"/>
                    <a:pt x="830" y="3245"/>
                  </a:cubicBezTo>
                  <a:cubicBezTo>
                    <a:pt x="704" y="3672"/>
                    <a:pt x="591" y="4075"/>
                    <a:pt x="478" y="4465"/>
                  </a:cubicBezTo>
                  <a:cubicBezTo>
                    <a:pt x="365" y="4842"/>
                    <a:pt x="277" y="5206"/>
                    <a:pt x="201" y="5521"/>
                  </a:cubicBezTo>
                  <a:cubicBezTo>
                    <a:pt x="126" y="5835"/>
                    <a:pt x="76" y="6087"/>
                    <a:pt x="38" y="6263"/>
                  </a:cubicBezTo>
                  <a:lnTo>
                    <a:pt x="0" y="6552"/>
                  </a:lnTo>
                  <a:lnTo>
                    <a:pt x="76" y="6263"/>
                  </a:lnTo>
                  <a:cubicBezTo>
                    <a:pt x="113" y="6087"/>
                    <a:pt x="189" y="5823"/>
                    <a:pt x="277" y="5521"/>
                  </a:cubicBezTo>
                  <a:cubicBezTo>
                    <a:pt x="365" y="5206"/>
                    <a:pt x="478" y="4842"/>
                    <a:pt x="591" y="4465"/>
                  </a:cubicBezTo>
                  <a:cubicBezTo>
                    <a:pt x="704" y="4075"/>
                    <a:pt x="830" y="3660"/>
                    <a:pt x="956" y="3245"/>
                  </a:cubicBezTo>
                  <a:cubicBezTo>
                    <a:pt x="1069" y="2830"/>
                    <a:pt x="1170" y="2415"/>
                    <a:pt x="1258" y="2025"/>
                  </a:cubicBezTo>
                  <a:cubicBezTo>
                    <a:pt x="1346" y="1635"/>
                    <a:pt x="1396" y="1283"/>
                    <a:pt x="1434" y="981"/>
                  </a:cubicBezTo>
                  <a:cubicBezTo>
                    <a:pt x="1459" y="742"/>
                    <a:pt x="1471" y="504"/>
                    <a:pt x="1471" y="265"/>
                  </a:cubicBezTo>
                  <a:lnTo>
                    <a:pt x="1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59">
              <a:extLst>
                <a:ext uri="{FF2B5EF4-FFF2-40B4-BE49-F238E27FC236}">
                  <a16:creationId xmlns:a16="http://schemas.microsoft.com/office/drawing/2014/main" id="{C5713EE5-E058-12C9-2860-7169FC04A8B8}"/>
                </a:ext>
              </a:extLst>
            </p:cNvPr>
            <p:cNvSpPr/>
            <p:nvPr/>
          </p:nvSpPr>
          <p:spPr>
            <a:xfrm>
              <a:off x="3545925" y="727175"/>
              <a:ext cx="13850" cy="130175"/>
            </a:xfrm>
            <a:custGeom>
              <a:avLst/>
              <a:gdLst/>
              <a:ahLst/>
              <a:cxnLst/>
              <a:rect l="l" t="t" r="r" b="b"/>
              <a:pathLst>
                <a:path w="554" h="5207" extrusionOk="0">
                  <a:moveTo>
                    <a:pt x="377" y="0"/>
                  </a:moveTo>
                  <a:lnTo>
                    <a:pt x="390" y="214"/>
                  </a:lnTo>
                  <a:cubicBezTo>
                    <a:pt x="390" y="352"/>
                    <a:pt x="403" y="541"/>
                    <a:pt x="415" y="780"/>
                  </a:cubicBezTo>
                  <a:cubicBezTo>
                    <a:pt x="415" y="1006"/>
                    <a:pt x="415" y="1295"/>
                    <a:pt x="415" y="1585"/>
                  </a:cubicBezTo>
                  <a:cubicBezTo>
                    <a:pt x="428" y="1874"/>
                    <a:pt x="403" y="2201"/>
                    <a:pt x="377" y="2528"/>
                  </a:cubicBezTo>
                  <a:cubicBezTo>
                    <a:pt x="352" y="2855"/>
                    <a:pt x="327" y="3182"/>
                    <a:pt x="289" y="3496"/>
                  </a:cubicBezTo>
                  <a:cubicBezTo>
                    <a:pt x="239" y="3810"/>
                    <a:pt x="201" y="4099"/>
                    <a:pt x="164" y="4364"/>
                  </a:cubicBezTo>
                  <a:cubicBezTo>
                    <a:pt x="113" y="4615"/>
                    <a:pt x="76" y="4829"/>
                    <a:pt x="50" y="4980"/>
                  </a:cubicBezTo>
                  <a:lnTo>
                    <a:pt x="0" y="5206"/>
                  </a:lnTo>
                  <a:lnTo>
                    <a:pt x="76" y="4980"/>
                  </a:lnTo>
                  <a:cubicBezTo>
                    <a:pt x="113" y="4816"/>
                    <a:pt x="189" y="4602"/>
                    <a:pt x="239" y="4351"/>
                  </a:cubicBezTo>
                  <a:cubicBezTo>
                    <a:pt x="302" y="4087"/>
                    <a:pt x="365" y="3785"/>
                    <a:pt x="415" y="3458"/>
                  </a:cubicBezTo>
                  <a:cubicBezTo>
                    <a:pt x="465" y="3144"/>
                    <a:pt x="503" y="2804"/>
                    <a:pt x="528" y="2465"/>
                  </a:cubicBezTo>
                  <a:cubicBezTo>
                    <a:pt x="553" y="2138"/>
                    <a:pt x="553" y="1811"/>
                    <a:pt x="553" y="1509"/>
                  </a:cubicBezTo>
                  <a:cubicBezTo>
                    <a:pt x="553" y="1207"/>
                    <a:pt x="516" y="943"/>
                    <a:pt x="491" y="729"/>
                  </a:cubicBezTo>
                  <a:cubicBezTo>
                    <a:pt x="465" y="503"/>
                    <a:pt x="440" y="314"/>
                    <a:pt x="415" y="201"/>
                  </a:cubicBezTo>
                  <a:lnTo>
                    <a:pt x="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B714AB96-69DD-73BA-2696-B62483CE5BCA}"/>
              </a:ext>
            </a:extLst>
          </p:cNvPr>
          <p:cNvPicPr>
            <a:picLocks noChangeAspect="1"/>
          </p:cNvPicPr>
          <p:nvPr/>
        </p:nvPicPr>
        <p:blipFill>
          <a:blip r:embed="rId3"/>
          <a:stretch>
            <a:fillRect/>
          </a:stretch>
        </p:blipFill>
        <p:spPr>
          <a:xfrm>
            <a:off x="2818364" y="3057111"/>
            <a:ext cx="3761340" cy="1295814"/>
          </a:xfrm>
          <a:prstGeom prst="rect">
            <a:avLst/>
          </a:prstGeom>
        </p:spPr>
      </p:pic>
      <p:sp>
        <p:nvSpPr>
          <p:cNvPr id="9700" name="Google Shape;9700;p59">
            <a:extLst>
              <a:ext uri="{FF2B5EF4-FFF2-40B4-BE49-F238E27FC236}">
                <a16:creationId xmlns:a16="http://schemas.microsoft.com/office/drawing/2014/main" id="{09F40A44-8A20-3502-4C26-7873C81F38B1}"/>
              </a:ext>
            </a:extLst>
          </p:cNvPr>
          <p:cNvSpPr txBox="1">
            <a:spLocks noGrp="1"/>
          </p:cNvSpPr>
          <p:nvPr>
            <p:ph type="subTitle" idx="1"/>
          </p:nvPr>
        </p:nvSpPr>
        <p:spPr>
          <a:xfrm>
            <a:off x="2317500" y="2258211"/>
            <a:ext cx="4509000" cy="15978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lt1"/>
              </a:buClr>
              <a:buSzPts val="1100"/>
              <a:buFont typeface="Arial"/>
              <a:buNone/>
            </a:pPr>
            <a:r>
              <a:rPr lang="vi-VN" sz="3200" dirty="0">
                <a:solidFill>
                  <a:schemeClr val="bg2"/>
                </a:solidFill>
                <a:latin typeface="Times New Roman" panose="02020603050405020304" pitchFamily="18" charset="0"/>
                <a:cs typeface="Times New Roman" panose="02020603050405020304" pitchFamily="18" charset="0"/>
              </a:rPr>
              <a:t>Thầy cô trong ban giám khảo đã lắng nghe!</a:t>
            </a:r>
            <a:endParaRPr sz="32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72107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32"/>
        <p:cNvGrpSpPr/>
        <p:nvPr/>
      </p:nvGrpSpPr>
      <p:grpSpPr>
        <a:xfrm>
          <a:off x="0" y="0"/>
          <a:ext cx="0" cy="0"/>
          <a:chOff x="0" y="0"/>
          <a:chExt cx="0" cy="0"/>
        </a:xfrm>
      </p:grpSpPr>
      <p:sp>
        <p:nvSpPr>
          <p:cNvPr id="2" name="Rectangle 1">
            <a:extLst>
              <a:ext uri="{FF2B5EF4-FFF2-40B4-BE49-F238E27FC236}">
                <a16:creationId xmlns:a16="http://schemas.microsoft.com/office/drawing/2014/main" id="{FFC7158F-6361-EB2A-A1D3-8A78DAF56558}"/>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oogle Shape;6682;p42">
            <a:extLst>
              <a:ext uri="{FF2B5EF4-FFF2-40B4-BE49-F238E27FC236}">
                <a16:creationId xmlns:a16="http://schemas.microsoft.com/office/drawing/2014/main" id="{5972DB26-A082-41F9-FE28-E7E676F6B14B}"/>
              </a:ext>
            </a:extLst>
          </p:cNvPr>
          <p:cNvGrpSpPr/>
          <p:nvPr/>
        </p:nvGrpSpPr>
        <p:grpSpPr>
          <a:xfrm>
            <a:off x="602479" y="1294243"/>
            <a:ext cx="602929" cy="572700"/>
            <a:chOff x="60038" y="494995"/>
            <a:chExt cx="840418" cy="840520"/>
          </a:xfrm>
          <a:scene3d>
            <a:camera prst="orthographicFront">
              <a:rot lat="0" lon="0" rev="0"/>
            </a:camera>
            <a:lightRig rig="balanced" dir="t">
              <a:rot lat="0" lon="0" rev="8700000"/>
            </a:lightRig>
          </a:scene3d>
        </p:grpSpPr>
        <p:sp>
          <p:nvSpPr>
            <p:cNvPr id="6" name="Google Shape;6683;p42">
              <a:extLst>
                <a:ext uri="{FF2B5EF4-FFF2-40B4-BE49-F238E27FC236}">
                  <a16:creationId xmlns:a16="http://schemas.microsoft.com/office/drawing/2014/main" id="{AA50F25F-EC52-A40F-4D63-3959028242F4}"/>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2"/>
                </a:solidFill>
                <a:latin typeface="Times New Roman" panose="02020603050405020304" pitchFamily="18" charset="0"/>
                <a:cs typeface="Times New Roman" panose="02020603050405020304" pitchFamily="18" charset="0"/>
              </a:endParaRPr>
            </a:p>
          </p:txBody>
        </p:sp>
        <p:sp>
          <p:nvSpPr>
            <p:cNvPr id="7" name="Google Shape;6684;p42">
              <a:extLst>
                <a:ext uri="{FF2B5EF4-FFF2-40B4-BE49-F238E27FC236}">
                  <a16:creationId xmlns:a16="http://schemas.microsoft.com/office/drawing/2014/main" id="{77CD31AA-127E-54CB-2FFB-DB9996E6FE88}"/>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marL="0" lvl="0" indent="0" algn="ctr" rtl="0">
                <a:spcBef>
                  <a:spcPts val="0"/>
                </a:spcBef>
                <a:spcAft>
                  <a:spcPts val="0"/>
                </a:spcAft>
                <a:buNone/>
              </a:pPr>
              <a:r>
                <a:rPr lang="vi-VN" sz="20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2</a:t>
              </a:r>
              <a:endParaRPr sz="20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11" name="Google Shape;5463;p35">
            <a:extLst>
              <a:ext uri="{FF2B5EF4-FFF2-40B4-BE49-F238E27FC236}">
                <a16:creationId xmlns:a16="http://schemas.microsoft.com/office/drawing/2014/main" id="{EA4902C1-07F5-72FB-01A0-2D55BECB28E8}"/>
              </a:ext>
            </a:extLst>
          </p:cNvPr>
          <p:cNvSpPr txBox="1">
            <a:spLocks noGrp="1"/>
          </p:cNvSpPr>
          <p:nvPr>
            <p:ph type="title"/>
          </p:nvPr>
        </p:nvSpPr>
        <p:spPr>
          <a:xfrm>
            <a:off x="-1128652" y="582061"/>
            <a:ext cx="6881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dirty="0">
                <a:latin typeface="Times New Roman" panose="02020603050405020304" pitchFamily="18" charset="0"/>
                <a:cs typeface="Times New Roman" panose="02020603050405020304" pitchFamily="18" charset="0"/>
              </a:rPr>
              <a:t>I. Lí do chọn biện pháp</a:t>
            </a:r>
            <a:endParaRPr sz="2800" b="1" dirty="0">
              <a:latin typeface="Times New Roman" panose="02020603050405020304" pitchFamily="18" charset="0"/>
              <a:cs typeface="Times New Roman" panose="02020603050405020304" pitchFamily="18" charset="0"/>
            </a:endParaRPr>
          </a:p>
        </p:txBody>
      </p:sp>
      <p:sp>
        <p:nvSpPr>
          <p:cNvPr id="12" name="Google Shape;6679;p42">
            <a:extLst>
              <a:ext uri="{FF2B5EF4-FFF2-40B4-BE49-F238E27FC236}">
                <a16:creationId xmlns:a16="http://schemas.microsoft.com/office/drawing/2014/main" id="{274A6487-CBE5-0829-36AB-399B6A74CFAE}"/>
              </a:ext>
            </a:extLst>
          </p:cNvPr>
          <p:cNvSpPr txBox="1"/>
          <p:nvPr/>
        </p:nvSpPr>
        <p:spPr>
          <a:xfrm>
            <a:off x="1209296" y="1412461"/>
            <a:ext cx="358681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Thực trạng</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
        <p:nvSpPr>
          <p:cNvPr id="13" name="Shape 1">
            <a:extLst>
              <a:ext uri="{FF2B5EF4-FFF2-40B4-BE49-F238E27FC236}">
                <a16:creationId xmlns:a16="http://schemas.microsoft.com/office/drawing/2014/main" id="{6245C21C-1849-1E65-E72E-839F9B6DD0E1}"/>
              </a:ext>
            </a:extLst>
          </p:cNvPr>
          <p:cNvSpPr/>
          <p:nvPr/>
        </p:nvSpPr>
        <p:spPr>
          <a:xfrm>
            <a:off x="513708" y="2016985"/>
            <a:ext cx="2488993" cy="2222330"/>
          </a:xfrm>
          <a:prstGeom prst="roundRect">
            <a:avLst>
              <a:gd name="adj" fmla="val 1030"/>
            </a:avLst>
          </a:prstGeom>
          <a:solidFill>
            <a:srgbClr val="FFFFA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6" name="Text 3">
            <a:extLst>
              <a:ext uri="{FF2B5EF4-FFF2-40B4-BE49-F238E27FC236}">
                <a16:creationId xmlns:a16="http://schemas.microsoft.com/office/drawing/2014/main" id="{7F5C47C9-0F56-0D4C-EA90-44F8598874F4}"/>
              </a:ext>
            </a:extLst>
          </p:cNvPr>
          <p:cNvSpPr/>
          <p:nvPr/>
        </p:nvSpPr>
        <p:spPr>
          <a:xfrm>
            <a:off x="858734" y="2139195"/>
            <a:ext cx="1811327" cy="301835"/>
          </a:xfrm>
          <a:prstGeom prst="rect">
            <a:avLst/>
          </a:prstGeom>
          <a:noFill/>
          <a:ln/>
        </p:spPr>
        <p:txBody>
          <a:bodyPr wrap="none" lIns="0" tIns="0" rIns="0" bIns="0" rtlCol="0" anchor="t"/>
          <a:lstStyle/>
          <a:p>
            <a:pPr>
              <a:lnSpc>
                <a:spcPts val="2700"/>
              </a:lnSpc>
            </a:pPr>
            <a:r>
              <a:rPr lang="vi-VN" sz="1800" b="1" dirty="0">
                <a:solidFill>
                  <a:schemeClr val="bg2"/>
                </a:solidFill>
                <a:latin typeface="Times New Roman" panose="02020603050405020304" pitchFamily="18" charset="0"/>
                <a:cs typeface="Times New Roman" panose="02020603050405020304" pitchFamily="18" charset="0"/>
              </a:rPr>
              <a:t>Đ</a:t>
            </a:r>
            <a:r>
              <a:rPr lang="en-US" sz="1800" b="1" dirty="0" err="1">
                <a:solidFill>
                  <a:schemeClr val="bg2"/>
                </a:solidFill>
                <a:latin typeface="Times New Roman" panose="02020603050405020304" pitchFamily="18" charset="0"/>
                <a:cs typeface="Times New Roman" panose="02020603050405020304" pitchFamily="18" charset="0"/>
              </a:rPr>
              <a:t>iều</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kiện</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thực</a:t>
            </a:r>
            <a:r>
              <a:rPr lang="en-US" sz="1800" b="1" dirty="0">
                <a:solidFill>
                  <a:schemeClr val="bg2"/>
                </a:solidFill>
                <a:latin typeface="Times New Roman" panose="02020603050405020304" pitchFamily="18" charset="0"/>
                <a:cs typeface="Times New Roman" panose="02020603050405020304" pitchFamily="18" charset="0"/>
              </a:rPr>
              <a:t> </a:t>
            </a:r>
            <a:r>
              <a:rPr lang="en-US" sz="1800" b="1" dirty="0" err="1">
                <a:solidFill>
                  <a:schemeClr val="bg2"/>
                </a:solidFill>
                <a:latin typeface="Times New Roman" panose="02020603050405020304" pitchFamily="18" charset="0"/>
                <a:cs typeface="Times New Roman" panose="02020603050405020304" pitchFamily="18" charset="0"/>
              </a:rPr>
              <a:t>hành</a:t>
            </a:r>
            <a:endParaRPr lang="en-US" sz="2800" dirty="0">
              <a:solidFill>
                <a:schemeClr val="bg2"/>
              </a:solidFill>
              <a:latin typeface="Times New Roman" panose="02020603050405020304" pitchFamily="18" charset="0"/>
              <a:cs typeface="Times New Roman" panose="02020603050405020304" pitchFamily="18" charset="0"/>
            </a:endParaRPr>
          </a:p>
        </p:txBody>
      </p:sp>
      <p:sp>
        <p:nvSpPr>
          <p:cNvPr id="17" name="Text 4">
            <a:extLst>
              <a:ext uri="{FF2B5EF4-FFF2-40B4-BE49-F238E27FC236}">
                <a16:creationId xmlns:a16="http://schemas.microsoft.com/office/drawing/2014/main" id="{C35232E1-22A7-9C46-1370-562CAD9313F0}"/>
              </a:ext>
            </a:extLst>
          </p:cNvPr>
          <p:cNvSpPr/>
          <p:nvPr/>
        </p:nvSpPr>
        <p:spPr>
          <a:xfrm>
            <a:off x="692681" y="2471713"/>
            <a:ext cx="2091616" cy="1442741"/>
          </a:xfrm>
          <a:prstGeom prst="rect">
            <a:avLst/>
          </a:prstGeom>
          <a:noFill/>
          <a:ln/>
        </p:spPr>
        <p:txBody>
          <a:bodyPr wrap="square" lIns="0" tIns="0" rIns="0" bIns="0" rtlCol="0" anchor="t"/>
          <a:lstStyle/>
          <a:p>
            <a:pPr algn="just"/>
            <a:r>
              <a:rPr lang="vi-VN" sz="1800" dirty="0">
                <a:solidFill>
                  <a:schemeClr val="bg2"/>
                </a:solidFill>
                <a:latin typeface="Times New Roman" panose="02020603050405020304" pitchFamily="18" charset="0"/>
                <a:cs typeface="Times New Roman" panose="02020603050405020304" pitchFamily="18" charset="0"/>
              </a:rPr>
              <a:t>T</a:t>
            </a:r>
            <a:r>
              <a:rPr lang="en-US" sz="1800" dirty="0">
                <a:solidFill>
                  <a:schemeClr val="bg2"/>
                </a:solidFill>
                <a:latin typeface="Times New Roman" panose="02020603050405020304" pitchFamily="18" charset="0"/>
                <a:cs typeface="Times New Roman" panose="02020603050405020304" pitchFamily="18" charset="0"/>
              </a:rPr>
              <a:t>rang </a:t>
            </a:r>
            <a:r>
              <a:rPr lang="en-US" sz="1800" dirty="0" err="1">
                <a:solidFill>
                  <a:schemeClr val="bg2"/>
                </a:solidFill>
                <a:latin typeface="Times New Roman" panose="02020603050405020304" pitchFamily="18" charset="0"/>
                <a:cs typeface="Times New Roman" panose="02020603050405020304" pitchFamily="18" charset="0"/>
              </a:rPr>
              <a:t>thiết</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bị</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thực</a:t>
            </a:r>
            <a:r>
              <a:rPr lang="en-US" sz="1800" dirty="0">
                <a:solidFill>
                  <a:schemeClr val="bg2"/>
                </a:solidFill>
                <a:latin typeface="Times New Roman" panose="02020603050405020304" pitchFamily="18" charset="0"/>
                <a:cs typeface="Times New Roman" panose="02020603050405020304" pitchFamily="18" charset="0"/>
              </a:rPr>
              <a:t> </a:t>
            </a:r>
            <a:r>
              <a:rPr lang="vi-VN" sz="1800" dirty="0">
                <a:solidFill>
                  <a:schemeClr val="bg2"/>
                </a:solidFill>
                <a:latin typeface="Times New Roman" panose="02020603050405020304" pitchFamily="18" charset="0"/>
                <a:cs typeface="Times New Roman" panose="02020603050405020304" pitchFamily="18" charset="0"/>
              </a:rPr>
              <a:t>hành, </a:t>
            </a:r>
            <a:r>
              <a:rPr lang="en-US" sz="1800" dirty="0" err="1">
                <a:solidFill>
                  <a:schemeClr val="bg2"/>
                </a:solidFill>
                <a:latin typeface="Times New Roman" panose="02020603050405020304" pitchFamily="18" charset="0"/>
                <a:cs typeface="Times New Roman" panose="02020603050405020304" pitchFamily="18" charset="0"/>
              </a:rPr>
              <a:t>hóa</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chất</a:t>
            </a:r>
            <a:r>
              <a:rPr lang="en-US" sz="1800" dirty="0">
                <a:solidFill>
                  <a:schemeClr val="bg2"/>
                </a:solidFill>
                <a:latin typeface="Times New Roman" panose="02020603050405020304" pitchFamily="18" charset="0"/>
                <a:cs typeface="Times New Roman" panose="02020603050405020304" pitchFamily="18" charset="0"/>
              </a:rPr>
              <a:t> </a:t>
            </a:r>
            <a:r>
              <a:rPr lang="vi-VN" sz="1800" dirty="0">
                <a:solidFill>
                  <a:schemeClr val="bg2"/>
                </a:solidFill>
                <a:latin typeface="Times New Roman" panose="02020603050405020304" pitchFamily="18" charset="0"/>
                <a:cs typeface="Times New Roman" panose="02020603050405020304" pitchFamily="18" charset="0"/>
              </a:rPr>
              <a:t>còn chưa đầy đủ</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Vì</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vậy</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học</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sinh</a:t>
            </a:r>
            <a:r>
              <a:rPr lang="en-US" sz="1800" dirty="0">
                <a:solidFill>
                  <a:schemeClr val="bg2"/>
                </a:solidFill>
                <a:latin typeface="Times New Roman" panose="02020603050405020304" pitchFamily="18" charset="0"/>
                <a:cs typeface="Times New Roman" panose="02020603050405020304" pitchFamily="18" charset="0"/>
              </a:rPr>
              <a:t> </a:t>
            </a:r>
            <a:r>
              <a:rPr lang="vi-VN" sz="1800" dirty="0">
                <a:solidFill>
                  <a:schemeClr val="bg2"/>
                </a:solidFill>
                <a:latin typeface="Times New Roman" panose="02020603050405020304" pitchFamily="18" charset="0"/>
                <a:cs typeface="Times New Roman" panose="02020603050405020304" pitchFamily="18" charset="0"/>
              </a:rPr>
              <a:t>chưa thường xuyên </a:t>
            </a:r>
            <a:r>
              <a:rPr lang="en-US" sz="1800" dirty="0" err="1">
                <a:solidFill>
                  <a:schemeClr val="bg2"/>
                </a:solidFill>
                <a:latin typeface="Times New Roman" panose="02020603050405020304" pitchFamily="18" charset="0"/>
                <a:cs typeface="Times New Roman" panose="02020603050405020304" pitchFamily="18" charset="0"/>
              </a:rPr>
              <a:t>được</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tiếp</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cận</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thí</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nghiệm</a:t>
            </a:r>
            <a:r>
              <a:rPr lang="en-US" sz="1800" dirty="0">
                <a:solidFill>
                  <a:schemeClr val="bg2"/>
                </a:solidFill>
                <a:latin typeface="Times New Roman" panose="02020603050405020304" pitchFamily="18" charset="0"/>
                <a:cs typeface="Times New Roman" panose="02020603050405020304" pitchFamily="18" charset="0"/>
              </a:rPr>
              <a:t> </a:t>
            </a:r>
            <a:r>
              <a:rPr lang="en-US" sz="1800" dirty="0" err="1">
                <a:solidFill>
                  <a:schemeClr val="bg2"/>
                </a:solidFill>
                <a:latin typeface="Times New Roman" panose="02020603050405020304" pitchFamily="18" charset="0"/>
                <a:cs typeface="Times New Roman" panose="02020603050405020304" pitchFamily="18" charset="0"/>
              </a:rPr>
              <a:t>thật</a:t>
            </a:r>
            <a:r>
              <a:rPr lang="en-US" sz="1800" dirty="0">
                <a:solidFill>
                  <a:schemeClr val="bg2"/>
                </a:solidFill>
                <a:latin typeface="Times New Roman" panose="02020603050405020304" pitchFamily="18" charset="0"/>
                <a:cs typeface="Times New Roman" panose="02020603050405020304" pitchFamily="18" charset="0"/>
              </a:rPr>
              <a:t>.</a:t>
            </a:r>
          </a:p>
        </p:txBody>
      </p:sp>
      <p:sp>
        <p:nvSpPr>
          <p:cNvPr id="18" name="Shape 5">
            <a:extLst>
              <a:ext uri="{FF2B5EF4-FFF2-40B4-BE49-F238E27FC236}">
                <a16:creationId xmlns:a16="http://schemas.microsoft.com/office/drawing/2014/main" id="{92CD3304-713B-D5D4-8D37-75C056D5ED85}"/>
              </a:ext>
            </a:extLst>
          </p:cNvPr>
          <p:cNvSpPr/>
          <p:nvPr/>
        </p:nvSpPr>
        <p:spPr>
          <a:xfrm>
            <a:off x="3210784" y="2016985"/>
            <a:ext cx="2661206" cy="2222330"/>
          </a:xfrm>
          <a:prstGeom prst="roundRect">
            <a:avLst>
              <a:gd name="adj" fmla="val 1030"/>
            </a:avLst>
          </a:prstGeom>
          <a:solidFill>
            <a:srgbClr val="FFF9A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1" name="Text 7">
            <a:extLst>
              <a:ext uri="{FF2B5EF4-FFF2-40B4-BE49-F238E27FC236}">
                <a16:creationId xmlns:a16="http://schemas.microsoft.com/office/drawing/2014/main" id="{3D107C11-58C0-9B38-D4CF-09622402319E}"/>
              </a:ext>
            </a:extLst>
          </p:cNvPr>
          <p:cNvSpPr/>
          <p:nvPr/>
        </p:nvSpPr>
        <p:spPr>
          <a:xfrm>
            <a:off x="3806085" y="2136022"/>
            <a:ext cx="1328867" cy="238385"/>
          </a:xfrm>
          <a:prstGeom prst="rect">
            <a:avLst/>
          </a:prstGeom>
          <a:noFill/>
          <a:ln/>
        </p:spPr>
        <p:txBody>
          <a:bodyPr wrap="none" lIns="0" tIns="0" rIns="0" bIns="0" rtlCol="0" anchor="t"/>
          <a:lstStyle/>
          <a:p>
            <a:pPr>
              <a:lnSpc>
                <a:spcPts val="2700"/>
              </a:lnSpc>
            </a:pPr>
            <a:r>
              <a:rPr lang="en-US" sz="1800" b="1" dirty="0">
                <a:solidFill>
                  <a:schemeClr val="bg2"/>
                </a:solidFill>
                <a:latin typeface="Times New Roman" panose="02020603050405020304" pitchFamily="18" charset="0"/>
                <a:cs typeface="Times New Roman" panose="02020603050405020304" pitchFamily="18" charset="0"/>
              </a:rPr>
              <a:t>Học trực tuyến</a:t>
            </a:r>
          </a:p>
        </p:txBody>
      </p:sp>
      <p:sp>
        <p:nvSpPr>
          <p:cNvPr id="22" name="Text 8">
            <a:extLst>
              <a:ext uri="{FF2B5EF4-FFF2-40B4-BE49-F238E27FC236}">
                <a16:creationId xmlns:a16="http://schemas.microsoft.com/office/drawing/2014/main" id="{18998278-AA5C-23D8-E689-B321E2307B8F}"/>
              </a:ext>
            </a:extLst>
          </p:cNvPr>
          <p:cNvSpPr/>
          <p:nvPr/>
        </p:nvSpPr>
        <p:spPr>
          <a:xfrm>
            <a:off x="3279130" y="2471714"/>
            <a:ext cx="2473918" cy="976863"/>
          </a:xfrm>
          <a:prstGeom prst="rect">
            <a:avLst/>
          </a:prstGeom>
          <a:noFill/>
          <a:ln/>
        </p:spPr>
        <p:txBody>
          <a:bodyPr wrap="square" lIns="0" tIns="0" rIns="0" bIns="0" rtlCol="0" anchor="t"/>
          <a:lstStyle/>
          <a:p>
            <a:pPr algn="just"/>
            <a:r>
              <a:rPr lang="en-US" sz="1800" dirty="0">
                <a:solidFill>
                  <a:schemeClr val="bg2"/>
                </a:solidFill>
                <a:latin typeface="Times New Roman" panose="02020603050405020304" pitchFamily="18" charset="0"/>
                <a:cs typeface="Times New Roman" panose="02020603050405020304" pitchFamily="18" charset="0"/>
              </a:rPr>
              <a:t>Trong giai đoạn </a:t>
            </a:r>
            <a:r>
              <a:rPr lang="en-US" sz="1800" dirty="0" err="1">
                <a:solidFill>
                  <a:schemeClr val="bg2"/>
                </a:solidFill>
                <a:latin typeface="Times New Roman" panose="02020603050405020304" pitchFamily="18" charset="0"/>
                <a:cs typeface="Times New Roman" panose="02020603050405020304" pitchFamily="18" charset="0"/>
              </a:rPr>
              <a:t>học</a:t>
            </a:r>
            <a:r>
              <a:rPr lang="en-US" sz="1800" dirty="0">
                <a:solidFill>
                  <a:schemeClr val="bg2"/>
                </a:solidFill>
                <a:latin typeface="Times New Roman" panose="02020603050405020304" pitchFamily="18" charset="0"/>
                <a:cs typeface="Times New Roman" panose="02020603050405020304" pitchFamily="18" charset="0"/>
              </a:rPr>
              <a:t> </a:t>
            </a:r>
            <a:r>
              <a:rPr lang="vi-VN" sz="1800" dirty="0">
                <a:solidFill>
                  <a:schemeClr val="bg2"/>
                </a:solidFill>
                <a:latin typeface="Times New Roman" panose="02020603050405020304" pitchFamily="18" charset="0"/>
                <a:cs typeface="Times New Roman" panose="02020603050405020304" pitchFamily="18" charset="0"/>
              </a:rPr>
              <a:t>trực tuyến</a:t>
            </a:r>
            <a:r>
              <a:rPr lang="en-US" sz="1800" dirty="0">
                <a:solidFill>
                  <a:schemeClr val="bg2"/>
                </a:solidFill>
                <a:latin typeface="Times New Roman" panose="02020603050405020304" pitchFamily="18" charset="0"/>
                <a:cs typeface="Times New Roman" panose="02020603050405020304" pitchFamily="18" charset="0"/>
              </a:rPr>
              <a:t>, học sinh hầu như không có điều kiện thực hành, chỉ xem video, thiếu cảm giác "tự khám phá" và kỹ năng thao tác.</a:t>
            </a:r>
          </a:p>
        </p:txBody>
      </p:sp>
      <p:sp>
        <p:nvSpPr>
          <p:cNvPr id="23" name="Shape 9">
            <a:extLst>
              <a:ext uri="{FF2B5EF4-FFF2-40B4-BE49-F238E27FC236}">
                <a16:creationId xmlns:a16="http://schemas.microsoft.com/office/drawing/2014/main" id="{1F4A5E68-36E9-E586-6399-85A7EB067070}"/>
              </a:ext>
            </a:extLst>
          </p:cNvPr>
          <p:cNvSpPr/>
          <p:nvPr/>
        </p:nvSpPr>
        <p:spPr>
          <a:xfrm>
            <a:off x="6080073" y="2016985"/>
            <a:ext cx="2468504" cy="2222330"/>
          </a:xfrm>
          <a:prstGeom prst="roundRect">
            <a:avLst>
              <a:gd name="adj" fmla="val 1030"/>
            </a:avLst>
          </a:prstGeom>
          <a:solidFill>
            <a:srgbClr val="FF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6" name="Text 11">
            <a:extLst>
              <a:ext uri="{FF2B5EF4-FFF2-40B4-BE49-F238E27FC236}">
                <a16:creationId xmlns:a16="http://schemas.microsoft.com/office/drawing/2014/main" id="{9A411099-9332-505C-BE2C-7C1E981B4665}"/>
              </a:ext>
            </a:extLst>
          </p:cNvPr>
          <p:cNvSpPr/>
          <p:nvPr/>
        </p:nvSpPr>
        <p:spPr>
          <a:xfrm>
            <a:off x="6177331" y="2170919"/>
            <a:ext cx="1328867" cy="238385"/>
          </a:xfrm>
          <a:prstGeom prst="rect">
            <a:avLst/>
          </a:prstGeom>
          <a:noFill/>
          <a:ln/>
        </p:spPr>
        <p:txBody>
          <a:bodyPr wrap="none" lIns="0" tIns="0" rIns="0" bIns="0" rtlCol="0" anchor="t"/>
          <a:lstStyle/>
          <a:p>
            <a:pPr>
              <a:lnSpc>
                <a:spcPts val="2700"/>
              </a:lnSpc>
            </a:pPr>
            <a:r>
              <a:rPr lang="vi-VN" sz="1800" b="1" dirty="0">
                <a:solidFill>
                  <a:schemeClr val="bg2"/>
                </a:solidFill>
                <a:latin typeface="Times New Roman" panose="02020603050405020304" pitchFamily="18" charset="0"/>
                <a:cs typeface="Times New Roman" panose="02020603050405020304" pitchFamily="18" charset="0"/>
              </a:rPr>
              <a:t>Hứng thú của học sinh</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27" name="Text 12">
            <a:extLst>
              <a:ext uri="{FF2B5EF4-FFF2-40B4-BE49-F238E27FC236}">
                <a16:creationId xmlns:a16="http://schemas.microsoft.com/office/drawing/2014/main" id="{1DD30E51-46CA-CF51-8B0B-3B1EBC70AC96}"/>
              </a:ext>
            </a:extLst>
          </p:cNvPr>
          <p:cNvSpPr/>
          <p:nvPr/>
        </p:nvSpPr>
        <p:spPr>
          <a:xfrm>
            <a:off x="6177331" y="2513117"/>
            <a:ext cx="2273988" cy="940421"/>
          </a:xfrm>
          <a:prstGeom prst="rect">
            <a:avLst/>
          </a:prstGeom>
          <a:noFill/>
          <a:ln/>
        </p:spPr>
        <p:txBody>
          <a:bodyPr wrap="square" lIns="0" tIns="0" rIns="0" bIns="0" rtlCol="0" anchor="t"/>
          <a:lstStyle/>
          <a:p>
            <a:pPr algn="just"/>
            <a:r>
              <a:rPr lang="en-US" sz="1800" dirty="0">
                <a:solidFill>
                  <a:schemeClr val="bg2"/>
                </a:solidFill>
                <a:latin typeface="Times New Roman" panose="02020603050405020304" pitchFamily="18" charset="0"/>
                <a:cs typeface="Times New Roman" panose="02020603050405020304" pitchFamily="18" charset="0"/>
              </a:rPr>
              <a:t>Việc thiếu trải nghiệm thực tế khiến học sinh cảm thấy môn học khô khan, thiếu hứng thú và giảm niềm tin khoa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21" grpId="0" animBg="1"/>
      <p:bldP spid="22"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FEBA14-C2AE-DAC1-432E-B4904A44418C}"/>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5566;p37">
            <a:extLst>
              <a:ext uri="{FF2B5EF4-FFF2-40B4-BE49-F238E27FC236}">
                <a16:creationId xmlns:a16="http://schemas.microsoft.com/office/drawing/2014/main" id="{B76EDB29-AE1E-98D3-FD08-8607B21E4087}"/>
              </a:ext>
            </a:extLst>
          </p:cNvPr>
          <p:cNvSpPr txBox="1">
            <a:spLocks/>
          </p:cNvSpPr>
          <p:nvPr/>
        </p:nvSpPr>
        <p:spPr>
          <a:xfrm>
            <a:off x="645842" y="206099"/>
            <a:ext cx="7928664" cy="118647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IM Fell English SC"/>
              <a:buNone/>
              <a:defRPr sz="4000" b="0" i="0" u="none" strike="noStrike" cap="none">
                <a:solidFill>
                  <a:schemeClr val="dk1"/>
                </a:solidFill>
                <a:latin typeface="IM Fell English SC"/>
                <a:ea typeface="IM Fell English SC"/>
                <a:cs typeface="IM Fell English SC"/>
                <a:sym typeface="IM Fell English SC"/>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lnSpc>
                <a:spcPct val="100000"/>
              </a:lnSpc>
            </a:pPr>
            <a:r>
              <a:rPr lang="en-US" sz="2400" b="1" dirty="0" err="1">
                <a:solidFill>
                  <a:schemeClr val="bg2"/>
                </a:solidFill>
                <a:latin typeface="Times New Roman" panose="02020603050405020304" pitchFamily="18" charset="0"/>
                <a:cs typeface="Times New Roman" panose="02020603050405020304" pitchFamily="18" charset="0"/>
              </a:rPr>
              <a:t>Hứng</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thú</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học</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tập</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đối</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với</a:t>
            </a:r>
            <a:r>
              <a:rPr lang="en-US" sz="2400" b="1" dirty="0">
                <a:solidFill>
                  <a:schemeClr val="bg2"/>
                </a:solidFill>
                <a:latin typeface="Times New Roman" panose="02020603050405020304" pitchFamily="18" charset="0"/>
                <a:cs typeface="Times New Roman" panose="02020603050405020304" pitchFamily="18" charset="0"/>
              </a:rPr>
              <a:t> </a:t>
            </a:r>
            <a:r>
              <a:rPr lang="en-US" sz="2400" b="1" dirty="0" err="1">
                <a:solidFill>
                  <a:schemeClr val="bg2"/>
                </a:solidFill>
                <a:latin typeface="Times New Roman" panose="02020603050405020304" pitchFamily="18" charset="0"/>
                <a:cs typeface="Times New Roman" panose="02020603050405020304" pitchFamily="18" charset="0"/>
              </a:rPr>
              <a:t>môn</a:t>
            </a:r>
            <a:r>
              <a:rPr lang="en-US" sz="2400" b="1" dirty="0">
                <a:solidFill>
                  <a:schemeClr val="bg2"/>
                </a:solidFill>
                <a:latin typeface="Times New Roman" panose="02020603050405020304" pitchFamily="18" charset="0"/>
                <a:cs typeface="Times New Roman" panose="02020603050405020304" pitchFamily="18" charset="0"/>
              </a:rPr>
              <a:t> khoa</a:t>
            </a:r>
            <a:r>
              <a:rPr lang="vi-VN" sz="2400" b="1" dirty="0">
                <a:solidFill>
                  <a:schemeClr val="bg2"/>
                </a:solidFill>
                <a:latin typeface="Times New Roman" panose="02020603050405020304" pitchFamily="18" charset="0"/>
                <a:cs typeface="Times New Roman" panose="02020603050405020304" pitchFamily="18" charset="0"/>
              </a:rPr>
              <a:t> học tự nhiên </a:t>
            </a:r>
            <a:endParaRPr lang="en-US" sz="2400" b="1" dirty="0">
              <a:solidFill>
                <a:schemeClr val="bg2"/>
              </a:solidFill>
              <a:latin typeface="Times New Roman" panose="02020603050405020304" pitchFamily="18" charset="0"/>
              <a:cs typeface="Times New Roman" panose="02020603050405020304" pitchFamily="18" charset="0"/>
            </a:endParaRPr>
          </a:p>
          <a:p>
            <a:pPr>
              <a:lnSpc>
                <a:spcPct val="100000"/>
              </a:lnSpc>
            </a:pPr>
            <a:r>
              <a:rPr lang="vi-VN" sz="2400" b="1" dirty="0">
                <a:solidFill>
                  <a:schemeClr val="bg2"/>
                </a:solidFill>
                <a:latin typeface="Times New Roman" panose="02020603050405020304" pitchFamily="18" charset="0"/>
                <a:cs typeface="Times New Roman" panose="02020603050405020304" pitchFamily="18" charset="0"/>
              </a:rPr>
              <a:t>phần chất và sự biến đổi của chất</a:t>
            </a:r>
            <a:endParaRPr lang="en-US" sz="2400" b="1" dirty="0">
              <a:solidFill>
                <a:schemeClr val="bg2"/>
              </a:solidFill>
              <a:latin typeface="Times New Roman" panose="02020603050405020304" pitchFamily="18" charset="0"/>
              <a:cs typeface="Times New Roman" panose="02020603050405020304" pitchFamily="18" charset="0"/>
            </a:endParaRPr>
          </a:p>
        </p:txBody>
      </p:sp>
      <p:graphicFrame>
        <p:nvGraphicFramePr>
          <p:cNvPr id="350" name="Chart 349">
            <a:extLst>
              <a:ext uri="{FF2B5EF4-FFF2-40B4-BE49-F238E27FC236}">
                <a16:creationId xmlns:a16="http://schemas.microsoft.com/office/drawing/2014/main" id="{89AB5264-D9EF-87D6-A705-67DF05B13E44}"/>
              </a:ext>
            </a:extLst>
          </p:cNvPr>
          <p:cNvGraphicFramePr/>
          <p:nvPr>
            <p:extLst>
              <p:ext uri="{D42A27DB-BD31-4B8C-83A1-F6EECF244321}">
                <p14:modId xmlns:p14="http://schemas.microsoft.com/office/powerpoint/2010/main" val="2351292979"/>
              </p:ext>
            </p:extLst>
          </p:nvPr>
        </p:nvGraphicFramePr>
        <p:xfrm>
          <a:off x="927148" y="1313223"/>
          <a:ext cx="7366053" cy="3229873"/>
        </p:xfrm>
        <a:graphic>
          <a:graphicData uri="http://schemas.openxmlformats.org/drawingml/2006/chart">
            <c:chart xmlns:c="http://schemas.openxmlformats.org/drawingml/2006/chart" xmlns:r="http://schemas.openxmlformats.org/officeDocument/2006/relationships" r:id="rId2"/>
          </a:graphicData>
        </a:graphic>
      </p:graphicFrame>
      <p:sp>
        <p:nvSpPr>
          <p:cNvPr id="352" name="TextBox 351">
            <a:extLst>
              <a:ext uri="{FF2B5EF4-FFF2-40B4-BE49-F238E27FC236}">
                <a16:creationId xmlns:a16="http://schemas.microsoft.com/office/drawing/2014/main" id="{18CB7DE6-A59C-2063-C34D-2B1555BFC961}"/>
              </a:ext>
            </a:extLst>
          </p:cNvPr>
          <p:cNvSpPr txBox="1"/>
          <p:nvPr/>
        </p:nvSpPr>
        <p:spPr>
          <a:xfrm>
            <a:off x="184694" y="4443195"/>
            <a:ext cx="9027041" cy="380489"/>
          </a:xfrm>
          <a:prstGeom prst="rect">
            <a:avLst/>
          </a:prstGeom>
          <a:noFill/>
        </p:spPr>
        <p:txBody>
          <a:bodyPr wrap="square">
            <a:spAutoFit/>
          </a:bodyPr>
          <a:lstStyle/>
          <a:p>
            <a:pPr algn="ctr">
              <a:lnSpc>
                <a:spcPct val="130000"/>
              </a:lnSpc>
              <a:spcAft>
                <a:spcPts val="800"/>
              </a:spcAft>
              <a:buNone/>
            </a:pP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khoa học tự nhiên</a:t>
            </a:r>
            <a:r>
              <a:rPr lang="vi-VN" sz="1600" i="1" dirty="0">
                <a:solidFill>
                  <a:schemeClr val="bg2"/>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6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8B</a:t>
            </a:r>
            <a:endParaRPr lang="en-US" sz="1600"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02515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0"/>
                                        </p:tgtEl>
                                        <p:attrNameLst>
                                          <p:attrName>style.visibility</p:attrName>
                                        </p:attrNameLst>
                                      </p:cBhvr>
                                      <p:to>
                                        <p:strVal val="visible"/>
                                      </p:to>
                                    </p:set>
                                    <p:anim calcmode="lin" valueType="num">
                                      <p:cBhvr additive="base">
                                        <p:cTn id="7" dur="500" fill="hold"/>
                                        <p:tgtEl>
                                          <p:spTgt spid="350"/>
                                        </p:tgtEl>
                                        <p:attrNameLst>
                                          <p:attrName>ppt_x</p:attrName>
                                        </p:attrNameLst>
                                      </p:cBhvr>
                                      <p:tavLst>
                                        <p:tav tm="0">
                                          <p:val>
                                            <p:strVal val="#ppt_x"/>
                                          </p:val>
                                        </p:tav>
                                        <p:tav tm="100000">
                                          <p:val>
                                            <p:strVal val="#ppt_x"/>
                                          </p:val>
                                        </p:tav>
                                      </p:tavLst>
                                    </p:anim>
                                    <p:anim calcmode="lin" valueType="num">
                                      <p:cBhvr additive="base">
                                        <p:cTn id="8" dur="500" fill="hold"/>
                                        <p:tgtEl>
                                          <p:spTgt spid="3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2"/>
                                        </p:tgtEl>
                                        <p:attrNameLst>
                                          <p:attrName>style.visibility</p:attrName>
                                        </p:attrNameLst>
                                      </p:cBhvr>
                                      <p:to>
                                        <p:strVal val="visible"/>
                                      </p:to>
                                    </p:set>
                                    <p:anim calcmode="lin" valueType="num">
                                      <p:cBhvr additive="base">
                                        <p:cTn id="13" dur="500" fill="hold"/>
                                        <p:tgtEl>
                                          <p:spTgt spid="352"/>
                                        </p:tgtEl>
                                        <p:attrNameLst>
                                          <p:attrName>ppt_x</p:attrName>
                                        </p:attrNameLst>
                                      </p:cBhvr>
                                      <p:tavLst>
                                        <p:tav tm="0">
                                          <p:val>
                                            <p:strVal val="#ppt_x"/>
                                          </p:val>
                                        </p:tav>
                                        <p:tav tm="100000">
                                          <p:val>
                                            <p:strVal val="#ppt_x"/>
                                          </p:val>
                                        </p:tav>
                                      </p:tavLst>
                                    </p:anim>
                                    <p:anim calcmode="lin" valueType="num">
                                      <p:cBhvr additive="base">
                                        <p:cTn id="14" dur="500" fill="hold"/>
                                        <p:tgtEl>
                                          <p:spTgt spid="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0" grpId="0">
        <p:bldAsOne/>
      </p:bldGraphic>
      <p:bldP spid="3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36"/>
        <p:cNvGrpSpPr/>
        <p:nvPr/>
      </p:nvGrpSpPr>
      <p:grpSpPr>
        <a:xfrm>
          <a:off x="0" y="0"/>
          <a:ext cx="0" cy="0"/>
          <a:chOff x="0" y="0"/>
          <a:chExt cx="0" cy="0"/>
        </a:xfrm>
      </p:grpSpPr>
      <p:sp>
        <p:nvSpPr>
          <p:cNvPr id="7426" name="Rectangle 7425">
            <a:extLst>
              <a:ext uri="{FF2B5EF4-FFF2-40B4-BE49-F238E27FC236}">
                <a16:creationId xmlns:a16="http://schemas.microsoft.com/office/drawing/2014/main" id="{6697C11C-8EF8-2BA6-9762-3CFB5899495D}"/>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5463;p35">
            <a:extLst>
              <a:ext uri="{FF2B5EF4-FFF2-40B4-BE49-F238E27FC236}">
                <a16:creationId xmlns:a16="http://schemas.microsoft.com/office/drawing/2014/main" id="{B4168680-35E9-42F0-0FA1-FB29B561BC34}"/>
              </a:ext>
            </a:extLst>
          </p:cNvPr>
          <p:cNvSpPr txBox="1">
            <a:spLocks/>
          </p:cNvSpPr>
          <p:nvPr/>
        </p:nvSpPr>
        <p:spPr>
          <a:xfrm>
            <a:off x="-925827" y="79825"/>
            <a:ext cx="688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IM Fell English SC"/>
              <a:buNone/>
              <a:defRPr sz="4000" b="0" i="0" u="none" strike="noStrike" cap="none">
                <a:solidFill>
                  <a:schemeClr val="dk1"/>
                </a:solidFill>
                <a:latin typeface="IM Fell English SC"/>
                <a:ea typeface="IM Fell English SC"/>
                <a:cs typeface="IM Fell English SC"/>
                <a:sym typeface="IM Fell English SC"/>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800" b="1" dirty="0">
                <a:solidFill>
                  <a:schemeClr val="bg2"/>
                </a:solidFill>
                <a:latin typeface="Times New Roman" panose="02020603050405020304" pitchFamily="18" charset="0"/>
                <a:cs typeface="Times New Roman" panose="02020603050405020304" pitchFamily="18" charset="0"/>
              </a:rPr>
              <a:t>II. </a:t>
            </a:r>
            <a:r>
              <a:rPr lang="en-US" sz="2800" b="1" dirty="0" err="1">
                <a:solidFill>
                  <a:schemeClr val="bg2"/>
                </a:solidFill>
                <a:latin typeface="Times New Roman" panose="02020603050405020304" pitchFamily="18" charset="0"/>
                <a:cs typeface="Times New Roman" panose="02020603050405020304" pitchFamily="18" charset="0"/>
              </a:rPr>
              <a:t>Nội</a:t>
            </a:r>
            <a:r>
              <a:rPr lang="en-US" sz="2800" b="1" dirty="0">
                <a:solidFill>
                  <a:schemeClr val="bg2"/>
                </a:solidFill>
                <a:latin typeface="Times New Roman" panose="02020603050405020304" pitchFamily="18" charset="0"/>
                <a:cs typeface="Times New Roman" panose="02020603050405020304" pitchFamily="18" charset="0"/>
              </a:rPr>
              <a:t> dung </a:t>
            </a:r>
            <a:r>
              <a:rPr lang="en-US" sz="2800" b="1" dirty="0" err="1">
                <a:solidFill>
                  <a:schemeClr val="bg2"/>
                </a:solidFill>
                <a:latin typeface="Times New Roman" panose="02020603050405020304" pitchFamily="18" charset="0"/>
                <a:cs typeface="Times New Roman" panose="02020603050405020304" pitchFamily="18" charset="0"/>
              </a:rPr>
              <a:t>biện</a:t>
            </a:r>
            <a:r>
              <a:rPr lang="en-US" sz="2800" b="1" dirty="0">
                <a:solidFill>
                  <a:schemeClr val="bg2"/>
                </a:solidFill>
                <a:latin typeface="Times New Roman" panose="02020603050405020304" pitchFamily="18" charset="0"/>
                <a:cs typeface="Times New Roman" panose="02020603050405020304" pitchFamily="18" charset="0"/>
              </a:rPr>
              <a:t> </a:t>
            </a:r>
            <a:r>
              <a:rPr lang="en-US" sz="2800" b="1" dirty="0" err="1">
                <a:solidFill>
                  <a:schemeClr val="bg2"/>
                </a:solidFill>
                <a:latin typeface="Times New Roman" panose="02020603050405020304" pitchFamily="18" charset="0"/>
                <a:cs typeface="Times New Roman" panose="02020603050405020304" pitchFamily="18" charset="0"/>
              </a:rPr>
              <a:t>pháp</a:t>
            </a:r>
            <a:endParaRPr lang="en-US" sz="2800" b="1" dirty="0">
              <a:solidFill>
                <a:schemeClr val="bg2"/>
              </a:solidFill>
              <a:latin typeface="Times New Roman" panose="02020603050405020304" pitchFamily="18" charset="0"/>
              <a:cs typeface="Times New Roman" panose="02020603050405020304" pitchFamily="18" charset="0"/>
            </a:endParaRPr>
          </a:p>
        </p:txBody>
      </p:sp>
      <p:grpSp>
        <p:nvGrpSpPr>
          <p:cNvPr id="5" name="Google Shape;6682;p42">
            <a:extLst>
              <a:ext uri="{FF2B5EF4-FFF2-40B4-BE49-F238E27FC236}">
                <a16:creationId xmlns:a16="http://schemas.microsoft.com/office/drawing/2014/main" id="{26EDCBBD-C106-B224-FC89-88994506D6FA}"/>
              </a:ext>
            </a:extLst>
          </p:cNvPr>
          <p:cNvGrpSpPr/>
          <p:nvPr/>
        </p:nvGrpSpPr>
        <p:grpSpPr>
          <a:xfrm>
            <a:off x="786760" y="714139"/>
            <a:ext cx="602929" cy="572700"/>
            <a:chOff x="60038" y="494995"/>
            <a:chExt cx="840418" cy="840520"/>
          </a:xfrm>
          <a:scene3d>
            <a:camera prst="orthographicFront">
              <a:rot lat="0" lon="0" rev="0"/>
            </a:camera>
            <a:lightRig rig="balanced" dir="t">
              <a:rot lat="0" lon="0" rev="8700000"/>
            </a:lightRig>
          </a:scene3d>
        </p:grpSpPr>
        <p:sp>
          <p:nvSpPr>
            <p:cNvPr id="6" name="Google Shape;6683;p42">
              <a:extLst>
                <a:ext uri="{FF2B5EF4-FFF2-40B4-BE49-F238E27FC236}">
                  <a16:creationId xmlns:a16="http://schemas.microsoft.com/office/drawing/2014/main" id="{5EA02AD2-B4E7-9080-1655-48AF8CD87647}"/>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7" name="Google Shape;6684;p42">
              <a:extLst>
                <a:ext uri="{FF2B5EF4-FFF2-40B4-BE49-F238E27FC236}">
                  <a16:creationId xmlns:a16="http://schemas.microsoft.com/office/drawing/2014/main" id="{1FDE4130-A784-0599-1B2D-3F84347470C6}"/>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D9112E"/>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marL="0" lvl="0" indent="0" algn="ctr" rtl="0">
                <a:spcBef>
                  <a:spcPts val="0"/>
                </a:spcBef>
                <a:spcAft>
                  <a:spcPts val="0"/>
                </a:spcAft>
                <a:buNone/>
              </a:pPr>
              <a:r>
                <a:rPr lang="vi-VN" sz="20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1</a:t>
              </a:r>
              <a:endParaRPr sz="20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8" name="Google Shape;6679;p42">
            <a:extLst>
              <a:ext uri="{FF2B5EF4-FFF2-40B4-BE49-F238E27FC236}">
                <a16:creationId xmlns:a16="http://schemas.microsoft.com/office/drawing/2014/main" id="{823319D9-38B9-3856-92E5-C3B4C6E13D66}"/>
              </a:ext>
            </a:extLst>
          </p:cNvPr>
          <p:cNvSpPr txBox="1"/>
          <p:nvPr/>
        </p:nvSpPr>
        <p:spPr>
          <a:xfrm>
            <a:off x="1389689" y="833168"/>
            <a:ext cx="6711864" cy="31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600" b="1">
                <a:solidFill>
                  <a:schemeClr val="accent2">
                    <a:lumMod val="25000"/>
                  </a:schemeClr>
                </a:solidFill>
                <a:latin typeface="Times New Roman" panose="02020603050405020304" pitchFamily="18" charset="0"/>
                <a:ea typeface="IM Fell English SC"/>
                <a:cs typeface="Times New Roman" panose="02020603050405020304" pitchFamily="18" charset="0"/>
              </a:defRPr>
            </a:lvl1pPr>
          </a:lstStyle>
          <a:p>
            <a:r>
              <a:rPr lang="en-US" sz="2000" dirty="0" err="1">
                <a:solidFill>
                  <a:schemeClr val="bg2"/>
                </a:solidFill>
              </a:rPr>
              <a:t>Căn</a:t>
            </a:r>
            <a:r>
              <a:rPr lang="en-US" sz="2000" dirty="0">
                <a:solidFill>
                  <a:schemeClr val="bg2"/>
                </a:solidFill>
              </a:rPr>
              <a:t> </a:t>
            </a:r>
            <a:r>
              <a:rPr lang="en-US" sz="2000" dirty="0" err="1">
                <a:solidFill>
                  <a:schemeClr val="bg2"/>
                </a:solidFill>
              </a:rPr>
              <a:t>cứ</a:t>
            </a:r>
            <a:r>
              <a:rPr lang="en-US" sz="2000" dirty="0">
                <a:solidFill>
                  <a:schemeClr val="bg2"/>
                </a:solidFill>
              </a:rPr>
              <a:t> </a:t>
            </a:r>
            <a:r>
              <a:rPr lang="en-US" sz="2000" dirty="0" err="1">
                <a:solidFill>
                  <a:schemeClr val="bg2"/>
                </a:solidFill>
              </a:rPr>
              <a:t>và</a:t>
            </a:r>
            <a:r>
              <a:rPr lang="en-US" sz="2000" dirty="0">
                <a:solidFill>
                  <a:schemeClr val="bg2"/>
                </a:solidFill>
              </a:rPr>
              <a:t> </a:t>
            </a:r>
            <a:r>
              <a:rPr lang="en-US" sz="2000" dirty="0" err="1">
                <a:solidFill>
                  <a:schemeClr val="bg2"/>
                </a:solidFill>
              </a:rPr>
              <a:t>định</a:t>
            </a:r>
            <a:r>
              <a:rPr lang="en-US" sz="2000" dirty="0">
                <a:solidFill>
                  <a:schemeClr val="bg2"/>
                </a:solidFill>
              </a:rPr>
              <a:t> </a:t>
            </a:r>
            <a:r>
              <a:rPr lang="en-US" sz="2000" dirty="0" err="1">
                <a:solidFill>
                  <a:schemeClr val="bg2"/>
                </a:solidFill>
              </a:rPr>
              <a:t>hướng</a:t>
            </a:r>
            <a:r>
              <a:rPr lang="en-US" sz="2000" dirty="0">
                <a:solidFill>
                  <a:schemeClr val="bg2"/>
                </a:solidFill>
              </a:rPr>
              <a:t> </a:t>
            </a:r>
            <a:r>
              <a:rPr lang="en-US" sz="2000" dirty="0" err="1">
                <a:solidFill>
                  <a:schemeClr val="bg2"/>
                </a:solidFill>
              </a:rPr>
              <a:t>sử</a:t>
            </a:r>
            <a:r>
              <a:rPr lang="en-US" sz="2000" dirty="0">
                <a:solidFill>
                  <a:schemeClr val="bg2"/>
                </a:solidFill>
              </a:rPr>
              <a:t> </a:t>
            </a:r>
            <a:r>
              <a:rPr lang="en-US" sz="2000" dirty="0" err="1">
                <a:solidFill>
                  <a:schemeClr val="bg2"/>
                </a:solidFill>
              </a:rPr>
              <a:t>dụng</a:t>
            </a:r>
            <a:r>
              <a:rPr lang="en-US" sz="2000" dirty="0">
                <a:solidFill>
                  <a:schemeClr val="bg2"/>
                </a:solidFill>
              </a:rPr>
              <a:t> </a:t>
            </a:r>
            <a:r>
              <a:rPr lang="en-US" sz="2000" dirty="0" err="1">
                <a:solidFill>
                  <a:schemeClr val="bg2"/>
                </a:solidFill>
              </a:rPr>
              <a:t>thí</a:t>
            </a:r>
            <a:r>
              <a:rPr lang="en-US" sz="2000" dirty="0">
                <a:solidFill>
                  <a:schemeClr val="bg2"/>
                </a:solidFill>
              </a:rPr>
              <a:t> </a:t>
            </a:r>
            <a:r>
              <a:rPr lang="en-US" sz="2000" dirty="0" err="1">
                <a:solidFill>
                  <a:schemeClr val="bg2"/>
                </a:solidFill>
              </a:rPr>
              <a:t>nghiệm</a:t>
            </a:r>
            <a:r>
              <a:rPr lang="en-US" sz="2000" dirty="0">
                <a:solidFill>
                  <a:schemeClr val="bg2"/>
                </a:solidFill>
              </a:rPr>
              <a:t> </a:t>
            </a:r>
            <a:r>
              <a:rPr lang="en-US" sz="2000" dirty="0" err="1">
                <a:solidFill>
                  <a:schemeClr val="bg2"/>
                </a:solidFill>
              </a:rPr>
              <a:t>ảo</a:t>
            </a:r>
            <a:r>
              <a:rPr lang="en-US" sz="2000" dirty="0">
                <a:solidFill>
                  <a:schemeClr val="bg2"/>
                </a:solidFill>
              </a:rPr>
              <a:t> </a:t>
            </a:r>
            <a:r>
              <a:rPr lang="en-US" sz="2000" dirty="0" err="1">
                <a:solidFill>
                  <a:schemeClr val="bg2"/>
                </a:solidFill>
              </a:rPr>
              <a:t>trong</a:t>
            </a:r>
            <a:r>
              <a:rPr lang="en-US" sz="2000" dirty="0">
                <a:solidFill>
                  <a:schemeClr val="bg2"/>
                </a:solidFill>
              </a:rPr>
              <a:t> </a:t>
            </a:r>
            <a:r>
              <a:rPr lang="en-US" sz="2000" dirty="0" err="1">
                <a:solidFill>
                  <a:schemeClr val="bg2"/>
                </a:solidFill>
              </a:rPr>
              <a:t>dạy</a:t>
            </a:r>
            <a:r>
              <a:rPr lang="en-US" sz="2000" dirty="0">
                <a:solidFill>
                  <a:schemeClr val="bg2"/>
                </a:solidFill>
              </a:rPr>
              <a:t> </a:t>
            </a:r>
            <a:r>
              <a:rPr lang="en-US" sz="2000" dirty="0" err="1">
                <a:solidFill>
                  <a:schemeClr val="bg2"/>
                </a:solidFill>
              </a:rPr>
              <a:t>học</a:t>
            </a:r>
            <a:endParaRPr lang="vi-VN" sz="2000" dirty="0">
              <a:solidFill>
                <a:schemeClr val="bg2"/>
              </a:solidFill>
              <a:sym typeface="IM Fell English SC"/>
            </a:endParaRPr>
          </a:p>
        </p:txBody>
      </p:sp>
      <p:graphicFrame>
        <p:nvGraphicFramePr>
          <p:cNvPr id="7431" name="Diagram 7430">
            <a:extLst>
              <a:ext uri="{FF2B5EF4-FFF2-40B4-BE49-F238E27FC236}">
                <a16:creationId xmlns:a16="http://schemas.microsoft.com/office/drawing/2014/main" id="{5E1252A6-89D0-87B0-A706-48E22AB0BB8F}"/>
              </a:ext>
            </a:extLst>
          </p:cNvPr>
          <p:cNvGraphicFramePr/>
          <p:nvPr>
            <p:extLst>
              <p:ext uri="{D42A27DB-BD31-4B8C-83A1-F6EECF244321}">
                <p14:modId xmlns:p14="http://schemas.microsoft.com/office/powerpoint/2010/main" val="3629575178"/>
              </p:ext>
            </p:extLst>
          </p:nvPr>
        </p:nvGraphicFramePr>
        <p:xfrm>
          <a:off x="1593866" y="1894052"/>
          <a:ext cx="5691699" cy="3108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433" name="Google Shape;6683;p42">
            <a:extLst>
              <a:ext uri="{FF2B5EF4-FFF2-40B4-BE49-F238E27FC236}">
                <a16:creationId xmlns:a16="http://schemas.microsoft.com/office/drawing/2014/main" id="{6521198E-98B1-0296-3B48-CFABDE24F043}"/>
              </a:ext>
            </a:extLst>
          </p:cNvPr>
          <p:cNvSpPr/>
          <p:nvPr/>
        </p:nvSpPr>
        <p:spPr>
          <a:xfrm>
            <a:off x="1443569" y="1847248"/>
            <a:ext cx="418769" cy="436111"/>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bg2"/>
                </a:solidFill>
                <a:latin typeface="Times New Roman" panose="02020603050405020304" pitchFamily="18" charset="0"/>
                <a:cs typeface="Times New Roman" panose="02020603050405020304" pitchFamily="18" charset="0"/>
              </a:rPr>
              <a:t>1</a:t>
            </a:r>
          </a:p>
        </p:txBody>
      </p:sp>
      <p:sp>
        <p:nvSpPr>
          <p:cNvPr id="7435" name="Google Shape;6683;p42">
            <a:extLst>
              <a:ext uri="{FF2B5EF4-FFF2-40B4-BE49-F238E27FC236}">
                <a16:creationId xmlns:a16="http://schemas.microsoft.com/office/drawing/2014/main" id="{393E7FD1-909B-A32D-61AA-D9C0A5AD90CA}"/>
              </a:ext>
            </a:extLst>
          </p:cNvPr>
          <p:cNvSpPr/>
          <p:nvPr/>
        </p:nvSpPr>
        <p:spPr>
          <a:xfrm>
            <a:off x="1443570" y="2554630"/>
            <a:ext cx="418769" cy="436111"/>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bg2"/>
                </a:solidFill>
                <a:latin typeface="Times New Roman" panose="02020603050405020304" pitchFamily="18" charset="0"/>
                <a:cs typeface="Times New Roman" panose="02020603050405020304" pitchFamily="18" charset="0"/>
              </a:rPr>
              <a:t>2</a:t>
            </a:r>
          </a:p>
        </p:txBody>
      </p:sp>
      <p:sp>
        <p:nvSpPr>
          <p:cNvPr id="7436" name="Google Shape;6683;p42">
            <a:extLst>
              <a:ext uri="{FF2B5EF4-FFF2-40B4-BE49-F238E27FC236}">
                <a16:creationId xmlns:a16="http://schemas.microsoft.com/office/drawing/2014/main" id="{D6A724A3-1FC7-E0A1-9940-982BFA15251F}"/>
              </a:ext>
            </a:extLst>
          </p:cNvPr>
          <p:cNvSpPr/>
          <p:nvPr/>
        </p:nvSpPr>
        <p:spPr>
          <a:xfrm>
            <a:off x="1443569" y="3182614"/>
            <a:ext cx="418769" cy="436111"/>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bg2"/>
                </a:solidFill>
                <a:latin typeface="Times New Roman" panose="02020603050405020304" pitchFamily="18" charset="0"/>
                <a:cs typeface="Times New Roman" panose="02020603050405020304" pitchFamily="18" charset="0"/>
              </a:rPr>
              <a:t>3</a:t>
            </a:r>
          </a:p>
        </p:txBody>
      </p:sp>
      <p:sp>
        <p:nvSpPr>
          <p:cNvPr id="7437" name="Google Shape;6683;p42">
            <a:extLst>
              <a:ext uri="{FF2B5EF4-FFF2-40B4-BE49-F238E27FC236}">
                <a16:creationId xmlns:a16="http://schemas.microsoft.com/office/drawing/2014/main" id="{A6CACD2A-A3F9-2E5B-9829-F9A70EB62B9A}"/>
              </a:ext>
            </a:extLst>
          </p:cNvPr>
          <p:cNvSpPr/>
          <p:nvPr/>
        </p:nvSpPr>
        <p:spPr>
          <a:xfrm>
            <a:off x="1443569" y="3783321"/>
            <a:ext cx="418769" cy="436111"/>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bg2"/>
                </a:solidFill>
                <a:latin typeface="Times New Roman" panose="02020603050405020304" pitchFamily="18" charset="0"/>
                <a:cs typeface="Times New Roman" panose="02020603050405020304" pitchFamily="18" charset="0"/>
              </a:rPr>
              <a:t>4</a:t>
            </a:r>
          </a:p>
        </p:txBody>
      </p:sp>
      <p:sp>
        <p:nvSpPr>
          <p:cNvPr id="7438" name="Google Shape;6683;p42">
            <a:extLst>
              <a:ext uri="{FF2B5EF4-FFF2-40B4-BE49-F238E27FC236}">
                <a16:creationId xmlns:a16="http://schemas.microsoft.com/office/drawing/2014/main" id="{77445FAE-FEAE-115D-BAED-702D740A11E9}"/>
              </a:ext>
            </a:extLst>
          </p:cNvPr>
          <p:cNvSpPr/>
          <p:nvPr/>
        </p:nvSpPr>
        <p:spPr>
          <a:xfrm>
            <a:off x="1443569" y="4444783"/>
            <a:ext cx="418769" cy="436111"/>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a:solidFill>
                  <a:schemeClr val="bg2"/>
                </a:solidFill>
                <a:latin typeface="Times New Roman" panose="02020603050405020304" pitchFamily="18" charset="0"/>
                <a:cs typeface="Times New Roman" panose="02020603050405020304" pitchFamily="18" charset="0"/>
              </a:rPr>
              <a:t>5</a:t>
            </a:r>
          </a:p>
        </p:txBody>
      </p:sp>
      <p:grpSp>
        <p:nvGrpSpPr>
          <p:cNvPr id="2" name="Google Shape;6682;p42">
            <a:extLst>
              <a:ext uri="{FF2B5EF4-FFF2-40B4-BE49-F238E27FC236}">
                <a16:creationId xmlns:a16="http://schemas.microsoft.com/office/drawing/2014/main" id="{29D937F3-6BF4-03D0-EF46-B8C53DD9E365}"/>
              </a:ext>
            </a:extLst>
          </p:cNvPr>
          <p:cNvGrpSpPr/>
          <p:nvPr/>
        </p:nvGrpSpPr>
        <p:grpSpPr>
          <a:xfrm>
            <a:off x="1425363" y="1182541"/>
            <a:ext cx="556645" cy="550706"/>
            <a:chOff x="60038" y="494995"/>
            <a:chExt cx="840418" cy="840520"/>
          </a:xfrm>
          <a:scene3d>
            <a:camera prst="orthographicFront">
              <a:rot lat="0" lon="0" rev="0"/>
            </a:camera>
            <a:lightRig rig="balanced" dir="t">
              <a:rot lat="0" lon="0" rev="8700000"/>
            </a:lightRig>
          </a:scene3d>
        </p:grpSpPr>
        <p:sp>
          <p:nvSpPr>
            <p:cNvPr id="3" name="Google Shape;6683;p42">
              <a:extLst>
                <a:ext uri="{FF2B5EF4-FFF2-40B4-BE49-F238E27FC236}">
                  <a16:creationId xmlns:a16="http://schemas.microsoft.com/office/drawing/2014/main" id="{485D46C4-98D2-E7F8-C051-ACE84AA83BFE}"/>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1"/>
                </a:solidFill>
                <a:latin typeface="Times New Roman" panose="02020603050405020304" pitchFamily="18" charset="0"/>
                <a:cs typeface="Times New Roman" panose="02020603050405020304" pitchFamily="18" charset="0"/>
              </a:endParaRPr>
            </a:p>
          </p:txBody>
        </p:sp>
        <p:sp>
          <p:nvSpPr>
            <p:cNvPr id="7424" name="Google Shape;6684;p42">
              <a:extLst>
                <a:ext uri="{FF2B5EF4-FFF2-40B4-BE49-F238E27FC236}">
                  <a16:creationId xmlns:a16="http://schemas.microsoft.com/office/drawing/2014/main" id="{8CC78A90-8B71-9E27-C762-99DA4A572091}"/>
                </a:ext>
              </a:extLst>
            </p:cNvPr>
            <p:cNvSpPr/>
            <p:nvPr/>
          </p:nvSpPr>
          <p:spPr>
            <a:xfrm>
              <a:off x="154381" y="589372"/>
              <a:ext cx="677221"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F7474B"/>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marL="0" lvl="0" indent="0" algn="ctr" rtl="0">
                <a:spcBef>
                  <a:spcPts val="0"/>
                </a:spcBef>
                <a:spcAft>
                  <a:spcPts val="0"/>
                </a:spcAft>
                <a:buNone/>
              </a:pPr>
              <a:r>
                <a:rPr lang="vi-VN"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1</a:t>
              </a:r>
              <a:r>
                <a:rPr lang="en-US"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.1</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7425" name="Google Shape;6679;p42">
            <a:extLst>
              <a:ext uri="{FF2B5EF4-FFF2-40B4-BE49-F238E27FC236}">
                <a16:creationId xmlns:a16="http://schemas.microsoft.com/office/drawing/2014/main" id="{0BBED44E-3807-79F7-3923-4575F347828B}"/>
              </a:ext>
            </a:extLst>
          </p:cNvPr>
          <p:cNvSpPr txBox="1"/>
          <p:nvPr/>
        </p:nvSpPr>
        <p:spPr>
          <a:xfrm>
            <a:off x="1982008" y="1343719"/>
            <a:ext cx="6711864" cy="31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600" b="1">
                <a:solidFill>
                  <a:schemeClr val="accent2">
                    <a:lumMod val="25000"/>
                  </a:schemeClr>
                </a:solidFill>
                <a:latin typeface="Times New Roman" panose="02020603050405020304" pitchFamily="18" charset="0"/>
                <a:ea typeface="IM Fell English SC"/>
                <a:cs typeface="Times New Roman" panose="02020603050405020304" pitchFamily="18" charset="0"/>
              </a:defRPr>
            </a:lvl1pPr>
          </a:lstStyle>
          <a:p>
            <a:r>
              <a:rPr lang="vi-VN" sz="2000" dirty="0">
                <a:solidFill>
                  <a:schemeClr val="bg2"/>
                </a:solidFill>
              </a:rPr>
              <a:t>Năng lực tìm hiểu tự nhiên</a:t>
            </a:r>
            <a:endParaRPr lang="vi-VN" sz="1600" dirty="0">
              <a:solidFill>
                <a:schemeClr val="bg2"/>
              </a:solidFill>
              <a:sym typeface="IM Fell English SC"/>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425"/>
                                        </p:tgtEl>
                                        <p:attrNameLst>
                                          <p:attrName>style.visibility</p:attrName>
                                        </p:attrNameLst>
                                      </p:cBhvr>
                                      <p:to>
                                        <p:strVal val="visible"/>
                                      </p:to>
                                    </p:set>
                                    <p:anim calcmode="lin" valueType="num">
                                      <p:cBhvr additive="base">
                                        <p:cTn id="21" dur="500" fill="hold"/>
                                        <p:tgtEl>
                                          <p:spTgt spid="7425"/>
                                        </p:tgtEl>
                                        <p:attrNameLst>
                                          <p:attrName>ppt_x</p:attrName>
                                        </p:attrNameLst>
                                      </p:cBhvr>
                                      <p:tavLst>
                                        <p:tav tm="0">
                                          <p:val>
                                            <p:strVal val="#ppt_x"/>
                                          </p:val>
                                        </p:tav>
                                        <p:tav tm="100000">
                                          <p:val>
                                            <p:strVal val="#ppt_x"/>
                                          </p:val>
                                        </p:tav>
                                      </p:tavLst>
                                    </p:anim>
                                    <p:anim calcmode="lin" valueType="num">
                                      <p:cBhvr additive="base">
                                        <p:cTn id="22" dur="500" fill="hold"/>
                                        <p:tgtEl>
                                          <p:spTgt spid="74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431"/>
                                        </p:tgtEl>
                                        <p:attrNameLst>
                                          <p:attrName>style.visibility</p:attrName>
                                        </p:attrNameLst>
                                      </p:cBhvr>
                                      <p:to>
                                        <p:strVal val="visible"/>
                                      </p:to>
                                    </p:set>
                                    <p:anim calcmode="lin" valueType="num">
                                      <p:cBhvr additive="base">
                                        <p:cTn id="27" dur="500" fill="hold"/>
                                        <p:tgtEl>
                                          <p:spTgt spid="7431"/>
                                        </p:tgtEl>
                                        <p:attrNameLst>
                                          <p:attrName>ppt_x</p:attrName>
                                        </p:attrNameLst>
                                      </p:cBhvr>
                                      <p:tavLst>
                                        <p:tav tm="0">
                                          <p:val>
                                            <p:strVal val="#ppt_x"/>
                                          </p:val>
                                        </p:tav>
                                        <p:tav tm="100000">
                                          <p:val>
                                            <p:strVal val="#ppt_x"/>
                                          </p:val>
                                        </p:tav>
                                      </p:tavLst>
                                    </p:anim>
                                    <p:anim calcmode="lin" valueType="num">
                                      <p:cBhvr additive="base">
                                        <p:cTn id="28" dur="500" fill="hold"/>
                                        <p:tgtEl>
                                          <p:spTgt spid="74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433"/>
                                        </p:tgtEl>
                                        <p:attrNameLst>
                                          <p:attrName>style.visibility</p:attrName>
                                        </p:attrNameLst>
                                      </p:cBhvr>
                                      <p:to>
                                        <p:strVal val="visible"/>
                                      </p:to>
                                    </p:set>
                                    <p:anim calcmode="lin" valueType="num">
                                      <p:cBhvr additive="base">
                                        <p:cTn id="31" dur="500" fill="hold"/>
                                        <p:tgtEl>
                                          <p:spTgt spid="7433"/>
                                        </p:tgtEl>
                                        <p:attrNameLst>
                                          <p:attrName>ppt_x</p:attrName>
                                        </p:attrNameLst>
                                      </p:cBhvr>
                                      <p:tavLst>
                                        <p:tav tm="0">
                                          <p:val>
                                            <p:strVal val="#ppt_x"/>
                                          </p:val>
                                        </p:tav>
                                        <p:tav tm="100000">
                                          <p:val>
                                            <p:strVal val="#ppt_x"/>
                                          </p:val>
                                        </p:tav>
                                      </p:tavLst>
                                    </p:anim>
                                    <p:anim calcmode="lin" valueType="num">
                                      <p:cBhvr additive="base">
                                        <p:cTn id="32" dur="500" fill="hold"/>
                                        <p:tgtEl>
                                          <p:spTgt spid="74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435"/>
                                        </p:tgtEl>
                                        <p:attrNameLst>
                                          <p:attrName>style.visibility</p:attrName>
                                        </p:attrNameLst>
                                      </p:cBhvr>
                                      <p:to>
                                        <p:strVal val="visible"/>
                                      </p:to>
                                    </p:set>
                                    <p:anim calcmode="lin" valueType="num">
                                      <p:cBhvr additive="base">
                                        <p:cTn id="35" dur="500" fill="hold"/>
                                        <p:tgtEl>
                                          <p:spTgt spid="7435"/>
                                        </p:tgtEl>
                                        <p:attrNameLst>
                                          <p:attrName>ppt_x</p:attrName>
                                        </p:attrNameLst>
                                      </p:cBhvr>
                                      <p:tavLst>
                                        <p:tav tm="0">
                                          <p:val>
                                            <p:strVal val="#ppt_x"/>
                                          </p:val>
                                        </p:tav>
                                        <p:tav tm="100000">
                                          <p:val>
                                            <p:strVal val="#ppt_x"/>
                                          </p:val>
                                        </p:tav>
                                      </p:tavLst>
                                    </p:anim>
                                    <p:anim calcmode="lin" valueType="num">
                                      <p:cBhvr additive="base">
                                        <p:cTn id="36" dur="500" fill="hold"/>
                                        <p:tgtEl>
                                          <p:spTgt spid="74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436"/>
                                        </p:tgtEl>
                                        <p:attrNameLst>
                                          <p:attrName>style.visibility</p:attrName>
                                        </p:attrNameLst>
                                      </p:cBhvr>
                                      <p:to>
                                        <p:strVal val="visible"/>
                                      </p:to>
                                    </p:set>
                                    <p:anim calcmode="lin" valueType="num">
                                      <p:cBhvr additive="base">
                                        <p:cTn id="39" dur="500" fill="hold"/>
                                        <p:tgtEl>
                                          <p:spTgt spid="7436"/>
                                        </p:tgtEl>
                                        <p:attrNameLst>
                                          <p:attrName>ppt_x</p:attrName>
                                        </p:attrNameLst>
                                      </p:cBhvr>
                                      <p:tavLst>
                                        <p:tav tm="0">
                                          <p:val>
                                            <p:strVal val="#ppt_x"/>
                                          </p:val>
                                        </p:tav>
                                        <p:tav tm="100000">
                                          <p:val>
                                            <p:strVal val="#ppt_x"/>
                                          </p:val>
                                        </p:tav>
                                      </p:tavLst>
                                    </p:anim>
                                    <p:anim calcmode="lin" valueType="num">
                                      <p:cBhvr additive="base">
                                        <p:cTn id="40" dur="500" fill="hold"/>
                                        <p:tgtEl>
                                          <p:spTgt spid="743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437"/>
                                        </p:tgtEl>
                                        <p:attrNameLst>
                                          <p:attrName>style.visibility</p:attrName>
                                        </p:attrNameLst>
                                      </p:cBhvr>
                                      <p:to>
                                        <p:strVal val="visible"/>
                                      </p:to>
                                    </p:set>
                                    <p:anim calcmode="lin" valueType="num">
                                      <p:cBhvr additive="base">
                                        <p:cTn id="43" dur="500" fill="hold"/>
                                        <p:tgtEl>
                                          <p:spTgt spid="7437"/>
                                        </p:tgtEl>
                                        <p:attrNameLst>
                                          <p:attrName>ppt_x</p:attrName>
                                        </p:attrNameLst>
                                      </p:cBhvr>
                                      <p:tavLst>
                                        <p:tav tm="0">
                                          <p:val>
                                            <p:strVal val="#ppt_x"/>
                                          </p:val>
                                        </p:tav>
                                        <p:tav tm="100000">
                                          <p:val>
                                            <p:strVal val="#ppt_x"/>
                                          </p:val>
                                        </p:tav>
                                      </p:tavLst>
                                    </p:anim>
                                    <p:anim calcmode="lin" valueType="num">
                                      <p:cBhvr additive="base">
                                        <p:cTn id="44" dur="500" fill="hold"/>
                                        <p:tgtEl>
                                          <p:spTgt spid="743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438"/>
                                        </p:tgtEl>
                                        <p:attrNameLst>
                                          <p:attrName>style.visibility</p:attrName>
                                        </p:attrNameLst>
                                      </p:cBhvr>
                                      <p:to>
                                        <p:strVal val="visible"/>
                                      </p:to>
                                    </p:set>
                                    <p:anim calcmode="lin" valueType="num">
                                      <p:cBhvr additive="base">
                                        <p:cTn id="47" dur="500" fill="hold"/>
                                        <p:tgtEl>
                                          <p:spTgt spid="7438"/>
                                        </p:tgtEl>
                                        <p:attrNameLst>
                                          <p:attrName>ppt_x</p:attrName>
                                        </p:attrNameLst>
                                      </p:cBhvr>
                                      <p:tavLst>
                                        <p:tav tm="0">
                                          <p:val>
                                            <p:strVal val="#ppt_x"/>
                                          </p:val>
                                        </p:tav>
                                        <p:tav tm="100000">
                                          <p:val>
                                            <p:strVal val="#ppt_x"/>
                                          </p:val>
                                        </p:tav>
                                      </p:tavLst>
                                    </p:anim>
                                    <p:anim calcmode="lin" valueType="num">
                                      <p:cBhvr additive="base">
                                        <p:cTn id="48" dur="500" fill="hold"/>
                                        <p:tgtEl>
                                          <p:spTgt spid="7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7431" grpId="0">
        <p:bldAsOne/>
      </p:bldGraphic>
      <p:bldP spid="7433" grpId="0" animBg="1"/>
      <p:bldP spid="7435" grpId="0" animBg="1"/>
      <p:bldP spid="7436" grpId="0" animBg="1"/>
      <p:bldP spid="7437" grpId="0" animBg="1"/>
      <p:bldP spid="7438" grpId="0" animBg="1"/>
      <p:bldP spid="74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C41161-4FE2-CF28-68D4-759F2C3429BF}"/>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Google Shape;5463;p35">
            <a:extLst>
              <a:ext uri="{FF2B5EF4-FFF2-40B4-BE49-F238E27FC236}">
                <a16:creationId xmlns:a16="http://schemas.microsoft.com/office/drawing/2014/main" id="{BED35B0F-B7CA-DD0A-D271-4591A4CD21A8}"/>
              </a:ext>
            </a:extLst>
          </p:cNvPr>
          <p:cNvSpPr txBox="1">
            <a:spLocks noGrp="1"/>
          </p:cNvSpPr>
          <p:nvPr>
            <p:ph type="title"/>
          </p:nvPr>
        </p:nvSpPr>
        <p:spPr>
          <a:xfrm>
            <a:off x="-1062766" y="365916"/>
            <a:ext cx="6881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Times New Roman" panose="02020603050405020304" pitchFamily="18" charset="0"/>
                <a:cs typeface="Times New Roman" panose="02020603050405020304" pitchFamily="18" charset="0"/>
              </a:rPr>
              <a:t>II. </a:t>
            </a:r>
            <a:r>
              <a:rPr lang="vi-VN" sz="2800" b="1" dirty="0">
                <a:latin typeface="Times New Roman" panose="02020603050405020304" pitchFamily="18" charset="0"/>
                <a:cs typeface="Times New Roman" panose="02020603050405020304" pitchFamily="18" charset="0"/>
              </a:rPr>
              <a:t>Nội dung biện pháp</a:t>
            </a:r>
            <a:endParaRPr sz="2800" b="1" dirty="0">
              <a:latin typeface="Times New Roman" panose="02020603050405020304" pitchFamily="18" charset="0"/>
              <a:cs typeface="Times New Roman" panose="02020603050405020304" pitchFamily="18" charset="0"/>
            </a:endParaRPr>
          </a:p>
        </p:txBody>
      </p:sp>
      <p:grpSp>
        <p:nvGrpSpPr>
          <p:cNvPr id="4" name="Google Shape;6682;p42">
            <a:extLst>
              <a:ext uri="{FF2B5EF4-FFF2-40B4-BE49-F238E27FC236}">
                <a16:creationId xmlns:a16="http://schemas.microsoft.com/office/drawing/2014/main" id="{0D4EB566-1332-8D94-A8BB-DB25E2947C8E}"/>
              </a:ext>
            </a:extLst>
          </p:cNvPr>
          <p:cNvGrpSpPr/>
          <p:nvPr/>
        </p:nvGrpSpPr>
        <p:grpSpPr>
          <a:xfrm>
            <a:off x="669250" y="1009225"/>
            <a:ext cx="602929" cy="572700"/>
            <a:chOff x="60038" y="494995"/>
            <a:chExt cx="840418" cy="840520"/>
          </a:xfrm>
          <a:scene3d>
            <a:camera prst="orthographicFront">
              <a:rot lat="0" lon="0" rev="0"/>
            </a:camera>
            <a:lightRig rig="balanced" dir="t">
              <a:rot lat="0" lon="0" rev="8700000"/>
            </a:lightRig>
          </a:scene3d>
        </p:grpSpPr>
        <p:sp>
          <p:nvSpPr>
            <p:cNvPr id="5" name="Google Shape;6683;p42">
              <a:extLst>
                <a:ext uri="{FF2B5EF4-FFF2-40B4-BE49-F238E27FC236}">
                  <a16:creationId xmlns:a16="http://schemas.microsoft.com/office/drawing/2014/main" id="{0E05BBE3-6837-D5D4-EA7D-347C2114CA1E}"/>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sz="1600" b="1">
                <a:solidFill>
                  <a:schemeClr val="bg1"/>
                </a:solidFill>
                <a:latin typeface="Times New Roman" panose="02020603050405020304" pitchFamily="18" charset="0"/>
                <a:cs typeface="Times New Roman" panose="02020603050405020304" pitchFamily="18" charset="0"/>
              </a:endParaRPr>
            </a:p>
          </p:txBody>
        </p:sp>
        <p:sp>
          <p:nvSpPr>
            <p:cNvPr id="6" name="Google Shape;6684;p42">
              <a:extLst>
                <a:ext uri="{FF2B5EF4-FFF2-40B4-BE49-F238E27FC236}">
                  <a16:creationId xmlns:a16="http://schemas.microsoft.com/office/drawing/2014/main" id="{9313219C-E077-0994-8BE1-A3BD40D19E67}"/>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FF4F4F"/>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marL="0" lvl="0" indent="0" algn="ctr" rtl="0">
                <a:spcBef>
                  <a:spcPts val="0"/>
                </a:spcBef>
                <a:spcAft>
                  <a:spcPts val="0"/>
                </a:spcAft>
                <a:buNone/>
              </a:pPr>
              <a:r>
                <a:rPr lang="en-US"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1.2</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7" name="Google Shape;6679;p42">
            <a:extLst>
              <a:ext uri="{FF2B5EF4-FFF2-40B4-BE49-F238E27FC236}">
                <a16:creationId xmlns:a16="http://schemas.microsoft.com/office/drawing/2014/main" id="{875CC88B-FA05-8BBC-4F05-EB7E6F4E2896}"/>
              </a:ext>
            </a:extLst>
          </p:cNvPr>
          <p:cNvSpPr txBox="1"/>
          <p:nvPr/>
        </p:nvSpPr>
        <p:spPr>
          <a:xfrm>
            <a:off x="1339862" y="1138075"/>
            <a:ext cx="358681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Thí nghiệm ảo</a:t>
            </a:r>
            <a:endParaRPr sz="26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
        <p:nvSpPr>
          <p:cNvPr id="26" name="TextBox 25">
            <a:extLst>
              <a:ext uri="{FF2B5EF4-FFF2-40B4-BE49-F238E27FC236}">
                <a16:creationId xmlns:a16="http://schemas.microsoft.com/office/drawing/2014/main" id="{11730194-A8F4-9C23-9974-04DFBEB87C56}"/>
              </a:ext>
            </a:extLst>
          </p:cNvPr>
          <p:cNvSpPr txBox="1"/>
          <p:nvPr/>
        </p:nvSpPr>
        <p:spPr>
          <a:xfrm>
            <a:off x="669250" y="1710775"/>
            <a:ext cx="7822412" cy="707886"/>
          </a:xfrm>
          <a:prstGeom prst="rect">
            <a:avLst/>
          </a:prstGeom>
          <a:noFill/>
        </p:spPr>
        <p:txBody>
          <a:bodyPr wrap="square">
            <a:spAutoFit/>
          </a:bodyPr>
          <a:lstStyle/>
          <a:p>
            <a:pPr algn="just"/>
            <a:r>
              <a:rPr lang="vi-VN"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ảo</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là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tiện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i="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học, ...</a:t>
            </a:r>
          </a:p>
        </p:txBody>
      </p:sp>
      <p:sp>
        <p:nvSpPr>
          <p:cNvPr id="8" name="TextBox 7">
            <a:extLst>
              <a:ext uri="{FF2B5EF4-FFF2-40B4-BE49-F238E27FC236}">
                <a16:creationId xmlns:a16="http://schemas.microsoft.com/office/drawing/2014/main" id="{A5B0AB66-E371-2E3A-8217-5A73078D3CDF}"/>
              </a:ext>
            </a:extLst>
          </p:cNvPr>
          <p:cNvSpPr txBox="1"/>
          <p:nvPr/>
        </p:nvSpPr>
        <p:spPr>
          <a:xfrm>
            <a:off x="1272180" y="2678674"/>
            <a:ext cx="7491676" cy="646331"/>
          </a:xfrm>
          <a:prstGeom prst="rect">
            <a:avLst/>
          </a:prstGeom>
          <a:noFill/>
        </p:spPr>
        <p:txBody>
          <a:bodyPr wrap="square">
            <a:spAutoFit/>
          </a:bodyPr>
          <a:lstStyle/>
          <a:p>
            <a:pPr algn="just"/>
            <a:r>
              <a:rPr lang="vi-VN" sz="1800" b="1" i="1" dirty="0">
                <a:solidFill>
                  <a:schemeClr val="bg2"/>
                </a:solidFill>
                <a:latin typeface="Times New Roman" panose="02020603050405020304" pitchFamily="18" charset="0"/>
                <a:cs typeface="Times New Roman" panose="02020603050405020304" pitchFamily="18" charset="0"/>
              </a:rPr>
              <a:t>G</a:t>
            </a:r>
            <a:r>
              <a:rPr lang="en-US" sz="1800" b="1" i="1" dirty="0" err="1">
                <a:solidFill>
                  <a:schemeClr val="bg2"/>
                </a:solidFill>
                <a:latin typeface="Times New Roman" panose="02020603050405020304" pitchFamily="18" charset="0"/>
                <a:cs typeface="Times New Roman" panose="02020603050405020304" pitchFamily="18" charset="0"/>
              </a:rPr>
              <a:t>iúp</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giảm</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thiểu</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rủi</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ro</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khi</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thực</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hiện</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thí</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nghiệm</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giúp</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người</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học</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chủ</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động</a:t>
            </a:r>
            <a:r>
              <a:rPr lang="en-US" sz="1800" b="1" i="1" dirty="0">
                <a:solidFill>
                  <a:schemeClr val="bg2"/>
                </a:solidFill>
                <a:latin typeface="Times New Roman" panose="02020603050405020304" pitchFamily="18" charset="0"/>
                <a:cs typeface="Times New Roman" panose="02020603050405020304" pitchFamily="18" charset="0"/>
              </a:rPr>
              <a:t> </a:t>
            </a:r>
            <a:r>
              <a:rPr lang="en-US" sz="1800" b="1" i="1" dirty="0" err="1">
                <a:solidFill>
                  <a:schemeClr val="bg2"/>
                </a:solidFill>
                <a:latin typeface="Times New Roman" panose="02020603050405020304" pitchFamily="18" charset="0"/>
                <a:cs typeface="Times New Roman" panose="02020603050405020304" pitchFamily="18" charset="0"/>
              </a:rPr>
              <a:t>học</a:t>
            </a:r>
            <a:r>
              <a:rPr lang="en-US" sz="1800" b="1" i="1" dirty="0">
                <a:solidFill>
                  <a:schemeClr val="bg2"/>
                </a:solidFill>
                <a:latin typeface="Times New Roman" panose="02020603050405020304" pitchFamily="18" charset="0"/>
                <a:cs typeface="Times New Roman" panose="02020603050405020304" pitchFamily="18" charset="0"/>
              </a:rPr>
              <a:t> </a:t>
            </a:r>
            <a:r>
              <a:rPr lang="vi-VN" sz="1800" b="1" i="1" dirty="0">
                <a:solidFill>
                  <a:schemeClr val="bg2"/>
                </a:solidFill>
                <a:latin typeface="Times New Roman" panose="02020603050405020304" pitchFamily="18" charset="0"/>
                <a:cs typeface="Times New Roman" panose="02020603050405020304" pitchFamily="18" charset="0"/>
              </a:rPr>
              <a:t>tập</a:t>
            </a:r>
            <a:endParaRPr lang="en-US" sz="1800" b="1" i="1" dirty="0">
              <a:solidFill>
                <a:schemeClr val="bg2"/>
              </a:solidFill>
              <a:latin typeface="Times New Roman" panose="02020603050405020304" pitchFamily="18" charset="0"/>
              <a:cs typeface="Times New Roman" panose="02020603050405020304" pitchFamily="18" charset="0"/>
            </a:endParaRPr>
          </a:p>
        </p:txBody>
      </p:sp>
      <p:sp>
        <p:nvSpPr>
          <p:cNvPr id="9" name="Arrow: Right 8">
            <a:extLst>
              <a:ext uri="{FF2B5EF4-FFF2-40B4-BE49-F238E27FC236}">
                <a16:creationId xmlns:a16="http://schemas.microsoft.com/office/drawing/2014/main" id="{B889F955-CE93-FB0F-30B1-F7524EEBBEBB}"/>
              </a:ext>
            </a:extLst>
          </p:cNvPr>
          <p:cNvSpPr/>
          <p:nvPr/>
        </p:nvSpPr>
        <p:spPr>
          <a:xfrm>
            <a:off x="767651" y="2817580"/>
            <a:ext cx="436845" cy="311570"/>
          </a:xfrm>
          <a:prstGeom prst="rightArrow">
            <a:avLst/>
          </a:prstGeom>
          <a:solidFill>
            <a:srgbClr val="FF979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6271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36C224-FE94-0EAA-87CB-969E96F92885}"/>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bg2"/>
              </a:solidFill>
            </a:endParaRPr>
          </a:p>
        </p:txBody>
      </p:sp>
      <p:sp>
        <p:nvSpPr>
          <p:cNvPr id="3" name="Google Shape;5463;p35">
            <a:extLst>
              <a:ext uri="{FF2B5EF4-FFF2-40B4-BE49-F238E27FC236}">
                <a16:creationId xmlns:a16="http://schemas.microsoft.com/office/drawing/2014/main" id="{A1760EC4-1870-B955-1A1C-9D720B6775F6}"/>
              </a:ext>
            </a:extLst>
          </p:cNvPr>
          <p:cNvSpPr txBox="1">
            <a:spLocks noGrp="1"/>
          </p:cNvSpPr>
          <p:nvPr>
            <p:ph type="title"/>
          </p:nvPr>
        </p:nvSpPr>
        <p:spPr>
          <a:xfrm>
            <a:off x="-1493449" y="279399"/>
            <a:ext cx="6881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Times New Roman" panose="02020603050405020304" pitchFamily="18" charset="0"/>
                <a:cs typeface="Times New Roman" panose="02020603050405020304" pitchFamily="18" charset="0"/>
              </a:rPr>
              <a:t>II. </a:t>
            </a:r>
            <a:r>
              <a:rPr lang="vi-VN" sz="2400" b="1" dirty="0">
                <a:latin typeface="Times New Roman" panose="02020603050405020304" pitchFamily="18" charset="0"/>
                <a:cs typeface="Times New Roman" panose="02020603050405020304" pitchFamily="18" charset="0"/>
              </a:rPr>
              <a:t>Nội dung biện pháp</a:t>
            </a:r>
            <a:endParaRPr sz="2400" b="1" dirty="0">
              <a:latin typeface="Times New Roman" panose="02020603050405020304" pitchFamily="18" charset="0"/>
              <a:cs typeface="Times New Roman" panose="02020603050405020304" pitchFamily="18" charset="0"/>
            </a:endParaRPr>
          </a:p>
        </p:txBody>
      </p:sp>
      <p:grpSp>
        <p:nvGrpSpPr>
          <p:cNvPr id="4" name="Google Shape;6682;p42">
            <a:extLst>
              <a:ext uri="{FF2B5EF4-FFF2-40B4-BE49-F238E27FC236}">
                <a16:creationId xmlns:a16="http://schemas.microsoft.com/office/drawing/2014/main" id="{6E6BFACA-B4A6-21AA-E169-2B4ABDA3AB50}"/>
              </a:ext>
            </a:extLst>
          </p:cNvPr>
          <p:cNvGrpSpPr/>
          <p:nvPr/>
        </p:nvGrpSpPr>
        <p:grpSpPr>
          <a:xfrm>
            <a:off x="373642" y="841607"/>
            <a:ext cx="602929" cy="572700"/>
            <a:chOff x="60038" y="494995"/>
            <a:chExt cx="840418" cy="840520"/>
          </a:xfrm>
          <a:scene3d>
            <a:camera prst="orthographicFront">
              <a:rot lat="0" lon="0" rev="0"/>
            </a:camera>
            <a:lightRig rig="balanced" dir="t">
              <a:rot lat="0" lon="0" rev="8700000"/>
            </a:lightRig>
          </a:scene3d>
        </p:grpSpPr>
        <p:sp>
          <p:nvSpPr>
            <p:cNvPr id="5" name="Google Shape;6683;p42">
              <a:extLst>
                <a:ext uri="{FF2B5EF4-FFF2-40B4-BE49-F238E27FC236}">
                  <a16:creationId xmlns:a16="http://schemas.microsoft.com/office/drawing/2014/main" id="{57180023-8213-C61E-EA00-996CA2FE6A12}"/>
                </a:ext>
              </a:extLst>
            </p:cNvPr>
            <p:cNvSpPr/>
            <p:nvPr/>
          </p:nvSpPr>
          <p:spPr>
            <a:xfrm>
              <a:off x="60038" y="494995"/>
              <a:ext cx="840418" cy="840520"/>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1"/>
            </a:solidFill>
            <a:ln>
              <a:noFill/>
            </a:ln>
            <a:effectLst>
              <a:outerShdw blurRad="44450" dist="27940" dir="5400000" algn="ctr">
                <a:srgbClr val="000000">
                  <a:alpha val="32000"/>
                </a:srgbClr>
              </a:outerShdw>
            </a:effectLst>
            <a:sp3d/>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bg2"/>
                </a:solidFill>
                <a:latin typeface="Times New Roman" panose="02020603050405020304" pitchFamily="18" charset="0"/>
                <a:cs typeface="Times New Roman" panose="02020603050405020304" pitchFamily="18" charset="0"/>
              </a:endParaRPr>
            </a:p>
          </p:txBody>
        </p:sp>
        <p:sp>
          <p:nvSpPr>
            <p:cNvPr id="6" name="Google Shape;6684;p42">
              <a:extLst>
                <a:ext uri="{FF2B5EF4-FFF2-40B4-BE49-F238E27FC236}">
                  <a16:creationId xmlns:a16="http://schemas.microsoft.com/office/drawing/2014/main" id="{9FF8133D-771A-07FD-BEF6-6798454205BA}"/>
                </a:ext>
              </a:extLst>
            </p:cNvPr>
            <p:cNvSpPr/>
            <p:nvPr/>
          </p:nvSpPr>
          <p:spPr>
            <a:xfrm>
              <a:off x="154381" y="589372"/>
              <a:ext cx="651732" cy="651766"/>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FF4F4F"/>
            </a:solidFill>
            <a:ln w="9525" cap="flat" cmpd="sng">
              <a:noFill/>
              <a:prstDash val="solid"/>
              <a:round/>
              <a:headEnd type="none" w="sm" len="sm"/>
              <a:tailEnd type="none" w="sm" len="sm"/>
            </a:ln>
            <a:effectLst>
              <a:outerShdw blurRad="44450" dist="27940" dir="5400000" algn="ctr">
                <a:srgbClr val="000000">
                  <a:alpha val="32000"/>
                </a:srgbClr>
              </a:outerShdw>
            </a:effectLst>
            <a:sp3d/>
          </p:spPr>
          <p:txBody>
            <a:bodyPr spcFirstLastPara="1" wrap="square" lIns="91425" tIns="91425" rIns="91425" bIns="146300" anchor="ctr" anchorCtr="0">
              <a:noAutofit/>
            </a:bodyPr>
            <a:lstStyle/>
            <a:p>
              <a:pPr marL="0" lvl="0" indent="0" algn="ctr" rtl="0">
                <a:spcBef>
                  <a:spcPts val="0"/>
                </a:spcBef>
                <a:spcAft>
                  <a:spcPts val="0"/>
                </a:spcAft>
                <a:buNone/>
              </a:pPr>
              <a:r>
                <a:rPr lang="en-US"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rPr>
                <a:t>1.2</a:t>
              </a:r>
              <a:endParaRPr sz="1600" b="1" dirty="0">
                <a:solidFill>
                  <a:schemeClr val="bg1"/>
                </a:solidFill>
                <a:latin typeface="Times New Roman" panose="02020603050405020304" pitchFamily="18" charset="0"/>
                <a:ea typeface="IM Fell English SC"/>
                <a:cs typeface="Times New Roman" panose="02020603050405020304" pitchFamily="18" charset="0"/>
                <a:sym typeface="IM Fell English SC"/>
              </a:endParaRPr>
            </a:p>
          </p:txBody>
        </p:sp>
      </p:grpSp>
      <p:sp>
        <p:nvSpPr>
          <p:cNvPr id="7" name="Google Shape;6679;p42">
            <a:extLst>
              <a:ext uri="{FF2B5EF4-FFF2-40B4-BE49-F238E27FC236}">
                <a16:creationId xmlns:a16="http://schemas.microsoft.com/office/drawing/2014/main" id="{09A863AC-CE18-EE66-57F9-A55257D78F32}"/>
              </a:ext>
            </a:extLst>
          </p:cNvPr>
          <p:cNvSpPr txBox="1"/>
          <p:nvPr/>
        </p:nvSpPr>
        <p:spPr>
          <a:xfrm>
            <a:off x="1044254" y="970457"/>
            <a:ext cx="3586810" cy="315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vi-VN" sz="2400" b="1" dirty="0">
                <a:solidFill>
                  <a:schemeClr val="bg2"/>
                </a:solidFill>
                <a:latin typeface="Times New Roman" panose="02020603050405020304" pitchFamily="18" charset="0"/>
                <a:ea typeface="IM Fell English SC"/>
                <a:cs typeface="Times New Roman" panose="02020603050405020304" pitchFamily="18" charset="0"/>
                <a:sym typeface="IM Fell English SC"/>
              </a:rPr>
              <a:t>Thí nghiệm ảo</a:t>
            </a:r>
            <a:endParaRPr sz="2400" b="1" dirty="0">
              <a:solidFill>
                <a:schemeClr val="bg2"/>
              </a:solidFill>
              <a:latin typeface="Times New Roman" panose="02020603050405020304" pitchFamily="18" charset="0"/>
              <a:ea typeface="IM Fell English SC"/>
              <a:cs typeface="Times New Roman" panose="02020603050405020304" pitchFamily="18" charset="0"/>
              <a:sym typeface="IM Fell English SC"/>
            </a:endParaRPr>
          </a:p>
        </p:txBody>
      </p:sp>
      <p:sp>
        <p:nvSpPr>
          <p:cNvPr id="8" name="Google Shape;6679;p42">
            <a:extLst>
              <a:ext uri="{FF2B5EF4-FFF2-40B4-BE49-F238E27FC236}">
                <a16:creationId xmlns:a16="http://schemas.microsoft.com/office/drawing/2014/main" id="{2AA34D85-7932-1F40-EB5D-83378C21F164}"/>
              </a:ext>
            </a:extLst>
          </p:cNvPr>
          <p:cNvSpPr txBox="1"/>
          <p:nvPr/>
        </p:nvSpPr>
        <p:spPr>
          <a:xfrm>
            <a:off x="388072" y="1478612"/>
            <a:ext cx="7176817" cy="31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600" b="1">
                <a:solidFill>
                  <a:schemeClr val="accent2">
                    <a:lumMod val="25000"/>
                  </a:schemeClr>
                </a:solidFill>
                <a:latin typeface="Times New Roman" panose="02020603050405020304" pitchFamily="18" charset="0"/>
                <a:ea typeface="IM Fell English SC"/>
                <a:cs typeface="Times New Roman" panose="02020603050405020304" pitchFamily="18" charset="0"/>
              </a:defRPr>
            </a:lvl1pPr>
          </a:lstStyle>
          <a:p>
            <a:r>
              <a:rPr lang="vi-VN" sz="2000" u="sng" dirty="0">
                <a:solidFill>
                  <a:schemeClr val="bg2"/>
                </a:solidFill>
                <a:sym typeface="IM Fell English SC"/>
              </a:rPr>
              <a:t>Phần mềm thí nghiệm </a:t>
            </a:r>
            <a:r>
              <a:rPr lang="en-US" sz="2000" u="sng" dirty="0" err="1">
                <a:solidFill>
                  <a:schemeClr val="bg2"/>
                </a:solidFill>
              </a:rPr>
              <a:t>ảo</a:t>
            </a:r>
            <a:r>
              <a:rPr lang="en-US" sz="2000" u="sng" dirty="0">
                <a:solidFill>
                  <a:schemeClr val="bg2"/>
                </a:solidFill>
              </a:rPr>
              <a:t> Crocodile Chemistry</a:t>
            </a:r>
            <a:endParaRPr sz="2000" u="sng" dirty="0">
              <a:solidFill>
                <a:schemeClr val="bg2"/>
              </a:solidFill>
              <a:sym typeface="IM Fell English SC"/>
            </a:endParaRPr>
          </a:p>
        </p:txBody>
      </p:sp>
      <p:pic>
        <p:nvPicPr>
          <p:cNvPr id="9" name="Picture 2" descr="Crocodile Chemistry 6.05 (Phòng thí nghiệm hóa học ảo)">
            <a:extLst>
              <a:ext uri="{FF2B5EF4-FFF2-40B4-BE49-F238E27FC236}">
                <a16:creationId xmlns:a16="http://schemas.microsoft.com/office/drawing/2014/main" id="{9284FCE7-88DF-EA79-374F-FFCDA89F3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640" y="49445"/>
            <a:ext cx="2265389" cy="1769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1">
            <a:extLst>
              <a:ext uri="{FF2B5EF4-FFF2-40B4-BE49-F238E27FC236}">
                <a16:creationId xmlns:a16="http://schemas.microsoft.com/office/drawing/2014/main" id="{73EFBA12-F502-3DE6-760B-289A6605C158}"/>
              </a:ext>
            </a:extLst>
          </p:cNvPr>
          <p:cNvSpPr/>
          <p:nvPr/>
        </p:nvSpPr>
        <p:spPr>
          <a:xfrm>
            <a:off x="441325" y="2571750"/>
            <a:ext cx="2931300" cy="996315"/>
          </a:xfrm>
          <a:prstGeom prst="rect">
            <a:avLst/>
          </a:prstGeom>
          <a:noFill/>
          <a:ln/>
        </p:spPr>
        <p:txBody>
          <a:bodyPr wrap="square" lIns="0" tIns="0" rIns="0" bIns="0" rtlCol="0" anchor="t"/>
          <a:lstStyle/>
          <a:p>
            <a:pPr marL="0" indent="0" algn="just">
              <a:lnSpc>
                <a:spcPts val="1950"/>
              </a:lnSpc>
              <a:buNone/>
            </a:pPr>
            <a:r>
              <a:rPr lang="vi-VN" sz="1600" b="1" i="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i="1" dirty="0">
                <a:solidFill>
                  <a:schemeClr val="bg2"/>
                </a:solidFill>
                <a:latin typeface="Times New Roman" panose="02020603050405020304" pitchFamily="18" charset="0"/>
                <a:ea typeface="DM Sans" pitchFamily="34" charset="-122"/>
                <a:cs typeface="Times New Roman" panose="02020603050405020304" pitchFamily="18" charset="0"/>
              </a:rPr>
              <a:t>Crocodile Chemistry là phần mềm mô phỏng thí nghiệm hóa học với nhiều thí nghiệm mẫu và kho hóa </a:t>
            </a:r>
            <a:r>
              <a:rPr lang="en-US" sz="1600" b="1" i="1" dirty="0" err="1">
                <a:solidFill>
                  <a:schemeClr val="bg2"/>
                </a:solidFill>
                <a:latin typeface="Times New Roman" panose="02020603050405020304" pitchFamily="18" charset="0"/>
                <a:ea typeface="DM Sans" pitchFamily="34" charset="-122"/>
                <a:cs typeface="Times New Roman" panose="02020603050405020304" pitchFamily="18" charset="0"/>
              </a:rPr>
              <a:t>chất</a:t>
            </a:r>
            <a:r>
              <a:rPr lang="en-US" sz="1600" b="1" i="1" dirty="0">
                <a:solidFill>
                  <a:schemeClr val="bg2"/>
                </a:solidFill>
                <a:latin typeface="Times New Roman" panose="02020603050405020304" pitchFamily="18" charset="0"/>
                <a:ea typeface="DM Sans" pitchFamily="34" charset="-122"/>
                <a:cs typeface="Times New Roman" panose="02020603050405020304" pitchFamily="18" charset="0"/>
              </a:rPr>
              <a:t> </a:t>
            </a:r>
            <a:r>
              <a:rPr lang="vi-VN" sz="1600" b="1" i="1" dirty="0">
                <a:solidFill>
                  <a:schemeClr val="bg2"/>
                </a:solidFill>
                <a:latin typeface="Times New Roman" panose="02020603050405020304" pitchFamily="18" charset="0"/>
                <a:ea typeface="DM Sans" pitchFamily="34" charset="-122"/>
                <a:cs typeface="Times New Roman" panose="02020603050405020304" pitchFamily="18" charset="0"/>
              </a:rPr>
              <a:t>-</a:t>
            </a:r>
            <a:r>
              <a:rPr lang="en-US" sz="1600" b="1" i="1" dirty="0">
                <a:solidFill>
                  <a:schemeClr val="bg2"/>
                </a:solidFill>
                <a:latin typeface="Times New Roman" panose="02020603050405020304" pitchFamily="18" charset="0"/>
                <a:ea typeface="DM Sans" pitchFamily="34" charset="-122"/>
                <a:cs typeface="Times New Roman" panose="02020603050405020304" pitchFamily="18" charset="0"/>
              </a:rPr>
              <a:t> dụng cụ phong phú. </a:t>
            </a:r>
            <a:r>
              <a:rPr lang="vi-VN" sz="1600" b="1" i="1" dirty="0">
                <a:solidFill>
                  <a:schemeClr val="bg2"/>
                </a:solidFill>
                <a:latin typeface="Times New Roman" panose="02020603050405020304" pitchFamily="18" charset="0"/>
                <a:ea typeface="DM Sans" pitchFamily="34" charset="-122"/>
                <a:cs typeface="Times New Roman" panose="02020603050405020304" pitchFamily="18" charset="0"/>
              </a:rPr>
              <a:t>C</a:t>
            </a:r>
            <a:r>
              <a:rPr lang="en-US" sz="1600" b="1" i="1" dirty="0">
                <a:solidFill>
                  <a:schemeClr val="bg2"/>
                </a:solidFill>
                <a:latin typeface="Times New Roman" panose="02020603050405020304" pitchFamily="18" charset="0"/>
                <a:ea typeface="DM Sans" pitchFamily="34" charset="-122"/>
                <a:cs typeface="Times New Roman" panose="02020603050405020304" pitchFamily="18" charset="0"/>
              </a:rPr>
              <a:t>ho phép học sinh tự thiết kế </a:t>
            </a:r>
            <a:r>
              <a:rPr lang="en-US" sz="1600" b="1" i="1" dirty="0" err="1">
                <a:solidFill>
                  <a:schemeClr val="bg2"/>
                </a:solidFill>
                <a:latin typeface="Times New Roman" panose="02020603050405020304" pitchFamily="18" charset="0"/>
                <a:ea typeface="DM Sans" pitchFamily="34" charset="-122"/>
                <a:cs typeface="Times New Roman" panose="02020603050405020304" pitchFamily="18" charset="0"/>
              </a:rPr>
              <a:t>thí</a:t>
            </a:r>
            <a:r>
              <a:rPr lang="en-US" sz="1600" b="1" i="1" dirty="0">
                <a:solidFill>
                  <a:schemeClr val="bg2"/>
                </a:solidFill>
                <a:latin typeface="Times New Roman" panose="02020603050405020304" pitchFamily="18" charset="0"/>
                <a:ea typeface="DM Sans" pitchFamily="34" charset="-122"/>
                <a:cs typeface="Times New Roman" panose="02020603050405020304" pitchFamily="18" charset="0"/>
              </a:rPr>
              <a:t> </a:t>
            </a:r>
            <a:r>
              <a:rPr lang="vi-VN" sz="1600" b="1" i="1" dirty="0">
                <a:solidFill>
                  <a:schemeClr val="bg2"/>
                </a:solidFill>
                <a:latin typeface="Times New Roman" panose="02020603050405020304" pitchFamily="18" charset="0"/>
                <a:ea typeface="DM Sans" pitchFamily="34" charset="-122"/>
                <a:cs typeface="Times New Roman" panose="02020603050405020304" pitchFamily="18" charset="0"/>
              </a:rPr>
              <a:t>nghiệm theo mục tiêu học tập.</a:t>
            </a:r>
            <a:endParaRPr lang="vi-VN" sz="1600" b="1" i="1" dirty="0">
              <a:solidFill>
                <a:schemeClr val="bg2"/>
              </a:solidFill>
              <a:latin typeface="Times New Roman" panose="02020603050405020304" pitchFamily="18" charset="0"/>
              <a:cs typeface="Times New Roman" panose="02020603050405020304" pitchFamily="18" charset="0"/>
            </a:endParaRPr>
          </a:p>
          <a:p>
            <a:pPr marL="0" indent="0" algn="just">
              <a:lnSpc>
                <a:spcPts val="1950"/>
              </a:lnSpc>
              <a:buNone/>
            </a:pPr>
            <a:endParaRPr lang="en-US" sz="1600" b="1" i="1" dirty="0">
              <a:solidFill>
                <a:schemeClr val="bg2"/>
              </a:solidFill>
              <a:latin typeface="Times New Roman" panose="02020603050405020304" pitchFamily="18" charset="0"/>
              <a:cs typeface="Times New Roman" panose="02020603050405020304" pitchFamily="18" charset="0"/>
            </a:endParaRPr>
          </a:p>
        </p:txBody>
      </p:sp>
      <p:sp>
        <p:nvSpPr>
          <p:cNvPr id="11" name="Shape 2">
            <a:extLst>
              <a:ext uri="{FF2B5EF4-FFF2-40B4-BE49-F238E27FC236}">
                <a16:creationId xmlns:a16="http://schemas.microsoft.com/office/drawing/2014/main" id="{C5DA9213-3DBF-CAEF-FE49-60F92E1BEB31}"/>
              </a:ext>
            </a:extLst>
          </p:cNvPr>
          <p:cNvSpPr/>
          <p:nvPr/>
        </p:nvSpPr>
        <p:spPr>
          <a:xfrm>
            <a:off x="3878232" y="1930240"/>
            <a:ext cx="680442" cy="680442"/>
          </a:xfrm>
          <a:prstGeom prst="roundRect">
            <a:avLst>
              <a:gd name="adj" fmla="val 13436980"/>
            </a:avLst>
          </a:prstGeom>
          <a:solidFill>
            <a:srgbClr val="FF616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sz="1200" dirty="0">
              <a:solidFill>
                <a:schemeClr val="bg2"/>
              </a:solidFill>
            </a:endParaRPr>
          </a:p>
        </p:txBody>
      </p:sp>
      <p:pic>
        <p:nvPicPr>
          <p:cNvPr id="12" name="Image 1" descr="preencoded.png">
            <a:extLst>
              <a:ext uri="{FF2B5EF4-FFF2-40B4-BE49-F238E27FC236}">
                <a16:creationId xmlns:a16="http://schemas.microsoft.com/office/drawing/2014/main" id="{E550A524-026F-FA62-4200-3C7A71ECE2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5398" y="2117288"/>
            <a:ext cx="306110" cy="306110"/>
          </a:xfrm>
          <a:prstGeom prst="rect">
            <a:avLst/>
          </a:prstGeom>
        </p:spPr>
      </p:pic>
      <p:sp>
        <p:nvSpPr>
          <p:cNvPr id="13" name="Shape 6">
            <a:extLst>
              <a:ext uri="{FF2B5EF4-FFF2-40B4-BE49-F238E27FC236}">
                <a16:creationId xmlns:a16="http://schemas.microsoft.com/office/drawing/2014/main" id="{62AEDCDF-3624-CD35-F23F-0906F6951A35}"/>
              </a:ext>
            </a:extLst>
          </p:cNvPr>
          <p:cNvSpPr/>
          <p:nvPr/>
        </p:nvSpPr>
        <p:spPr>
          <a:xfrm>
            <a:off x="3837437" y="2923289"/>
            <a:ext cx="680442" cy="680442"/>
          </a:xfrm>
          <a:prstGeom prst="roundRect">
            <a:avLst>
              <a:gd name="adj" fmla="val 13436980"/>
            </a:avLst>
          </a:prstGeom>
          <a:solidFill>
            <a:srgbClr val="FF616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pic>
        <p:nvPicPr>
          <p:cNvPr id="14" name="Image 2" descr="preencoded.png">
            <a:extLst>
              <a:ext uri="{FF2B5EF4-FFF2-40B4-BE49-F238E27FC236}">
                <a16:creationId xmlns:a16="http://schemas.microsoft.com/office/drawing/2014/main" id="{9BDE16B8-82DE-ED4F-6A3F-272747CDE9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24603" y="3110337"/>
            <a:ext cx="306110" cy="306110"/>
          </a:xfrm>
          <a:prstGeom prst="rect">
            <a:avLst/>
          </a:prstGeom>
        </p:spPr>
      </p:pic>
      <p:sp>
        <p:nvSpPr>
          <p:cNvPr id="15" name="Shape 10">
            <a:extLst>
              <a:ext uri="{FF2B5EF4-FFF2-40B4-BE49-F238E27FC236}">
                <a16:creationId xmlns:a16="http://schemas.microsoft.com/office/drawing/2014/main" id="{9D2978A4-804A-35C7-8DAB-9A57BD3E4DF5}"/>
              </a:ext>
            </a:extLst>
          </p:cNvPr>
          <p:cNvSpPr/>
          <p:nvPr/>
        </p:nvSpPr>
        <p:spPr>
          <a:xfrm>
            <a:off x="3863744" y="3918156"/>
            <a:ext cx="680442" cy="680442"/>
          </a:xfrm>
          <a:prstGeom prst="roundRect">
            <a:avLst>
              <a:gd name="adj" fmla="val 13436980"/>
            </a:avLst>
          </a:prstGeom>
          <a:solidFill>
            <a:srgbClr val="FF616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pic>
        <p:nvPicPr>
          <p:cNvPr id="16" name="Image 3" descr="preencoded.png">
            <a:extLst>
              <a:ext uri="{FF2B5EF4-FFF2-40B4-BE49-F238E27FC236}">
                <a16:creationId xmlns:a16="http://schemas.microsoft.com/office/drawing/2014/main" id="{E90940E1-C1A6-3400-6B87-2F3631FBC0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50910" y="4105204"/>
            <a:ext cx="306110" cy="306110"/>
          </a:xfrm>
          <a:prstGeom prst="rect">
            <a:avLst/>
          </a:prstGeom>
        </p:spPr>
      </p:pic>
      <p:sp>
        <p:nvSpPr>
          <p:cNvPr id="17" name="TextBox 16">
            <a:extLst>
              <a:ext uri="{FF2B5EF4-FFF2-40B4-BE49-F238E27FC236}">
                <a16:creationId xmlns:a16="http://schemas.microsoft.com/office/drawing/2014/main" id="{CB89DA9D-8E5E-9012-4CD1-19E8F5E55FB3}"/>
              </a:ext>
            </a:extLst>
          </p:cNvPr>
          <p:cNvSpPr txBox="1"/>
          <p:nvPr/>
        </p:nvSpPr>
        <p:spPr>
          <a:xfrm>
            <a:off x="4529325" y="4366410"/>
            <a:ext cx="3940796" cy="5847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indent="0" algn="l">
              <a:buNone/>
            </a:pP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Hiển thị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biểu</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đồ</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và</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dữ</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liệu</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trực</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quan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giúp</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học</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sinh</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nhận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biết</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quy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luật</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nhanh</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hơn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a:t>
            </a:r>
            <a:endParaRPr lang="en-US" sz="1600" b="1" dirty="0">
              <a:solidFill>
                <a:schemeClr val="bg2"/>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9F00681-6881-0367-90E3-82D2F6D8492F}"/>
              </a:ext>
            </a:extLst>
          </p:cNvPr>
          <p:cNvSpPr txBox="1"/>
          <p:nvPr/>
        </p:nvSpPr>
        <p:spPr>
          <a:xfrm>
            <a:off x="4558674" y="2386277"/>
            <a:ext cx="3815948" cy="584775"/>
          </a:xfrm>
          <a:prstGeom prst="rect">
            <a:avLst/>
          </a:prstGeom>
          <a:noFill/>
          <a:ln>
            <a:noFill/>
          </a:ln>
          <a:effectLst>
            <a:outerShdw blurRad="149987" dist="250190" dir="8460000" algn="ctr">
              <a:srgbClr val="000000">
                <a:alpha val="28000"/>
              </a:srgbClr>
            </a:outerShdw>
          </a:effectLst>
        </p:spPr>
        <p:txBody>
          <a:bodyPr wrap="square">
            <a:spAutoFit/>
          </a:bodyPr>
          <a:lstStyle/>
          <a:p>
            <a:pPr lvl="0" algn="just">
              <a:buNone/>
            </a:pP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Dễ</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dàng</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quan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sát</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hiện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tượng</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và</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tốc</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độ</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phản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ứng</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khi</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điều</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chỉnh</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các</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yếu</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tố</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a:t>
            </a:r>
            <a:endParaRPr lang="en-US" sz="1600" b="1" dirty="0">
              <a:solidFill>
                <a:schemeClr val="bg2"/>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56B157F-F5D0-15F8-D90F-7A0FD238FED7}"/>
              </a:ext>
            </a:extLst>
          </p:cNvPr>
          <p:cNvSpPr txBox="1"/>
          <p:nvPr/>
        </p:nvSpPr>
        <p:spPr>
          <a:xfrm>
            <a:off x="4517879" y="3399379"/>
            <a:ext cx="3815948" cy="58477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lvl="0" algn="just">
              <a:buNone/>
            </a:pP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Mô</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phỏng</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an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toàn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tiết</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kiệm</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thời</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gian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và</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cho</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phép</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lặp</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lại</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nhiều</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DM Sans" pitchFamily="34" charset="-122"/>
                <a:cs typeface="Times New Roman" panose="02020603050405020304" pitchFamily="18" charset="0"/>
              </a:rPr>
              <a:t>lần</a:t>
            </a:r>
            <a:r>
              <a:rPr lang="en-US" sz="1600" b="1" dirty="0">
                <a:solidFill>
                  <a:schemeClr val="bg2"/>
                </a:solidFill>
                <a:latin typeface="Times New Roman" panose="02020603050405020304" pitchFamily="18" charset="0"/>
                <a:ea typeface="DM Sans" pitchFamily="34" charset="-122"/>
                <a:cs typeface="Times New Roman" panose="02020603050405020304" pitchFamily="18" charset="0"/>
              </a:rPr>
              <a:t>.</a:t>
            </a:r>
            <a:endParaRPr lang="en-US" sz="1600" b="1" dirty="0">
              <a:solidFill>
                <a:schemeClr val="bg2"/>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DBF6CAB2-1562-DF58-9D15-951CDA04CC20}"/>
              </a:ext>
            </a:extLst>
          </p:cNvPr>
          <p:cNvSpPr/>
          <p:nvPr/>
        </p:nvSpPr>
        <p:spPr>
          <a:xfrm>
            <a:off x="4607752" y="1970422"/>
            <a:ext cx="3792277" cy="413834"/>
          </a:xfrm>
          <a:prstGeom prst="roundRect">
            <a:avLst/>
          </a:prstGeom>
          <a:solidFill>
            <a:srgbClr val="FFEB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2"/>
                </a:solidFill>
                <a:latin typeface="Times New Roman" panose="02020603050405020304" pitchFamily="18" charset="0"/>
                <a:ea typeface="PT Serif" pitchFamily="34" charset="-122"/>
                <a:cs typeface="Times New Roman" panose="02020603050405020304" pitchFamily="18" charset="0"/>
              </a:rPr>
              <a:t>Quan </a:t>
            </a:r>
            <a:r>
              <a:rPr lang="en-US" sz="1800" b="1" dirty="0" err="1">
                <a:solidFill>
                  <a:schemeClr val="bg2"/>
                </a:solidFill>
                <a:latin typeface="Times New Roman" panose="02020603050405020304" pitchFamily="18" charset="0"/>
                <a:ea typeface="PT Serif" pitchFamily="34" charset="-122"/>
                <a:cs typeface="Times New Roman" panose="02020603050405020304" pitchFamily="18" charset="0"/>
              </a:rPr>
              <a:t>Sát</a:t>
            </a:r>
            <a:r>
              <a:rPr lang="en-US" sz="18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1800" b="1" dirty="0" err="1">
                <a:solidFill>
                  <a:schemeClr val="bg2"/>
                </a:solidFill>
                <a:latin typeface="Times New Roman" panose="02020603050405020304" pitchFamily="18" charset="0"/>
                <a:ea typeface="PT Serif" pitchFamily="34" charset="-122"/>
                <a:cs typeface="Times New Roman" panose="02020603050405020304" pitchFamily="18" charset="0"/>
              </a:rPr>
              <a:t>Dễ</a:t>
            </a:r>
            <a:r>
              <a:rPr lang="en-US" sz="18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1800" b="1" dirty="0" err="1">
                <a:solidFill>
                  <a:schemeClr val="bg2"/>
                </a:solidFill>
                <a:latin typeface="Times New Roman" panose="02020603050405020304" pitchFamily="18" charset="0"/>
                <a:ea typeface="PT Serif" pitchFamily="34" charset="-122"/>
                <a:cs typeface="Times New Roman" panose="02020603050405020304" pitchFamily="18" charset="0"/>
              </a:rPr>
              <a:t>Dàng</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685EC9F9-F8DC-2C86-702B-8DFB22E44DBE}"/>
              </a:ext>
            </a:extLst>
          </p:cNvPr>
          <p:cNvSpPr/>
          <p:nvPr/>
        </p:nvSpPr>
        <p:spPr>
          <a:xfrm>
            <a:off x="4572000" y="3017123"/>
            <a:ext cx="3792278" cy="399324"/>
          </a:xfrm>
          <a:prstGeom prst="roundRect">
            <a:avLst/>
          </a:prstGeom>
          <a:solidFill>
            <a:srgbClr val="FFD9F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dirty="0">
                <a:solidFill>
                  <a:schemeClr val="bg2"/>
                </a:solidFill>
                <a:latin typeface="Times New Roman" panose="02020603050405020304" pitchFamily="18" charset="0"/>
                <a:ea typeface="PT Serif" pitchFamily="34" charset="-122"/>
                <a:cs typeface="Times New Roman" panose="02020603050405020304" pitchFamily="18" charset="0"/>
              </a:rPr>
              <a:t>An </a:t>
            </a:r>
            <a:r>
              <a:rPr lang="en-US" sz="1600" b="1" dirty="0" err="1">
                <a:solidFill>
                  <a:schemeClr val="bg2"/>
                </a:solidFill>
                <a:latin typeface="Times New Roman" panose="02020603050405020304" pitchFamily="18" charset="0"/>
                <a:ea typeface="PT Serif" pitchFamily="34" charset="-122"/>
                <a:cs typeface="Times New Roman" panose="02020603050405020304" pitchFamily="18" charset="0"/>
              </a:rPr>
              <a:t>Toàn</a:t>
            </a:r>
            <a:r>
              <a:rPr lang="en-US" sz="1600" b="1" dirty="0">
                <a:solidFill>
                  <a:schemeClr val="bg2"/>
                </a:solidFill>
                <a:latin typeface="Times New Roman" panose="02020603050405020304" pitchFamily="18" charset="0"/>
                <a:ea typeface="PT Serif" pitchFamily="34" charset="-122"/>
                <a:cs typeface="Times New Roman" panose="02020603050405020304" pitchFamily="18" charset="0"/>
              </a:rPr>
              <a:t> &amp; </a:t>
            </a:r>
            <a:r>
              <a:rPr lang="en-US" sz="1600" b="1" dirty="0" err="1">
                <a:solidFill>
                  <a:schemeClr val="bg2"/>
                </a:solidFill>
                <a:latin typeface="Times New Roman" panose="02020603050405020304" pitchFamily="18" charset="0"/>
                <a:ea typeface="PT Serif" pitchFamily="34" charset="-122"/>
                <a:cs typeface="Times New Roman" panose="02020603050405020304" pitchFamily="18" charset="0"/>
              </a:rPr>
              <a:t>Tiết</a:t>
            </a:r>
            <a:r>
              <a:rPr lang="en-US" sz="1600" b="1" dirty="0">
                <a:solidFill>
                  <a:schemeClr val="bg2"/>
                </a:solidFill>
                <a:latin typeface="Times New Roman" panose="02020603050405020304" pitchFamily="18" charset="0"/>
                <a:ea typeface="PT Serif" pitchFamily="34" charset="-122"/>
                <a:cs typeface="Times New Roman" panose="02020603050405020304" pitchFamily="18" charset="0"/>
              </a:rPr>
              <a:t> </a:t>
            </a:r>
            <a:r>
              <a:rPr lang="en-US" sz="1600" b="1" dirty="0" err="1">
                <a:solidFill>
                  <a:schemeClr val="bg2"/>
                </a:solidFill>
                <a:latin typeface="Times New Roman" panose="02020603050405020304" pitchFamily="18" charset="0"/>
                <a:ea typeface="PT Serif" pitchFamily="34" charset="-122"/>
                <a:cs typeface="Times New Roman" panose="02020603050405020304" pitchFamily="18" charset="0"/>
              </a:rPr>
              <a:t>Kiệm</a:t>
            </a:r>
            <a:endParaRPr lang="en-US" sz="1600" b="1" dirty="0">
              <a:solidFill>
                <a:schemeClr val="bg2"/>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D790C69-E50A-93C2-C4D8-458629C09795}"/>
              </a:ext>
            </a:extLst>
          </p:cNvPr>
          <p:cNvSpPr/>
          <p:nvPr/>
        </p:nvSpPr>
        <p:spPr>
          <a:xfrm>
            <a:off x="4582344" y="4000590"/>
            <a:ext cx="3792278" cy="365820"/>
          </a:xfrm>
          <a:prstGeom prst="roundRect">
            <a:avLst/>
          </a:prstGeom>
          <a:solidFill>
            <a:srgbClr val="FFC5E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None/>
            </a:pPr>
            <a:r>
              <a:rPr lang="en-US" sz="1600" b="1" dirty="0" err="1">
                <a:solidFill>
                  <a:schemeClr val="bg2"/>
                </a:solidFill>
                <a:latin typeface="Times New Roman" panose="02020603050405020304" pitchFamily="18" charset="0"/>
                <a:ea typeface="PT Serif" pitchFamily="34" charset="-122"/>
                <a:cs typeface="Times New Roman" panose="02020603050405020304" pitchFamily="18" charset="0"/>
              </a:rPr>
              <a:t>Dữ</a:t>
            </a:r>
            <a:r>
              <a:rPr lang="en-US" sz="1600" b="1" dirty="0">
                <a:solidFill>
                  <a:schemeClr val="bg2"/>
                </a:solidFill>
                <a:latin typeface="Times New Roman" panose="02020603050405020304" pitchFamily="18" charset="0"/>
                <a:ea typeface="PT Serif" pitchFamily="34" charset="-122"/>
                <a:cs typeface="Times New Roman" panose="02020603050405020304" pitchFamily="18" charset="0"/>
              </a:rPr>
              <a:t> Liệu </a:t>
            </a:r>
            <a:r>
              <a:rPr lang="en-US" sz="1600" b="1" dirty="0" err="1">
                <a:solidFill>
                  <a:schemeClr val="bg2"/>
                </a:solidFill>
                <a:latin typeface="Times New Roman" panose="02020603050405020304" pitchFamily="18" charset="0"/>
                <a:ea typeface="PT Serif" pitchFamily="34" charset="-122"/>
                <a:cs typeface="Times New Roman" panose="02020603050405020304" pitchFamily="18" charset="0"/>
              </a:rPr>
              <a:t>Trực</a:t>
            </a:r>
            <a:r>
              <a:rPr lang="en-US" sz="1600" b="1" dirty="0">
                <a:solidFill>
                  <a:schemeClr val="bg2"/>
                </a:solidFill>
                <a:latin typeface="Times New Roman" panose="02020603050405020304" pitchFamily="18" charset="0"/>
                <a:ea typeface="PT Serif" pitchFamily="34" charset="-122"/>
                <a:cs typeface="Times New Roman" panose="02020603050405020304" pitchFamily="18" charset="0"/>
              </a:rPr>
              <a:t> Quan</a:t>
            </a:r>
            <a:endParaRPr lang="en-US" sz="1600" b="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793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ppt_x"/>
                                          </p:val>
                                        </p:tav>
                                        <p:tav tm="100000">
                                          <p:val>
                                            <p:strVal val="#ppt_x"/>
                                          </p:val>
                                        </p:tav>
                                      </p:tavLst>
                                    </p:anim>
                                    <p:anim calcmode="lin" valueType="num">
                                      <p:cBhvr additive="base">
                                        <p:cTn id="65" dur="500" fill="hold"/>
                                        <p:tgtEl>
                                          <p:spTgt spid="18"/>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500" fill="hold"/>
                                        <p:tgtEl>
                                          <p:spTgt spid="21"/>
                                        </p:tgtEl>
                                        <p:attrNameLst>
                                          <p:attrName>ppt_x</p:attrName>
                                        </p:attrNameLst>
                                      </p:cBhvr>
                                      <p:tavLst>
                                        <p:tav tm="0">
                                          <p:val>
                                            <p:strVal val="#ppt_x"/>
                                          </p:val>
                                        </p:tav>
                                        <p:tav tm="100000">
                                          <p:val>
                                            <p:strVal val="#ppt_x"/>
                                          </p:val>
                                        </p:tav>
                                      </p:tavLst>
                                    </p:anim>
                                    <p:anim calcmode="lin" valueType="num">
                                      <p:cBhvr additive="base">
                                        <p:cTn id="77" dur="500" fill="hold"/>
                                        <p:tgtEl>
                                          <p:spTgt spid="21"/>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7" grpId="0"/>
      <p:bldP spid="18" grpId="0"/>
      <p:bldP spid="19" grpId="0"/>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2C44B-AA50-4638-680F-4829B9078B39}"/>
              </a:ext>
            </a:extLst>
          </p:cNvPr>
          <p:cNvSpPr/>
          <p:nvPr/>
        </p:nvSpPr>
        <p:spPr>
          <a:xfrm>
            <a:off x="0" y="0"/>
            <a:ext cx="9144000" cy="5143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Google Shape;6679;p42">
            <a:extLst>
              <a:ext uri="{FF2B5EF4-FFF2-40B4-BE49-F238E27FC236}">
                <a16:creationId xmlns:a16="http://schemas.microsoft.com/office/drawing/2014/main" id="{A275D7EB-0235-849C-84DD-D6D50784ACE5}"/>
              </a:ext>
            </a:extLst>
          </p:cNvPr>
          <p:cNvSpPr txBox="1"/>
          <p:nvPr/>
        </p:nvSpPr>
        <p:spPr>
          <a:xfrm>
            <a:off x="688203" y="567626"/>
            <a:ext cx="7176817" cy="31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None/>
              <a:defRPr sz="2600" b="1">
                <a:solidFill>
                  <a:schemeClr val="accent2">
                    <a:lumMod val="25000"/>
                  </a:schemeClr>
                </a:solidFill>
                <a:latin typeface="Times New Roman" panose="02020603050405020304" pitchFamily="18" charset="0"/>
                <a:ea typeface="IM Fell English SC"/>
                <a:cs typeface="Times New Roman" panose="02020603050405020304" pitchFamily="18" charset="0"/>
              </a:defRPr>
            </a:lvl1pPr>
          </a:lstStyle>
          <a:p>
            <a:r>
              <a:rPr lang="vi-VN" sz="2000" u="sng" dirty="0">
                <a:solidFill>
                  <a:schemeClr val="bg2"/>
                </a:solidFill>
                <a:sym typeface="IM Fell English SC"/>
              </a:rPr>
              <a:t>Phần mềm thí nghiệm </a:t>
            </a:r>
            <a:r>
              <a:rPr lang="en-US" sz="2000" u="sng" dirty="0" err="1">
                <a:solidFill>
                  <a:schemeClr val="bg2"/>
                </a:solidFill>
              </a:rPr>
              <a:t>ảo</a:t>
            </a:r>
            <a:r>
              <a:rPr lang="en-US" sz="2000" u="sng" dirty="0">
                <a:solidFill>
                  <a:schemeClr val="bg2"/>
                </a:solidFill>
              </a:rPr>
              <a:t> Crocodile Chemistry</a:t>
            </a:r>
            <a:endParaRPr sz="2000" u="sng" dirty="0">
              <a:solidFill>
                <a:schemeClr val="bg2"/>
              </a:solidFill>
              <a:sym typeface="IM Fell English SC"/>
            </a:endParaRPr>
          </a:p>
        </p:txBody>
      </p:sp>
      <p:sp>
        <p:nvSpPr>
          <p:cNvPr id="5" name="TextBox 4">
            <a:extLst>
              <a:ext uri="{FF2B5EF4-FFF2-40B4-BE49-F238E27FC236}">
                <a16:creationId xmlns:a16="http://schemas.microsoft.com/office/drawing/2014/main" id="{B0C39B3C-D19E-AB34-EE1A-85F6C0559BC0}"/>
              </a:ext>
            </a:extLst>
          </p:cNvPr>
          <p:cNvSpPr txBox="1"/>
          <p:nvPr/>
        </p:nvSpPr>
        <p:spPr>
          <a:xfrm>
            <a:off x="-285445" y="1094803"/>
            <a:ext cx="8580475" cy="380489"/>
          </a:xfrm>
          <a:prstGeom prst="rect">
            <a:avLst/>
          </a:prstGeom>
          <a:noFill/>
        </p:spPr>
        <p:txBody>
          <a:bodyPr wrap="square">
            <a:spAutoFit/>
          </a:bodyPr>
          <a:lstStyle/>
          <a:p>
            <a:pPr marL="457200" indent="450215" algn="just">
              <a:lnSpc>
                <a:spcPct val="130000"/>
              </a:lnSpc>
              <a:buNone/>
            </a:pPr>
            <a:r>
              <a:rPr lang="vi-VN" sz="1600" b="1" i="1" dirty="0">
                <a:solidFill>
                  <a:schemeClr val="tx1"/>
                </a:solidFill>
                <a:effectLst/>
                <a:latin typeface="Times New Roman" panose="02020603050405020304" pitchFamily="18" charset="0"/>
                <a:ea typeface="Calibri" panose="020F0502020204030204" pitchFamily="34" charset="0"/>
              </a:rPr>
              <a:t>* Lưu ý khi sử dụng </a:t>
            </a:r>
            <a:r>
              <a:rPr lang="en-US" sz="1600" b="1" i="1" dirty="0" err="1">
                <a:solidFill>
                  <a:schemeClr val="tx1"/>
                </a:solidFill>
                <a:effectLst/>
                <a:latin typeface="Times New Roman" panose="02020603050405020304" pitchFamily="18" charset="0"/>
                <a:ea typeface="Calibri" panose="020F0502020204030204" pitchFamily="34" charset="0"/>
              </a:rPr>
              <a:t>phần</a:t>
            </a:r>
            <a:r>
              <a:rPr lang="en-US" sz="1600" b="1" i="1" dirty="0">
                <a:solidFill>
                  <a:schemeClr val="tx1"/>
                </a:solidFill>
                <a:effectLst/>
                <a:latin typeface="Times New Roman" panose="02020603050405020304" pitchFamily="18" charset="0"/>
                <a:ea typeface="Calibri" panose="020F0502020204030204" pitchFamily="34" charset="0"/>
              </a:rPr>
              <a:t> </a:t>
            </a:r>
            <a:r>
              <a:rPr lang="en-US" sz="1600" b="1" i="1" dirty="0" err="1">
                <a:solidFill>
                  <a:schemeClr val="tx1"/>
                </a:solidFill>
                <a:effectLst/>
                <a:latin typeface="Times New Roman" panose="02020603050405020304" pitchFamily="18" charset="0"/>
                <a:ea typeface="Calibri" panose="020F0502020204030204" pitchFamily="34" charset="0"/>
              </a:rPr>
              <a:t>trong</a:t>
            </a:r>
            <a:r>
              <a:rPr lang="en-US" sz="1600" b="1" i="1" dirty="0">
                <a:solidFill>
                  <a:schemeClr val="tx1"/>
                </a:solidFill>
                <a:effectLst/>
                <a:latin typeface="Times New Roman" panose="02020603050405020304" pitchFamily="18" charset="0"/>
                <a:ea typeface="Calibri" panose="020F0502020204030204" pitchFamily="34" charset="0"/>
              </a:rPr>
              <a:t> </a:t>
            </a:r>
            <a:r>
              <a:rPr lang="en-US" sz="1600" b="1" i="1" dirty="0" err="1">
                <a:solidFill>
                  <a:schemeClr val="tx1"/>
                </a:solidFill>
                <a:effectLst/>
                <a:latin typeface="Times New Roman" panose="02020603050405020304" pitchFamily="18" charset="0"/>
                <a:ea typeface="Calibri" panose="020F0502020204030204" pitchFamily="34" charset="0"/>
              </a:rPr>
              <a:t>học</a:t>
            </a:r>
            <a:r>
              <a:rPr lang="vi-VN" sz="1600" b="1" i="1" dirty="0">
                <a:solidFill>
                  <a:schemeClr val="tx1"/>
                </a:solidFill>
                <a:effectLst/>
                <a:latin typeface="Times New Roman" panose="02020603050405020304" pitchFamily="18" charset="0"/>
                <a:ea typeface="Calibri" panose="020F0502020204030204" pitchFamily="34" charset="0"/>
              </a:rPr>
              <a:t> tập và dạy học:</a:t>
            </a:r>
            <a:endParaRPr lang="en-US" b="1" dirty="0">
              <a:solidFill>
                <a:schemeClr val="tx1"/>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03F95C3-A57D-060E-100E-C8058E771B07}"/>
              </a:ext>
            </a:extLst>
          </p:cNvPr>
          <p:cNvSpPr txBox="1"/>
          <p:nvPr/>
        </p:nvSpPr>
        <p:spPr>
          <a:xfrm>
            <a:off x="688203" y="1687469"/>
            <a:ext cx="7973077" cy="1768561"/>
          </a:xfrm>
          <a:prstGeom prst="rect">
            <a:avLst/>
          </a:prstGeom>
          <a:noFill/>
        </p:spPr>
        <p:txBody>
          <a:bodyPr wrap="square">
            <a:spAutoFit/>
          </a:bodyPr>
          <a:lstStyle/>
          <a:p>
            <a:pPr marL="285750" lvl="0" indent="-285750" algn="just">
              <a:lnSpc>
                <a:spcPct val="115000"/>
              </a:lnSpc>
              <a:buFontTx/>
              <a:buChar char="-"/>
            </a:pPr>
            <a:r>
              <a:rPr lang="en-US" sz="1600" b="1" dirty="0" err="1">
                <a:solidFill>
                  <a:schemeClr val="bg2"/>
                </a:solidFill>
                <a:effectLst/>
                <a:latin typeface="Times New Roman" panose="02020603050405020304" pitchFamily="18" charset="0"/>
                <a:ea typeface="Calibri" panose="020F0502020204030204" pitchFamily="34" charset="0"/>
              </a:rPr>
              <a:t>Đây</a:t>
            </a:r>
            <a:r>
              <a:rPr lang="vi-VN" sz="1600" b="1" dirty="0">
                <a:solidFill>
                  <a:schemeClr val="bg2"/>
                </a:solidFill>
                <a:effectLst/>
                <a:latin typeface="Times New Roman" panose="02020603050405020304" pitchFamily="18" charset="0"/>
                <a:ea typeface="Calibri" panose="020F0502020204030204" pitchFamily="34" charset="0"/>
              </a:rPr>
              <a:t> c</a:t>
            </a:r>
            <a:r>
              <a:rPr lang="en-US" sz="1600" b="1" dirty="0" err="1">
                <a:solidFill>
                  <a:schemeClr val="bg2"/>
                </a:solidFill>
                <a:effectLst/>
                <a:latin typeface="Times New Roman" panose="02020603050405020304" pitchFamily="18" charset="0"/>
                <a:ea typeface="Calibri" panose="020F0502020204030204" pitchFamily="34" charset="0"/>
              </a:rPr>
              <a:t>hỉ</a:t>
            </a:r>
            <a:r>
              <a:rPr lang="en-US" sz="1600" b="1" dirty="0">
                <a:solidFill>
                  <a:schemeClr val="bg2"/>
                </a:solidFill>
                <a:effectLst/>
                <a:latin typeface="Times New Roman" panose="02020603050405020304" pitchFamily="18" charset="0"/>
                <a:ea typeface="Calibri" panose="020F0502020204030204" pitchFamily="34" charset="0"/>
              </a:rPr>
              <a:t> là </a:t>
            </a:r>
            <a:r>
              <a:rPr lang="en-US" sz="1600" b="1" dirty="0" err="1">
                <a:solidFill>
                  <a:schemeClr val="bg2"/>
                </a:solidFill>
                <a:effectLst/>
                <a:latin typeface="Times New Roman" panose="02020603050405020304" pitchFamily="18" charset="0"/>
                <a:ea typeface="Calibri" panose="020F0502020204030204" pitchFamily="34" charset="0"/>
              </a:rPr>
              <a:t>thí</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nghiệm</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mô</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phỏng</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nhưng</a:t>
            </a:r>
            <a:r>
              <a:rPr lang="en-US" sz="1600" b="1" dirty="0">
                <a:solidFill>
                  <a:schemeClr val="bg2"/>
                </a:solidFill>
                <a:effectLst/>
                <a:latin typeface="Times New Roman" panose="02020603050405020304" pitchFamily="18" charset="0"/>
                <a:ea typeface="Calibri" panose="020F0502020204030204" pitchFamily="34" charset="0"/>
              </a:rPr>
              <a:t> quy </a:t>
            </a:r>
            <a:r>
              <a:rPr lang="en-US" sz="1600" b="1" dirty="0" err="1">
                <a:solidFill>
                  <a:schemeClr val="bg2"/>
                </a:solidFill>
                <a:effectLst/>
                <a:latin typeface="Times New Roman" panose="02020603050405020304" pitchFamily="18" charset="0"/>
                <a:ea typeface="Calibri" panose="020F0502020204030204" pitchFamily="34" charset="0"/>
              </a:rPr>
              <a:t>trình</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tư</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duy</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và</a:t>
            </a:r>
            <a:r>
              <a:rPr lang="en-US" sz="1600" b="1" dirty="0">
                <a:solidFill>
                  <a:schemeClr val="bg2"/>
                </a:solidFill>
                <a:effectLst/>
                <a:latin typeface="Times New Roman" panose="02020603050405020304" pitchFamily="18" charset="0"/>
                <a:ea typeface="Calibri" panose="020F0502020204030204" pitchFamily="34" charset="0"/>
              </a:rPr>
              <a:t> thao </a:t>
            </a:r>
            <a:r>
              <a:rPr lang="en-US" sz="1600" b="1" dirty="0" err="1">
                <a:solidFill>
                  <a:schemeClr val="bg2"/>
                </a:solidFill>
                <a:effectLst/>
                <a:latin typeface="Times New Roman" panose="02020603050405020304" pitchFamily="18" charset="0"/>
                <a:ea typeface="Calibri" panose="020F0502020204030204" pitchFamily="34" charset="0"/>
              </a:rPr>
              <a:t>tác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vẫn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phải</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nghiêm</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túc</a:t>
            </a:r>
            <a:r>
              <a:rPr lang="en-US" sz="1600" b="1" dirty="0">
                <a:solidFill>
                  <a:schemeClr val="bg2"/>
                </a:solidFill>
                <a:effectLst/>
                <a:latin typeface="Times New Roman" panose="02020603050405020304" pitchFamily="18" charset="0"/>
                <a:ea typeface="Calibri" panose="020F0502020204030204" pitchFamily="34" charset="0"/>
              </a:rPr>
              <a:t> như </a:t>
            </a:r>
            <a:r>
              <a:rPr lang="en-US" sz="1600" b="1" dirty="0" err="1">
                <a:solidFill>
                  <a:schemeClr val="bg2"/>
                </a:solidFill>
                <a:effectLst/>
                <a:latin typeface="Times New Roman" panose="02020603050405020304" pitchFamily="18" charset="0"/>
                <a:ea typeface="Calibri" panose="020F0502020204030204" pitchFamily="34" charset="0"/>
              </a:rPr>
              <a:t>khi</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làm</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thí</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nghiệm</a:t>
            </a:r>
            <a:r>
              <a:rPr lang="en-US" sz="1600" b="1" dirty="0">
                <a:solidFill>
                  <a:schemeClr val="bg2"/>
                </a:solidFill>
                <a:effectLst/>
                <a:latin typeface="Times New Roman" panose="02020603050405020304" pitchFamily="18" charset="0"/>
                <a:ea typeface="Calibri" panose="020F0502020204030204" pitchFamily="34" charset="0"/>
              </a:rPr>
              <a:t> </a:t>
            </a:r>
            <a:r>
              <a:rPr lang="vi-VN" sz="1600" b="1" dirty="0">
                <a:solidFill>
                  <a:schemeClr val="bg2"/>
                </a:solidFill>
                <a:effectLst/>
                <a:latin typeface="Times New Roman" panose="02020603050405020304" pitchFamily="18" charset="0"/>
                <a:ea typeface="Calibri" panose="020F0502020204030204" pitchFamily="34" charset="0"/>
              </a:rPr>
              <a:t>thật.</a:t>
            </a:r>
          </a:p>
          <a:p>
            <a:pPr marL="285750" lvl="0" indent="-285750" algn="just">
              <a:lnSpc>
                <a:spcPct val="115000"/>
              </a:lnSpc>
              <a:buFontTx/>
              <a:buChar char="-"/>
            </a:pPr>
            <a:r>
              <a:rPr lang="en-US" sz="1600" b="1" dirty="0" err="1">
                <a:solidFill>
                  <a:schemeClr val="bg2"/>
                </a:solidFill>
                <a:effectLst/>
                <a:latin typeface="Times New Roman" panose="02020603050405020304" pitchFamily="18" charset="0"/>
                <a:ea typeface="Calibri" panose="020F0502020204030204" pitchFamily="34" charset="0"/>
              </a:rPr>
              <a:t>Thí</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nghiệm</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ảo</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chỉ</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nên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sử</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dụng</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cho</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các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thí</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nghiệm</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không</a:t>
            </a:r>
            <a:r>
              <a:rPr lang="en-US" sz="1600" b="1" dirty="0">
                <a:solidFill>
                  <a:schemeClr val="bg2"/>
                </a:solidFill>
                <a:effectLst/>
                <a:latin typeface="Times New Roman" panose="02020603050405020304" pitchFamily="18" charset="0"/>
                <a:ea typeface="Calibri" panose="020F0502020204030204" pitchFamily="34" charset="0"/>
              </a:rPr>
              <a:t> an </a:t>
            </a:r>
            <a:r>
              <a:rPr lang="en-US" sz="1600" b="1" dirty="0" err="1">
                <a:solidFill>
                  <a:schemeClr val="bg2"/>
                </a:solidFill>
                <a:effectLst/>
                <a:latin typeface="Times New Roman" panose="02020603050405020304" pitchFamily="18" charset="0"/>
                <a:ea typeface="Calibri" panose="020F0502020204030204" pitchFamily="34" charset="0"/>
              </a:rPr>
              <a:t>toàn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khó</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thực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hiện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khó</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quan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sát</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hoặc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khó</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tái</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hiện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trong</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điều</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kiện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lớp</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học</a:t>
            </a:r>
            <a:r>
              <a:rPr lang="en-US" sz="1600" b="1" dirty="0">
                <a:solidFill>
                  <a:schemeClr val="bg2"/>
                </a:solidFill>
                <a:effectLst/>
                <a:latin typeface="Times New Roman" panose="02020603050405020304" pitchFamily="18" charset="0"/>
                <a:ea typeface="Calibri" panose="020F0502020204030204" pitchFamily="34" charset="0"/>
              </a:rPr>
              <a:t>. </a:t>
            </a:r>
          </a:p>
          <a:p>
            <a:pPr marL="285750" lvl="0" indent="-285750" algn="just">
              <a:lnSpc>
                <a:spcPct val="115000"/>
              </a:lnSpc>
              <a:buFontTx/>
              <a:buChar char="-"/>
            </a:pPr>
            <a:r>
              <a:rPr lang="en-US" sz="1600" b="1" dirty="0" err="1">
                <a:solidFill>
                  <a:schemeClr val="bg2"/>
                </a:solidFill>
                <a:effectLst/>
                <a:latin typeface="Times New Roman" panose="02020603050405020304" pitchFamily="18" charset="0"/>
                <a:ea typeface="Calibri" panose="020F0502020204030204" pitchFamily="34" charset="0"/>
              </a:rPr>
              <a:t>Luôn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nhắc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học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sinh</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phân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biệt</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giữa</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hiện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tượng</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mô</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phỏng</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và</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hiện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tượng</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thực</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tế</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tránh</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hiểu</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sai</a:t>
            </a:r>
            <a:r>
              <a:rPr lang="en-US" sz="1600" b="1" dirty="0">
                <a:solidFill>
                  <a:schemeClr val="bg2"/>
                </a:solidFill>
                <a:effectLst/>
                <a:latin typeface="Times New Roman" panose="02020603050405020304" pitchFamily="18" charset="0"/>
                <a:ea typeface="Calibri" panose="020F0502020204030204" pitchFamily="34" charset="0"/>
              </a:rPr>
              <a:t> do </a:t>
            </a:r>
            <a:r>
              <a:rPr lang="en-US" sz="1600" b="1" dirty="0" err="1">
                <a:solidFill>
                  <a:schemeClr val="bg2"/>
                </a:solidFill>
                <a:effectLst/>
                <a:latin typeface="Times New Roman" panose="02020603050405020304" pitchFamily="18" charset="0"/>
                <a:ea typeface="Calibri" panose="020F0502020204030204" pitchFamily="34" charset="0"/>
              </a:rPr>
              <a:t>giới</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hạn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của</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phần</a:t>
            </a:r>
            <a:r>
              <a:rPr lang="en-US" sz="1600" b="1" dirty="0">
                <a:solidFill>
                  <a:schemeClr val="bg2"/>
                </a:solidFill>
                <a:effectLst/>
                <a:latin typeface="Times New Roman" panose="02020603050405020304" pitchFamily="18" charset="0"/>
                <a:ea typeface="Calibri" panose="020F0502020204030204" pitchFamily="34" charset="0"/>
              </a:rPr>
              <a:t> </a:t>
            </a:r>
            <a:r>
              <a:rPr lang="en-US" sz="1600" b="1" dirty="0" err="1">
                <a:solidFill>
                  <a:schemeClr val="bg2"/>
                </a:solidFill>
                <a:effectLst/>
                <a:latin typeface="Times New Roman" panose="02020603050405020304" pitchFamily="18" charset="0"/>
                <a:ea typeface="Calibri" panose="020F0502020204030204" pitchFamily="34" charset="0"/>
              </a:rPr>
              <a:t>mềm</a:t>
            </a:r>
            <a:r>
              <a:rPr lang="en-US" sz="1600" b="1" dirty="0">
                <a:solidFill>
                  <a:schemeClr val="bg2"/>
                </a:solidFill>
                <a:effectLst/>
                <a:latin typeface="Times New Roman" panose="02020603050405020304" pitchFamily="18" charset="0"/>
                <a:ea typeface="Calibri" panose="020F0502020204030204" pitchFamily="34" charset="0"/>
              </a:rPr>
              <a:t>.</a:t>
            </a:r>
            <a:endParaRPr lang="en-US" sz="1600" b="1" dirty="0">
              <a:solidFill>
                <a:schemeClr val="bg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21717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Light Academia Aesthetic Style Newsletter by Slidesgo">
  <a:themeElements>
    <a:clrScheme name="Simple Light">
      <a:dk1>
        <a:srgbClr val="783439"/>
      </a:dk1>
      <a:lt1>
        <a:srgbClr val="FCFCFC"/>
      </a:lt1>
      <a:dk2>
        <a:srgbClr val="481F1F"/>
      </a:dk2>
      <a:lt2>
        <a:srgbClr val="A74848"/>
      </a:lt2>
      <a:accent1>
        <a:srgbClr val="C37167"/>
      </a:accent1>
      <a:accent2>
        <a:srgbClr val="F2C7C7"/>
      </a:accent2>
      <a:accent3>
        <a:srgbClr val="CF9B90"/>
      </a:accent3>
      <a:accent4>
        <a:srgbClr val="FFFFFF"/>
      </a:accent4>
      <a:accent5>
        <a:srgbClr val="FFFFFF"/>
      </a:accent5>
      <a:accent6>
        <a:srgbClr val="FFFFFF"/>
      </a:accent6>
      <a:hlink>
        <a:srgbClr val="7864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1891</TotalTime>
  <Words>4133</Words>
  <Application>Microsoft Office PowerPoint</Application>
  <PresentationFormat>On-screen Show (16:9)</PresentationFormat>
  <Paragraphs>337</Paragraphs>
  <Slides>33</Slides>
  <Notes>13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Fira Sans Condensed</vt:lpstr>
      <vt:lpstr>Calibri</vt:lpstr>
      <vt:lpstr>IM Fell English SC</vt:lpstr>
      <vt:lpstr>Times New Roman</vt:lpstr>
      <vt:lpstr>Light Academia Aesthetic Style Newsletter by Slidesgo</vt:lpstr>
      <vt:lpstr>BÁO CÁO BIỆN PHÁP NÂNG CAO CHẤT LƯỢNG CÔNG TÁC GIẢNG DẠY  </vt:lpstr>
      <vt:lpstr>NỘI DUNG CHÍNH</vt:lpstr>
      <vt:lpstr>I. Lí do chọn biện pháp</vt:lpstr>
      <vt:lpstr>I. Lí do chọn biện pháp</vt:lpstr>
      <vt:lpstr>PowerPoint Presentation</vt:lpstr>
      <vt:lpstr>PowerPoint Presentation</vt:lpstr>
      <vt:lpstr>II. Nội dung biện pháp</vt:lpstr>
      <vt:lpstr>II. Nội dung biện pháp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Dương Mai Trang</dc:creator>
  <cp:lastModifiedBy>Info CMATH</cp:lastModifiedBy>
  <cp:revision>30</cp:revision>
  <dcterms:modified xsi:type="dcterms:W3CDTF">2025-12-04T11:37:18Z</dcterms:modified>
</cp:coreProperties>
</file>