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304" r:id="rId2"/>
    <p:sldId id="549" r:id="rId3"/>
    <p:sldId id="316" r:id="rId4"/>
    <p:sldId id="256" r:id="rId5"/>
    <p:sldId id="257" r:id="rId6"/>
    <p:sldId id="350" r:id="rId7"/>
    <p:sldId id="263" r:id="rId8"/>
    <p:sldId id="260" r:id="rId9"/>
    <p:sldId id="536" r:id="rId10"/>
    <p:sldId id="265" r:id="rId11"/>
    <p:sldId id="547" r:id="rId12"/>
    <p:sldId id="258" r:id="rId13"/>
    <p:sldId id="290" r:id="rId14"/>
    <p:sldId id="545" r:id="rId15"/>
    <p:sldId id="3525" r:id="rId16"/>
    <p:sldId id="301" r:id="rId17"/>
    <p:sldId id="280" r:id="rId18"/>
  </p:sldIdLst>
  <p:sldSz cx="12190413" cy="6859588"/>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XZPUkQBsKByaPGmWu4oq8ilqM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DDDDD"/>
    <a:srgbClr val="CCFFFF"/>
    <a:srgbClr val="FFCCFF"/>
    <a:srgbClr val="CCFF99"/>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72" Type="http://schemas.openxmlformats.org/officeDocument/2006/relationships/tableStyles" Target="tableStyles.xml"/><Relationship Id="rId3" Type="http://schemas.openxmlformats.org/officeDocument/2006/relationships/slide" Target="slides/slide2.xml"/><Relationship Id="rId68"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6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866271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4</a:t>
            </a:fld>
            <a:endParaRPr/>
          </a:p>
        </p:txBody>
      </p:sp>
    </p:spTree>
    <p:extLst>
      <p:ext uri="{BB962C8B-B14F-4D97-AF65-F5344CB8AC3E}">
        <p14:creationId xmlns:p14="http://schemas.microsoft.com/office/powerpoint/2010/main" val="266234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5</a:t>
            </a:fld>
            <a:endParaRPr/>
          </a:p>
        </p:txBody>
      </p:sp>
    </p:spTree>
    <p:extLst>
      <p:ext uri="{BB962C8B-B14F-4D97-AF65-F5344CB8AC3E}">
        <p14:creationId xmlns:p14="http://schemas.microsoft.com/office/powerpoint/2010/main" val="953842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6</a:t>
            </a:fld>
            <a:endParaRPr/>
          </a:p>
        </p:txBody>
      </p:sp>
    </p:spTree>
    <p:extLst>
      <p:ext uri="{BB962C8B-B14F-4D97-AF65-F5344CB8AC3E}">
        <p14:creationId xmlns:p14="http://schemas.microsoft.com/office/powerpoint/2010/main" val="3782708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7</a:t>
            </a:fld>
            <a:endParaRPr/>
          </a:p>
        </p:txBody>
      </p:sp>
    </p:spTree>
    <p:extLst>
      <p:ext uri="{BB962C8B-B14F-4D97-AF65-F5344CB8AC3E}">
        <p14:creationId xmlns:p14="http://schemas.microsoft.com/office/powerpoint/2010/main" val="750950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8</a:t>
            </a:fld>
            <a:endParaRPr/>
          </a:p>
        </p:txBody>
      </p:sp>
    </p:spTree>
    <p:extLst>
      <p:ext uri="{BB962C8B-B14F-4D97-AF65-F5344CB8AC3E}">
        <p14:creationId xmlns:p14="http://schemas.microsoft.com/office/powerpoint/2010/main" val="385315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9E2582A-F079-47F3-8470-D65EB27A3FCA}" type="slidenum">
              <a:rPr lang="en-US" smtClean="0"/>
              <a:t>13</a:t>
            </a:fld>
            <a:endParaRPr lang="en-US"/>
          </a:p>
        </p:txBody>
      </p:sp>
    </p:spTree>
    <p:extLst>
      <p:ext uri="{BB962C8B-B14F-4D97-AF65-F5344CB8AC3E}">
        <p14:creationId xmlns:p14="http://schemas.microsoft.com/office/powerpoint/2010/main" val="48278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2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17</a:t>
            </a:fld>
            <a:endParaRPr/>
          </a:p>
        </p:txBody>
      </p:sp>
    </p:spTree>
    <p:extLst>
      <p:ext uri="{BB962C8B-B14F-4D97-AF65-F5344CB8AC3E}">
        <p14:creationId xmlns:p14="http://schemas.microsoft.com/office/powerpoint/2010/main" val="143248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3919034" y="-1254894"/>
            <a:ext cx="4352346" cy="1051423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竖排标题与文本" type="vertTitleAndTx">
  <p:cSld name="VERTICAL_TITLE_AND_VERTICAL_TEXT">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rot="5400000">
            <a:off x="7131451" y="1957522"/>
            <a:ext cx="5813184" cy="262855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7"/>
          <p:cNvSpPr txBox="1">
            <a:spLocks noGrp="1"/>
          </p:cNvSpPr>
          <p:nvPr>
            <p:ph type="body" idx="1"/>
          </p:nvPr>
        </p:nvSpPr>
        <p:spPr>
          <a:xfrm rot="5400000">
            <a:off x="1798147" y="-594845"/>
            <a:ext cx="5813184" cy="7733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37"/>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7"/>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20"/>
            <a:ext cx="10361851" cy="1470365"/>
          </a:xfrm>
        </p:spPr>
        <p:txBody>
          <a:bodyPr/>
          <a:lstStyle/>
          <a:p>
            <a:r>
              <a:rPr lang="en-US"/>
              <a:t>Click to edit Master title style</a:t>
            </a:r>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2D152F-6F5E-48CF-A181-2BBC38F9FBBA}" type="datetimeFigureOut">
              <a:rPr lang="en-US" smtClean="0"/>
              <a:t>01/10/2025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90BE1-FDAB-420A-BDC8-F3D2682E8B3B}" type="slidenum">
              <a:rPr lang="en-US" smtClean="0"/>
              <a:t>‹#›</a:t>
            </a:fld>
            <a:endParaRPr lang="en-US"/>
          </a:p>
        </p:txBody>
      </p:sp>
    </p:spTree>
    <p:extLst>
      <p:ext uri="{BB962C8B-B14F-4D97-AF65-F5344CB8AC3E}">
        <p14:creationId xmlns:p14="http://schemas.microsoft.com/office/powerpoint/2010/main" val="269298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355759111"/>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2"/>
        <p:cNvGrpSpPr/>
        <p:nvPr/>
      </p:nvGrpSpPr>
      <p:grpSpPr>
        <a:xfrm>
          <a:off x="0" y="0"/>
          <a:ext cx="0" cy="0"/>
          <a:chOff x="0" y="0"/>
          <a:chExt cx="0" cy="0"/>
        </a:xfrm>
      </p:grpSpPr>
      <p:sp>
        <p:nvSpPr>
          <p:cNvPr id="23" name="Google Shape;23;p28"/>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8"/>
          <p:cNvSpPr txBox="1">
            <a:spLocks noGrp="1"/>
          </p:cNvSpPr>
          <p:nvPr>
            <p:ph type="body" idx="1"/>
          </p:nvPr>
        </p:nvSpPr>
        <p:spPr>
          <a:xfrm>
            <a:off x="838092" y="1826048"/>
            <a:ext cx="10514231"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8"/>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831743" y="1710135"/>
            <a:ext cx="10514231" cy="285339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9"/>
          <p:cNvSpPr txBox="1">
            <a:spLocks noGrp="1"/>
          </p:cNvSpPr>
          <p:nvPr>
            <p:ph type="body" idx="1"/>
          </p:nvPr>
        </p:nvSpPr>
        <p:spPr>
          <a:xfrm>
            <a:off x="831743" y="4590527"/>
            <a:ext cx="10514231" cy="15005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9"/>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838091" y="1826048"/>
            <a:ext cx="5180926"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2"/>
          </p:nvPr>
        </p:nvSpPr>
        <p:spPr>
          <a:xfrm>
            <a:off x="6171396" y="1826048"/>
            <a:ext cx="5180926" cy="435234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0"/>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839680"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839679" y="1681553"/>
            <a:ext cx="5157116"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1"/>
          <p:cNvSpPr txBox="1">
            <a:spLocks noGrp="1"/>
          </p:cNvSpPr>
          <p:nvPr>
            <p:ph type="body" idx="2"/>
          </p:nvPr>
        </p:nvSpPr>
        <p:spPr>
          <a:xfrm>
            <a:off x="839679" y="2505656"/>
            <a:ext cx="5157116"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1"/>
          <p:cNvSpPr txBox="1">
            <a:spLocks noGrp="1"/>
          </p:cNvSpPr>
          <p:nvPr>
            <p:ph type="body" idx="3"/>
          </p:nvPr>
        </p:nvSpPr>
        <p:spPr>
          <a:xfrm>
            <a:off x="6171398" y="1681553"/>
            <a:ext cx="5182513" cy="82410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1"/>
          <p:cNvSpPr txBox="1">
            <a:spLocks noGrp="1"/>
          </p:cNvSpPr>
          <p:nvPr>
            <p:ph type="body" idx="4"/>
          </p:nvPr>
        </p:nvSpPr>
        <p:spPr>
          <a:xfrm>
            <a:off x="6171398" y="2505656"/>
            <a:ext cx="5182513" cy="3685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1"/>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
        <p:nvSpPr>
          <p:cNvPr id="50" name="Google Shape;50;p31"/>
          <p:cNvSpPr/>
          <p:nvPr/>
        </p:nvSpPr>
        <p:spPr>
          <a:xfrm>
            <a:off x="8712796" y="6430009"/>
            <a:ext cx="775136"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sz="100">
                <a:solidFill>
                  <a:srgbClr val="FFFFFF"/>
                </a:solidFill>
                <a:latin typeface="Arial"/>
                <a:ea typeface="Arial"/>
                <a:cs typeface="Arial"/>
                <a:sym typeface="Arial"/>
              </a:rPr>
              <a:t>PPT模板下载：www.1ppt.com/moban/          行业PPT模板：www.1ppt.com/hangye/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节日PPT模板：www.1ppt.com/jieri/          PPT素材：www.1ppt.com/sucai/</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PPT背景图片：www.1ppt.com/beijing/        PPT图表：www.1ppt.com/tubiao/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精美PPT下载：www.1ppt.com/xiazai/         PPT教程： www.1ppt.com/powerpoint/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PPT课件：www.1ppt.com/kejian/             字体下载：www.1ppt.com/ziti/</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工作总结PPT：www.1ppt.com/xiazai/zongjie/ 工作计划：www.1ppt.com/xiazai/jihua/</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商务PPT模板：www.1ppt.com/moban/shangwu/  个人简历PPT：www.1ppt.com/xiazai/jianli/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毕业答辩PPT：www.1ppt.com/xiazai/dabian/  工作汇报PPT：www.1ppt.com/xiazai/huibao/    </a:t>
            </a:r>
            <a:endParaRPr/>
          </a:p>
          <a:p>
            <a:pPr marL="0" marR="0" lvl="0" indent="0" algn="l" rtl="0">
              <a:spcBef>
                <a:spcPts val="0"/>
              </a:spcBef>
              <a:spcAft>
                <a:spcPts val="0"/>
              </a:spcAft>
              <a:buNone/>
            </a:pPr>
            <a:r>
              <a:rPr lang="zh-CN" sz="100">
                <a:solidFill>
                  <a:srgbClr val="FFFFFF"/>
                </a:solidFill>
                <a:latin typeface="Arial"/>
                <a:ea typeface="Arial"/>
                <a:cs typeface="Arial"/>
                <a:sym typeface="Arial"/>
              </a:rPr>
              <a:t>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51"/>
        <p:cNvGrpSpPr/>
        <p:nvPr/>
      </p:nvGrpSpPr>
      <p:grpSpPr>
        <a:xfrm>
          <a:off x="0" y="0"/>
          <a:ext cx="0" cy="0"/>
          <a:chOff x="0" y="0"/>
          <a:chExt cx="0" cy="0"/>
        </a:xfrm>
      </p:grpSpPr>
      <p:sp>
        <p:nvSpPr>
          <p:cNvPr id="52" name="Google Shape;52;p32"/>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2"/>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2"/>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2"/>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6"/>
        <p:cNvGrpSpPr/>
        <p:nvPr/>
      </p:nvGrpSpPr>
      <p:grpSpPr>
        <a:xfrm>
          <a:off x="0" y="0"/>
          <a:ext cx="0" cy="0"/>
          <a:chOff x="0" y="0"/>
          <a:chExt cx="0" cy="0"/>
        </a:xfrm>
      </p:grpSpPr>
      <p:sp>
        <p:nvSpPr>
          <p:cNvPr id="57" name="Google Shape;57;p33"/>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839679" y="457307"/>
            <a:ext cx="3931725" cy="1600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4"/>
          <p:cNvSpPr txBox="1">
            <a:spLocks noGrp="1"/>
          </p:cNvSpPr>
          <p:nvPr>
            <p:ph type="body" idx="1"/>
          </p:nvPr>
        </p:nvSpPr>
        <p:spPr>
          <a:xfrm>
            <a:off x="5182514" y="987654"/>
            <a:ext cx="6171397" cy="4874754"/>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34"/>
          <p:cNvSpPr txBox="1">
            <a:spLocks noGrp="1"/>
          </p:cNvSpPr>
          <p:nvPr>
            <p:ph type="body" idx="2"/>
          </p:nvPr>
        </p:nvSpPr>
        <p:spPr>
          <a:xfrm>
            <a:off x="839679" y="2057877"/>
            <a:ext cx="3931725" cy="38124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34"/>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839679" y="457307"/>
            <a:ext cx="3931725" cy="1600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5"/>
          <p:cNvSpPr>
            <a:spLocks noGrp="1"/>
          </p:cNvSpPr>
          <p:nvPr>
            <p:ph type="pic" idx="2"/>
          </p:nvPr>
        </p:nvSpPr>
        <p:spPr>
          <a:xfrm>
            <a:off x="5182514" y="987654"/>
            <a:ext cx="6171397" cy="487475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0" name="Google Shape;70;p35"/>
          <p:cNvSpPr txBox="1">
            <a:spLocks noGrp="1"/>
          </p:cNvSpPr>
          <p:nvPr>
            <p:ph type="body" idx="1"/>
          </p:nvPr>
        </p:nvSpPr>
        <p:spPr>
          <a:xfrm>
            <a:off x="839679" y="2057877"/>
            <a:ext cx="3931725" cy="38124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35"/>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092" y="365211"/>
            <a:ext cx="10514231" cy="132587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092" y="1826048"/>
            <a:ext cx="10514231" cy="435234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092" y="6357823"/>
            <a:ext cx="2742843" cy="36521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075" y="6357823"/>
            <a:ext cx="4114264" cy="36521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09480" y="6357823"/>
            <a:ext cx="2742843" cy="36521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3" r:id="rId12"/>
    <p:sldLayoutId id="214748366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Layout" Target="../slideLayouts/slideLayout7.xml"/><Relationship Id="rId7" Type="http://schemas.openxmlformats.org/officeDocument/2006/relationships/image" Target="../media/image22.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3.png"/><Relationship Id="rId4" Type="http://schemas.openxmlformats.org/officeDocument/2006/relationships/image" Target="../media/image19.jpg"/><Relationship Id="rId9"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slideLayout" Target="../slideLayouts/slideLayout12.xml"/><Relationship Id="rId7" Type="http://schemas.openxmlformats.org/officeDocument/2006/relationships/image" Target="../media/image2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4.gif"/><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Layout" Target="../slideLayouts/slideLayout12.xml"/><Relationship Id="rId7" Type="http://schemas.openxmlformats.org/officeDocument/2006/relationships/image" Target="../media/image25.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3.png"/><Relationship Id="rId5" Type="http://schemas.openxmlformats.org/officeDocument/2006/relationships/image" Target="../media/image22.gif"/><Relationship Id="rId4" Type="http://schemas.openxmlformats.org/officeDocument/2006/relationships/image" Target="../media/image24.gif"/><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slide" Target="slide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5.xml"/><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249BC14-F1C4-4295-BEC7-7F47C3886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11" name="18">
            <a:extLst>
              <a:ext uri="{FF2B5EF4-FFF2-40B4-BE49-F238E27FC236}">
                <a16:creationId xmlns:a16="http://schemas.microsoft.com/office/drawing/2014/main" id="{24BDCB22-0369-40F5-AECC-34886F39ACD2}"/>
              </a:ext>
            </a:extLst>
          </p:cNvPr>
          <p:cNvSpPr>
            <a:spLocks noChangeArrowheads="1"/>
          </p:cNvSpPr>
          <p:nvPr>
            <p:custDataLst>
              <p:tags r:id="rId1"/>
            </p:custDataLst>
          </p:nvPr>
        </p:nvSpPr>
        <p:spPr bwMode="auto">
          <a:xfrm>
            <a:off x="3276885" y="2451823"/>
            <a:ext cx="6046322" cy="123139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000" b="1" dirty="0">
                <a:solidFill>
                  <a:schemeClr val="bg1"/>
                </a:solidFill>
                <a:latin typeface="Times New Roman" pitchFamily="18" charset="0"/>
                <a:ea typeface="微软雅黑" panose="020B0503020204020204" pitchFamily="34" charset="-122"/>
                <a:cs typeface="Times New Roman" pitchFamily="18" charset="0"/>
              </a:rPr>
              <a:t>Tin </a:t>
            </a:r>
            <a:r>
              <a:rPr lang="en-US" altLang="zh-CN" sz="8000" b="1" err="1">
                <a:solidFill>
                  <a:schemeClr val="bg1"/>
                </a:solidFill>
                <a:latin typeface="Times New Roman" pitchFamily="18" charset="0"/>
                <a:ea typeface="微软雅黑" panose="020B0503020204020204" pitchFamily="34" charset="-122"/>
                <a:cs typeface="Times New Roman" pitchFamily="18" charset="0"/>
              </a:rPr>
              <a:t>học</a:t>
            </a:r>
            <a:r>
              <a:rPr lang="en-US" altLang="zh-CN" sz="8000" b="1">
                <a:solidFill>
                  <a:schemeClr val="bg1"/>
                </a:solidFill>
                <a:latin typeface="Times New Roman" pitchFamily="18" charset="0"/>
                <a:ea typeface="微软雅黑" panose="020B0503020204020204" pitchFamily="34" charset="-122"/>
                <a:cs typeface="Times New Roman" pitchFamily="18" charset="0"/>
              </a:rPr>
              <a:t> 9</a:t>
            </a:r>
            <a:endParaRPr lang="en-US" altLang="zh-CN" sz="8000" b="1" dirty="0">
              <a:solidFill>
                <a:schemeClr val="bg1"/>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39925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80" y="453173"/>
            <a:ext cx="3580934" cy="1200173"/>
          </a:xfrm>
          <a:prstGeom prst="rect">
            <a:avLst/>
          </a:prstGeom>
          <a:noFill/>
        </p:spPr>
        <p:txBody>
          <a:bodyPr wrap="square" rtlCol="0">
            <a:spAutoFit/>
          </a:bodyPr>
          <a:lstStyle/>
          <a:p>
            <a:pPr defTabSz="914309">
              <a:buClrTx/>
              <a:defRPr/>
            </a:pPr>
            <a:r>
              <a:rPr lang="en-US" sz="3600" b="1" kern="1200">
                <a:solidFill>
                  <a:prstClr val="black"/>
                </a:solidFill>
                <a:latin typeface="Open Sans" panose="020B0606030504020204" pitchFamily="34" charset="0"/>
                <a:ea typeface="+mn-ea"/>
                <a:cs typeface="Open Sans" panose="020B0606030504020204" pitchFamily="34" charset="0"/>
              </a:rPr>
              <a:t>      </a:t>
            </a:r>
            <a:r>
              <a:rPr lang="en-US" sz="3600" b="1" kern="1200">
                <a:solidFill>
                  <a:srgbClr val="FF0000"/>
                </a:solidFill>
                <a:latin typeface="Open Sans" panose="020B0606030504020204" pitchFamily="34" charset="0"/>
                <a:ea typeface="+mn-ea"/>
                <a:cs typeface="Open Sans" panose="020B0606030504020204" pitchFamily="34" charset="0"/>
              </a:rPr>
              <a:t>ONG NHỎ </a:t>
            </a:r>
          </a:p>
          <a:p>
            <a:pPr defTabSz="914309">
              <a:buClrTx/>
              <a:defRPr/>
            </a:pPr>
            <a:r>
              <a:rPr lang="en-US" sz="3600" b="1" kern="1200">
                <a:solidFill>
                  <a:srgbClr val="FF0000"/>
                </a:solidFill>
                <a:latin typeface="Open Sans" panose="020B0606030504020204" pitchFamily="34" charset="0"/>
                <a:ea typeface="+mn-ea"/>
                <a:cs typeface="Open Sans" panose="020B0606030504020204" pitchFamily="34" charset="0"/>
              </a:rPr>
              <a:t>   VÀ MẬT HOA</a:t>
            </a: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8348" y="3429794"/>
            <a:ext cx="2642843" cy="3338077"/>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19008" y="3969991"/>
            <a:ext cx="2209512" cy="2714389"/>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3509" y="153622"/>
            <a:ext cx="1952154" cy="1938085"/>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8264" y="1133547"/>
            <a:ext cx="4742832" cy="4742832"/>
          </a:xfrm>
          <a:prstGeom prst="rect">
            <a:avLst/>
          </a:prstGeom>
        </p:spPr>
      </p:pic>
      <p:sp>
        <p:nvSpPr>
          <p:cNvPr id="10" name="Right Arrow 9">
            <a:hlinkClick r:id="rId8" action="ppaction://hlinksldjump"/>
          </p:cNvPr>
          <p:cNvSpPr/>
          <p:nvPr/>
        </p:nvSpPr>
        <p:spPr>
          <a:xfrm>
            <a:off x="10106779" y="5486926"/>
            <a:ext cx="1523802" cy="11974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Tx/>
              <a:defRPr/>
            </a:pPr>
            <a:endParaRPr lang="en-US" sz="1800" kern="1200">
              <a:solidFill>
                <a:schemeClr val="bg1"/>
              </a:solidFill>
              <a:latin typeface="Open Sans" panose="020B0606030504020204" pitchFamily="34" charset="0"/>
            </a:endParaRPr>
          </a:p>
        </p:txBody>
      </p:sp>
      <p:sp>
        <p:nvSpPr>
          <p:cNvPr id="11" name="TextBox 10">
            <a:hlinkClick r:id="rId9" action="ppaction://hlinksldjump"/>
          </p:cNvPr>
          <p:cNvSpPr txBox="1"/>
          <p:nvPr/>
        </p:nvSpPr>
        <p:spPr>
          <a:xfrm>
            <a:off x="10196823" y="5901011"/>
            <a:ext cx="1343716" cy="369284"/>
          </a:xfrm>
          <a:prstGeom prst="rect">
            <a:avLst/>
          </a:prstGeom>
          <a:noFill/>
          <a:ln>
            <a:noFill/>
          </a:ln>
        </p:spPr>
        <p:txBody>
          <a:bodyPr wrap="square" rtlCol="0">
            <a:spAutoFit/>
          </a:bodyPr>
          <a:lstStyle/>
          <a:p>
            <a:pPr defTabSz="914309">
              <a:buClrTx/>
              <a:defRPr/>
            </a:pPr>
            <a:r>
              <a:rPr lang="en-US" sz="1800" b="1" kern="1200">
                <a:solidFill>
                  <a:schemeClr val="bg1"/>
                </a:solidFill>
                <a:latin typeface="Open Sans" panose="020B0606030504020204" pitchFamily="34" charset="0"/>
                <a:ea typeface="+mn-ea"/>
                <a:cs typeface="Open Sans" panose="020B0606030504020204" pitchFamily="34" charset="0"/>
              </a:rPr>
              <a:t>BẮT ĐẦU</a:t>
            </a:r>
          </a:p>
        </p:txBody>
      </p:sp>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666611" y="1240"/>
            <a:ext cx="609521" cy="609521"/>
          </a:xfrm>
          <a:prstGeom prst="rect">
            <a:avLst/>
          </a:prstGeom>
        </p:spPr>
      </p:pic>
    </p:spTree>
    <p:extLst>
      <p:ext uri="{BB962C8B-B14F-4D97-AF65-F5344CB8AC3E}">
        <p14:creationId xmlns:p14="http://schemas.microsoft.com/office/powerpoint/2010/main" val="37426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627" y="2129460"/>
            <a:ext cx="817838" cy="882298"/>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0950" y="2518103"/>
            <a:ext cx="1142851" cy="1142851"/>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856" y="5466890"/>
            <a:ext cx="817838" cy="882298"/>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848" y="4394047"/>
            <a:ext cx="817838" cy="882298"/>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849" y="3273996"/>
            <a:ext cx="817838" cy="882298"/>
          </a:xfrm>
          <a:prstGeom prst="rect">
            <a:avLst/>
          </a:prstGeom>
          <a:effectLst>
            <a:outerShdw blurRad="50800" dist="38100" dir="16200000" rotWithShape="0">
              <a:prstClr val="black">
                <a:alpha val="40000"/>
              </a:prstClr>
            </a:outerShdw>
          </a:effectLst>
        </p:spPr>
      </p:pic>
      <p:sp>
        <p:nvSpPr>
          <p:cNvPr id="16" name="danana"/>
          <p:cNvSpPr txBox="1"/>
          <p:nvPr/>
        </p:nvSpPr>
        <p:spPr>
          <a:xfrm>
            <a:off x="3854522" y="4377636"/>
            <a:ext cx="4479977" cy="400058"/>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n-US" sz="2000">
                <a:solidFill>
                  <a:prstClr val="black"/>
                </a:solidFill>
                <a:latin typeface="Times New Roman" panose="02020603050405020304" pitchFamily="18" charset="0"/>
                <a:ea typeface="Tahoma" panose="020B0604030504040204" pitchFamily="34" charset="0"/>
                <a:cs typeface="Times New Roman" panose="02020603050405020304" pitchFamily="18" charset="0"/>
              </a:rPr>
              <a:t>C. Trang web của Sở GD&amp;ĐT</a:t>
            </a:r>
            <a:endPar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7" name="dapanb"/>
          <p:cNvSpPr txBox="1"/>
          <p:nvPr/>
        </p:nvSpPr>
        <p:spPr>
          <a:xfrm>
            <a:off x="3854522" y="3453567"/>
            <a:ext cx="4479977" cy="400058"/>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n-US" sz="2000">
                <a:solidFill>
                  <a:prstClr val="black"/>
                </a:solidFill>
                <a:latin typeface="Times New Roman" panose="02020603050405020304" pitchFamily="18" charset="0"/>
                <a:ea typeface="Tahoma" panose="020B0604030504040204" pitchFamily="34" charset="0"/>
                <a:cs typeface="Times New Roman" panose="02020603050405020304" pitchFamily="18" charset="0"/>
              </a:rPr>
              <a:t>B. Video review trên Tiktok</a:t>
            </a:r>
            <a:endPar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8" name="dapanc"/>
          <p:cNvSpPr txBox="1"/>
          <p:nvPr/>
        </p:nvSpPr>
        <p:spPr>
          <a:xfrm>
            <a:off x="3854522" y="2256527"/>
            <a:ext cx="4479977" cy="400058"/>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n-US" sz="2000">
                <a:solidFill>
                  <a:prstClr val="black"/>
                </a:solidFill>
                <a:latin typeface="Times New Roman" panose="02020603050405020304" pitchFamily="18" charset="0"/>
                <a:ea typeface="Tahoma" panose="020B0604030504040204" pitchFamily="34" charset="0"/>
                <a:cs typeface="Times New Roman" panose="02020603050405020304" pitchFamily="18" charset="0"/>
              </a:rPr>
              <a:t>A. Trang web của ca sĩ nổi tiếng</a:t>
            </a:r>
            <a:endPar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9" name="dapand"/>
          <p:cNvSpPr txBox="1"/>
          <p:nvPr/>
        </p:nvSpPr>
        <p:spPr>
          <a:xfrm>
            <a:off x="3854522" y="5513976"/>
            <a:ext cx="4479977" cy="400058"/>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n-US" sz="2000">
                <a:solidFill>
                  <a:prstClr val="black"/>
                </a:solidFill>
                <a:latin typeface="Times New Roman" panose="02020603050405020304" pitchFamily="18" charset="0"/>
                <a:ea typeface="Tahoma" panose="020B0604030504040204" pitchFamily="34" charset="0"/>
                <a:cs typeface="Times New Roman" panose="02020603050405020304" pitchFamily="18" charset="0"/>
              </a:rPr>
              <a:t>D. Facebook của một số bạn học sinh</a:t>
            </a:r>
            <a:endPar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cauhoi"/>
          <p:cNvSpPr/>
          <p:nvPr/>
        </p:nvSpPr>
        <p:spPr>
          <a:xfrm>
            <a:off x="2893507" y="30259"/>
            <a:ext cx="6019016" cy="1581838"/>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09">
              <a:buClrTx/>
              <a:defRPr/>
            </a:pPr>
            <a:endParaRPr lang="en-US" sz="2000"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nhanb"/>
          <p:cNvSpPr/>
          <p:nvPr/>
        </p:nvSpPr>
        <p:spPr>
          <a:xfrm>
            <a:off x="2727405" y="3217300"/>
            <a:ext cx="914281" cy="9142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Tx/>
              <a:defRPr/>
            </a:pPr>
            <a:endParaRPr lang="en-US" sz="2000" kern="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nhand"/>
          <p:cNvSpPr/>
          <p:nvPr/>
        </p:nvSpPr>
        <p:spPr>
          <a:xfrm>
            <a:off x="2798779" y="5436896"/>
            <a:ext cx="914281" cy="9142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Tx/>
              <a:defRPr/>
            </a:pPr>
            <a:endParaRPr lang="en-US" sz="2000" kern="12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7" name="nhanc"/>
          <p:cNvSpPr/>
          <p:nvPr/>
        </p:nvSpPr>
        <p:spPr>
          <a:xfrm>
            <a:off x="2727404" y="2060962"/>
            <a:ext cx="914281" cy="9142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Tx/>
              <a:defRPr/>
            </a:pPr>
            <a:endParaRPr lang="en-US" sz="2000" kern="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cauhoi"/>
          <p:cNvSpPr txBox="1"/>
          <p:nvPr/>
        </p:nvSpPr>
        <p:spPr>
          <a:xfrm>
            <a:off x="3641684" y="458382"/>
            <a:ext cx="4723785" cy="707794"/>
          </a:xfrm>
          <a:prstGeom prst="rect">
            <a:avLst/>
          </a:prstGeom>
          <a:noFill/>
        </p:spPr>
        <p:txBody>
          <a:bodyPr wrap="square" rtlCol="0">
            <a:spAutoFit/>
          </a:bodyPr>
          <a:lstStyle/>
          <a:p>
            <a:pPr defTabSz="914309">
              <a:buClrTx/>
              <a:defRPr/>
            </a:pP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Câu</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1: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Nguồn</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thông</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tin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nào</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sau</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đây</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về</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tuyển</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sinh</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là</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đáng</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tin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cậy</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a:t>
            </a:r>
            <a:r>
              <a:rPr lang="en-US" sz="20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nhất</a:t>
            </a:r>
            <a:r>
              <a:rPr lang="en-US" sz="20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952314" y="2894650"/>
            <a:ext cx="609521" cy="609521"/>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3841" y="1240"/>
            <a:ext cx="1137654" cy="1137654"/>
          </a:xfrm>
          <a:prstGeom prst="rect">
            <a:avLst/>
          </a:prstGeom>
        </p:spPr>
      </p:pic>
      <p:pic>
        <p:nvPicPr>
          <p:cNvPr id="20" name="Picture 19">
            <a:hlinkClick r:id="rId8" action="ppaction://hlinksldjump"/>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21521" y="4639212"/>
            <a:ext cx="1566982" cy="1979196"/>
          </a:xfrm>
          <a:prstGeom prst="rect">
            <a:avLst/>
          </a:prstGeom>
        </p:spPr>
      </p:pic>
    </p:spTree>
    <p:extLst>
      <p:ext uri="{BB962C8B-B14F-4D97-AF65-F5344CB8AC3E}">
        <p14:creationId xmlns:p14="http://schemas.microsoft.com/office/powerpoint/2010/main" val="361531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P spid="24"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627" y="2302180"/>
            <a:ext cx="817838" cy="882298"/>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0950" y="2518103"/>
            <a:ext cx="1142851" cy="1142851"/>
          </a:xfrm>
          <a:prstGeom prst="rect">
            <a:avLst/>
          </a:prstGeom>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848" y="4394047"/>
            <a:ext cx="817838" cy="882298"/>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3849" y="3273996"/>
            <a:ext cx="817838" cy="882298"/>
          </a:xfrm>
          <a:prstGeom prst="rect">
            <a:avLst/>
          </a:prstGeom>
          <a:effectLst>
            <a:outerShdw blurRad="50800" dist="38100" dir="16200000" rotWithShape="0">
              <a:prstClr val="black">
                <a:alpha val="40000"/>
              </a:prstClr>
            </a:outerShdw>
          </a:effectLst>
        </p:spPr>
      </p:pic>
      <p:sp>
        <p:nvSpPr>
          <p:cNvPr id="16" name="danana"/>
          <p:cNvSpPr txBox="1"/>
          <p:nvPr/>
        </p:nvSpPr>
        <p:spPr>
          <a:xfrm>
            <a:off x="3809498" y="2583247"/>
            <a:ext cx="2375746" cy="400058"/>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vi-VN" sz="2000" dirty="0">
                <a:solidFill>
                  <a:prstClr val="black"/>
                </a:solidFill>
                <a:latin typeface="+mj-lt"/>
                <a:ea typeface="Tahoma" panose="020B0604030504040204" pitchFamily="34" charset="0"/>
                <a:cs typeface="Tahoma" panose="020B0604030504040204" pitchFamily="34" charset="0"/>
              </a:rPr>
              <a:t>A. chất lượng</a:t>
            </a:r>
            <a:endParaRPr lang="en-US" sz="2000" kern="1200" dirty="0">
              <a:solidFill>
                <a:prstClr val="black"/>
              </a:solidFill>
              <a:latin typeface="+mj-lt"/>
              <a:ea typeface="Tahoma" panose="020B0604030504040204" pitchFamily="34" charset="0"/>
              <a:cs typeface="Tahoma" panose="020B0604030504040204" pitchFamily="34" charset="0"/>
            </a:endParaRPr>
          </a:p>
        </p:txBody>
      </p:sp>
      <p:sp>
        <p:nvSpPr>
          <p:cNvPr id="17" name="dapanb"/>
          <p:cNvSpPr txBox="1"/>
          <p:nvPr/>
        </p:nvSpPr>
        <p:spPr>
          <a:xfrm>
            <a:off x="3809499" y="3453567"/>
            <a:ext cx="2375745" cy="400058"/>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vi-VN" sz="2000">
                <a:solidFill>
                  <a:prstClr val="black"/>
                </a:solidFill>
                <a:latin typeface="+mj-lt"/>
                <a:ea typeface="Tahoma" panose="020B0604030504040204" pitchFamily="34" charset="0"/>
                <a:cs typeface="Tahoma" panose="020B0604030504040204" pitchFamily="34" charset="0"/>
              </a:rPr>
              <a:t>B. số lượng	</a:t>
            </a:r>
            <a:endParaRPr lang="en-US" sz="2000" kern="1200" dirty="0">
              <a:solidFill>
                <a:prstClr val="black"/>
              </a:solidFill>
              <a:latin typeface="+mj-lt"/>
              <a:ea typeface="Tahoma" panose="020B0604030504040204" pitchFamily="34" charset="0"/>
              <a:cs typeface="Tahoma" panose="020B0604030504040204" pitchFamily="34" charset="0"/>
            </a:endParaRPr>
          </a:p>
        </p:txBody>
      </p:sp>
      <p:sp>
        <p:nvSpPr>
          <p:cNvPr id="18" name="dapanc"/>
          <p:cNvSpPr txBox="1"/>
          <p:nvPr/>
        </p:nvSpPr>
        <p:spPr>
          <a:xfrm>
            <a:off x="3899546" y="4548511"/>
            <a:ext cx="2285701" cy="400058"/>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n-US" sz="2000">
                <a:solidFill>
                  <a:prstClr val="black"/>
                </a:solidFill>
                <a:latin typeface="+mj-lt"/>
                <a:ea typeface="Tahoma" panose="020B0604030504040204" pitchFamily="34" charset="0"/>
                <a:cs typeface="Tahoma" panose="020B0604030504040204" pitchFamily="34" charset="0"/>
              </a:rPr>
              <a:t>C. hình thức</a:t>
            </a:r>
            <a:endParaRPr lang="en-US" sz="2000" kern="1200" dirty="0">
              <a:solidFill>
                <a:prstClr val="black"/>
              </a:solidFill>
              <a:latin typeface="+mj-lt"/>
              <a:ea typeface="Tahoma" panose="020B0604030504040204" pitchFamily="34" charset="0"/>
              <a:cs typeface="Tahoma" panose="020B0604030504040204" pitchFamily="34" charset="0"/>
            </a:endParaRPr>
          </a:p>
        </p:txBody>
      </p:sp>
      <p:sp>
        <p:nvSpPr>
          <p:cNvPr id="22" name="cauhoi"/>
          <p:cNvSpPr/>
          <p:nvPr/>
        </p:nvSpPr>
        <p:spPr>
          <a:xfrm>
            <a:off x="2550160" y="30258"/>
            <a:ext cx="6883681" cy="2343915"/>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4309">
              <a:buClrTx/>
              <a:defRPr/>
            </a:pPr>
            <a:endParaRPr lang="en-US" sz="2000" kern="120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nhanb"/>
          <p:cNvSpPr/>
          <p:nvPr/>
        </p:nvSpPr>
        <p:spPr>
          <a:xfrm>
            <a:off x="2727405" y="3217300"/>
            <a:ext cx="914281" cy="9142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Tx/>
              <a:defRPr/>
            </a:pPr>
            <a:endParaRPr lang="en-US" sz="2000" kern="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7" name="nhanc"/>
          <p:cNvSpPr/>
          <p:nvPr/>
        </p:nvSpPr>
        <p:spPr>
          <a:xfrm>
            <a:off x="2812632" y="4340655"/>
            <a:ext cx="914281" cy="91428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buClrTx/>
              <a:defRPr/>
            </a:pPr>
            <a:endParaRPr lang="en-US" sz="2000" kern="1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cauhoi"/>
          <p:cNvSpPr txBox="1"/>
          <p:nvPr/>
        </p:nvSpPr>
        <p:spPr>
          <a:xfrm>
            <a:off x="3641685" y="353564"/>
            <a:ext cx="5388718" cy="1938992"/>
          </a:xfrm>
          <a:prstGeom prst="rect">
            <a:avLst/>
          </a:prstGeom>
          <a:noFill/>
        </p:spPr>
        <p:txBody>
          <a:bodyPr wrap="square" rtlCol="0">
            <a:spAutoFit/>
          </a:bodyPr>
          <a:lstStyle/>
          <a:p>
            <a:pPr defTabSz="914309">
              <a:buClrTx/>
              <a:defRPr/>
            </a:pPr>
            <a:r>
              <a:rPr lang="en-US" sz="2400" kern="1200" dirty="0" err="1">
                <a:solidFill>
                  <a:prstClr val="black"/>
                </a:solidFill>
                <a:latin typeface="Times New Roman" panose="02020603050405020304" pitchFamily="18" charset="0"/>
                <a:ea typeface="Tahoma" panose="020B0604030504040204" pitchFamily="34" charset="0"/>
                <a:cs typeface="Times New Roman" panose="02020603050405020304" pitchFamily="18" charset="0"/>
              </a:rPr>
              <a:t>Câu</a:t>
            </a:r>
            <a:r>
              <a:rPr lang="en-US" sz="2400" kern="1200" dirty="0">
                <a:solidFill>
                  <a:prstClr val="black"/>
                </a:solidFill>
                <a:latin typeface="Times New Roman" panose="02020603050405020304" pitchFamily="18" charset="0"/>
                <a:ea typeface="Tahoma" panose="020B0604030504040204" pitchFamily="34" charset="0"/>
                <a:cs typeface="Times New Roman" panose="02020603050405020304" pitchFamily="18" charset="0"/>
              </a:rPr>
              <a:t> 2: </a:t>
            </a:r>
            <a:r>
              <a:rPr lang="vi-VN" sz="2400" kern="1200" dirty="0">
                <a:solidFill>
                  <a:prstClr val="black"/>
                </a:solidFill>
                <a:latin typeface="+mj-lt"/>
                <a:ea typeface="Tahoma" panose="020B0604030504040204" pitchFamily="34" charset="0"/>
                <a:cs typeface="Tahoma" panose="020B0604030504040204" pitchFamily="34" charset="0"/>
              </a:rPr>
              <a:t>Từ nào còn thiếu trong chỗ trống?</a:t>
            </a:r>
          </a:p>
          <a:p>
            <a:pPr defTabSz="914309">
              <a:buClrTx/>
              <a:defRPr/>
            </a:pPr>
            <a:r>
              <a:rPr lang="vi-VN" sz="2400" i="1" kern="1200" dirty="0">
                <a:solidFill>
                  <a:prstClr val="black"/>
                </a:solidFill>
                <a:latin typeface="+mj-lt"/>
                <a:ea typeface="Tahoma" panose="020B0604030504040204" pitchFamily="34" charset="0"/>
                <a:cs typeface="Tahoma" panose="020B0604030504040204" pitchFamily="34" charset="0"/>
              </a:rPr>
              <a:t>Cần phải quan tâm đến ……… thông tin khi tìm kiếm, tiếp nhận, trao đổi và sử dụng thông tin để có thể đưa ra các quyết định đúng đắn</a:t>
            </a: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952314" y="2894650"/>
            <a:ext cx="609521" cy="609521"/>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3841" y="1240"/>
            <a:ext cx="1137654" cy="1137654"/>
          </a:xfrm>
          <a:prstGeom prst="rect">
            <a:avLst/>
          </a:prstGeom>
        </p:spPr>
      </p:pic>
      <p:pic>
        <p:nvPicPr>
          <p:cNvPr id="20" name="Picture 19">
            <a:hlinkClick r:id="rId8" action="ppaction://hlinksldjump"/>
          </p:cNvPr>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12523" y="4615974"/>
            <a:ext cx="1566982" cy="1979196"/>
          </a:xfrm>
          <a:prstGeom prst="rect">
            <a:avLst/>
          </a:prstGeom>
        </p:spPr>
      </p:pic>
    </p:spTree>
    <p:extLst>
      <p:ext uri="{BB962C8B-B14F-4D97-AF65-F5344CB8AC3E}">
        <p14:creationId xmlns:p14="http://schemas.microsoft.com/office/powerpoint/2010/main" val="131941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1" fill="hold" display="0">
                  <p:stCondLst>
                    <p:cond delay="indefinite"/>
                  </p:stCondLst>
                  <p:endCondLst>
                    <p:cond evt="onStopAudio" delay="0">
                      <p:tgtEl>
                        <p:sldTgt/>
                      </p:tgtEl>
                    </p:cond>
                  </p:endCondLst>
                </p:cTn>
                <p:tgtEl>
                  <p:spTgt spid="32"/>
                </p:tgtEl>
              </p:cMediaNode>
            </p:audio>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46" dur="2000" fill="hold"/>
                                        <p:tgtEl>
                                          <p:spTgt spid="8"/>
                                        </p:tgtEl>
                                        <p:attrNameLst>
                                          <p:attrName>ppt_x</p:attrName>
                                          <p:attrName>ppt_y</p:attrName>
                                        </p:attrNameLst>
                                      </p:cBhvr>
                                      <p:rCtr x="10955" y="-2520"/>
                                    </p:animMotion>
                                  </p:childTnLst>
                                </p:cTn>
                              </p:par>
                              <p:par>
                                <p:cTn id="47" presetID="1" presetClass="mediacall" presetSubtype="0" fill="hold" nodeType="withEffect">
                                  <p:stCondLst>
                                    <p:cond delay="0"/>
                                  </p:stCondLst>
                                  <p:childTnLst>
                                    <p:cmd type="call" cmd="playFrom(0.0)">
                                      <p:cBhvr>
                                        <p:cTn id="48" dur="4744" fill="hold"/>
                                        <p:tgtEl>
                                          <p:spTgt spid="32"/>
                                        </p:tgtEl>
                                      </p:cBhvr>
                                    </p:cmd>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33"/>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3.05556E-6 0.01387 L -0.00226 1.00439 " pathEditMode="relative" rAng="0" ptsTypes="AA">
                                      <p:cBhvr>
                                        <p:cTn id="53"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54" restart="whenNotActive" fill="hold" evtFilter="cancelBubble" nodeType="interactiveSeq">
                <p:stCondLst>
                  <p:cond evt="onClick" delay="0">
                    <p:tgtEl>
                      <p:spTgt spid="17"/>
                    </p:tgtEl>
                  </p:cond>
                </p:stCondLst>
                <p:endSync evt="end" delay="0">
                  <p:rtn val="all"/>
                </p:endSync>
                <p:childTnLst>
                  <p:par>
                    <p:cTn id="55" fill="hold">
                      <p:stCondLst>
                        <p:cond delay="0"/>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childTnLst>
                    </p:cTn>
                  </p:par>
                </p:childTnLst>
              </p:cTn>
              <p:nextCondLst>
                <p:cond evt="onClick" delay="0">
                  <p:tgtEl>
                    <p:spTgt spid="18"/>
                  </p:tgtEl>
                </p:cond>
              </p:nextCondLst>
            </p:seq>
          </p:childTnLst>
        </p:cTn>
      </p:par>
    </p:tnLst>
    <p:bldLst>
      <p:bldP spid="16" grpId="0" animBg="1"/>
      <p:bldP spid="17" grpId="0" animBg="1"/>
      <p:bldP spid="18" grpId="0" animBg="1"/>
      <p:bldP spid="24"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E7F8564-5086-BF70-2BED-CA6C34959063}"/>
              </a:ext>
            </a:extLst>
          </p:cNvPr>
          <p:cNvSpPr/>
          <p:nvPr/>
        </p:nvSpPr>
        <p:spPr>
          <a:xfrm>
            <a:off x="795027" y="1907302"/>
            <a:ext cx="10802428" cy="1133817"/>
          </a:xfrm>
          <a:prstGeom prst="rect">
            <a:avLst/>
          </a:prstGeom>
        </p:spPr>
        <p:txBody>
          <a:bodyPr wrap="square">
            <a:spAutoFit/>
          </a:bodyPr>
          <a:lstStyle/>
          <a:p>
            <a:pPr algn="just" defTabSz="342866">
              <a:lnSpc>
                <a:spcPct val="150000"/>
              </a:lnSpc>
            </a:pPr>
            <a:r>
              <a:rPr lang="vi-VN" sz="2400" dirty="0">
                <a:latin typeface="Times New Roman" panose="02020603050405020304" pitchFamily="18" charset="0"/>
                <a:ea typeface="Tahoma" panose="020B0604030504040204" pitchFamily="34" charset="0"/>
                <a:cs typeface="Times New Roman" panose="02020603050405020304" pitchFamily="18" charset="0"/>
              </a:rPr>
              <a:t>Lập một bảng gồm danh sách các KOL mà em biết, chấm điểm (theo thang điểm 10) độ tin cậy của em đối với những phát ngôn giả định của họ về học tập. Ví dụ: </a:t>
            </a:r>
          </a:p>
        </p:txBody>
      </p:sp>
      <p:grpSp>
        <p:nvGrpSpPr>
          <p:cNvPr id="2" name="Group 1">
            <a:extLst>
              <a:ext uri="{FF2B5EF4-FFF2-40B4-BE49-F238E27FC236}">
                <a16:creationId xmlns:a16="http://schemas.microsoft.com/office/drawing/2014/main" id="{2B2A8F9E-2D62-A2C2-4369-94E9C34FC8C4}"/>
              </a:ext>
            </a:extLst>
          </p:cNvPr>
          <p:cNvGrpSpPr/>
          <p:nvPr/>
        </p:nvGrpSpPr>
        <p:grpSpPr>
          <a:xfrm>
            <a:off x="140931" y="84355"/>
            <a:ext cx="3634165" cy="1108581"/>
            <a:chOff x="635560" y="4782228"/>
            <a:chExt cx="3233412" cy="896403"/>
          </a:xfrm>
        </p:grpSpPr>
        <p:pic>
          <p:nvPicPr>
            <p:cNvPr id="3" name="Picture 2">
              <a:extLst>
                <a:ext uri="{FF2B5EF4-FFF2-40B4-BE49-F238E27FC236}">
                  <a16:creationId xmlns:a16="http://schemas.microsoft.com/office/drawing/2014/main" id="{2E14418C-5BD4-8C8D-DBB0-73FD3042AC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4" r="-8255"/>
            <a:stretch/>
          </p:blipFill>
          <p:spPr bwMode="auto">
            <a:xfrm>
              <a:off x="635560" y="4782228"/>
              <a:ext cx="3233412" cy="896403"/>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D3507D-A9F7-2212-B0EB-6582B94F4A19}"/>
                </a:ext>
              </a:extLst>
            </p:cNvPr>
            <p:cNvSpPr txBox="1"/>
            <p:nvPr/>
          </p:nvSpPr>
          <p:spPr>
            <a:xfrm>
              <a:off x="997089" y="5006212"/>
              <a:ext cx="2510354" cy="472790"/>
            </a:xfrm>
            <a:prstGeom prst="rect">
              <a:avLst/>
            </a:prstGeom>
            <a:noFill/>
          </p:spPr>
          <p:txBody>
            <a:bodyPr wrap="square" rtlCol="0">
              <a:spAutoFit/>
            </a:bodyPr>
            <a:lstStyle/>
            <a:p>
              <a:r>
                <a:rPr lang="en-US" sz="3200" b="1">
                  <a:solidFill>
                    <a:srgbClr val="007FCA"/>
                  </a:solidFill>
                  <a:latin typeface="Open Sans" panose="020B0606030504020204" pitchFamily="34" charset="0"/>
                  <a:ea typeface="Open Sans" panose="020B0606030504020204" pitchFamily="34" charset="0"/>
                  <a:cs typeface="Open Sans" panose="020B0606030504020204" pitchFamily="34" charset="0"/>
                </a:rPr>
                <a:t>VẬN DỤNG</a:t>
              </a:r>
              <a:endParaRPr lang="vi-VN" sz="3200" b="1" dirty="0">
                <a:solidFill>
                  <a:srgbClr val="007FCA"/>
                </a:solidFill>
                <a:latin typeface="Open Sans" panose="020B0606030504020204" pitchFamily="34" charset="0"/>
                <a:ea typeface="Open Sans" panose="020B0606030504020204" pitchFamily="34" charset="0"/>
                <a:cs typeface="Open Sans" panose="020B0606030504020204" pitchFamily="34" charset="0"/>
              </a:endParaRPr>
            </a:p>
          </p:txBody>
        </p:sp>
      </p:grpSp>
      <p:graphicFrame>
        <p:nvGraphicFramePr>
          <p:cNvPr id="14" name="Table 13">
            <a:extLst>
              <a:ext uri="{FF2B5EF4-FFF2-40B4-BE49-F238E27FC236}">
                <a16:creationId xmlns:a16="http://schemas.microsoft.com/office/drawing/2014/main" id="{C92BFFCC-A30B-5CD1-58CE-9E0338004D26}"/>
              </a:ext>
            </a:extLst>
          </p:cNvPr>
          <p:cNvGraphicFramePr>
            <a:graphicFrameLocks noGrp="1"/>
          </p:cNvGraphicFramePr>
          <p:nvPr/>
        </p:nvGraphicFramePr>
        <p:xfrm>
          <a:off x="2449965" y="3541962"/>
          <a:ext cx="7587249" cy="2673678"/>
        </p:xfrm>
        <a:graphic>
          <a:graphicData uri="http://schemas.openxmlformats.org/drawingml/2006/table">
            <a:tbl>
              <a:tblPr firstRow="1" firstCol="1" bandRow="1">
                <a:tableStyleId>{5C22544A-7EE6-4342-B048-85BDC9FD1C3A}</a:tableStyleId>
              </a:tblPr>
              <a:tblGrid>
                <a:gridCol w="2529083">
                  <a:extLst>
                    <a:ext uri="{9D8B030D-6E8A-4147-A177-3AD203B41FA5}">
                      <a16:colId xmlns:a16="http://schemas.microsoft.com/office/drawing/2014/main" val="2124024021"/>
                    </a:ext>
                  </a:extLst>
                </a:gridCol>
                <a:gridCol w="2529083">
                  <a:extLst>
                    <a:ext uri="{9D8B030D-6E8A-4147-A177-3AD203B41FA5}">
                      <a16:colId xmlns:a16="http://schemas.microsoft.com/office/drawing/2014/main" val="286512134"/>
                    </a:ext>
                  </a:extLst>
                </a:gridCol>
                <a:gridCol w="2529083">
                  <a:extLst>
                    <a:ext uri="{9D8B030D-6E8A-4147-A177-3AD203B41FA5}">
                      <a16:colId xmlns:a16="http://schemas.microsoft.com/office/drawing/2014/main" val="3777073747"/>
                    </a:ext>
                  </a:extLst>
                </a:gridCol>
              </a:tblGrid>
              <a:tr h="534735">
                <a:tc>
                  <a:txBody>
                    <a:bodyPr/>
                    <a:lstStyle/>
                    <a:p>
                      <a:pPr algn="ctr">
                        <a:spcBef>
                          <a:spcPts val="600"/>
                        </a:spcBef>
                      </a:pPr>
                      <a:r>
                        <a:rPr lang="en-US" sz="2200">
                          <a:effectLst/>
                          <a:latin typeface="Tahoma" panose="020B0604030504040204" pitchFamily="34" charset="0"/>
                          <a:ea typeface="Tahoma" panose="020B0604030504040204" pitchFamily="34" charset="0"/>
                          <a:cs typeface="Tahoma" panose="020B0604030504040204" pitchFamily="34" charset="0"/>
                        </a:rPr>
                        <a:t>Tên KOL</a:t>
                      </a:r>
                    </a:p>
                  </a:txBody>
                  <a:tcPr marL="68571" marR="68571" marT="0" marB="0" anchor="ctr"/>
                </a:tc>
                <a:tc>
                  <a:txBody>
                    <a:bodyPr/>
                    <a:lstStyle/>
                    <a:p>
                      <a:pPr algn="ctr">
                        <a:spcBef>
                          <a:spcPts val="600"/>
                        </a:spcBef>
                      </a:pPr>
                      <a:r>
                        <a:rPr lang="en-US" sz="2200">
                          <a:effectLst/>
                          <a:latin typeface="Tahoma" panose="020B0604030504040204" pitchFamily="34" charset="0"/>
                          <a:ea typeface="Tahoma" panose="020B0604030504040204" pitchFamily="34" charset="0"/>
                          <a:cs typeface="Tahoma" panose="020B0604030504040204" pitchFamily="34" charset="0"/>
                        </a:rPr>
                        <a:t>Nội dung</a:t>
                      </a:r>
                    </a:p>
                  </a:txBody>
                  <a:tcPr marL="68571" marR="68571" marT="0" marB="0" anchor="ctr"/>
                </a:tc>
                <a:tc>
                  <a:txBody>
                    <a:bodyPr/>
                    <a:lstStyle/>
                    <a:p>
                      <a:pPr algn="ctr">
                        <a:spcBef>
                          <a:spcPts val="600"/>
                        </a:spcBef>
                      </a:pPr>
                      <a:r>
                        <a:rPr lang="en-US" sz="2200">
                          <a:effectLst/>
                          <a:latin typeface="Tahoma" panose="020B0604030504040204" pitchFamily="34" charset="0"/>
                          <a:ea typeface="Tahoma" panose="020B0604030504040204" pitchFamily="34" charset="0"/>
                          <a:cs typeface="Tahoma" panose="020B0604030504040204" pitchFamily="34" charset="0"/>
                        </a:rPr>
                        <a:t>Độ tin cậy</a:t>
                      </a:r>
                    </a:p>
                  </a:txBody>
                  <a:tcPr marL="68571" marR="68571" marT="0" marB="0" anchor="ctr"/>
                </a:tc>
                <a:extLst>
                  <a:ext uri="{0D108BD9-81ED-4DB2-BD59-A6C34878D82A}">
                    <a16:rowId xmlns:a16="http://schemas.microsoft.com/office/drawing/2014/main" val="1982283128"/>
                  </a:ext>
                </a:extLst>
              </a:tr>
              <a:tr h="534735">
                <a:tc>
                  <a:txBody>
                    <a:bodyPr/>
                    <a:lstStyle/>
                    <a:p>
                      <a:pPr algn="l">
                        <a:spcBef>
                          <a:spcPts val="600"/>
                        </a:spcBef>
                      </a:pPr>
                      <a:r>
                        <a:rPr lang="en-US" sz="2200">
                          <a:effectLst/>
                          <a:latin typeface="Tahoma" panose="020B0604030504040204" pitchFamily="34" charset="0"/>
                          <a:ea typeface="Tahoma" panose="020B0604030504040204" pitchFamily="34" charset="0"/>
                          <a:cs typeface="Tahoma" panose="020B0604030504040204" pitchFamily="34" charset="0"/>
                        </a:rPr>
                        <a:t>Bà Tân Vlog</a:t>
                      </a:r>
                    </a:p>
                  </a:txBody>
                  <a:tcPr marL="68571" marR="68571" marT="0" marB="0" anchor="ctr"/>
                </a:tc>
                <a:tc>
                  <a:txBody>
                    <a:bodyPr/>
                    <a:lstStyle/>
                    <a:p>
                      <a:pPr algn="ctr">
                        <a:spcBef>
                          <a:spcPts val="600"/>
                        </a:spcBef>
                      </a:pPr>
                      <a:r>
                        <a:rPr lang="en-US" sz="2200" dirty="0" err="1">
                          <a:effectLst/>
                          <a:latin typeface="Times New Roman" panose="02020603050405020304" pitchFamily="18" charset="0"/>
                          <a:ea typeface="Tahoma" panose="020B0604030504040204" pitchFamily="34" charset="0"/>
                          <a:cs typeface="Times New Roman" panose="02020603050405020304" pitchFamily="18" charset="0"/>
                        </a:rPr>
                        <a:t>Học</a:t>
                      </a:r>
                      <a:r>
                        <a:rPr lang="en-US" sz="22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effectLst/>
                          <a:latin typeface="Times New Roman" panose="02020603050405020304" pitchFamily="18" charset="0"/>
                          <a:ea typeface="Tahoma" panose="020B0604030504040204" pitchFamily="34" charset="0"/>
                          <a:cs typeface="Times New Roman" panose="02020603050405020304" pitchFamily="18" charset="0"/>
                        </a:rPr>
                        <a:t>tập</a:t>
                      </a:r>
                      <a:endParaRPr lang="en-US" sz="22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71" marR="68571" marT="0" marB="0" anchor="ctr"/>
                </a:tc>
                <a:tc>
                  <a:txBody>
                    <a:bodyPr/>
                    <a:lstStyle/>
                    <a:p>
                      <a:pPr algn="ctr">
                        <a:spcBef>
                          <a:spcPts val="600"/>
                        </a:spcBef>
                      </a:pPr>
                      <a:r>
                        <a:rPr lang="en-US" sz="2200">
                          <a:effectLst/>
                          <a:latin typeface="Tahoma" panose="020B0604030504040204" pitchFamily="34" charset="0"/>
                          <a:ea typeface="Tahoma" panose="020B0604030504040204" pitchFamily="34" charset="0"/>
                          <a:cs typeface="Tahoma" panose="020B0604030504040204" pitchFamily="34" charset="0"/>
                        </a:rPr>
                        <a:t>4</a:t>
                      </a:r>
                    </a:p>
                  </a:txBody>
                  <a:tcPr marL="68571" marR="68571" marT="0" marB="0" anchor="ctr"/>
                </a:tc>
                <a:extLst>
                  <a:ext uri="{0D108BD9-81ED-4DB2-BD59-A6C34878D82A}">
                    <a16:rowId xmlns:a16="http://schemas.microsoft.com/office/drawing/2014/main" val="975902758"/>
                  </a:ext>
                </a:extLst>
              </a:tr>
              <a:tr h="1069473">
                <a:tc>
                  <a:txBody>
                    <a:bodyPr/>
                    <a:lstStyle/>
                    <a:p>
                      <a:pPr algn="l">
                        <a:spcBef>
                          <a:spcPts val="600"/>
                        </a:spcBef>
                      </a:pPr>
                      <a:r>
                        <a:rPr lang="en-US" sz="2200">
                          <a:effectLst/>
                          <a:latin typeface="Tahoma" panose="020B0604030504040204" pitchFamily="34" charset="0"/>
                          <a:ea typeface="Tahoma" panose="020B0604030504040204" pitchFamily="34" charset="0"/>
                          <a:cs typeface="Tahoma" panose="020B0604030504040204" pitchFamily="34" charset="0"/>
                        </a:rPr>
                        <a:t>Thầy Giáo Tin</a:t>
                      </a:r>
                    </a:p>
                  </a:txBody>
                  <a:tcPr marL="68571" marR="68571" marT="0" marB="0" anchor="ctr"/>
                </a:tc>
                <a:tc>
                  <a:txBody>
                    <a:bodyPr/>
                    <a:lstStyle/>
                    <a:p>
                      <a:pPr algn="ctr">
                        <a:spcBef>
                          <a:spcPts val="600"/>
                        </a:spcBef>
                      </a:pPr>
                      <a:r>
                        <a:rPr lang="en-US" sz="2200" dirty="0" err="1">
                          <a:effectLst/>
                          <a:latin typeface="Times New Roman" panose="02020603050405020304" pitchFamily="18" charset="0"/>
                          <a:ea typeface="Tahoma" panose="020B0604030504040204" pitchFamily="34" charset="0"/>
                          <a:cs typeface="Times New Roman" panose="02020603050405020304" pitchFamily="18" charset="0"/>
                        </a:rPr>
                        <a:t>Học</a:t>
                      </a:r>
                      <a:r>
                        <a:rPr lang="en-US" sz="2200"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2200" dirty="0" err="1">
                          <a:effectLst/>
                          <a:latin typeface="Times New Roman" panose="02020603050405020304" pitchFamily="18" charset="0"/>
                          <a:ea typeface="Tahoma" panose="020B0604030504040204" pitchFamily="34" charset="0"/>
                          <a:cs typeface="Times New Roman" panose="02020603050405020304" pitchFamily="18" charset="0"/>
                        </a:rPr>
                        <a:t>tập</a:t>
                      </a:r>
                      <a:endParaRPr lang="en-US" sz="22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71" marR="68571" marT="0" marB="0" anchor="ctr"/>
                </a:tc>
                <a:tc>
                  <a:txBody>
                    <a:bodyPr/>
                    <a:lstStyle/>
                    <a:p>
                      <a:pPr algn="ctr">
                        <a:spcBef>
                          <a:spcPts val="600"/>
                        </a:spcBef>
                      </a:pPr>
                      <a:r>
                        <a:rPr lang="en-US" sz="2200">
                          <a:effectLst/>
                          <a:latin typeface="Tahoma" panose="020B0604030504040204" pitchFamily="34" charset="0"/>
                          <a:ea typeface="Tahoma" panose="020B0604030504040204" pitchFamily="34" charset="0"/>
                          <a:cs typeface="Tahoma" panose="020B0604030504040204" pitchFamily="34" charset="0"/>
                        </a:rPr>
                        <a:t>8</a:t>
                      </a:r>
                    </a:p>
                  </a:txBody>
                  <a:tcPr marL="68571" marR="68571" marT="0" marB="0" anchor="ctr"/>
                </a:tc>
                <a:extLst>
                  <a:ext uri="{0D108BD9-81ED-4DB2-BD59-A6C34878D82A}">
                    <a16:rowId xmlns:a16="http://schemas.microsoft.com/office/drawing/2014/main" val="2596491893"/>
                  </a:ext>
                </a:extLst>
              </a:tr>
              <a:tr h="534735">
                <a:tc>
                  <a:txBody>
                    <a:bodyPr/>
                    <a:lstStyle/>
                    <a:p>
                      <a:pPr algn="l">
                        <a:spcBef>
                          <a:spcPts val="600"/>
                        </a:spcBef>
                      </a:pPr>
                      <a:r>
                        <a:rPr lang="en-US" sz="2200">
                          <a:effectLst/>
                          <a:latin typeface="Tahoma" panose="020B0604030504040204" pitchFamily="34" charset="0"/>
                          <a:ea typeface="Tahoma" panose="020B0604030504040204" pitchFamily="34" charset="0"/>
                          <a:cs typeface="Tahoma" panose="020B0604030504040204" pitchFamily="34" charset="0"/>
                        </a:rPr>
                        <a:t>………….</a:t>
                      </a:r>
                    </a:p>
                  </a:txBody>
                  <a:tcPr marL="68571" marR="68571" marT="0" marB="0" anchor="ctr"/>
                </a:tc>
                <a:tc>
                  <a:txBody>
                    <a:bodyPr/>
                    <a:lstStyle/>
                    <a:p>
                      <a:pPr algn="ctr">
                        <a:spcBef>
                          <a:spcPts val="600"/>
                        </a:spcBef>
                      </a:pPr>
                      <a:r>
                        <a:rPr lang="en-US" sz="2200">
                          <a:effectLst/>
                          <a:latin typeface="Tahoma" panose="020B0604030504040204" pitchFamily="34" charset="0"/>
                          <a:ea typeface="Tahoma" panose="020B0604030504040204" pitchFamily="34" charset="0"/>
                          <a:cs typeface="Tahoma" panose="020B0604030504040204" pitchFamily="34" charset="0"/>
                        </a:rPr>
                        <a:t> </a:t>
                      </a:r>
                    </a:p>
                  </a:txBody>
                  <a:tcPr marL="68571" marR="68571" marT="0" marB="0" anchor="ctr"/>
                </a:tc>
                <a:tc>
                  <a:txBody>
                    <a:bodyPr/>
                    <a:lstStyle/>
                    <a:p>
                      <a:pPr algn="ctr">
                        <a:spcBef>
                          <a:spcPts val="600"/>
                        </a:spcBef>
                      </a:pPr>
                      <a:r>
                        <a:rPr lang="en-US" sz="2200" dirty="0">
                          <a:effectLst/>
                          <a:latin typeface="Tahoma" panose="020B0604030504040204" pitchFamily="34" charset="0"/>
                          <a:ea typeface="Tahoma" panose="020B0604030504040204" pitchFamily="34" charset="0"/>
                          <a:cs typeface="Tahoma" panose="020B0604030504040204" pitchFamily="34" charset="0"/>
                        </a:rPr>
                        <a:t> </a:t>
                      </a:r>
                    </a:p>
                  </a:txBody>
                  <a:tcPr marL="68571" marR="68571" marT="0" marB="0" anchor="ctr"/>
                </a:tc>
                <a:extLst>
                  <a:ext uri="{0D108BD9-81ED-4DB2-BD59-A6C34878D82A}">
                    <a16:rowId xmlns:a16="http://schemas.microsoft.com/office/drawing/2014/main" val="3803948103"/>
                  </a:ext>
                </a:extLst>
              </a:tr>
            </a:tbl>
          </a:graphicData>
        </a:graphic>
      </p:graphicFrame>
      <p:pic>
        <p:nvPicPr>
          <p:cNvPr id="15" name="Picture 2" descr="Back to school, happy Pupils children learning computer reading books  concept 23366108 PNG">
            <a:extLst>
              <a:ext uri="{FF2B5EF4-FFF2-40B4-BE49-F238E27FC236}">
                <a16:creationId xmlns:a16="http://schemas.microsoft.com/office/drawing/2014/main" id="{BA5CD483-3996-5174-D424-8A0AD2B88B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6020" y="361356"/>
            <a:ext cx="2121544" cy="1590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524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8000">
                                          <p:cBhvr additive="base">
                                            <p:cTn id="7" dur="500" fill="hold"/>
                                            <p:tgtEl>
                                              <p:spTgt spid="2"/>
                                            </p:tgtEl>
                                            <p:attrNameLst>
                                              <p:attrName>ppt_x</p:attrName>
                                            </p:attrNameLst>
                                          </p:cBhvr>
                                          <p:tavLst>
                                            <p:tav tm="0">
                                              <p:val>
                                                <p:strVal val="0-#ppt_w/2"/>
                                              </p:val>
                                            </p:tav>
                                            <p:tav tm="100000">
                                              <p:val>
                                                <p:strVal val="#ppt_x"/>
                                              </p:val>
                                            </p:tav>
                                          </p:tavLst>
                                        </p:anim>
                                        <p:anim calcmode="lin" valueType="num" p14:bounceEnd="28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oogle Shape;862;p23"/>
          <p:cNvGrpSpPr/>
          <p:nvPr/>
        </p:nvGrpSpPr>
        <p:grpSpPr>
          <a:xfrm>
            <a:off x="9620" y="226571"/>
            <a:ext cx="12445260" cy="1910145"/>
            <a:chOff x="0" y="248331"/>
            <a:chExt cx="12445260" cy="1609869"/>
          </a:xfrm>
        </p:grpSpPr>
        <p:grpSp>
          <p:nvGrpSpPr>
            <p:cNvPr id="9" name="Google Shape;863;p23"/>
            <p:cNvGrpSpPr/>
            <p:nvPr/>
          </p:nvGrpSpPr>
          <p:grpSpPr>
            <a:xfrm>
              <a:off x="0" y="248331"/>
              <a:ext cx="11908028" cy="1609869"/>
              <a:chOff x="0" y="12357"/>
              <a:chExt cx="11908028" cy="1609869"/>
            </a:xfrm>
          </p:grpSpPr>
          <p:grpSp>
            <p:nvGrpSpPr>
              <p:cNvPr id="11" name="Google Shape;864;p23"/>
              <p:cNvGrpSpPr/>
              <p:nvPr/>
            </p:nvGrpSpPr>
            <p:grpSpPr>
              <a:xfrm>
                <a:off x="101660" y="553562"/>
                <a:ext cx="11806368" cy="1068664"/>
                <a:chOff x="101660" y="553562"/>
                <a:chExt cx="11806368" cy="1068664"/>
              </a:xfrm>
            </p:grpSpPr>
            <p:sp>
              <p:nvSpPr>
                <p:cNvPr id="16" name="Google Shape;865;p23"/>
                <p:cNvSpPr txBox="1"/>
                <p:nvPr/>
              </p:nvSpPr>
              <p:spPr>
                <a:xfrm>
                  <a:off x="606605" y="553562"/>
                  <a:ext cx="10796477" cy="835249"/>
                </a:xfrm>
                <a:prstGeom prst="rect">
                  <a:avLst/>
                </a:prstGeom>
                <a:noFill/>
                <a:ln>
                  <a:noFill/>
                </a:ln>
              </p:spPr>
              <p:txBody>
                <a:bodyPr spcFirstLastPara="1" wrap="square" lIns="0" tIns="0" rIns="0" bIns="0" anchor="t" anchorCtr="0">
                  <a:spAutoFit/>
                </a:bodyPr>
                <a:lstStyle/>
                <a:p>
                  <a:pPr algn="just">
                    <a:lnSpc>
                      <a:spcPct val="115000"/>
                    </a:lnSpc>
                  </a:pP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Bài</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tập</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Em</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hãy</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tìm</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trên</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Internet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thông</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tin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về</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chiếc</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máy</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điện</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tử</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kỹ</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thuật</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số</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đầu</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tiên</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trên</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thế</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giới</a:t>
                  </a:r>
                  <a:r>
                    <a:rPr lang="vi-VN" sz="2800" b="1" dirty="0">
                      <a:solidFill>
                        <a:srgbClr val="004E9A"/>
                      </a:solidFill>
                      <a:effectLst/>
                      <a:highlight>
                        <a:srgbClr val="FFFFFF"/>
                      </a:highlight>
                      <a:latin typeface="Times New Roman" panose="02020603050405020304" pitchFamily="18" charset="0"/>
                      <a:ea typeface="Times New Roman" panose="02020603050405020304" pitchFamily="18" charset="0"/>
                    </a:rPr>
                    <a:t>. Đ</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ánh</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giá</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chất</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lượng</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thông</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tin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tìm</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 </a:t>
                  </a:r>
                  <a:r>
                    <a:rPr lang="en-US" sz="2800" b="1" dirty="0" err="1">
                      <a:solidFill>
                        <a:srgbClr val="004E9A"/>
                      </a:solidFill>
                      <a:effectLst/>
                      <a:highlight>
                        <a:srgbClr val="FFFFFF"/>
                      </a:highlight>
                      <a:latin typeface="Times New Roman" panose="02020603050405020304" pitchFamily="18" charset="0"/>
                      <a:ea typeface="Times New Roman" panose="02020603050405020304" pitchFamily="18" charset="0"/>
                    </a:rPr>
                    <a:t>được</a:t>
                  </a:r>
                  <a:r>
                    <a:rPr lang="en-US" sz="2800" b="1" dirty="0">
                      <a:solidFill>
                        <a:srgbClr val="004E9A"/>
                      </a:solidFill>
                      <a:effectLst/>
                      <a:highlight>
                        <a:srgbClr val="FFFFFF"/>
                      </a:highlight>
                      <a:latin typeface="Times New Roman" panose="02020603050405020304" pitchFamily="18" charset="0"/>
                      <a:ea typeface="Times New Roman" panose="02020603050405020304" pitchFamily="18" charset="0"/>
                    </a:rPr>
                    <a:t>.</a:t>
                  </a:r>
                  <a:endParaRPr lang="en-US" sz="2800" b="1" dirty="0">
                    <a:effectLst/>
                    <a:highlight>
                      <a:srgbClr val="FFFFFF"/>
                    </a:highlight>
                    <a:latin typeface="Times New Roman" panose="02020603050405020304" pitchFamily="18" charset="0"/>
                    <a:ea typeface="Times New Roman" panose="02020603050405020304" pitchFamily="18" charset="0"/>
                  </a:endParaRPr>
                </a:p>
              </p:txBody>
            </p:sp>
            <p:cxnSp>
              <p:nvCxnSpPr>
                <p:cNvPr id="17" name="Google Shape;866;p23"/>
                <p:cNvCxnSpPr/>
                <p:nvPr/>
              </p:nvCxnSpPr>
              <p:spPr>
                <a:xfrm>
                  <a:off x="101660" y="1622226"/>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5"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 name="Google Shape;868;p23"/>
            <p:cNvPicPr preferRelativeResize="0"/>
            <p:nvPr/>
          </p:nvPicPr>
          <p:blipFill rotWithShape="1">
            <a:blip r:embed="rId2">
              <a:alphaModFix/>
            </a:blip>
            <a:srcRect/>
            <a:stretch/>
          </p:blipFill>
          <p:spPr>
            <a:xfrm>
              <a:off x="11275305" y="248331"/>
              <a:ext cx="1169955" cy="1014900"/>
            </a:xfrm>
            <a:prstGeom prst="rect">
              <a:avLst/>
            </a:prstGeom>
            <a:noFill/>
            <a:ln>
              <a:noFill/>
            </a:ln>
          </p:spPr>
        </p:pic>
      </p:grpSp>
      <p:pic>
        <p:nvPicPr>
          <p:cNvPr id="13" name="Picture 12">
            <a:extLst>
              <a:ext uri="{FF2B5EF4-FFF2-40B4-BE49-F238E27FC236}">
                <a16:creationId xmlns:a16="http://schemas.microsoft.com/office/drawing/2014/main" id="{CEA22728-1731-2591-353A-B4106AAD17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5" y="2360259"/>
            <a:ext cx="5736558" cy="4171170"/>
          </a:xfrm>
          <a:prstGeom prst="rect">
            <a:avLst/>
          </a:prstGeom>
          <a:noFill/>
        </p:spPr>
      </p:pic>
      <p:pic>
        <p:nvPicPr>
          <p:cNvPr id="14" name="Picture 13">
            <a:extLst>
              <a:ext uri="{FF2B5EF4-FFF2-40B4-BE49-F238E27FC236}">
                <a16:creationId xmlns:a16="http://schemas.microsoft.com/office/drawing/2014/main" id="{6E1A3DE5-1702-CE19-E18A-9C86CBF2F5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5305" y="2360258"/>
            <a:ext cx="5022343" cy="4171169"/>
          </a:xfrm>
          <a:prstGeom prst="rect">
            <a:avLst/>
          </a:prstGeom>
          <a:noFill/>
        </p:spPr>
      </p:pic>
    </p:spTree>
    <p:extLst>
      <p:ext uri="{BB962C8B-B14F-4D97-AF65-F5344CB8AC3E}">
        <p14:creationId xmlns:p14="http://schemas.microsoft.com/office/powerpoint/2010/main" val="314715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par>
                                <p:cTn id="13" presetID="21"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5F70D3E-3102-D8C6-7E89-411AC80D3EDF}"/>
              </a:ext>
            </a:extLst>
          </p:cNvPr>
          <p:cNvGraphicFramePr>
            <a:graphicFrameLocks noGrp="1"/>
          </p:cNvGraphicFramePr>
          <p:nvPr>
            <p:extLst>
              <p:ext uri="{D42A27DB-BD31-4B8C-83A1-F6EECF244321}">
                <p14:modId xmlns:p14="http://schemas.microsoft.com/office/powerpoint/2010/main" val="1119203684"/>
              </p:ext>
            </p:extLst>
          </p:nvPr>
        </p:nvGraphicFramePr>
        <p:xfrm>
          <a:off x="304760" y="1174568"/>
          <a:ext cx="11657082" cy="5608296"/>
        </p:xfrm>
        <a:graphic>
          <a:graphicData uri="http://schemas.openxmlformats.org/drawingml/2006/table">
            <a:tbl>
              <a:tblPr firstRow="1" bandRow="1">
                <a:tableStyleId>{F5AB1C69-6EDB-4FF4-983F-18BD219EF322}</a:tableStyleId>
              </a:tblPr>
              <a:tblGrid>
                <a:gridCol w="2895223">
                  <a:extLst>
                    <a:ext uri="{9D8B030D-6E8A-4147-A177-3AD203B41FA5}">
                      <a16:colId xmlns:a16="http://schemas.microsoft.com/office/drawing/2014/main" val="2211991875"/>
                    </a:ext>
                  </a:extLst>
                </a:gridCol>
                <a:gridCol w="8761859">
                  <a:extLst>
                    <a:ext uri="{9D8B030D-6E8A-4147-A177-3AD203B41FA5}">
                      <a16:colId xmlns:a16="http://schemas.microsoft.com/office/drawing/2014/main" val="1030186620"/>
                    </a:ext>
                  </a:extLst>
                </a:gridCol>
              </a:tblGrid>
              <a:tr h="63999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00B050"/>
                          </a:solidFill>
                          <a:latin typeface="Times New Roman" panose="02020603050405020304" pitchFamily="18" charset="0"/>
                          <a:cs typeface="Times New Roman" panose="02020603050405020304" pitchFamily="18" charset="0"/>
                        </a:rPr>
                        <a:t>VẬN DỤNG</a:t>
                      </a:r>
                      <a:endParaRPr lang="vi-VN" sz="3600">
                        <a:solidFill>
                          <a:srgbClr val="00B050"/>
                        </a:solidFill>
                        <a:latin typeface="Times New Roman" panose="02020603050405020304" pitchFamily="18" charset="0"/>
                        <a:cs typeface="Times New Roman" panose="02020603050405020304" pitchFamily="18" charset="0"/>
                      </a:endParaRPr>
                    </a:p>
                  </a:txBody>
                  <a:tcPr marL="91428" marR="10798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8587265"/>
                  </a:ext>
                </a:extLst>
              </a:tr>
              <a:tr h="4967593">
                <a:tc>
                  <a:txBody>
                    <a:bodyPr/>
                    <a:lstStyle/>
                    <a:p>
                      <a:pPr algn="just"/>
                      <a:r>
                        <a:rPr lang="vi-VN" sz="3200" dirty="0">
                          <a:solidFill>
                            <a:srgbClr val="FF0000"/>
                          </a:solidFill>
                          <a:latin typeface="Times New Roman" panose="02020603050405020304" pitchFamily="18" charset="0"/>
                          <a:cs typeface="Times New Roman" panose="02020603050405020304" pitchFamily="18" charset="0"/>
                        </a:rPr>
                        <a:t>Em hãy tìm trên </a:t>
                      </a:r>
                      <a:r>
                        <a:rPr lang="vi-VN" sz="3200" dirty="0" err="1">
                          <a:solidFill>
                            <a:srgbClr val="FF0000"/>
                          </a:solidFill>
                          <a:latin typeface="Times New Roman" panose="02020603050405020304" pitchFamily="18" charset="0"/>
                          <a:cs typeface="Times New Roman" panose="02020603050405020304" pitchFamily="18" charset="0"/>
                        </a:rPr>
                        <a:t>Internet</a:t>
                      </a:r>
                      <a:r>
                        <a:rPr lang="vi-VN" sz="3200" dirty="0">
                          <a:solidFill>
                            <a:srgbClr val="FF0000"/>
                          </a:solidFill>
                          <a:latin typeface="Times New Roman" panose="02020603050405020304" pitchFamily="18" charset="0"/>
                          <a:cs typeface="Times New Roman" panose="02020603050405020304" pitchFamily="18" charset="0"/>
                        </a:rPr>
                        <a:t> thông tin về chiếc máy tính điện tử kĩ thuật số đầu tiên trên thế giới.</a:t>
                      </a:r>
                      <a:endParaRPr lang="en-US" sz="3200" dirty="0">
                        <a:solidFill>
                          <a:srgbClr val="FF0000"/>
                        </a:solidFill>
                        <a:latin typeface="Times New Roman" panose="02020603050405020304" pitchFamily="18" charset="0"/>
                        <a:cs typeface="Times New Roman" panose="02020603050405020304" pitchFamily="18" charset="0"/>
                      </a:endParaRPr>
                    </a:p>
                    <a:p>
                      <a:pPr algn="just"/>
                      <a:r>
                        <a:rPr lang="vi-VN" sz="3200" dirty="0">
                          <a:solidFill>
                            <a:srgbClr val="FF0000"/>
                          </a:solidFill>
                          <a:latin typeface="Times New Roman" panose="02020603050405020304" pitchFamily="18" charset="0"/>
                          <a:cs typeface="Times New Roman" panose="02020603050405020304" pitchFamily="18" charset="0"/>
                        </a:rPr>
                        <a:t>Đánh giá chất lượng thông tin tìm được.</a:t>
                      </a:r>
                    </a:p>
                  </a:txBody>
                  <a:tcPr marL="91428" marR="107986"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Thông tin chiếc máy tính điện tử kỹ thuật số đầu tiên trên thế giới: là chiếc máy tính điện tử lớn và cồng kềnh được phát triển tại Đại học </a:t>
                      </a:r>
                      <a:r>
                        <a:rPr lang="vi-VN" sz="3200" dirty="0" err="1">
                          <a:latin typeface="Times New Roman" panose="02020603050405020304" pitchFamily="18" charset="0"/>
                          <a:cs typeface="Times New Roman" panose="02020603050405020304" pitchFamily="18" charset="0"/>
                        </a:rPr>
                        <a:t>Pennsylvania</a:t>
                      </a:r>
                      <a:r>
                        <a:rPr lang="vi-VN" sz="3200" dirty="0">
                          <a:latin typeface="Times New Roman" panose="02020603050405020304" pitchFamily="18" charset="0"/>
                          <a:cs typeface="Times New Roman" panose="02020603050405020304" pitchFamily="18" charset="0"/>
                        </a:rPr>
                        <a:t>, Hoa kỳ, </a:t>
                      </a:r>
                      <a:r>
                        <a:rPr lang="en-US" sz="3200" dirty="0">
                          <a:latin typeface="Times New Roman" panose="02020603050405020304" pitchFamily="18" charset="0"/>
                          <a:cs typeface="Times New Roman" panose="02020603050405020304" pitchFamily="18" charset="0"/>
                        </a:rPr>
                        <a:t>h</a:t>
                      </a:r>
                      <a:r>
                        <a:rPr lang="vi-VN" sz="3200" dirty="0" err="1">
                          <a:latin typeface="Times New Roman" panose="02020603050405020304" pitchFamily="18" charset="0"/>
                          <a:cs typeface="Times New Roman" panose="02020603050405020304" pitchFamily="18" charset="0"/>
                        </a:rPr>
                        <a:t>oạt</a:t>
                      </a:r>
                      <a:r>
                        <a:rPr lang="vi-VN" sz="3200" dirty="0">
                          <a:latin typeface="Times New Roman" panose="02020603050405020304" pitchFamily="18" charset="0"/>
                          <a:cs typeface="Times New Roman" panose="02020603050405020304" pitchFamily="18" charset="0"/>
                        </a:rPr>
                        <a:t> động lần đầu tiên vào năm 1946</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tên</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ENIAC, tên gọi đầy đủ là “máy tính và tích hợp số điện tử” ra đời năm 1943-1944. Nó được xem là chiếc máy tính đầu tiên có khả năng lập trình thông qua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số đa năng. </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in tìm được ở trên đảm bảo: tính chính xác, tính đầy đủ, tính sử dụng được.</a:t>
                      </a:r>
                    </a:p>
                  </a:txBody>
                  <a:tcPr marL="91428" marR="107986"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2712915"/>
                  </a:ext>
                </a:extLst>
              </a:tr>
            </a:tbl>
          </a:graphicData>
        </a:graphic>
      </p:graphicFrame>
      <p:pic>
        <p:nvPicPr>
          <p:cNvPr id="3" name="Picture 2">
            <a:extLst>
              <a:ext uri="{FF2B5EF4-FFF2-40B4-BE49-F238E27FC236}">
                <a16:creationId xmlns:a16="http://schemas.microsoft.com/office/drawing/2014/main" id="{A81E75AD-8B7A-F916-6FBB-AFA2966988C6}"/>
              </a:ext>
            </a:extLst>
          </p:cNvPr>
          <p:cNvPicPr>
            <a:picLocks noChangeAspect="1"/>
          </p:cNvPicPr>
          <p:nvPr/>
        </p:nvPicPr>
        <p:blipFill rotWithShape="1">
          <a:blip r:embed="rId2"/>
          <a:srcRect r="70376"/>
          <a:stretch/>
        </p:blipFill>
        <p:spPr>
          <a:xfrm>
            <a:off x="4114265" y="1250758"/>
            <a:ext cx="542217" cy="499469"/>
          </a:xfrm>
          <a:prstGeom prst="rect">
            <a:avLst/>
          </a:prstGeom>
        </p:spPr>
      </p:pic>
      <p:sp>
        <p:nvSpPr>
          <p:cNvPr id="4" name="Rectangle 3">
            <a:extLst>
              <a:ext uri="{FF2B5EF4-FFF2-40B4-BE49-F238E27FC236}">
                <a16:creationId xmlns:a16="http://schemas.microsoft.com/office/drawing/2014/main" id="{C9C73F98-F56F-997C-1276-1AE9EF454289}"/>
              </a:ext>
            </a:extLst>
          </p:cNvPr>
          <p:cNvSpPr/>
          <p:nvPr/>
        </p:nvSpPr>
        <p:spPr>
          <a:xfrm>
            <a:off x="3276173" y="1902607"/>
            <a:ext cx="8609479" cy="48795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09" eaLnBrk="0" fontAlgn="base" hangingPunct="0">
              <a:spcBef>
                <a:spcPct val="0"/>
              </a:spcBef>
              <a:spcAft>
                <a:spcPct val="0"/>
              </a:spcAft>
              <a:buClrTx/>
              <a:defRPr/>
            </a:pPr>
            <a:r>
              <a:rPr lang="en-US" sz="3200" kern="1200" dirty="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3557E9CE-CD4F-ABC0-1536-EFFB83A64336}"/>
              </a:ext>
            </a:extLst>
          </p:cNvPr>
          <p:cNvSpPr/>
          <p:nvPr/>
        </p:nvSpPr>
        <p:spPr>
          <a:xfrm>
            <a:off x="94255" y="67220"/>
            <a:ext cx="961409" cy="110734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550909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16"/>
          <p:cNvSpPr>
            <a:spLocks noChangeArrowheads="1"/>
          </p:cNvSpPr>
          <p:nvPr/>
        </p:nvSpPr>
        <p:spPr bwMode="auto">
          <a:xfrm>
            <a:off x="922194" y="1964107"/>
            <a:ext cx="10683241" cy="184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850" tIns="54425" rIns="108850" bIns="54425">
            <a:spAutoFit/>
          </a:bodyPr>
          <a:lstStyle/>
          <a:p>
            <a:pPr algn="just">
              <a:lnSpc>
                <a:spcPct val="150000"/>
              </a:lnSpc>
            </a:pPr>
            <a:r>
              <a:rPr lang="en-US" altLang="en-US" sz="4000" dirty="0" err="1">
                <a:latin typeface="Times New Roman" pitchFamily="18" charset="0"/>
                <a:cs typeface="Times New Roman" pitchFamily="18" charset="0"/>
              </a:rPr>
              <a:t>Học</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bài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xem</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lại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nội</a:t>
            </a:r>
            <a:r>
              <a:rPr lang="en-US" altLang="en-US" sz="4000" dirty="0">
                <a:latin typeface="Times New Roman" pitchFamily="18" charset="0"/>
                <a:cs typeface="Times New Roman" pitchFamily="18" charset="0"/>
              </a:rPr>
              <a:t> dung </a:t>
            </a:r>
            <a:r>
              <a:rPr lang="en-US" altLang="en-US" sz="4000" dirty="0" err="1">
                <a:latin typeface="Times New Roman" pitchFamily="18" charset="0"/>
                <a:cs typeface="Times New Roman" pitchFamily="18" charset="0"/>
              </a:rPr>
              <a:t>bài</a:t>
            </a:r>
            <a:r>
              <a:rPr lang="en-US" altLang="en-US" sz="4000" dirty="0">
                <a:latin typeface="Times New Roman" pitchFamily="18" charset="0"/>
                <a:cs typeface="Times New Roman" pitchFamily="18" charset="0"/>
              </a:rPr>
              <a:t> </a:t>
            </a:r>
            <a:r>
              <a:rPr lang="en-US" altLang="en-US" sz="4000" dirty="0" err="1">
                <a:latin typeface="Times New Roman" pitchFamily="18" charset="0"/>
                <a:cs typeface="Times New Roman" pitchFamily="18" charset="0"/>
              </a:rPr>
              <a:t>đã</a:t>
            </a:r>
            <a:r>
              <a:rPr lang="en-US" altLang="en-US" sz="4000" dirty="0">
                <a:latin typeface="Times New Roman" pitchFamily="18" charset="0"/>
                <a:cs typeface="Times New Roman" pitchFamily="18" charset="0"/>
              </a:rPr>
              <a:t> </a:t>
            </a:r>
            <a:r>
              <a:rPr lang="en-US" altLang="en-US" sz="4000" err="1">
                <a:latin typeface="Times New Roman" pitchFamily="18" charset="0"/>
                <a:cs typeface="Times New Roman" pitchFamily="18" charset="0"/>
              </a:rPr>
              <a:t>học</a:t>
            </a:r>
            <a:r>
              <a:rPr lang="en-US" altLang="en-US" sz="4000">
                <a:latin typeface="Times New Roman" pitchFamily="18" charset="0"/>
                <a:cs typeface="Times New Roman" pitchFamily="18" charset="0"/>
              </a:rPr>
              <a:t> và </a:t>
            </a:r>
            <a:r>
              <a:rPr lang="en-US" altLang="en-US" sz="4000" dirty="0" err="1">
                <a:latin typeface="Times New Roman" pitchFamily="18" charset="0"/>
                <a:cs typeface="Times New Roman" pitchFamily="18" charset="0"/>
              </a:rPr>
              <a:t>chuẩn</a:t>
            </a:r>
            <a:r>
              <a:rPr lang="en-US" altLang="en-US" sz="4000" dirty="0">
                <a:latin typeface="Times New Roman" pitchFamily="18" charset="0"/>
                <a:cs typeface="Times New Roman" pitchFamily="18" charset="0"/>
              </a:rPr>
              <a:t> </a:t>
            </a:r>
            <a:r>
              <a:rPr lang="en-US" altLang="en-US" sz="4000" err="1">
                <a:latin typeface="Times New Roman" pitchFamily="18" charset="0"/>
                <a:cs typeface="Times New Roman" pitchFamily="18" charset="0"/>
              </a:rPr>
              <a:t>bị</a:t>
            </a:r>
            <a:r>
              <a:rPr lang="en-US" altLang="en-US" sz="4000">
                <a:latin typeface="Times New Roman" pitchFamily="18" charset="0"/>
                <a:cs typeface="Times New Roman" pitchFamily="18" charset="0"/>
              </a:rPr>
              <a:t> Bài 3. Thực hành – Đánh giá chất lượng thông tin.</a:t>
            </a:r>
            <a:endParaRPr lang="en-US" altLang="en-US" sz="4000" dirty="0">
              <a:latin typeface="Times New Roman" pitchFamily="18" charset="0"/>
              <a:cs typeface="Times New Roman" pitchFamily="18" charset="0"/>
            </a:endParaRPr>
          </a:p>
        </p:txBody>
      </p:sp>
      <p:grpSp>
        <p:nvGrpSpPr>
          <p:cNvPr id="8" name="Google Shape;862;p23"/>
          <p:cNvGrpSpPr/>
          <p:nvPr/>
        </p:nvGrpSpPr>
        <p:grpSpPr>
          <a:xfrm>
            <a:off x="0" y="57378"/>
            <a:ext cx="12190413" cy="1257072"/>
            <a:chOff x="0" y="57377"/>
            <a:chExt cx="12190413" cy="1059460"/>
          </a:xfrm>
        </p:grpSpPr>
        <p:grpSp>
          <p:nvGrpSpPr>
            <p:cNvPr id="9" name="Google Shape;863;p23"/>
            <p:cNvGrpSpPr/>
            <p:nvPr/>
          </p:nvGrpSpPr>
          <p:grpSpPr>
            <a:xfrm>
              <a:off x="0" y="247719"/>
              <a:ext cx="12190413" cy="869118"/>
              <a:chOff x="0" y="11745"/>
              <a:chExt cx="12190413" cy="869118"/>
            </a:xfrm>
          </p:grpSpPr>
          <p:grpSp>
            <p:nvGrpSpPr>
              <p:cNvPr id="11" name="Google Shape;864;p23"/>
              <p:cNvGrpSpPr/>
              <p:nvPr/>
            </p:nvGrpSpPr>
            <p:grpSpPr>
              <a:xfrm>
                <a:off x="384045" y="11745"/>
                <a:ext cx="11806368" cy="853586"/>
                <a:chOff x="384045" y="11745"/>
                <a:chExt cx="11806368" cy="853586"/>
              </a:xfrm>
            </p:grpSpPr>
            <p:sp>
              <p:nvSpPr>
                <p:cNvPr id="16" name="Google Shape;865;p23"/>
                <p:cNvSpPr txBox="1"/>
                <p:nvPr/>
              </p:nvSpPr>
              <p:spPr>
                <a:xfrm>
                  <a:off x="2466614" y="11745"/>
                  <a:ext cx="7281461" cy="615553"/>
                </a:xfrm>
                <a:prstGeom prst="rect">
                  <a:avLst/>
                </a:prstGeom>
                <a:noFill/>
                <a:ln>
                  <a:noFill/>
                </a:ln>
              </p:spPr>
              <p:txBody>
                <a:bodyPr spcFirstLastPara="1" wrap="square" lIns="0" tIns="0" rIns="0" bIns="0" anchor="t" anchorCtr="0">
                  <a:spAutoFit/>
                </a:bodyPr>
                <a:lstStyle/>
                <a:p>
                  <a:pPr marL="0" marR="0" lvl="1" indent="0" algn="ctr" rtl="0">
                    <a:spcBef>
                      <a:spcPts val="0"/>
                    </a:spcBef>
                    <a:spcAft>
                      <a:spcPts val="0"/>
                    </a:spcAft>
                    <a:buNone/>
                  </a:pPr>
                  <a:r>
                    <a:rPr lang="en-US" altLang="zh-CN" sz="4000" b="1" i="0" u="none" strike="noStrike" cap="none" dirty="0">
                      <a:solidFill>
                        <a:srgbClr val="6DC1B5"/>
                      </a:solidFill>
                      <a:latin typeface="Times New Roman" pitchFamily="18" charset="0"/>
                      <a:ea typeface="Microsoft Yahei"/>
                      <a:cs typeface="Times New Roman" pitchFamily="18" charset="0"/>
                      <a:sym typeface="Microsoft Yahei"/>
                    </a:rPr>
                    <a:t>HƯỚNG DẪN VỀ NHÀ</a:t>
                  </a:r>
                  <a:endParaRPr sz="4000" dirty="0">
                    <a:latin typeface="Times New Roman" pitchFamily="18" charset="0"/>
                    <a:cs typeface="Times New Roman" pitchFamily="18" charset="0"/>
                  </a:endParaRPr>
                </a:p>
              </p:txBody>
            </p:sp>
            <p:cxnSp>
              <p:nvCxnSpPr>
                <p:cNvPr id="17" name="Google Shape;866;p23"/>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5" name="Google Shape;867;p23"/>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 name="Google Shape;868;p23"/>
            <p:cNvPicPr preferRelativeResize="0"/>
            <p:nvPr/>
          </p:nvPicPr>
          <p:blipFill rotWithShape="1">
            <a:blip r:embed="rId2">
              <a:alphaModFix/>
            </a:blip>
            <a:srcRect/>
            <a:stretch/>
          </p:blipFill>
          <p:spPr>
            <a:xfrm>
              <a:off x="11020458" y="57377"/>
              <a:ext cx="1169955" cy="1014900"/>
            </a:xfrm>
            <a:prstGeom prst="rect">
              <a:avLst/>
            </a:prstGeom>
            <a:noFill/>
            <a:ln>
              <a:noFill/>
            </a:ln>
          </p:spPr>
        </p:pic>
      </p:grpSp>
    </p:spTree>
    <p:extLst>
      <p:ext uri="{BB962C8B-B14F-4D97-AF65-F5344CB8AC3E}">
        <p14:creationId xmlns:p14="http://schemas.microsoft.com/office/powerpoint/2010/main" val="592863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pic>
        <p:nvPicPr>
          <p:cNvPr id="914" name="Google Shape;914;p24"/>
          <p:cNvPicPr preferRelativeResize="0"/>
          <p:nvPr/>
        </p:nvPicPr>
        <p:blipFill rotWithShape="1">
          <a:blip r:embed="rId3">
            <a:alphaModFix/>
          </a:blip>
          <a:srcRect/>
          <a:stretch/>
        </p:blipFill>
        <p:spPr>
          <a:xfrm>
            <a:off x="0" y="-6676"/>
            <a:ext cx="12190413" cy="6857107"/>
          </a:xfrm>
          <a:prstGeom prst="rect">
            <a:avLst/>
          </a:prstGeom>
          <a:noFill/>
          <a:ln>
            <a:noFill/>
          </a:ln>
        </p:spPr>
      </p:pic>
      <p:pic>
        <p:nvPicPr>
          <p:cNvPr id="915" name="Google Shape;915;p24"/>
          <p:cNvPicPr preferRelativeResize="0"/>
          <p:nvPr/>
        </p:nvPicPr>
        <p:blipFill rotWithShape="1">
          <a:blip r:embed="rId4">
            <a:alphaModFix/>
          </a:blip>
          <a:srcRect/>
          <a:stretch/>
        </p:blipFill>
        <p:spPr>
          <a:xfrm flipH="1">
            <a:off x="9020195" y="4511820"/>
            <a:ext cx="3170218" cy="2435398"/>
          </a:xfrm>
          <a:prstGeom prst="rect">
            <a:avLst/>
          </a:prstGeom>
          <a:noFill/>
          <a:ln>
            <a:noFill/>
          </a:ln>
        </p:spPr>
      </p:pic>
      <p:pic>
        <p:nvPicPr>
          <p:cNvPr id="916" name="Google Shape;916;p24"/>
          <p:cNvPicPr preferRelativeResize="0"/>
          <p:nvPr/>
        </p:nvPicPr>
        <p:blipFill rotWithShape="1">
          <a:blip r:embed="rId5">
            <a:alphaModFix/>
          </a:blip>
          <a:srcRect/>
          <a:stretch/>
        </p:blipFill>
        <p:spPr>
          <a:xfrm>
            <a:off x="9020195" y="-176501"/>
            <a:ext cx="3255929" cy="2656152"/>
          </a:xfrm>
          <a:prstGeom prst="rect">
            <a:avLst/>
          </a:prstGeom>
          <a:noFill/>
          <a:ln>
            <a:noFill/>
          </a:ln>
        </p:spPr>
      </p:pic>
      <p:pic>
        <p:nvPicPr>
          <p:cNvPr id="917" name="Google Shape;917;p24"/>
          <p:cNvPicPr preferRelativeResize="0"/>
          <p:nvPr/>
        </p:nvPicPr>
        <p:blipFill rotWithShape="1">
          <a:blip r:embed="rId6">
            <a:alphaModFix/>
          </a:blip>
          <a:srcRect/>
          <a:stretch/>
        </p:blipFill>
        <p:spPr>
          <a:xfrm flipH="1">
            <a:off x="246093" y="3732431"/>
            <a:ext cx="2605158" cy="3236926"/>
          </a:xfrm>
          <a:prstGeom prst="rect">
            <a:avLst/>
          </a:prstGeom>
          <a:noFill/>
          <a:ln>
            <a:noFill/>
          </a:ln>
        </p:spPr>
      </p:pic>
      <p:pic>
        <p:nvPicPr>
          <p:cNvPr id="918" name="Google Shape;918;p24"/>
          <p:cNvPicPr preferRelativeResize="0"/>
          <p:nvPr/>
        </p:nvPicPr>
        <p:blipFill rotWithShape="1">
          <a:blip r:embed="rId7">
            <a:alphaModFix/>
          </a:blip>
          <a:srcRect/>
          <a:stretch/>
        </p:blipFill>
        <p:spPr>
          <a:xfrm rot="582822">
            <a:off x="-249407" y="-14213"/>
            <a:ext cx="3596158" cy="2331575"/>
          </a:xfrm>
          <a:prstGeom prst="rect">
            <a:avLst/>
          </a:prstGeom>
          <a:noFill/>
          <a:ln>
            <a:noFill/>
          </a:ln>
        </p:spPr>
      </p:pic>
      <p:pic>
        <p:nvPicPr>
          <p:cNvPr id="919" name="Google Shape;919;p24"/>
          <p:cNvPicPr preferRelativeResize="0"/>
          <p:nvPr/>
        </p:nvPicPr>
        <p:blipFill rotWithShape="1">
          <a:blip r:embed="rId8">
            <a:alphaModFix/>
          </a:blip>
          <a:srcRect/>
          <a:stretch/>
        </p:blipFill>
        <p:spPr>
          <a:xfrm>
            <a:off x="3892270" y="3295537"/>
            <a:ext cx="4742857" cy="3236926"/>
          </a:xfrm>
          <a:prstGeom prst="rect">
            <a:avLst/>
          </a:prstGeom>
          <a:noFill/>
          <a:ln>
            <a:noFill/>
          </a:ln>
        </p:spPr>
      </p:pic>
      <p:grpSp>
        <p:nvGrpSpPr>
          <p:cNvPr id="920" name="Google Shape;920;p24"/>
          <p:cNvGrpSpPr/>
          <p:nvPr/>
        </p:nvGrpSpPr>
        <p:grpSpPr>
          <a:xfrm>
            <a:off x="2966846" y="2012414"/>
            <a:ext cx="6075278" cy="1473675"/>
            <a:chOff x="3079795" y="2059004"/>
            <a:chExt cx="6075278" cy="1473675"/>
          </a:xfrm>
        </p:grpSpPr>
        <p:sp>
          <p:nvSpPr>
            <p:cNvPr id="921" name="Google Shape;921;p24"/>
            <p:cNvSpPr txBox="1"/>
            <p:nvPr/>
          </p:nvSpPr>
          <p:spPr>
            <a:xfrm>
              <a:off x="3079795" y="2059004"/>
              <a:ext cx="603242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8800">
                  <a:solidFill>
                    <a:srgbClr val="FF4D67"/>
                  </a:solidFill>
                  <a:latin typeface="Arial"/>
                  <a:ea typeface="Arial"/>
                  <a:cs typeface="Arial"/>
                  <a:sym typeface="Arial"/>
                </a:rPr>
                <a:t>Thank you!</a:t>
              </a:r>
              <a:endParaRPr sz="8800">
                <a:solidFill>
                  <a:srgbClr val="FF4D67"/>
                </a:solidFill>
                <a:latin typeface="Arial"/>
                <a:ea typeface="Arial"/>
                <a:cs typeface="Arial"/>
                <a:sym typeface="Arial"/>
              </a:endParaRPr>
            </a:p>
          </p:txBody>
        </p:sp>
        <p:sp>
          <p:nvSpPr>
            <p:cNvPr id="922" name="Google Shape;922;p24"/>
            <p:cNvSpPr txBox="1"/>
            <p:nvPr/>
          </p:nvSpPr>
          <p:spPr>
            <a:xfrm>
              <a:off x="3122651" y="2086129"/>
              <a:ext cx="6032422"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zh-CN" sz="8800" dirty="0">
                  <a:solidFill>
                    <a:srgbClr val="FF4D67"/>
                  </a:solidFill>
                  <a:latin typeface="Arial"/>
                  <a:ea typeface="Arial"/>
                  <a:cs typeface="Arial"/>
                  <a:sym typeface="Arial"/>
                </a:rPr>
                <a:t>Thank you!</a:t>
              </a:r>
              <a:endParaRPr sz="8800" dirty="0">
                <a:solidFill>
                  <a:srgbClr val="FF4D67"/>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0"/>
                                        </p:tgtEl>
                                        <p:attrNameLst>
                                          <p:attrName>style.visibility</p:attrName>
                                        </p:attrNameLst>
                                      </p:cBhvr>
                                      <p:to>
                                        <p:strVal val="visible"/>
                                      </p:to>
                                    </p:set>
                                    <p:animEffect transition="in" filter="fade">
                                      <p:cBhvr>
                                        <p:cTn id="7" dur="500"/>
                                        <p:tgtEl>
                                          <p:spTgt spid="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1E40BA1-3FD9-B41B-04F6-F4D5BAB741E7}"/>
              </a:ext>
            </a:extLst>
          </p:cNvPr>
          <p:cNvGrpSpPr/>
          <p:nvPr/>
        </p:nvGrpSpPr>
        <p:grpSpPr>
          <a:xfrm>
            <a:off x="140931" y="84355"/>
            <a:ext cx="3634165" cy="1108581"/>
            <a:chOff x="635560" y="4782228"/>
            <a:chExt cx="3233412" cy="896403"/>
          </a:xfrm>
        </p:grpSpPr>
        <p:pic>
          <p:nvPicPr>
            <p:cNvPr id="20" name="Picture 2">
              <a:extLst>
                <a:ext uri="{FF2B5EF4-FFF2-40B4-BE49-F238E27FC236}">
                  <a16:creationId xmlns:a16="http://schemas.microsoft.com/office/drawing/2014/main" id="{DA5D0637-ADC3-7D47-D0B0-30DCCBA633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4" r="-8255"/>
            <a:stretch/>
          </p:blipFill>
          <p:spPr bwMode="auto">
            <a:xfrm>
              <a:off x="635560" y="4782228"/>
              <a:ext cx="3233412" cy="896403"/>
            </a:xfrm>
            <a:prstGeom prst="rect">
              <a:avLst/>
            </a:prstGeom>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DA7FC0D3-1372-0F6F-1D3A-F39BAD0546D9}"/>
                </a:ext>
              </a:extLst>
            </p:cNvPr>
            <p:cNvSpPr txBox="1"/>
            <p:nvPr/>
          </p:nvSpPr>
          <p:spPr>
            <a:xfrm>
              <a:off x="997089" y="5006212"/>
              <a:ext cx="2510354" cy="472790"/>
            </a:xfrm>
            <a:prstGeom prst="rect">
              <a:avLst/>
            </a:prstGeom>
            <a:noFill/>
          </p:spPr>
          <p:txBody>
            <a:bodyPr wrap="square" rtlCol="0">
              <a:spAutoFit/>
            </a:bodyPr>
            <a:lstStyle/>
            <a:p>
              <a:r>
                <a:rPr lang="en-US" sz="3200" b="1" dirty="0">
                  <a:solidFill>
                    <a:srgbClr val="007FCA"/>
                  </a:solidFill>
                  <a:latin typeface="Open Sans" panose="020B0606030504020204" pitchFamily="34" charset="0"/>
                  <a:ea typeface="Open Sans" panose="020B0606030504020204" pitchFamily="34" charset="0"/>
                  <a:cs typeface="Open Sans" panose="020B0606030504020204" pitchFamily="34" charset="0"/>
                </a:rPr>
                <a:t>KHỞI ĐỘNG</a:t>
              </a:r>
              <a:endParaRPr lang="vi-VN" sz="3200" b="1" dirty="0">
                <a:solidFill>
                  <a:srgbClr val="007FCA"/>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22" name="Picture 6" descr="Premium Vector | Vector illustration of happy cute kids student talking">
            <a:extLst>
              <a:ext uri="{FF2B5EF4-FFF2-40B4-BE49-F238E27FC236}">
                <a16:creationId xmlns:a16="http://schemas.microsoft.com/office/drawing/2014/main" id="{3922B7A1-E97E-8B0B-B947-FB1BBE84F1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885"/>
          <a:stretch/>
        </p:blipFill>
        <p:spPr bwMode="auto">
          <a:xfrm>
            <a:off x="3493231" y="2353362"/>
            <a:ext cx="5023103" cy="4504985"/>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AD4ACE72-3A33-650A-57E5-0C6531F5224A}"/>
              </a:ext>
            </a:extLst>
          </p:cNvPr>
          <p:cNvGrpSpPr/>
          <p:nvPr/>
        </p:nvGrpSpPr>
        <p:grpSpPr>
          <a:xfrm>
            <a:off x="0" y="1545507"/>
            <a:ext cx="4014042" cy="2753967"/>
            <a:chOff x="0" y="368253"/>
            <a:chExt cx="4014565" cy="2754326"/>
          </a:xfrm>
        </p:grpSpPr>
        <p:sp>
          <p:nvSpPr>
            <p:cNvPr id="28" name="Speech Bubble: Oval 4">
              <a:extLst>
                <a:ext uri="{FF2B5EF4-FFF2-40B4-BE49-F238E27FC236}">
                  <a16:creationId xmlns:a16="http://schemas.microsoft.com/office/drawing/2014/main" id="{E262AA14-A605-C2AF-46F6-AA8FD9E5FB2C}"/>
                </a:ext>
              </a:extLst>
            </p:cNvPr>
            <p:cNvSpPr/>
            <p:nvPr/>
          </p:nvSpPr>
          <p:spPr>
            <a:xfrm>
              <a:off x="0" y="368253"/>
              <a:ext cx="4014565" cy="2754326"/>
            </a:xfrm>
            <a:custGeom>
              <a:avLst/>
              <a:gdLst>
                <a:gd name="connsiteX0" fmla="*/ 3076495 w 2843683"/>
                <a:gd name="connsiteY0" fmla="*/ 1973240 h 2160395"/>
                <a:gd name="connsiteX1" fmla="*/ 2402540 w 2843683"/>
                <a:gd name="connsiteY1" fmla="*/ 1862324 h 2160395"/>
                <a:gd name="connsiteX2" fmla="*/ 779571 w 2843683"/>
                <a:gd name="connsiteY2" fmla="*/ 2043908 h 2160395"/>
                <a:gd name="connsiteX3" fmla="*/ 269794 w 2843683"/>
                <a:gd name="connsiteY3" fmla="*/ 447109 h 2160395"/>
                <a:gd name="connsiteX4" fmla="*/ 1875478 w 2843683"/>
                <a:gd name="connsiteY4" fmla="*/ 56452 h 2160395"/>
                <a:gd name="connsiteX5" fmla="*/ 2716786 w 2843683"/>
                <a:gd name="connsiteY5" fmla="*/ 1526271 h 2160395"/>
                <a:gd name="connsiteX6" fmla="*/ 3076495 w 2843683"/>
                <a:gd name="connsiteY6" fmla="*/ 1973240 h 2160395"/>
                <a:gd name="connsiteX0" fmla="*/ 3320002 w 3320002"/>
                <a:gd name="connsiteY0" fmla="*/ 2255420 h 2255420"/>
                <a:gd name="connsiteX1" fmla="*/ 2402856 w 3320002"/>
                <a:gd name="connsiteY1" fmla="*/ 1862402 h 2255420"/>
                <a:gd name="connsiteX2" fmla="*/ 779887 w 3320002"/>
                <a:gd name="connsiteY2" fmla="*/ 2043986 h 2255420"/>
                <a:gd name="connsiteX3" fmla="*/ 270110 w 3320002"/>
                <a:gd name="connsiteY3" fmla="*/ 447187 h 2255420"/>
                <a:gd name="connsiteX4" fmla="*/ 1875794 w 3320002"/>
                <a:gd name="connsiteY4" fmla="*/ 56530 h 2255420"/>
                <a:gd name="connsiteX5" fmla="*/ 2717102 w 3320002"/>
                <a:gd name="connsiteY5" fmla="*/ 1526349 h 2255420"/>
                <a:gd name="connsiteX6" fmla="*/ 3320002 w 3320002"/>
                <a:gd name="connsiteY6" fmla="*/ 2255420 h 2255420"/>
                <a:gd name="connsiteX0" fmla="*/ 3320002 w 3320949"/>
                <a:gd name="connsiteY0" fmla="*/ 2255420 h 2275895"/>
                <a:gd name="connsiteX1" fmla="*/ 2844960 w 3320949"/>
                <a:gd name="connsiteY1" fmla="*/ 2056247 h 2275895"/>
                <a:gd name="connsiteX2" fmla="*/ 2402856 w 3320949"/>
                <a:gd name="connsiteY2" fmla="*/ 1862402 h 2275895"/>
                <a:gd name="connsiteX3" fmla="*/ 779887 w 3320949"/>
                <a:gd name="connsiteY3" fmla="*/ 2043986 h 2275895"/>
                <a:gd name="connsiteX4" fmla="*/ 270110 w 3320949"/>
                <a:gd name="connsiteY4" fmla="*/ 447187 h 2275895"/>
                <a:gd name="connsiteX5" fmla="*/ 1875794 w 3320949"/>
                <a:gd name="connsiteY5" fmla="*/ 56530 h 2275895"/>
                <a:gd name="connsiteX6" fmla="*/ 2717102 w 3320949"/>
                <a:gd name="connsiteY6" fmla="*/ 1526349 h 2275895"/>
                <a:gd name="connsiteX7" fmla="*/ 3320002 w 3320949"/>
                <a:gd name="connsiteY7" fmla="*/ 2255420 h 2275895"/>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922781 w 3320764"/>
                <a:gd name="connsiteY7" fmla="*/ 1783871 h 2289218"/>
                <a:gd name="connsiteX8" fmla="*/ 3320002 w 3320764"/>
                <a:gd name="connsiteY8"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893598 w 3320764"/>
                <a:gd name="connsiteY7" fmla="*/ 1871420 h 2289218"/>
                <a:gd name="connsiteX8" fmla="*/ 3320002 w 3320764"/>
                <a:gd name="connsiteY8" fmla="*/ 2255420 h 228921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893598 w 3320541"/>
                <a:gd name="connsiteY7" fmla="*/ 1871420 h 2278168"/>
                <a:gd name="connsiteX8" fmla="*/ 3320002 w 3320541"/>
                <a:gd name="connsiteY8" fmla="*/ 2255420 h 227816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737955 w 3320541"/>
                <a:gd name="connsiteY7" fmla="*/ 1920059 h 2278168"/>
                <a:gd name="connsiteX8" fmla="*/ 3320002 w 3320541"/>
                <a:gd name="connsiteY8" fmla="*/ 2255420 h 22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541" h="2278168">
                  <a:moveTo>
                    <a:pt x="3320002" y="2255420"/>
                  </a:moveTo>
                  <a:cubicBezTo>
                    <a:pt x="3341312" y="2343736"/>
                    <a:pt x="2725443" y="2150934"/>
                    <a:pt x="2572585" y="2085431"/>
                  </a:cubicBezTo>
                  <a:cubicBezTo>
                    <a:pt x="2234901" y="1971290"/>
                    <a:pt x="2747035" y="1864445"/>
                    <a:pt x="2402856" y="1862402"/>
                  </a:cubicBezTo>
                  <a:cubicBezTo>
                    <a:pt x="1967004" y="2177831"/>
                    <a:pt x="1316929" y="2250563"/>
                    <a:pt x="779887" y="2043986"/>
                  </a:cubicBezTo>
                  <a:cubicBezTo>
                    <a:pt x="-67" y="1743970"/>
                    <a:pt x="-242263" y="985328"/>
                    <a:pt x="270110" y="447187"/>
                  </a:cubicBezTo>
                  <a:cubicBezTo>
                    <a:pt x="635020" y="63925"/>
                    <a:pt x="1285710" y="-94386"/>
                    <a:pt x="1875794" y="56530"/>
                  </a:cubicBezTo>
                  <a:cubicBezTo>
                    <a:pt x="2673725" y="260603"/>
                    <a:pt x="3064782" y="943805"/>
                    <a:pt x="2717102" y="1526349"/>
                  </a:cubicBezTo>
                  <a:lnTo>
                    <a:pt x="2737955" y="1920059"/>
                  </a:lnTo>
                  <a:lnTo>
                    <a:pt x="3320002" y="2255420"/>
                  </a:lnTo>
                  <a:close/>
                </a:path>
              </a:pathLst>
            </a:custGeom>
            <a:solidFill>
              <a:srgbClr val="FFDC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Tahoma" panose="020B0604030504040204" pitchFamily="34" charset="0"/>
              </a:endParaRPr>
            </a:p>
          </p:txBody>
        </p:sp>
        <p:sp>
          <p:nvSpPr>
            <p:cNvPr id="29" name="TextBox 28">
              <a:extLst>
                <a:ext uri="{FF2B5EF4-FFF2-40B4-BE49-F238E27FC236}">
                  <a16:creationId xmlns:a16="http://schemas.microsoft.com/office/drawing/2014/main" id="{F7059311-0EE0-D0C8-1C52-8EFC8CD3E6CA}"/>
                </a:ext>
              </a:extLst>
            </p:cNvPr>
            <p:cNvSpPr txBox="1"/>
            <p:nvPr/>
          </p:nvSpPr>
          <p:spPr>
            <a:xfrm>
              <a:off x="664361" y="852862"/>
              <a:ext cx="2253937" cy="1631216"/>
            </a:xfrm>
            <a:prstGeom prst="rect">
              <a:avLst/>
            </a:prstGeom>
            <a:noFill/>
          </p:spPr>
          <p:txBody>
            <a:bodyPr wrap="square" rtlCol="0">
              <a:spAutoFit/>
            </a:bodyPr>
            <a:lstStyle/>
            <a:p>
              <a:r>
                <a:rPr lang="en-US" sz="2000">
                  <a:latin typeface="Aptos" panose="020B0004020202020204" pitchFamily="34" charset="0"/>
                </a:rPr>
                <a:t>Chào An, </a:t>
              </a:r>
              <a:r>
                <a:rPr lang="vi-VN" sz="2000">
                  <a:latin typeface="Aptos" panose="020B0004020202020204" pitchFamily="34" charset="0"/>
                </a:rPr>
                <a:t>bạn đã quyết định chọn nào sau khi tốt nghiệp trung học cơ sở chưa,</a:t>
              </a:r>
              <a:endParaRPr lang="en-US" sz="2000">
                <a:latin typeface="Aptos" panose="020B0004020202020204" pitchFamily="34" charset="0"/>
              </a:endParaRPr>
            </a:p>
          </p:txBody>
        </p:sp>
      </p:grpSp>
      <p:grpSp>
        <p:nvGrpSpPr>
          <p:cNvPr id="30" name="Group 29">
            <a:extLst>
              <a:ext uri="{FF2B5EF4-FFF2-40B4-BE49-F238E27FC236}">
                <a16:creationId xmlns:a16="http://schemas.microsoft.com/office/drawing/2014/main" id="{C2C3CC26-4399-2970-FB98-71276511D718}"/>
              </a:ext>
            </a:extLst>
          </p:cNvPr>
          <p:cNvGrpSpPr/>
          <p:nvPr/>
        </p:nvGrpSpPr>
        <p:grpSpPr>
          <a:xfrm>
            <a:off x="7995523" y="1545507"/>
            <a:ext cx="4014042" cy="2753967"/>
            <a:chOff x="0" y="368253"/>
            <a:chExt cx="4014565" cy="2754326"/>
          </a:xfrm>
        </p:grpSpPr>
        <p:sp>
          <p:nvSpPr>
            <p:cNvPr id="31" name="Speech Bubble: Oval 4">
              <a:extLst>
                <a:ext uri="{FF2B5EF4-FFF2-40B4-BE49-F238E27FC236}">
                  <a16:creationId xmlns:a16="http://schemas.microsoft.com/office/drawing/2014/main" id="{B526FE15-0728-7A0D-E177-2195FFF4E051}"/>
                </a:ext>
              </a:extLst>
            </p:cNvPr>
            <p:cNvSpPr/>
            <p:nvPr/>
          </p:nvSpPr>
          <p:spPr>
            <a:xfrm flipH="1">
              <a:off x="0" y="368253"/>
              <a:ext cx="4014565" cy="2754326"/>
            </a:xfrm>
            <a:custGeom>
              <a:avLst/>
              <a:gdLst>
                <a:gd name="connsiteX0" fmla="*/ 3076495 w 2843683"/>
                <a:gd name="connsiteY0" fmla="*/ 1973240 h 2160395"/>
                <a:gd name="connsiteX1" fmla="*/ 2402540 w 2843683"/>
                <a:gd name="connsiteY1" fmla="*/ 1862324 h 2160395"/>
                <a:gd name="connsiteX2" fmla="*/ 779571 w 2843683"/>
                <a:gd name="connsiteY2" fmla="*/ 2043908 h 2160395"/>
                <a:gd name="connsiteX3" fmla="*/ 269794 w 2843683"/>
                <a:gd name="connsiteY3" fmla="*/ 447109 h 2160395"/>
                <a:gd name="connsiteX4" fmla="*/ 1875478 w 2843683"/>
                <a:gd name="connsiteY4" fmla="*/ 56452 h 2160395"/>
                <a:gd name="connsiteX5" fmla="*/ 2716786 w 2843683"/>
                <a:gd name="connsiteY5" fmla="*/ 1526271 h 2160395"/>
                <a:gd name="connsiteX6" fmla="*/ 3076495 w 2843683"/>
                <a:gd name="connsiteY6" fmla="*/ 1973240 h 2160395"/>
                <a:gd name="connsiteX0" fmla="*/ 3320002 w 3320002"/>
                <a:gd name="connsiteY0" fmla="*/ 2255420 h 2255420"/>
                <a:gd name="connsiteX1" fmla="*/ 2402856 w 3320002"/>
                <a:gd name="connsiteY1" fmla="*/ 1862402 h 2255420"/>
                <a:gd name="connsiteX2" fmla="*/ 779887 w 3320002"/>
                <a:gd name="connsiteY2" fmla="*/ 2043986 h 2255420"/>
                <a:gd name="connsiteX3" fmla="*/ 270110 w 3320002"/>
                <a:gd name="connsiteY3" fmla="*/ 447187 h 2255420"/>
                <a:gd name="connsiteX4" fmla="*/ 1875794 w 3320002"/>
                <a:gd name="connsiteY4" fmla="*/ 56530 h 2255420"/>
                <a:gd name="connsiteX5" fmla="*/ 2717102 w 3320002"/>
                <a:gd name="connsiteY5" fmla="*/ 1526349 h 2255420"/>
                <a:gd name="connsiteX6" fmla="*/ 3320002 w 3320002"/>
                <a:gd name="connsiteY6" fmla="*/ 2255420 h 2255420"/>
                <a:gd name="connsiteX0" fmla="*/ 3320002 w 3320949"/>
                <a:gd name="connsiteY0" fmla="*/ 2255420 h 2275895"/>
                <a:gd name="connsiteX1" fmla="*/ 2844960 w 3320949"/>
                <a:gd name="connsiteY1" fmla="*/ 2056247 h 2275895"/>
                <a:gd name="connsiteX2" fmla="*/ 2402856 w 3320949"/>
                <a:gd name="connsiteY2" fmla="*/ 1862402 h 2275895"/>
                <a:gd name="connsiteX3" fmla="*/ 779887 w 3320949"/>
                <a:gd name="connsiteY3" fmla="*/ 2043986 h 2275895"/>
                <a:gd name="connsiteX4" fmla="*/ 270110 w 3320949"/>
                <a:gd name="connsiteY4" fmla="*/ 447187 h 2275895"/>
                <a:gd name="connsiteX5" fmla="*/ 1875794 w 3320949"/>
                <a:gd name="connsiteY5" fmla="*/ 56530 h 2275895"/>
                <a:gd name="connsiteX6" fmla="*/ 2717102 w 3320949"/>
                <a:gd name="connsiteY6" fmla="*/ 1526349 h 2275895"/>
                <a:gd name="connsiteX7" fmla="*/ 3320002 w 3320949"/>
                <a:gd name="connsiteY7" fmla="*/ 2255420 h 2275895"/>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922781 w 3320764"/>
                <a:gd name="connsiteY7" fmla="*/ 1783871 h 2289218"/>
                <a:gd name="connsiteX8" fmla="*/ 3320002 w 3320764"/>
                <a:gd name="connsiteY8"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893598 w 3320764"/>
                <a:gd name="connsiteY7" fmla="*/ 1871420 h 2289218"/>
                <a:gd name="connsiteX8" fmla="*/ 3320002 w 3320764"/>
                <a:gd name="connsiteY8" fmla="*/ 2255420 h 228921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893598 w 3320541"/>
                <a:gd name="connsiteY7" fmla="*/ 1871420 h 2278168"/>
                <a:gd name="connsiteX8" fmla="*/ 3320002 w 3320541"/>
                <a:gd name="connsiteY8" fmla="*/ 2255420 h 227816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737955 w 3320541"/>
                <a:gd name="connsiteY7" fmla="*/ 1920059 h 2278168"/>
                <a:gd name="connsiteX8" fmla="*/ 3320002 w 3320541"/>
                <a:gd name="connsiteY8" fmla="*/ 2255420 h 22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541" h="2278168">
                  <a:moveTo>
                    <a:pt x="3320002" y="2255420"/>
                  </a:moveTo>
                  <a:cubicBezTo>
                    <a:pt x="3341312" y="2343736"/>
                    <a:pt x="2725443" y="2150934"/>
                    <a:pt x="2572585" y="2085431"/>
                  </a:cubicBezTo>
                  <a:cubicBezTo>
                    <a:pt x="2234901" y="1971290"/>
                    <a:pt x="2747035" y="1864445"/>
                    <a:pt x="2402856" y="1862402"/>
                  </a:cubicBezTo>
                  <a:cubicBezTo>
                    <a:pt x="1967004" y="2177831"/>
                    <a:pt x="1316929" y="2250563"/>
                    <a:pt x="779887" y="2043986"/>
                  </a:cubicBezTo>
                  <a:cubicBezTo>
                    <a:pt x="-67" y="1743970"/>
                    <a:pt x="-242263" y="985328"/>
                    <a:pt x="270110" y="447187"/>
                  </a:cubicBezTo>
                  <a:cubicBezTo>
                    <a:pt x="635020" y="63925"/>
                    <a:pt x="1285710" y="-94386"/>
                    <a:pt x="1875794" y="56530"/>
                  </a:cubicBezTo>
                  <a:cubicBezTo>
                    <a:pt x="2673725" y="260603"/>
                    <a:pt x="3064782" y="943805"/>
                    <a:pt x="2717102" y="1526349"/>
                  </a:cubicBezTo>
                  <a:lnTo>
                    <a:pt x="2737955" y="1920059"/>
                  </a:lnTo>
                  <a:lnTo>
                    <a:pt x="3320002" y="2255420"/>
                  </a:ln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Tahoma" panose="020B0604030504040204" pitchFamily="34" charset="0"/>
              </a:endParaRPr>
            </a:p>
          </p:txBody>
        </p:sp>
        <p:sp>
          <p:nvSpPr>
            <p:cNvPr id="32" name="TextBox 31">
              <a:extLst>
                <a:ext uri="{FF2B5EF4-FFF2-40B4-BE49-F238E27FC236}">
                  <a16:creationId xmlns:a16="http://schemas.microsoft.com/office/drawing/2014/main" id="{398C8979-EF59-199B-5ED7-A46FCBE0845C}"/>
                </a:ext>
              </a:extLst>
            </p:cNvPr>
            <p:cNvSpPr txBox="1"/>
            <p:nvPr/>
          </p:nvSpPr>
          <p:spPr>
            <a:xfrm>
              <a:off x="880314" y="1006752"/>
              <a:ext cx="2946643" cy="1323439"/>
            </a:xfrm>
            <a:prstGeom prst="rect">
              <a:avLst/>
            </a:prstGeom>
            <a:noFill/>
          </p:spPr>
          <p:txBody>
            <a:bodyPr wrap="square" rtlCol="0">
              <a:spAutoFit/>
            </a:bodyPr>
            <a:lstStyle/>
            <a:p>
              <a:r>
                <a:rPr lang="en-US" sz="2000">
                  <a:latin typeface="Aptos" panose="020B0004020202020204" pitchFamily="34" charset="0"/>
                </a:rPr>
                <a:t>Chưa,</a:t>
              </a:r>
              <a:r>
                <a:rPr lang="vi-VN" sz="2000">
                  <a:latin typeface="Aptos" panose="020B0004020202020204" pitchFamily="34" charset="0"/>
                </a:rPr>
                <a:t> giờ đang phân vân giữa 2 lựa chọn</a:t>
              </a:r>
              <a:r>
                <a:rPr lang="en-US" sz="2000">
                  <a:latin typeface="Aptos" panose="020B0004020202020204" pitchFamily="34" charset="0"/>
                </a:rPr>
                <a:t>:</a:t>
              </a:r>
              <a:r>
                <a:rPr lang="vi-VN" sz="2000">
                  <a:latin typeface="Aptos" panose="020B0004020202020204" pitchFamily="34" charset="0"/>
                </a:rPr>
                <a:t> trường công lập hay trường dân lập</a:t>
              </a:r>
              <a:endParaRPr lang="en-US" sz="2000">
                <a:latin typeface="Aptos" panose="020B0004020202020204" pitchFamily="34" charset="0"/>
              </a:endParaRPr>
            </a:p>
          </p:txBody>
        </p:sp>
      </p:grpSp>
      <p:grpSp>
        <p:nvGrpSpPr>
          <p:cNvPr id="34" name="Group 33">
            <a:extLst>
              <a:ext uri="{FF2B5EF4-FFF2-40B4-BE49-F238E27FC236}">
                <a16:creationId xmlns:a16="http://schemas.microsoft.com/office/drawing/2014/main" id="{C4D1A347-0062-C005-105E-92FE81A5584C}"/>
              </a:ext>
            </a:extLst>
          </p:cNvPr>
          <p:cNvGrpSpPr/>
          <p:nvPr/>
        </p:nvGrpSpPr>
        <p:grpSpPr>
          <a:xfrm>
            <a:off x="0" y="1529027"/>
            <a:ext cx="4014042" cy="2753967"/>
            <a:chOff x="0" y="368253"/>
            <a:chExt cx="4014565" cy="2754326"/>
          </a:xfrm>
        </p:grpSpPr>
        <p:sp>
          <p:nvSpPr>
            <p:cNvPr id="35" name="Speech Bubble: Oval 4">
              <a:extLst>
                <a:ext uri="{FF2B5EF4-FFF2-40B4-BE49-F238E27FC236}">
                  <a16:creationId xmlns:a16="http://schemas.microsoft.com/office/drawing/2014/main" id="{DD52C66A-F27A-65A4-4B4A-FD9C9A472225}"/>
                </a:ext>
              </a:extLst>
            </p:cNvPr>
            <p:cNvSpPr/>
            <p:nvPr/>
          </p:nvSpPr>
          <p:spPr>
            <a:xfrm>
              <a:off x="0" y="368253"/>
              <a:ext cx="4014565" cy="2754326"/>
            </a:xfrm>
            <a:custGeom>
              <a:avLst/>
              <a:gdLst>
                <a:gd name="connsiteX0" fmla="*/ 3076495 w 2843683"/>
                <a:gd name="connsiteY0" fmla="*/ 1973240 h 2160395"/>
                <a:gd name="connsiteX1" fmla="*/ 2402540 w 2843683"/>
                <a:gd name="connsiteY1" fmla="*/ 1862324 h 2160395"/>
                <a:gd name="connsiteX2" fmla="*/ 779571 w 2843683"/>
                <a:gd name="connsiteY2" fmla="*/ 2043908 h 2160395"/>
                <a:gd name="connsiteX3" fmla="*/ 269794 w 2843683"/>
                <a:gd name="connsiteY3" fmla="*/ 447109 h 2160395"/>
                <a:gd name="connsiteX4" fmla="*/ 1875478 w 2843683"/>
                <a:gd name="connsiteY4" fmla="*/ 56452 h 2160395"/>
                <a:gd name="connsiteX5" fmla="*/ 2716786 w 2843683"/>
                <a:gd name="connsiteY5" fmla="*/ 1526271 h 2160395"/>
                <a:gd name="connsiteX6" fmla="*/ 3076495 w 2843683"/>
                <a:gd name="connsiteY6" fmla="*/ 1973240 h 2160395"/>
                <a:gd name="connsiteX0" fmla="*/ 3320002 w 3320002"/>
                <a:gd name="connsiteY0" fmla="*/ 2255420 h 2255420"/>
                <a:gd name="connsiteX1" fmla="*/ 2402856 w 3320002"/>
                <a:gd name="connsiteY1" fmla="*/ 1862402 h 2255420"/>
                <a:gd name="connsiteX2" fmla="*/ 779887 w 3320002"/>
                <a:gd name="connsiteY2" fmla="*/ 2043986 h 2255420"/>
                <a:gd name="connsiteX3" fmla="*/ 270110 w 3320002"/>
                <a:gd name="connsiteY3" fmla="*/ 447187 h 2255420"/>
                <a:gd name="connsiteX4" fmla="*/ 1875794 w 3320002"/>
                <a:gd name="connsiteY4" fmla="*/ 56530 h 2255420"/>
                <a:gd name="connsiteX5" fmla="*/ 2717102 w 3320002"/>
                <a:gd name="connsiteY5" fmla="*/ 1526349 h 2255420"/>
                <a:gd name="connsiteX6" fmla="*/ 3320002 w 3320002"/>
                <a:gd name="connsiteY6" fmla="*/ 2255420 h 2255420"/>
                <a:gd name="connsiteX0" fmla="*/ 3320002 w 3320949"/>
                <a:gd name="connsiteY0" fmla="*/ 2255420 h 2275895"/>
                <a:gd name="connsiteX1" fmla="*/ 2844960 w 3320949"/>
                <a:gd name="connsiteY1" fmla="*/ 2056247 h 2275895"/>
                <a:gd name="connsiteX2" fmla="*/ 2402856 w 3320949"/>
                <a:gd name="connsiteY2" fmla="*/ 1862402 h 2275895"/>
                <a:gd name="connsiteX3" fmla="*/ 779887 w 3320949"/>
                <a:gd name="connsiteY3" fmla="*/ 2043986 h 2275895"/>
                <a:gd name="connsiteX4" fmla="*/ 270110 w 3320949"/>
                <a:gd name="connsiteY4" fmla="*/ 447187 h 2275895"/>
                <a:gd name="connsiteX5" fmla="*/ 1875794 w 3320949"/>
                <a:gd name="connsiteY5" fmla="*/ 56530 h 2275895"/>
                <a:gd name="connsiteX6" fmla="*/ 2717102 w 3320949"/>
                <a:gd name="connsiteY6" fmla="*/ 1526349 h 2275895"/>
                <a:gd name="connsiteX7" fmla="*/ 3320002 w 3320949"/>
                <a:gd name="connsiteY7" fmla="*/ 2255420 h 2275895"/>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922781 w 3320764"/>
                <a:gd name="connsiteY7" fmla="*/ 1783871 h 2289218"/>
                <a:gd name="connsiteX8" fmla="*/ 3320002 w 3320764"/>
                <a:gd name="connsiteY8"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893598 w 3320764"/>
                <a:gd name="connsiteY7" fmla="*/ 1871420 h 2289218"/>
                <a:gd name="connsiteX8" fmla="*/ 3320002 w 3320764"/>
                <a:gd name="connsiteY8" fmla="*/ 2255420 h 228921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893598 w 3320541"/>
                <a:gd name="connsiteY7" fmla="*/ 1871420 h 2278168"/>
                <a:gd name="connsiteX8" fmla="*/ 3320002 w 3320541"/>
                <a:gd name="connsiteY8" fmla="*/ 2255420 h 227816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737955 w 3320541"/>
                <a:gd name="connsiteY7" fmla="*/ 1920059 h 2278168"/>
                <a:gd name="connsiteX8" fmla="*/ 3320002 w 3320541"/>
                <a:gd name="connsiteY8" fmla="*/ 2255420 h 22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541" h="2278168">
                  <a:moveTo>
                    <a:pt x="3320002" y="2255420"/>
                  </a:moveTo>
                  <a:cubicBezTo>
                    <a:pt x="3341312" y="2343736"/>
                    <a:pt x="2725443" y="2150934"/>
                    <a:pt x="2572585" y="2085431"/>
                  </a:cubicBezTo>
                  <a:cubicBezTo>
                    <a:pt x="2234901" y="1971290"/>
                    <a:pt x="2747035" y="1864445"/>
                    <a:pt x="2402856" y="1862402"/>
                  </a:cubicBezTo>
                  <a:cubicBezTo>
                    <a:pt x="1967004" y="2177831"/>
                    <a:pt x="1316929" y="2250563"/>
                    <a:pt x="779887" y="2043986"/>
                  </a:cubicBezTo>
                  <a:cubicBezTo>
                    <a:pt x="-67" y="1743970"/>
                    <a:pt x="-242263" y="985328"/>
                    <a:pt x="270110" y="447187"/>
                  </a:cubicBezTo>
                  <a:cubicBezTo>
                    <a:pt x="635020" y="63925"/>
                    <a:pt x="1285710" y="-94386"/>
                    <a:pt x="1875794" y="56530"/>
                  </a:cubicBezTo>
                  <a:cubicBezTo>
                    <a:pt x="2673725" y="260603"/>
                    <a:pt x="3064782" y="943805"/>
                    <a:pt x="2717102" y="1526349"/>
                  </a:cubicBezTo>
                  <a:lnTo>
                    <a:pt x="2737955" y="1920059"/>
                  </a:lnTo>
                  <a:lnTo>
                    <a:pt x="3320002" y="2255420"/>
                  </a:lnTo>
                  <a:close/>
                </a:path>
              </a:pathLst>
            </a:custGeom>
            <a:solidFill>
              <a:srgbClr val="FFDC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Tahoma" panose="020B0604030504040204" pitchFamily="34" charset="0"/>
              </a:endParaRPr>
            </a:p>
          </p:txBody>
        </p:sp>
        <p:sp>
          <p:nvSpPr>
            <p:cNvPr id="36" name="TextBox 35">
              <a:extLst>
                <a:ext uri="{FF2B5EF4-FFF2-40B4-BE49-F238E27FC236}">
                  <a16:creationId xmlns:a16="http://schemas.microsoft.com/office/drawing/2014/main" id="{ED260AEC-D3E1-DF16-F3F0-A80C129160F5}"/>
                </a:ext>
              </a:extLst>
            </p:cNvPr>
            <p:cNvSpPr txBox="1"/>
            <p:nvPr/>
          </p:nvSpPr>
          <p:spPr>
            <a:xfrm>
              <a:off x="709860" y="622031"/>
              <a:ext cx="2253937" cy="2246769"/>
            </a:xfrm>
            <a:prstGeom prst="rect">
              <a:avLst/>
            </a:prstGeom>
            <a:noFill/>
          </p:spPr>
          <p:txBody>
            <a:bodyPr wrap="square" rtlCol="0">
              <a:spAutoFit/>
            </a:bodyPr>
            <a:lstStyle/>
            <a:p>
              <a:r>
                <a:rPr lang="en-US" sz="2000">
                  <a:latin typeface="Aptos" panose="020B0004020202020204" pitchFamily="34" charset="0"/>
                </a:rPr>
                <a:t>Trường </a:t>
              </a:r>
              <a:r>
                <a:rPr lang="vi-VN" sz="2000">
                  <a:latin typeface="Aptos" panose="020B0004020202020204" pitchFamily="34" charset="0"/>
                </a:rPr>
                <a:t>công lập thì học phí thấp</a:t>
              </a:r>
              <a:r>
                <a:rPr lang="en-US" sz="2000">
                  <a:latin typeface="Aptos" panose="020B0004020202020204" pitchFamily="34" charset="0"/>
                </a:rPr>
                <a:t>,</a:t>
              </a:r>
              <a:r>
                <a:rPr lang="vi-VN" sz="2000">
                  <a:latin typeface="Aptos" panose="020B0004020202020204" pitchFamily="34" charset="0"/>
                </a:rPr>
                <a:t> trang thiết bị được</a:t>
              </a:r>
              <a:r>
                <a:rPr lang="en-US" sz="2000">
                  <a:latin typeface="Aptos" panose="020B0004020202020204" pitchFamily="34" charset="0"/>
                </a:rPr>
                <a:t> Nhà nước </a:t>
              </a:r>
              <a:r>
                <a:rPr lang="vi-VN" sz="2000">
                  <a:latin typeface="Aptos" panose="020B0004020202020204" pitchFamily="34" charset="0"/>
                </a:rPr>
                <a:t>đầu </a:t>
              </a:r>
              <a:r>
                <a:rPr lang="en-US" sz="2000">
                  <a:latin typeface="Aptos" panose="020B0004020202020204" pitchFamily="34" charset="0"/>
                </a:rPr>
                <a:t>tư</a:t>
              </a:r>
              <a:r>
                <a:rPr lang="vi-VN" sz="2000">
                  <a:latin typeface="Aptos" panose="020B0004020202020204" pitchFamily="34" charset="0"/>
                </a:rPr>
                <a:t> chắc là phải hơn chứ</a:t>
              </a:r>
              <a:r>
                <a:rPr lang="en-US" sz="2000">
                  <a:latin typeface="Aptos" panose="020B0004020202020204" pitchFamily="34" charset="0"/>
                </a:rPr>
                <a:t>,</a:t>
              </a:r>
              <a:r>
                <a:rPr lang="vi-VN" sz="2000">
                  <a:latin typeface="Aptos" panose="020B0004020202020204" pitchFamily="34" charset="0"/>
                </a:rPr>
                <a:t> bạn còn băn khoăn gì nữa</a:t>
              </a:r>
              <a:endParaRPr lang="en-US" sz="2000">
                <a:latin typeface="Aptos" panose="020B0004020202020204" pitchFamily="34" charset="0"/>
              </a:endParaRPr>
            </a:p>
          </p:txBody>
        </p:sp>
      </p:grpSp>
      <p:grpSp>
        <p:nvGrpSpPr>
          <p:cNvPr id="37" name="Group 36">
            <a:extLst>
              <a:ext uri="{FF2B5EF4-FFF2-40B4-BE49-F238E27FC236}">
                <a16:creationId xmlns:a16="http://schemas.microsoft.com/office/drawing/2014/main" id="{E3363ACE-2AD6-D80E-2427-AA96E933F505}"/>
              </a:ext>
            </a:extLst>
          </p:cNvPr>
          <p:cNvGrpSpPr/>
          <p:nvPr/>
        </p:nvGrpSpPr>
        <p:grpSpPr>
          <a:xfrm>
            <a:off x="8147903" y="1468571"/>
            <a:ext cx="4014042" cy="2753967"/>
            <a:chOff x="0" y="368253"/>
            <a:chExt cx="4014565" cy="2754326"/>
          </a:xfrm>
        </p:grpSpPr>
        <p:sp>
          <p:nvSpPr>
            <p:cNvPr id="38" name="Speech Bubble: Oval 4">
              <a:extLst>
                <a:ext uri="{FF2B5EF4-FFF2-40B4-BE49-F238E27FC236}">
                  <a16:creationId xmlns:a16="http://schemas.microsoft.com/office/drawing/2014/main" id="{84E8B0A8-DE0D-F393-C274-B8959E20AE31}"/>
                </a:ext>
              </a:extLst>
            </p:cNvPr>
            <p:cNvSpPr/>
            <p:nvPr/>
          </p:nvSpPr>
          <p:spPr>
            <a:xfrm flipH="1">
              <a:off x="0" y="368253"/>
              <a:ext cx="4014565" cy="2754326"/>
            </a:xfrm>
            <a:custGeom>
              <a:avLst/>
              <a:gdLst>
                <a:gd name="connsiteX0" fmla="*/ 3076495 w 2843683"/>
                <a:gd name="connsiteY0" fmla="*/ 1973240 h 2160395"/>
                <a:gd name="connsiteX1" fmla="*/ 2402540 w 2843683"/>
                <a:gd name="connsiteY1" fmla="*/ 1862324 h 2160395"/>
                <a:gd name="connsiteX2" fmla="*/ 779571 w 2843683"/>
                <a:gd name="connsiteY2" fmla="*/ 2043908 h 2160395"/>
                <a:gd name="connsiteX3" fmla="*/ 269794 w 2843683"/>
                <a:gd name="connsiteY3" fmla="*/ 447109 h 2160395"/>
                <a:gd name="connsiteX4" fmla="*/ 1875478 w 2843683"/>
                <a:gd name="connsiteY4" fmla="*/ 56452 h 2160395"/>
                <a:gd name="connsiteX5" fmla="*/ 2716786 w 2843683"/>
                <a:gd name="connsiteY5" fmla="*/ 1526271 h 2160395"/>
                <a:gd name="connsiteX6" fmla="*/ 3076495 w 2843683"/>
                <a:gd name="connsiteY6" fmla="*/ 1973240 h 2160395"/>
                <a:gd name="connsiteX0" fmla="*/ 3320002 w 3320002"/>
                <a:gd name="connsiteY0" fmla="*/ 2255420 h 2255420"/>
                <a:gd name="connsiteX1" fmla="*/ 2402856 w 3320002"/>
                <a:gd name="connsiteY1" fmla="*/ 1862402 h 2255420"/>
                <a:gd name="connsiteX2" fmla="*/ 779887 w 3320002"/>
                <a:gd name="connsiteY2" fmla="*/ 2043986 h 2255420"/>
                <a:gd name="connsiteX3" fmla="*/ 270110 w 3320002"/>
                <a:gd name="connsiteY3" fmla="*/ 447187 h 2255420"/>
                <a:gd name="connsiteX4" fmla="*/ 1875794 w 3320002"/>
                <a:gd name="connsiteY4" fmla="*/ 56530 h 2255420"/>
                <a:gd name="connsiteX5" fmla="*/ 2717102 w 3320002"/>
                <a:gd name="connsiteY5" fmla="*/ 1526349 h 2255420"/>
                <a:gd name="connsiteX6" fmla="*/ 3320002 w 3320002"/>
                <a:gd name="connsiteY6" fmla="*/ 2255420 h 2255420"/>
                <a:gd name="connsiteX0" fmla="*/ 3320002 w 3320949"/>
                <a:gd name="connsiteY0" fmla="*/ 2255420 h 2275895"/>
                <a:gd name="connsiteX1" fmla="*/ 2844960 w 3320949"/>
                <a:gd name="connsiteY1" fmla="*/ 2056247 h 2275895"/>
                <a:gd name="connsiteX2" fmla="*/ 2402856 w 3320949"/>
                <a:gd name="connsiteY2" fmla="*/ 1862402 h 2275895"/>
                <a:gd name="connsiteX3" fmla="*/ 779887 w 3320949"/>
                <a:gd name="connsiteY3" fmla="*/ 2043986 h 2275895"/>
                <a:gd name="connsiteX4" fmla="*/ 270110 w 3320949"/>
                <a:gd name="connsiteY4" fmla="*/ 447187 h 2275895"/>
                <a:gd name="connsiteX5" fmla="*/ 1875794 w 3320949"/>
                <a:gd name="connsiteY5" fmla="*/ 56530 h 2275895"/>
                <a:gd name="connsiteX6" fmla="*/ 2717102 w 3320949"/>
                <a:gd name="connsiteY6" fmla="*/ 1526349 h 2275895"/>
                <a:gd name="connsiteX7" fmla="*/ 3320002 w 3320949"/>
                <a:gd name="connsiteY7" fmla="*/ 2255420 h 2275895"/>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922781 w 3320764"/>
                <a:gd name="connsiteY7" fmla="*/ 1783871 h 2289218"/>
                <a:gd name="connsiteX8" fmla="*/ 3320002 w 3320764"/>
                <a:gd name="connsiteY8"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893598 w 3320764"/>
                <a:gd name="connsiteY7" fmla="*/ 1871420 h 2289218"/>
                <a:gd name="connsiteX8" fmla="*/ 3320002 w 3320764"/>
                <a:gd name="connsiteY8" fmla="*/ 2255420 h 228921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893598 w 3320541"/>
                <a:gd name="connsiteY7" fmla="*/ 1871420 h 2278168"/>
                <a:gd name="connsiteX8" fmla="*/ 3320002 w 3320541"/>
                <a:gd name="connsiteY8" fmla="*/ 2255420 h 227816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737955 w 3320541"/>
                <a:gd name="connsiteY7" fmla="*/ 1920059 h 2278168"/>
                <a:gd name="connsiteX8" fmla="*/ 3320002 w 3320541"/>
                <a:gd name="connsiteY8" fmla="*/ 2255420 h 22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541" h="2278168">
                  <a:moveTo>
                    <a:pt x="3320002" y="2255420"/>
                  </a:moveTo>
                  <a:cubicBezTo>
                    <a:pt x="3341312" y="2343736"/>
                    <a:pt x="2725443" y="2150934"/>
                    <a:pt x="2572585" y="2085431"/>
                  </a:cubicBezTo>
                  <a:cubicBezTo>
                    <a:pt x="2234901" y="1971290"/>
                    <a:pt x="2747035" y="1864445"/>
                    <a:pt x="2402856" y="1862402"/>
                  </a:cubicBezTo>
                  <a:cubicBezTo>
                    <a:pt x="1967004" y="2177831"/>
                    <a:pt x="1316929" y="2250563"/>
                    <a:pt x="779887" y="2043986"/>
                  </a:cubicBezTo>
                  <a:cubicBezTo>
                    <a:pt x="-67" y="1743970"/>
                    <a:pt x="-242263" y="985328"/>
                    <a:pt x="270110" y="447187"/>
                  </a:cubicBezTo>
                  <a:cubicBezTo>
                    <a:pt x="635020" y="63925"/>
                    <a:pt x="1285710" y="-94386"/>
                    <a:pt x="1875794" y="56530"/>
                  </a:cubicBezTo>
                  <a:cubicBezTo>
                    <a:pt x="2673725" y="260603"/>
                    <a:pt x="3064782" y="943805"/>
                    <a:pt x="2717102" y="1526349"/>
                  </a:cubicBezTo>
                  <a:lnTo>
                    <a:pt x="2737955" y="1920059"/>
                  </a:lnTo>
                  <a:lnTo>
                    <a:pt x="3320002" y="2255420"/>
                  </a:ln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Tahoma" panose="020B0604030504040204" pitchFamily="34" charset="0"/>
              </a:endParaRPr>
            </a:p>
          </p:txBody>
        </p:sp>
        <p:sp>
          <p:nvSpPr>
            <p:cNvPr id="39" name="TextBox 38">
              <a:extLst>
                <a:ext uri="{FF2B5EF4-FFF2-40B4-BE49-F238E27FC236}">
                  <a16:creationId xmlns:a16="http://schemas.microsoft.com/office/drawing/2014/main" id="{9761F820-3752-1B68-A11B-4EFD7C162CD1}"/>
                </a:ext>
              </a:extLst>
            </p:cNvPr>
            <p:cNvSpPr txBox="1"/>
            <p:nvPr/>
          </p:nvSpPr>
          <p:spPr>
            <a:xfrm>
              <a:off x="830619" y="775920"/>
              <a:ext cx="2946643" cy="1938992"/>
            </a:xfrm>
            <a:prstGeom prst="rect">
              <a:avLst/>
            </a:prstGeom>
            <a:noFill/>
          </p:spPr>
          <p:txBody>
            <a:bodyPr wrap="square" rtlCol="0">
              <a:spAutoFit/>
            </a:bodyPr>
            <a:lstStyle/>
            <a:p>
              <a:r>
                <a:rPr lang="en-US" sz="2000">
                  <a:latin typeface="Aptos" panose="020B0004020202020204" pitchFamily="34" charset="0"/>
                </a:rPr>
                <a:t>Nhưng </a:t>
              </a:r>
              <a:r>
                <a:rPr lang="vi-VN" sz="2000">
                  <a:latin typeface="Aptos" panose="020B0004020202020204" pitchFamily="34" charset="0"/>
                </a:rPr>
                <a:t>trường dân lập cũng có ưu điểm</a:t>
              </a:r>
              <a:r>
                <a:rPr lang="en-US" sz="2000">
                  <a:latin typeface="Aptos" panose="020B0004020202020204" pitchFamily="34" charset="0"/>
                </a:rPr>
                <a:t>:</a:t>
              </a:r>
              <a:r>
                <a:rPr lang="vi-VN" sz="2000">
                  <a:latin typeface="Aptos" panose="020B0004020202020204" pitchFamily="34" charset="0"/>
                </a:rPr>
                <a:t> kế hoạch giáo dục linh hoạt</a:t>
              </a:r>
              <a:r>
                <a:rPr lang="en-US" sz="2000">
                  <a:latin typeface="Aptos" panose="020B0004020202020204" pitchFamily="34" charset="0"/>
                </a:rPr>
                <a:t>,</a:t>
              </a:r>
              <a:r>
                <a:rPr lang="vi-VN" sz="2000">
                  <a:latin typeface="Aptos" panose="020B0004020202020204" pitchFamily="34" charset="0"/>
                </a:rPr>
                <a:t> lại có nhiều cơ hội hoạt động</a:t>
              </a:r>
              <a:r>
                <a:rPr lang="en-US" sz="2000">
                  <a:latin typeface="Aptos" panose="020B0004020202020204" pitchFamily="34" charset="0"/>
                </a:rPr>
                <a:t>,</a:t>
              </a:r>
              <a:r>
                <a:rPr lang="vi-VN" sz="2000">
                  <a:latin typeface="Aptos" panose="020B0004020202020204" pitchFamily="34" charset="0"/>
                </a:rPr>
                <a:t> tiếp xúc với các tổ chức</a:t>
              </a:r>
              <a:r>
                <a:rPr lang="en-US" sz="2000">
                  <a:latin typeface="Aptos" panose="020B0004020202020204" pitchFamily="34" charset="0"/>
                </a:rPr>
                <a:t>,</a:t>
              </a:r>
              <a:r>
                <a:rPr lang="vi-VN" sz="2000">
                  <a:latin typeface="Aptos" panose="020B0004020202020204" pitchFamily="34" charset="0"/>
                </a:rPr>
                <a:t> doanh nghiệp nữa</a:t>
              </a:r>
              <a:endParaRPr lang="en-US" sz="2000">
                <a:latin typeface="Aptos" panose="020B0004020202020204" pitchFamily="34" charset="0"/>
              </a:endParaRPr>
            </a:p>
          </p:txBody>
        </p:sp>
      </p:grpSp>
      <p:grpSp>
        <p:nvGrpSpPr>
          <p:cNvPr id="44" name="Group 43">
            <a:extLst>
              <a:ext uri="{FF2B5EF4-FFF2-40B4-BE49-F238E27FC236}">
                <a16:creationId xmlns:a16="http://schemas.microsoft.com/office/drawing/2014/main" id="{29D82820-99C4-5837-01B3-B86234C2BC53}"/>
              </a:ext>
            </a:extLst>
          </p:cNvPr>
          <p:cNvGrpSpPr/>
          <p:nvPr/>
        </p:nvGrpSpPr>
        <p:grpSpPr>
          <a:xfrm>
            <a:off x="200175" y="1503251"/>
            <a:ext cx="3797587" cy="3957065"/>
            <a:chOff x="216484" y="342475"/>
            <a:chExt cx="3798082" cy="3957580"/>
          </a:xfrm>
        </p:grpSpPr>
        <p:sp>
          <p:nvSpPr>
            <p:cNvPr id="45" name="Speech Bubble: Oval 4">
              <a:extLst>
                <a:ext uri="{FF2B5EF4-FFF2-40B4-BE49-F238E27FC236}">
                  <a16:creationId xmlns:a16="http://schemas.microsoft.com/office/drawing/2014/main" id="{3E01CB1E-D265-3E7D-0942-75A2A5FB438F}"/>
                </a:ext>
              </a:extLst>
            </p:cNvPr>
            <p:cNvSpPr/>
            <p:nvPr/>
          </p:nvSpPr>
          <p:spPr>
            <a:xfrm>
              <a:off x="216484" y="342475"/>
              <a:ext cx="3798082" cy="3957580"/>
            </a:xfrm>
            <a:custGeom>
              <a:avLst/>
              <a:gdLst>
                <a:gd name="connsiteX0" fmla="*/ 3076495 w 2843683"/>
                <a:gd name="connsiteY0" fmla="*/ 1973240 h 2160395"/>
                <a:gd name="connsiteX1" fmla="*/ 2402540 w 2843683"/>
                <a:gd name="connsiteY1" fmla="*/ 1862324 h 2160395"/>
                <a:gd name="connsiteX2" fmla="*/ 779571 w 2843683"/>
                <a:gd name="connsiteY2" fmla="*/ 2043908 h 2160395"/>
                <a:gd name="connsiteX3" fmla="*/ 269794 w 2843683"/>
                <a:gd name="connsiteY3" fmla="*/ 447109 h 2160395"/>
                <a:gd name="connsiteX4" fmla="*/ 1875478 w 2843683"/>
                <a:gd name="connsiteY4" fmla="*/ 56452 h 2160395"/>
                <a:gd name="connsiteX5" fmla="*/ 2716786 w 2843683"/>
                <a:gd name="connsiteY5" fmla="*/ 1526271 h 2160395"/>
                <a:gd name="connsiteX6" fmla="*/ 3076495 w 2843683"/>
                <a:gd name="connsiteY6" fmla="*/ 1973240 h 2160395"/>
                <a:gd name="connsiteX0" fmla="*/ 3320002 w 3320002"/>
                <a:gd name="connsiteY0" fmla="*/ 2255420 h 2255420"/>
                <a:gd name="connsiteX1" fmla="*/ 2402856 w 3320002"/>
                <a:gd name="connsiteY1" fmla="*/ 1862402 h 2255420"/>
                <a:gd name="connsiteX2" fmla="*/ 779887 w 3320002"/>
                <a:gd name="connsiteY2" fmla="*/ 2043986 h 2255420"/>
                <a:gd name="connsiteX3" fmla="*/ 270110 w 3320002"/>
                <a:gd name="connsiteY3" fmla="*/ 447187 h 2255420"/>
                <a:gd name="connsiteX4" fmla="*/ 1875794 w 3320002"/>
                <a:gd name="connsiteY4" fmla="*/ 56530 h 2255420"/>
                <a:gd name="connsiteX5" fmla="*/ 2717102 w 3320002"/>
                <a:gd name="connsiteY5" fmla="*/ 1526349 h 2255420"/>
                <a:gd name="connsiteX6" fmla="*/ 3320002 w 3320002"/>
                <a:gd name="connsiteY6" fmla="*/ 2255420 h 2255420"/>
                <a:gd name="connsiteX0" fmla="*/ 3320002 w 3320949"/>
                <a:gd name="connsiteY0" fmla="*/ 2255420 h 2275895"/>
                <a:gd name="connsiteX1" fmla="*/ 2844960 w 3320949"/>
                <a:gd name="connsiteY1" fmla="*/ 2056247 h 2275895"/>
                <a:gd name="connsiteX2" fmla="*/ 2402856 w 3320949"/>
                <a:gd name="connsiteY2" fmla="*/ 1862402 h 2275895"/>
                <a:gd name="connsiteX3" fmla="*/ 779887 w 3320949"/>
                <a:gd name="connsiteY3" fmla="*/ 2043986 h 2275895"/>
                <a:gd name="connsiteX4" fmla="*/ 270110 w 3320949"/>
                <a:gd name="connsiteY4" fmla="*/ 447187 h 2275895"/>
                <a:gd name="connsiteX5" fmla="*/ 1875794 w 3320949"/>
                <a:gd name="connsiteY5" fmla="*/ 56530 h 2275895"/>
                <a:gd name="connsiteX6" fmla="*/ 2717102 w 3320949"/>
                <a:gd name="connsiteY6" fmla="*/ 1526349 h 2275895"/>
                <a:gd name="connsiteX7" fmla="*/ 3320002 w 3320949"/>
                <a:gd name="connsiteY7" fmla="*/ 2255420 h 2275895"/>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922781 w 3320764"/>
                <a:gd name="connsiteY7" fmla="*/ 1783871 h 2289218"/>
                <a:gd name="connsiteX8" fmla="*/ 3320002 w 3320764"/>
                <a:gd name="connsiteY8"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893598 w 3320764"/>
                <a:gd name="connsiteY7" fmla="*/ 1871420 h 2289218"/>
                <a:gd name="connsiteX8" fmla="*/ 3320002 w 3320764"/>
                <a:gd name="connsiteY8" fmla="*/ 2255420 h 228921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893598 w 3320541"/>
                <a:gd name="connsiteY7" fmla="*/ 1871420 h 2278168"/>
                <a:gd name="connsiteX8" fmla="*/ 3320002 w 3320541"/>
                <a:gd name="connsiteY8" fmla="*/ 2255420 h 227816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737955 w 3320541"/>
                <a:gd name="connsiteY7" fmla="*/ 1920059 h 2278168"/>
                <a:gd name="connsiteX8" fmla="*/ 3320002 w 3320541"/>
                <a:gd name="connsiteY8" fmla="*/ 2255420 h 2278168"/>
                <a:gd name="connsiteX0" fmla="*/ 3156059 w 3156598"/>
                <a:gd name="connsiteY0" fmla="*/ 2280309 h 3226986"/>
                <a:gd name="connsiteX1" fmla="*/ 2408642 w 3156598"/>
                <a:gd name="connsiteY1" fmla="*/ 2110320 h 3226986"/>
                <a:gd name="connsiteX2" fmla="*/ 2238913 w 3156598"/>
                <a:gd name="connsiteY2" fmla="*/ 1887291 h 3226986"/>
                <a:gd name="connsiteX3" fmla="*/ 665270 w 3156598"/>
                <a:gd name="connsiteY3" fmla="*/ 3203358 h 3226986"/>
                <a:gd name="connsiteX4" fmla="*/ 106167 w 3156598"/>
                <a:gd name="connsiteY4" fmla="*/ 472076 h 3226986"/>
                <a:gd name="connsiteX5" fmla="*/ 1711851 w 3156598"/>
                <a:gd name="connsiteY5" fmla="*/ 81419 h 3226986"/>
                <a:gd name="connsiteX6" fmla="*/ 2553159 w 3156598"/>
                <a:gd name="connsiteY6" fmla="*/ 1551238 h 3226986"/>
                <a:gd name="connsiteX7" fmla="*/ 2574012 w 3156598"/>
                <a:gd name="connsiteY7" fmla="*/ 1944948 h 3226986"/>
                <a:gd name="connsiteX8" fmla="*/ 3156059 w 3156598"/>
                <a:gd name="connsiteY8" fmla="*/ 2280309 h 3226986"/>
                <a:gd name="connsiteX0" fmla="*/ 3094205 w 3094744"/>
                <a:gd name="connsiteY0" fmla="*/ 2280309 h 3355056"/>
                <a:gd name="connsiteX1" fmla="*/ 2346788 w 3094744"/>
                <a:gd name="connsiteY1" fmla="*/ 2110320 h 3355056"/>
                <a:gd name="connsiteX2" fmla="*/ 2209943 w 3094744"/>
                <a:gd name="connsiteY2" fmla="*/ 2824472 h 3355056"/>
                <a:gd name="connsiteX3" fmla="*/ 603416 w 3094744"/>
                <a:gd name="connsiteY3" fmla="*/ 3203358 h 3355056"/>
                <a:gd name="connsiteX4" fmla="*/ 44313 w 3094744"/>
                <a:gd name="connsiteY4" fmla="*/ 472076 h 3355056"/>
                <a:gd name="connsiteX5" fmla="*/ 1649997 w 3094744"/>
                <a:gd name="connsiteY5" fmla="*/ 81419 h 3355056"/>
                <a:gd name="connsiteX6" fmla="*/ 2491305 w 3094744"/>
                <a:gd name="connsiteY6" fmla="*/ 1551238 h 3355056"/>
                <a:gd name="connsiteX7" fmla="*/ 2512158 w 3094744"/>
                <a:gd name="connsiteY7" fmla="*/ 1944948 h 3355056"/>
                <a:gd name="connsiteX8" fmla="*/ 3094205 w 3094744"/>
                <a:gd name="connsiteY8" fmla="*/ 2280309 h 3355056"/>
                <a:gd name="connsiteX0" fmla="*/ 3140944 w 3141483"/>
                <a:gd name="connsiteY0" fmla="*/ 2276742 h 3273407"/>
                <a:gd name="connsiteX1" fmla="*/ 2393527 w 3141483"/>
                <a:gd name="connsiteY1" fmla="*/ 2106753 h 3273407"/>
                <a:gd name="connsiteX2" fmla="*/ 2256682 w 3141483"/>
                <a:gd name="connsiteY2" fmla="*/ 2820905 h 3273407"/>
                <a:gd name="connsiteX3" fmla="*/ 419970 w 3141483"/>
                <a:gd name="connsiteY3" fmla="*/ 3101140 h 3273407"/>
                <a:gd name="connsiteX4" fmla="*/ 91052 w 3141483"/>
                <a:gd name="connsiteY4" fmla="*/ 468509 h 3273407"/>
                <a:gd name="connsiteX5" fmla="*/ 1696736 w 3141483"/>
                <a:gd name="connsiteY5" fmla="*/ 77852 h 3273407"/>
                <a:gd name="connsiteX6" fmla="*/ 2538044 w 3141483"/>
                <a:gd name="connsiteY6" fmla="*/ 1547671 h 3273407"/>
                <a:gd name="connsiteX7" fmla="*/ 2558897 w 3141483"/>
                <a:gd name="connsiteY7" fmla="*/ 1941381 h 3273407"/>
                <a:gd name="connsiteX8" fmla="*/ 3140944 w 3141483"/>
                <a:gd name="connsiteY8" fmla="*/ 2276742 h 3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483" h="3273407">
                  <a:moveTo>
                    <a:pt x="3140944" y="2276742"/>
                  </a:moveTo>
                  <a:cubicBezTo>
                    <a:pt x="3162254" y="2365058"/>
                    <a:pt x="2546385" y="2172256"/>
                    <a:pt x="2393527" y="2106753"/>
                  </a:cubicBezTo>
                  <a:cubicBezTo>
                    <a:pt x="2055843" y="1992612"/>
                    <a:pt x="2600861" y="2822948"/>
                    <a:pt x="2256682" y="2820905"/>
                  </a:cubicBezTo>
                  <a:cubicBezTo>
                    <a:pt x="1820830" y="3136334"/>
                    <a:pt x="780908" y="3493206"/>
                    <a:pt x="419970" y="3101140"/>
                  </a:cubicBezTo>
                  <a:cubicBezTo>
                    <a:pt x="59032" y="2709074"/>
                    <a:pt x="-121742" y="972390"/>
                    <a:pt x="91052" y="468509"/>
                  </a:cubicBezTo>
                  <a:cubicBezTo>
                    <a:pt x="303846" y="-35372"/>
                    <a:pt x="1106652" y="-73064"/>
                    <a:pt x="1696736" y="77852"/>
                  </a:cubicBezTo>
                  <a:cubicBezTo>
                    <a:pt x="2494667" y="281925"/>
                    <a:pt x="2885724" y="965127"/>
                    <a:pt x="2538044" y="1547671"/>
                  </a:cubicBezTo>
                  <a:lnTo>
                    <a:pt x="2558897" y="1941381"/>
                  </a:lnTo>
                  <a:lnTo>
                    <a:pt x="3140944" y="2276742"/>
                  </a:lnTo>
                  <a:close/>
                </a:path>
              </a:pathLst>
            </a:custGeom>
            <a:solidFill>
              <a:srgbClr val="FFDC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a:latin typeface="Tahoma" panose="020B0604030504040204" pitchFamily="34" charset="0"/>
                </a:rPr>
                <a:t>,</a:t>
              </a:r>
              <a:endParaRPr lang="en-US" sz="2000">
                <a:latin typeface="Tahoma" panose="020B0604030504040204" pitchFamily="34" charset="0"/>
              </a:endParaRPr>
            </a:p>
          </p:txBody>
        </p:sp>
        <p:sp>
          <p:nvSpPr>
            <p:cNvPr id="46" name="TextBox 45">
              <a:extLst>
                <a:ext uri="{FF2B5EF4-FFF2-40B4-BE49-F238E27FC236}">
                  <a16:creationId xmlns:a16="http://schemas.microsoft.com/office/drawing/2014/main" id="{01E42D2D-F60D-6B05-D7A5-DAA5E22D71C5}"/>
                </a:ext>
              </a:extLst>
            </p:cNvPr>
            <p:cNvSpPr txBox="1"/>
            <p:nvPr/>
          </p:nvSpPr>
          <p:spPr>
            <a:xfrm>
              <a:off x="709860" y="622031"/>
              <a:ext cx="2253937" cy="3170099"/>
            </a:xfrm>
            <a:prstGeom prst="rect">
              <a:avLst/>
            </a:prstGeom>
            <a:noFill/>
          </p:spPr>
          <p:txBody>
            <a:bodyPr wrap="square" rtlCol="0">
              <a:spAutoFit/>
            </a:bodyPr>
            <a:lstStyle/>
            <a:p>
              <a:r>
                <a:rPr lang="en-US" sz="2000">
                  <a:latin typeface="Aptos" panose="020B0004020202020204" pitchFamily="34" charset="0"/>
                </a:rPr>
                <a:t>Ừ nhỉ,</a:t>
              </a:r>
              <a:r>
                <a:rPr lang="vi-VN" sz="2000">
                  <a:latin typeface="Aptos" panose="020B0004020202020204" pitchFamily="34" charset="0"/>
                </a:rPr>
                <a:t> Thế thì bạn cần tìm thêm thông tin. Thông tin trên internet rất nhiều và dễ tìm kiếm nhưng thông tin hữu ích</a:t>
              </a:r>
              <a:r>
                <a:rPr lang="en-US" sz="2000">
                  <a:latin typeface="Aptos" panose="020B0004020202020204" pitchFamily="34" charset="0"/>
                </a:rPr>
                <a:t>,</a:t>
              </a:r>
              <a:r>
                <a:rPr lang="vi-VN" sz="2000">
                  <a:latin typeface="Aptos" panose="020B0004020202020204" pitchFamily="34" charset="0"/>
                </a:rPr>
                <a:t> có chất lượng cao giúp bạn chọn đúng trường mới thật có ý nghĩa</a:t>
              </a:r>
              <a:endParaRPr lang="en-US" sz="2000">
                <a:latin typeface="Aptos" panose="020B0004020202020204" pitchFamily="34" charset="0"/>
              </a:endParaRPr>
            </a:p>
          </p:txBody>
        </p:sp>
      </p:grpSp>
      <p:grpSp>
        <p:nvGrpSpPr>
          <p:cNvPr id="47" name="Group 46">
            <a:extLst>
              <a:ext uri="{FF2B5EF4-FFF2-40B4-BE49-F238E27FC236}">
                <a16:creationId xmlns:a16="http://schemas.microsoft.com/office/drawing/2014/main" id="{FDD86AC0-EF04-E020-A733-56B059C7640F}"/>
              </a:ext>
            </a:extLst>
          </p:cNvPr>
          <p:cNvGrpSpPr/>
          <p:nvPr/>
        </p:nvGrpSpPr>
        <p:grpSpPr>
          <a:xfrm>
            <a:off x="8300283" y="1620951"/>
            <a:ext cx="4014042" cy="2753967"/>
            <a:chOff x="0" y="368253"/>
            <a:chExt cx="4014565" cy="2754326"/>
          </a:xfrm>
        </p:grpSpPr>
        <p:sp>
          <p:nvSpPr>
            <p:cNvPr id="48" name="Speech Bubble: Oval 4">
              <a:extLst>
                <a:ext uri="{FF2B5EF4-FFF2-40B4-BE49-F238E27FC236}">
                  <a16:creationId xmlns:a16="http://schemas.microsoft.com/office/drawing/2014/main" id="{33482B63-6DD5-A1FF-FF60-0B7FD76544A9}"/>
                </a:ext>
              </a:extLst>
            </p:cNvPr>
            <p:cNvSpPr/>
            <p:nvPr/>
          </p:nvSpPr>
          <p:spPr>
            <a:xfrm flipH="1">
              <a:off x="0" y="368253"/>
              <a:ext cx="4014565" cy="2754326"/>
            </a:xfrm>
            <a:custGeom>
              <a:avLst/>
              <a:gdLst>
                <a:gd name="connsiteX0" fmla="*/ 3076495 w 2843683"/>
                <a:gd name="connsiteY0" fmla="*/ 1973240 h 2160395"/>
                <a:gd name="connsiteX1" fmla="*/ 2402540 w 2843683"/>
                <a:gd name="connsiteY1" fmla="*/ 1862324 h 2160395"/>
                <a:gd name="connsiteX2" fmla="*/ 779571 w 2843683"/>
                <a:gd name="connsiteY2" fmla="*/ 2043908 h 2160395"/>
                <a:gd name="connsiteX3" fmla="*/ 269794 w 2843683"/>
                <a:gd name="connsiteY3" fmla="*/ 447109 h 2160395"/>
                <a:gd name="connsiteX4" fmla="*/ 1875478 w 2843683"/>
                <a:gd name="connsiteY4" fmla="*/ 56452 h 2160395"/>
                <a:gd name="connsiteX5" fmla="*/ 2716786 w 2843683"/>
                <a:gd name="connsiteY5" fmla="*/ 1526271 h 2160395"/>
                <a:gd name="connsiteX6" fmla="*/ 3076495 w 2843683"/>
                <a:gd name="connsiteY6" fmla="*/ 1973240 h 2160395"/>
                <a:gd name="connsiteX0" fmla="*/ 3320002 w 3320002"/>
                <a:gd name="connsiteY0" fmla="*/ 2255420 h 2255420"/>
                <a:gd name="connsiteX1" fmla="*/ 2402856 w 3320002"/>
                <a:gd name="connsiteY1" fmla="*/ 1862402 h 2255420"/>
                <a:gd name="connsiteX2" fmla="*/ 779887 w 3320002"/>
                <a:gd name="connsiteY2" fmla="*/ 2043986 h 2255420"/>
                <a:gd name="connsiteX3" fmla="*/ 270110 w 3320002"/>
                <a:gd name="connsiteY3" fmla="*/ 447187 h 2255420"/>
                <a:gd name="connsiteX4" fmla="*/ 1875794 w 3320002"/>
                <a:gd name="connsiteY4" fmla="*/ 56530 h 2255420"/>
                <a:gd name="connsiteX5" fmla="*/ 2717102 w 3320002"/>
                <a:gd name="connsiteY5" fmla="*/ 1526349 h 2255420"/>
                <a:gd name="connsiteX6" fmla="*/ 3320002 w 3320002"/>
                <a:gd name="connsiteY6" fmla="*/ 2255420 h 2255420"/>
                <a:gd name="connsiteX0" fmla="*/ 3320002 w 3320949"/>
                <a:gd name="connsiteY0" fmla="*/ 2255420 h 2275895"/>
                <a:gd name="connsiteX1" fmla="*/ 2844960 w 3320949"/>
                <a:gd name="connsiteY1" fmla="*/ 2056247 h 2275895"/>
                <a:gd name="connsiteX2" fmla="*/ 2402856 w 3320949"/>
                <a:gd name="connsiteY2" fmla="*/ 1862402 h 2275895"/>
                <a:gd name="connsiteX3" fmla="*/ 779887 w 3320949"/>
                <a:gd name="connsiteY3" fmla="*/ 2043986 h 2275895"/>
                <a:gd name="connsiteX4" fmla="*/ 270110 w 3320949"/>
                <a:gd name="connsiteY4" fmla="*/ 447187 h 2275895"/>
                <a:gd name="connsiteX5" fmla="*/ 1875794 w 3320949"/>
                <a:gd name="connsiteY5" fmla="*/ 56530 h 2275895"/>
                <a:gd name="connsiteX6" fmla="*/ 2717102 w 3320949"/>
                <a:gd name="connsiteY6" fmla="*/ 1526349 h 2275895"/>
                <a:gd name="connsiteX7" fmla="*/ 3320002 w 3320949"/>
                <a:gd name="connsiteY7" fmla="*/ 2255420 h 2275895"/>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3320002 w 3320764"/>
                <a:gd name="connsiteY7"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922781 w 3320764"/>
                <a:gd name="connsiteY7" fmla="*/ 1783871 h 2289218"/>
                <a:gd name="connsiteX8" fmla="*/ 3320002 w 3320764"/>
                <a:gd name="connsiteY8" fmla="*/ 2255420 h 2289218"/>
                <a:gd name="connsiteX0" fmla="*/ 3320002 w 3320764"/>
                <a:gd name="connsiteY0" fmla="*/ 2255420 h 2289218"/>
                <a:gd name="connsiteX1" fmla="*/ 2757411 w 3320764"/>
                <a:gd name="connsiteY1" fmla="*/ 2172979 h 2289218"/>
                <a:gd name="connsiteX2" fmla="*/ 2402856 w 3320764"/>
                <a:gd name="connsiteY2" fmla="*/ 1862402 h 2289218"/>
                <a:gd name="connsiteX3" fmla="*/ 779887 w 3320764"/>
                <a:gd name="connsiteY3" fmla="*/ 2043986 h 2289218"/>
                <a:gd name="connsiteX4" fmla="*/ 270110 w 3320764"/>
                <a:gd name="connsiteY4" fmla="*/ 447187 h 2289218"/>
                <a:gd name="connsiteX5" fmla="*/ 1875794 w 3320764"/>
                <a:gd name="connsiteY5" fmla="*/ 56530 h 2289218"/>
                <a:gd name="connsiteX6" fmla="*/ 2717102 w 3320764"/>
                <a:gd name="connsiteY6" fmla="*/ 1526349 h 2289218"/>
                <a:gd name="connsiteX7" fmla="*/ 2893598 w 3320764"/>
                <a:gd name="connsiteY7" fmla="*/ 1871420 h 2289218"/>
                <a:gd name="connsiteX8" fmla="*/ 3320002 w 3320764"/>
                <a:gd name="connsiteY8" fmla="*/ 2255420 h 228921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893598 w 3320541"/>
                <a:gd name="connsiteY7" fmla="*/ 1871420 h 2278168"/>
                <a:gd name="connsiteX8" fmla="*/ 3320002 w 3320541"/>
                <a:gd name="connsiteY8" fmla="*/ 2255420 h 2278168"/>
                <a:gd name="connsiteX0" fmla="*/ 3320002 w 3320541"/>
                <a:gd name="connsiteY0" fmla="*/ 2255420 h 2278168"/>
                <a:gd name="connsiteX1" fmla="*/ 2572585 w 3320541"/>
                <a:gd name="connsiteY1" fmla="*/ 2085431 h 2278168"/>
                <a:gd name="connsiteX2" fmla="*/ 2402856 w 3320541"/>
                <a:gd name="connsiteY2" fmla="*/ 1862402 h 2278168"/>
                <a:gd name="connsiteX3" fmla="*/ 779887 w 3320541"/>
                <a:gd name="connsiteY3" fmla="*/ 2043986 h 2278168"/>
                <a:gd name="connsiteX4" fmla="*/ 270110 w 3320541"/>
                <a:gd name="connsiteY4" fmla="*/ 447187 h 2278168"/>
                <a:gd name="connsiteX5" fmla="*/ 1875794 w 3320541"/>
                <a:gd name="connsiteY5" fmla="*/ 56530 h 2278168"/>
                <a:gd name="connsiteX6" fmla="*/ 2717102 w 3320541"/>
                <a:gd name="connsiteY6" fmla="*/ 1526349 h 2278168"/>
                <a:gd name="connsiteX7" fmla="*/ 2737955 w 3320541"/>
                <a:gd name="connsiteY7" fmla="*/ 1920059 h 2278168"/>
                <a:gd name="connsiteX8" fmla="*/ 3320002 w 3320541"/>
                <a:gd name="connsiteY8" fmla="*/ 2255420 h 22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541" h="2278168">
                  <a:moveTo>
                    <a:pt x="3320002" y="2255420"/>
                  </a:moveTo>
                  <a:cubicBezTo>
                    <a:pt x="3341312" y="2343736"/>
                    <a:pt x="2725443" y="2150934"/>
                    <a:pt x="2572585" y="2085431"/>
                  </a:cubicBezTo>
                  <a:cubicBezTo>
                    <a:pt x="2234901" y="1971290"/>
                    <a:pt x="2747035" y="1864445"/>
                    <a:pt x="2402856" y="1862402"/>
                  </a:cubicBezTo>
                  <a:cubicBezTo>
                    <a:pt x="1967004" y="2177831"/>
                    <a:pt x="1316929" y="2250563"/>
                    <a:pt x="779887" y="2043986"/>
                  </a:cubicBezTo>
                  <a:cubicBezTo>
                    <a:pt x="-67" y="1743970"/>
                    <a:pt x="-242263" y="985328"/>
                    <a:pt x="270110" y="447187"/>
                  </a:cubicBezTo>
                  <a:cubicBezTo>
                    <a:pt x="635020" y="63925"/>
                    <a:pt x="1285710" y="-94386"/>
                    <a:pt x="1875794" y="56530"/>
                  </a:cubicBezTo>
                  <a:cubicBezTo>
                    <a:pt x="2673725" y="260603"/>
                    <a:pt x="3064782" y="943805"/>
                    <a:pt x="2717102" y="1526349"/>
                  </a:cubicBezTo>
                  <a:lnTo>
                    <a:pt x="2737955" y="1920059"/>
                  </a:lnTo>
                  <a:lnTo>
                    <a:pt x="3320002" y="2255420"/>
                  </a:lnTo>
                  <a:close/>
                </a:path>
              </a:pathLst>
            </a:cu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Tahoma" panose="020B0604030504040204" pitchFamily="34" charset="0"/>
              </a:endParaRPr>
            </a:p>
          </p:txBody>
        </p:sp>
        <p:sp>
          <p:nvSpPr>
            <p:cNvPr id="49" name="TextBox 48">
              <a:extLst>
                <a:ext uri="{FF2B5EF4-FFF2-40B4-BE49-F238E27FC236}">
                  <a16:creationId xmlns:a16="http://schemas.microsoft.com/office/drawing/2014/main" id="{3B4D0D77-EE6F-1B35-5723-3E9287FE06F4}"/>
                </a:ext>
              </a:extLst>
            </p:cNvPr>
            <p:cNvSpPr txBox="1"/>
            <p:nvPr/>
          </p:nvSpPr>
          <p:spPr>
            <a:xfrm>
              <a:off x="830619" y="775920"/>
              <a:ext cx="2946643" cy="1631216"/>
            </a:xfrm>
            <a:prstGeom prst="rect">
              <a:avLst/>
            </a:prstGeom>
            <a:noFill/>
          </p:spPr>
          <p:txBody>
            <a:bodyPr wrap="square" rtlCol="0">
              <a:spAutoFit/>
            </a:bodyPr>
            <a:lstStyle/>
            <a:p>
              <a:r>
                <a:rPr lang="en-US" sz="2000">
                  <a:latin typeface="Aptos" panose="020B0004020202020204" pitchFamily="34" charset="0"/>
                </a:rPr>
                <a:t>Vậy </a:t>
              </a:r>
              <a:r>
                <a:rPr lang="vi-VN" sz="2000">
                  <a:latin typeface="Aptos" panose="020B0004020202020204" pitchFamily="34" charset="0"/>
                </a:rPr>
                <a:t> tớ sẽ tìm thông tin có chất lượng để chọn trường phù hợp với sở thích và khả năng của</a:t>
              </a:r>
              <a:r>
                <a:rPr lang="en-US" sz="2000">
                  <a:latin typeface="Aptos" panose="020B0004020202020204" pitchFamily="34" charset="0"/>
                </a:rPr>
                <a:t> mình</a:t>
              </a:r>
            </a:p>
          </p:txBody>
        </p:sp>
      </p:grpSp>
      <p:pic>
        <p:nvPicPr>
          <p:cNvPr id="1026" name="Picture 2" descr="Anatomy of a Google search listing">
            <a:extLst>
              <a:ext uri="{FF2B5EF4-FFF2-40B4-BE49-F238E27FC236}">
                <a16:creationId xmlns:a16="http://schemas.microsoft.com/office/drawing/2014/main" id="{D6C1C57D-720A-92E5-D060-9682643BC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6328" y="55564"/>
            <a:ext cx="4042510" cy="2273912"/>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Câu hỏi hoạt động nhóm">
            <a:extLst>
              <a:ext uri="{FF2B5EF4-FFF2-40B4-BE49-F238E27FC236}">
                <a16:creationId xmlns:a16="http://schemas.microsoft.com/office/drawing/2014/main" id="{048D07AB-F8FA-DB93-9174-2E924261494D}"/>
              </a:ext>
            </a:extLst>
          </p:cNvPr>
          <p:cNvGrpSpPr/>
          <p:nvPr/>
        </p:nvGrpSpPr>
        <p:grpSpPr>
          <a:xfrm>
            <a:off x="2892453" y="5281785"/>
            <a:ext cx="6224658" cy="1755093"/>
            <a:chOff x="3206105" y="153843"/>
            <a:chExt cx="6225469" cy="1755322"/>
          </a:xfrm>
        </p:grpSpPr>
        <p:sp>
          <p:nvSpPr>
            <p:cNvPr id="51" name="TextBox 50">
              <a:extLst>
                <a:ext uri="{FF2B5EF4-FFF2-40B4-BE49-F238E27FC236}">
                  <a16:creationId xmlns:a16="http://schemas.microsoft.com/office/drawing/2014/main" id="{B1C8A7AE-A8CF-F93A-430E-F43DA33133D9}"/>
                </a:ext>
              </a:extLst>
            </p:cNvPr>
            <p:cNvSpPr txBox="1"/>
            <p:nvPr/>
          </p:nvSpPr>
          <p:spPr>
            <a:xfrm>
              <a:off x="3206105" y="440903"/>
              <a:ext cx="6225469" cy="1123712"/>
            </a:xfrm>
            <a:prstGeom prst="roundRect">
              <a:avLst/>
            </a:prstGeom>
            <a:solidFill>
              <a:srgbClr val="92D050"/>
            </a:solid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Chúng</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ta hãy cùng 2 bạn tìm hiểu về vai trò của thông tin và chất lượng thông tin trong việc giải quyết những vấn đề được đặt ra trong cuộc sống</a:t>
              </a:r>
            </a:p>
          </p:txBody>
        </p:sp>
        <p:sp>
          <p:nvSpPr>
            <p:cNvPr id="52" name="Rectangle 51">
              <a:extLst>
                <a:ext uri="{FF2B5EF4-FFF2-40B4-BE49-F238E27FC236}">
                  <a16:creationId xmlns:a16="http://schemas.microsoft.com/office/drawing/2014/main" id="{3BCD026E-59D4-E918-6FD3-6FECEA3F6711}"/>
                </a:ext>
              </a:extLst>
            </p:cNvPr>
            <p:cNvSpPr/>
            <p:nvPr/>
          </p:nvSpPr>
          <p:spPr>
            <a:xfrm>
              <a:off x="5208429" y="153843"/>
              <a:ext cx="2069302" cy="1755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700"/>
            </a:p>
          </p:txBody>
        </p:sp>
      </p:grpSp>
    </p:spTree>
    <p:extLst>
      <p:ext uri="{BB962C8B-B14F-4D97-AF65-F5344CB8AC3E}">
        <p14:creationId xmlns:p14="http://schemas.microsoft.com/office/powerpoint/2010/main" val="1609211511"/>
      </p:ext>
    </p:extLst>
  </p:cSld>
  <p:clrMapOvr>
    <a:masterClrMapping/>
  </p:clrMapOvr>
  <p:transition spd="slow">
    <p:randomBar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28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28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28000">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2" presetClass="entr" presetSubtype="1"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500" fill="hold"/>
                                            <p:tgtEl>
                                              <p:spTgt spid="1026"/>
                                            </p:tgtEl>
                                            <p:attrNameLst>
                                              <p:attrName>ppt_x</p:attrName>
                                            </p:attrNameLst>
                                          </p:cBhvr>
                                          <p:tavLst>
                                            <p:tav tm="0">
                                              <p:val>
                                                <p:strVal val="#ppt_x"/>
                                              </p:val>
                                            </p:tav>
                                            <p:tav tm="100000">
                                              <p:val>
                                                <p:strVal val="#ppt_x"/>
                                              </p:val>
                                            </p:tav>
                                          </p:tavLst>
                                        </p:anim>
                                        <p:anim calcmode="lin" valueType="num">
                                          <p:cBhvr additive="base">
                                            <p:cTn id="49"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4"/>
                                            </p:tgtEl>
                                          </p:cBhvr>
                                        </p:animEffect>
                                        <p:set>
                                          <p:cBhvr>
                                            <p:cTn id="54" dur="1" fill="hold">
                                              <p:stCondLst>
                                                <p:cond delay="499"/>
                                              </p:stCondLst>
                                            </p:cTn>
                                            <p:tgtEl>
                                              <p:spTgt spid="44"/>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Effect transition="in" filter="fade">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7"/>
                                            </p:tgtEl>
                                          </p:cBhvr>
                                        </p:animEffect>
                                        <p:set>
                                          <p:cBhvr>
                                            <p:cTn id="18" dur="1" fill="hold">
                                              <p:stCondLst>
                                                <p:cond delay="499"/>
                                              </p:stCondLst>
                                            </p:cTn>
                                            <p:tgtEl>
                                              <p:spTgt spid="27"/>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500"/>
                                            <p:tgtEl>
                                              <p:spTgt spid="44"/>
                                            </p:tgtEl>
                                          </p:cBhvr>
                                        </p:animEffect>
                                      </p:childTnLst>
                                    </p:cTn>
                                  </p:par>
                                  <p:par>
                                    <p:cTn id="46" presetID="2" presetClass="entr" presetSubtype="1"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additive="base">
                                            <p:cTn id="48" dur="500" fill="hold"/>
                                            <p:tgtEl>
                                              <p:spTgt spid="1026"/>
                                            </p:tgtEl>
                                            <p:attrNameLst>
                                              <p:attrName>ppt_x</p:attrName>
                                            </p:attrNameLst>
                                          </p:cBhvr>
                                          <p:tavLst>
                                            <p:tav tm="0">
                                              <p:val>
                                                <p:strVal val="#ppt_x"/>
                                              </p:val>
                                            </p:tav>
                                            <p:tav tm="100000">
                                              <p:val>
                                                <p:strVal val="#ppt_x"/>
                                              </p:val>
                                            </p:tav>
                                          </p:tavLst>
                                        </p:anim>
                                        <p:anim calcmode="lin" valueType="num">
                                          <p:cBhvr additive="base">
                                            <p:cTn id="49"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4"/>
                                            </p:tgtEl>
                                          </p:cBhvr>
                                        </p:animEffect>
                                        <p:set>
                                          <p:cBhvr>
                                            <p:cTn id="54" dur="1" fill="hold">
                                              <p:stCondLst>
                                                <p:cond delay="499"/>
                                              </p:stCondLst>
                                            </p:cTn>
                                            <p:tgtEl>
                                              <p:spTgt spid="44"/>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p:cTn id="62" dur="500" fill="hold"/>
                                            <p:tgtEl>
                                              <p:spTgt spid="50"/>
                                            </p:tgtEl>
                                            <p:attrNameLst>
                                              <p:attrName>ppt_w</p:attrName>
                                            </p:attrNameLst>
                                          </p:cBhvr>
                                          <p:tavLst>
                                            <p:tav tm="0">
                                              <p:val>
                                                <p:fltVal val="0"/>
                                              </p:val>
                                            </p:tav>
                                            <p:tav tm="100000">
                                              <p:val>
                                                <p:strVal val="#ppt_w"/>
                                              </p:val>
                                            </p:tav>
                                          </p:tavLst>
                                        </p:anim>
                                        <p:anim calcmode="lin" valueType="num">
                                          <p:cBhvr>
                                            <p:cTn id="63" dur="500" fill="hold"/>
                                            <p:tgtEl>
                                              <p:spTgt spid="50"/>
                                            </p:tgtEl>
                                            <p:attrNameLst>
                                              <p:attrName>ppt_h</p:attrName>
                                            </p:attrNameLst>
                                          </p:cBhvr>
                                          <p:tavLst>
                                            <p:tav tm="0">
                                              <p:val>
                                                <p:fltVal val="0"/>
                                              </p:val>
                                            </p:tav>
                                            <p:tav tm="100000">
                                              <p:val>
                                                <p:strVal val="#ppt_h"/>
                                              </p:val>
                                            </p:tav>
                                          </p:tavLst>
                                        </p:anim>
                                        <p:animEffect transition="in" filter="fade">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01">
            <a:extLst>
              <a:ext uri="{FF2B5EF4-FFF2-40B4-BE49-F238E27FC236}">
                <a16:creationId xmlns:a16="http://schemas.microsoft.com/office/drawing/2014/main" id="{824580FE-5A13-9A4F-9F64-99328C4DCC83}"/>
              </a:ext>
            </a:extLst>
          </p:cNvPr>
          <p:cNvPicPr>
            <a:picLocks noChangeAspect="1"/>
          </p:cNvPicPr>
          <p:nvPr/>
        </p:nvPicPr>
        <p:blipFill>
          <a:blip r:embed="rId2"/>
          <a:srcRect/>
          <a:stretch>
            <a:fillRect/>
          </a:stretch>
        </p:blipFill>
        <p:spPr>
          <a:xfrm>
            <a:off x="0" y="1"/>
            <a:ext cx="12190415" cy="6859589"/>
          </a:xfrm>
          <a:prstGeom prst="rect">
            <a:avLst/>
          </a:prstGeom>
        </p:spPr>
      </p:pic>
      <p:sp>
        <p:nvSpPr>
          <p:cNvPr id="3" name="矩形 2">
            <a:extLst>
              <a:ext uri="{FF2B5EF4-FFF2-40B4-BE49-F238E27FC236}">
                <a16:creationId xmlns:a16="http://schemas.microsoft.com/office/drawing/2014/main" id="{81B9C213-0979-0F40-BDF6-EBC4D35828E7}"/>
              </a:ext>
            </a:extLst>
          </p:cNvPr>
          <p:cNvSpPr/>
          <p:nvPr/>
        </p:nvSpPr>
        <p:spPr>
          <a:xfrm>
            <a:off x="516665" y="469403"/>
            <a:ext cx="11157085" cy="5920783"/>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2" name="图片 11">
            <a:extLst>
              <a:ext uri="{FF2B5EF4-FFF2-40B4-BE49-F238E27FC236}">
                <a16:creationId xmlns:a16="http://schemas.microsoft.com/office/drawing/2014/main" id="{9E59BE37-E91A-F146-9A38-7C9B7B48199E}"/>
              </a:ext>
            </a:extLst>
          </p:cNvPr>
          <p:cNvPicPr>
            <a:picLocks noChangeAspect="1"/>
          </p:cNvPicPr>
          <p:nvPr/>
        </p:nvPicPr>
        <p:blipFill>
          <a:blip r:embed="rId3"/>
          <a:stretch>
            <a:fillRect/>
          </a:stretch>
        </p:blipFill>
        <p:spPr>
          <a:xfrm>
            <a:off x="786869" y="1488437"/>
            <a:ext cx="2020021" cy="2530427"/>
          </a:xfrm>
          <a:prstGeom prst="rect">
            <a:avLst/>
          </a:prstGeom>
        </p:spPr>
      </p:pic>
      <p:sp>
        <p:nvSpPr>
          <p:cNvPr id="2" name="Rectangle 1"/>
          <p:cNvSpPr/>
          <p:nvPr/>
        </p:nvSpPr>
        <p:spPr>
          <a:xfrm>
            <a:off x="2912280" y="1672070"/>
            <a:ext cx="7812041" cy="2308324"/>
          </a:xfrm>
          <a:prstGeom prst="rect">
            <a:avLst/>
          </a:prstGeom>
        </p:spPr>
        <p:txBody>
          <a:bodyPr wrap="square">
            <a:spAutoFit/>
          </a:bodyPr>
          <a:lstStyle/>
          <a:p>
            <a:pPr algn="just"/>
            <a:r>
              <a:rPr lang="en-US" sz="3600">
                <a:latin typeface="Times New Roman" panose="02020603050405020304" pitchFamily="18" charset="0"/>
                <a:cs typeface="Times New Roman" panose="02020603050405020304" pitchFamily="18" charset="0"/>
              </a:rPr>
              <a:t>Chúng ta hãy cùng hai bạn tìm hiểu về vai trò của thông tin và chất lượng thông tin trong việc giải quyết những vấn đề được đặt ra trong cuộc sống nhé!</a:t>
            </a:r>
          </a:p>
        </p:txBody>
      </p:sp>
      <p:sp>
        <p:nvSpPr>
          <p:cNvPr id="27" name="5-Point Star 26">
            <a:hlinkClick r:id="rId4" action="ppaction://hlinksldjump"/>
          </p:cNvPr>
          <p:cNvSpPr/>
          <p:nvPr/>
        </p:nvSpPr>
        <p:spPr>
          <a:xfrm>
            <a:off x="9652781" y="5604535"/>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Tree>
    <p:extLst>
      <p:ext uri="{BB962C8B-B14F-4D97-AF65-F5344CB8AC3E}">
        <p14:creationId xmlns:p14="http://schemas.microsoft.com/office/powerpoint/2010/main" val="2517338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ppt_w</p:attrName>
                                        </p:attrNameLst>
                                      </p:cBhvr>
                                      <p:tavLst>
                                        <p:tav tm="0" fmla="#ppt_w*sin(2.5*pi*$)">
                                          <p:val>
                                            <p:fltVal val="0"/>
                                          </p:val>
                                        </p:tav>
                                        <p:tav tm="100000">
                                          <p:val>
                                            <p:fltVal val="1"/>
                                          </p:val>
                                        </p:tav>
                                      </p:tavLst>
                                    </p:anim>
                                    <p:anim calcmode="lin" valueType="num">
                                      <p:cBhvr>
                                        <p:cTn id="9"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0" y="1240"/>
            <a:ext cx="12190413" cy="6857107"/>
          </a:xfrm>
          <a:prstGeom prst="rect">
            <a:avLst/>
          </a:prstGeom>
          <a:noFill/>
          <a:ln>
            <a:noFill/>
          </a:ln>
        </p:spPr>
      </p:pic>
      <p:pic>
        <p:nvPicPr>
          <p:cNvPr id="93" name="Google Shape;93;p1"/>
          <p:cNvPicPr preferRelativeResize="0"/>
          <p:nvPr/>
        </p:nvPicPr>
        <p:blipFill rotWithShape="1">
          <a:blip r:embed="rId4">
            <a:alphaModFix/>
          </a:blip>
          <a:srcRect/>
          <a:stretch/>
        </p:blipFill>
        <p:spPr>
          <a:xfrm flipH="1">
            <a:off x="9020195" y="4511820"/>
            <a:ext cx="3170218" cy="2435398"/>
          </a:xfrm>
          <a:prstGeom prst="rect">
            <a:avLst/>
          </a:prstGeom>
          <a:noFill/>
          <a:ln>
            <a:noFill/>
          </a:ln>
        </p:spPr>
      </p:pic>
      <p:pic>
        <p:nvPicPr>
          <p:cNvPr id="94" name="Google Shape;94;p1"/>
          <p:cNvPicPr preferRelativeResize="0"/>
          <p:nvPr/>
        </p:nvPicPr>
        <p:blipFill rotWithShape="1">
          <a:blip r:embed="rId5">
            <a:alphaModFix/>
          </a:blip>
          <a:srcRect/>
          <a:stretch/>
        </p:blipFill>
        <p:spPr>
          <a:xfrm>
            <a:off x="9020195" y="-176501"/>
            <a:ext cx="3255929" cy="2656152"/>
          </a:xfrm>
          <a:prstGeom prst="rect">
            <a:avLst/>
          </a:prstGeom>
          <a:noFill/>
          <a:ln>
            <a:noFill/>
          </a:ln>
        </p:spPr>
      </p:pic>
      <p:pic>
        <p:nvPicPr>
          <p:cNvPr id="95" name="Google Shape;95;p1"/>
          <p:cNvPicPr preferRelativeResize="0"/>
          <p:nvPr/>
        </p:nvPicPr>
        <p:blipFill rotWithShape="1">
          <a:blip r:embed="rId6">
            <a:alphaModFix/>
          </a:blip>
          <a:srcRect/>
          <a:stretch/>
        </p:blipFill>
        <p:spPr>
          <a:xfrm flipH="1">
            <a:off x="246093" y="3732431"/>
            <a:ext cx="2605158" cy="3236926"/>
          </a:xfrm>
          <a:prstGeom prst="rect">
            <a:avLst/>
          </a:prstGeom>
          <a:noFill/>
          <a:ln>
            <a:noFill/>
          </a:ln>
        </p:spPr>
      </p:pic>
      <p:pic>
        <p:nvPicPr>
          <p:cNvPr id="96" name="Google Shape;96;p1"/>
          <p:cNvPicPr preferRelativeResize="0"/>
          <p:nvPr/>
        </p:nvPicPr>
        <p:blipFill rotWithShape="1">
          <a:blip r:embed="rId7">
            <a:alphaModFix/>
          </a:blip>
          <a:srcRect/>
          <a:stretch/>
        </p:blipFill>
        <p:spPr>
          <a:xfrm rot="582822">
            <a:off x="-249407" y="-14213"/>
            <a:ext cx="3596158" cy="2331575"/>
          </a:xfrm>
          <a:prstGeom prst="rect">
            <a:avLst/>
          </a:prstGeom>
          <a:noFill/>
          <a:ln>
            <a:noFill/>
          </a:ln>
        </p:spPr>
      </p:pic>
      <p:pic>
        <p:nvPicPr>
          <p:cNvPr id="97" name="Google Shape;97;p1"/>
          <p:cNvPicPr preferRelativeResize="0"/>
          <p:nvPr/>
        </p:nvPicPr>
        <p:blipFill rotWithShape="1">
          <a:blip r:embed="rId8">
            <a:alphaModFix/>
          </a:blip>
          <a:srcRect/>
          <a:stretch/>
        </p:blipFill>
        <p:spPr>
          <a:xfrm>
            <a:off x="3892271" y="3732431"/>
            <a:ext cx="4394480" cy="3677392"/>
          </a:xfrm>
          <a:prstGeom prst="rect">
            <a:avLst/>
          </a:prstGeom>
          <a:noFill/>
          <a:ln>
            <a:noFill/>
          </a:ln>
        </p:spPr>
      </p:pic>
      <p:sp>
        <p:nvSpPr>
          <p:cNvPr id="99" name="Google Shape;99;p1"/>
          <p:cNvSpPr txBox="1"/>
          <p:nvPr/>
        </p:nvSpPr>
        <p:spPr>
          <a:xfrm>
            <a:off x="1060311" y="2268162"/>
            <a:ext cx="10058400"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FF4D67"/>
                </a:solidFill>
                <a:latin typeface="Times New Roman" pitchFamily="18" charset="0"/>
                <a:cs typeface="Times New Roman" pitchFamily="18" charset="0"/>
              </a:rPr>
              <a:t>THÔNG TIN TRONG GIẢI QUYẾT VẤN ĐỀ</a:t>
            </a:r>
            <a:endParaRPr sz="4800" b="1" i="0" u="none" strike="noStrike" cap="none" dirty="0">
              <a:solidFill>
                <a:srgbClr val="FF4D67"/>
              </a:solidFill>
              <a:latin typeface="Times New Roman" pitchFamily="18" charset="0"/>
              <a:cs typeface="Times New Roman" pitchFamily="18" charset="0"/>
              <a:sym typeface="Arial"/>
            </a:endParaRPr>
          </a:p>
        </p:txBody>
      </p:sp>
      <p:sp>
        <p:nvSpPr>
          <p:cNvPr id="102" name="Google Shape;102;p1"/>
          <p:cNvSpPr txBox="1"/>
          <p:nvPr/>
        </p:nvSpPr>
        <p:spPr>
          <a:xfrm>
            <a:off x="3170218" y="1270979"/>
            <a:ext cx="5453624"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rgbClr val="FF4D67"/>
                </a:solidFill>
                <a:latin typeface="Times New Roman" pitchFamily="18" charset="0"/>
                <a:cs typeface="Times New Roman" pitchFamily="18" charset="0"/>
              </a:rPr>
              <a:t>Tiết</a:t>
            </a:r>
            <a:r>
              <a:rPr lang="en-US" sz="3600" b="1" dirty="0">
                <a:solidFill>
                  <a:srgbClr val="FF4D67"/>
                </a:solidFill>
                <a:latin typeface="Times New Roman" pitchFamily="18" charset="0"/>
                <a:cs typeface="Times New Roman" pitchFamily="18" charset="0"/>
              </a:rPr>
              <a:t> 3 BÀI 2</a:t>
            </a:r>
            <a:endParaRPr sz="3600" b="1" i="0" u="none" strike="noStrike" cap="none" dirty="0">
              <a:solidFill>
                <a:srgbClr val="FF4D67"/>
              </a:solidFill>
              <a:latin typeface="Times New Roman" pitchFamily="18" charset="0"/>
              <a:cs typeface="Times New Roman"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750"/>
                                        <p:tgtEl>
                                          <p:spTgt spid="92"/>
                                        </p:tgtEl>
                                      </p:cBhvr>
                                    </p:animEffect>
                                  </p:childTnLst>
                                </p:cTn>
                              </p:par>
                              <p:par>
                                <p:cTn id="8" presetID="2" presetClass="entr" presetSubtype="8" fill="hold" nodeType="withEffect">
                                  <p:stCondLst>
                                    <p:cond delay="750"/>
                                  </p:stCondLst>
                                  <p:childTnLst>
                                    <p:set>
                                      <p:cBhvr>
                                        <p:cTn id="9" dur="1" fill="hold">
                                          <p:stCondLst>
                                            <p:cond delay="0"/>
                                          </p:stCondLst>
                                        </p:cTn>
                                        <p:tgtEl>
                                          <p:spTgt spid="93"/>
                                        </p:tgtEl>
                                        <p:attrNameLst>
                                          <p:attrName>style.visibility</p:attrName>
                                        </p:attrNameLst>
                                      </p:cBhvr>
                                      <p:to>
                                        <p:strVal val="visible"/>
                                      </p:to>
                                    </p:set>
                                    <p:anim calcmode="lin" valueType="num">
                                      <p:cBhvr additive="base">
                                        <p:cTn id="10" dur="750"/>
                                        <p:tgtEl>
                                          <p:spTgt spid="93"/>
                                        </p:tgtEl>
                                        <p:attrNameLst>
                                          <p:attrName>ppt_x</p:attrName>
                                        </p:attrNameLst>
                                      </p:cBhvr>
                                      <p:tavLst>
                                        <p:tav tm="0">
                                          <p:val>
                                            <p:strVal val="#ppt_x-1"/>
                                          </p:val>
                                        </p:tav>
                                        <p:tav tm="100000">
                                          <p:val>
                                            <p:strVal val="#ppt_x"/>
                                          </p:val>
                                        </p:tav>
                                      </p:tavLst>
                                    </p:anim>
                                  </p:childTnLst>
                                </p:cTn>
                              </p:par>
                            </p:childTnLst>
                          </p:cTn>
                        </p:par>
                        <p:par>
                          <p:cTn id="11" fill="hold">
                            <p:stCondLst>
                              <p:cond delay="750"/>
                            </p:stCondLst>
                            <p:childTnLst>
                              <p:par>
                                <p:cTn id="12" presetID="2" presetClass="entr" presetSubtype="8" fill="hold" nodeType="afterEffect">
                                  <p:stCondLst>
                                    <p:cond delay="0"/>
                                  </p:stCondLst>
                                  <p:childTnLst>
                                    <p:set>
                                      <p:cBhvr>
                                        <p:cTn id="13" dur="1" fill="hold">
                                          <p:stCondLst>
                                            <p:cond delay="0"/>
                                          </p:stCondLst>
                                        </p:cTn>
                                        <p:tgtEl>
                                          <p:spTgt spid="94"/>
                                        </p:tgtEl>
                                        <p:attrNameLst>
                                          <p:attrName>style.visibility</p:attrName>
                                        </p:attrNameLst>
                                      </p:cBhvr>
                                      <p:to>
                                        <p:strVal val="visible"/>
                                      </p:to>
                                    </p:set>
                                    <p:anim calcmode="lin" valueType="num">
                                      <p:cBhvr additive="base">
                                        <p:cTn id="14" dur="750"/>
                                        <p:tgtEl>
                                          <p:spTgt spid="94"/>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500"/>
                                  </p:stCondLst>
                                  <p:childTnLst>
                                    <p:set>
                                      <p:cBhvr>
                                        <p:cTn id="16" dur="1" fill="hold">
                                          <p:stCondLst>
                                            <p:cond delay="0"/>
                                          </p:stCondLst>
                                        </p:cTn>
                                        <p:tgtEl>
                                          <p:spTgt spid="96"/>
                                        </p:tgtEl>
                                        <p:attrNameLst>
                                          <p:attrName>style.visibility</p:attrName>
                                        </p:attrNameLst>
                                      </p:cBhvr>
                                      <p:to>
                                        <p:strVal val="visible"/>
                                      </p:to>
                                    </p:set>
                                    <p:anim calcmode="lin" valueType="num">
                                      <p:cBhvr additive="base">
                                        <p:cTn id="17" dur="750"/>
                                        <p:tgtEl>
                                          <p:spTgt spid="96"/>
                                        </p:tgtEl>
                                        <p:attrNameLst>
                                          <p:attrName>ppt_x</p:attrName>
                                        </p:attrNameLst>
                                      </p:cBhvr>
                                      <p:tavLst>
                                        <p:tav tm="0">
                                          <p:val>
                                            <p:strVal val="#ppt_x-1"/>
                                          </p:val>
                                        </p:tav>
                                        <p:tav tm="100000">
                                          <p:val>
                                            <p:strVal val="#ppt_x"/>
                                          </p:val>
                                        </p:tav>
                                      </p:tavLst>
                                    </p:anim>
                                  </p:childTnLst>
                                </p:cTn>
                              </p:par>
                              <p:par>
                                <p:cTn id="18" presetID="2" presetClass="entr" presetSubtype="4" fill="hold" nodeType="withEffect">
                                  <p:stCondLst>
                                    <p:cond delay="25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750"/>
                                        <p:tgtEl>
                                          <p:spTgt spid="95"/>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500"/>
                                        <p:tgtEl>
                                          <p:spTgt spid="97"/>
                                        </p:tgtEl>
                                      </p:cBhvr>
                                    </p:animEffect>
                                  </p:childTnLst>
                                </p:cTn>
                              </p:par>
                            </p:childTnLst>
                          </p:cTn>
                        </p:par>
                        <p:par>
                          <p:cTn id="25" fill="hold">
                            <p:stCondLst>
                              <p:cond delay="2000"/>
                            </p:stCondLst>
                            <p:childTnLst>
                              <p:par>
                                <p:cTn id="26" presetID="55" presetClass="entr" presetSubtype="0"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1000" fill="hold"/>
                                        <p:tgtEl>
                                          <p:spTgt spid="102"/>
                                        </p:tgtEl>
                                        <p:attrNameLst>
                                          <p:attrName>ppt_w</p:attrName>
                                        </p:attrNameLst>
                                      </p:cBhvr>
                                      <p:tavLst>
                                        <p:tav tm="0">
                                          <p:val>
                                            <p:strVal val="#ppt_w*0.70"/>
                                          </p:val>
                                        </p:tav>
                                        <p:tav tm="100000">
                                          <p:val>
                                            <p:strVal val="#ppt_w"/>
                                          </p:val>
                                        </p:tav>
                                      </p:tavLst>
                                    </p:anim>
                                    <p:anim calcmode="lin" valueType="num">
                                      <p:cBhvr>
                                        <p:cTn id="29" dur="1000" fill="hold"/>
                                        <p:tgtEl>
                                          <p:spTgt spid="102"/>
                                        </p:tgtEl>
                                        <p:attrNameLst>
                                          <p:attrName>ppt_h</p:attrName>
                                        </p:attrNameLst>
                                      </p:cBhvr>
                                      <p:tavLst>
                                        <p:tav tm="0">
                                          <p:val>
                                            <p:strVal val="#ppt_h"/>
                                          </p:val>
                                        </p:tav>
                                        <p:tav tm="100000">
                                          <p:val>
                                            <p:strVal val="#ppt_h"/>
                                          </p:val>
                                        </p:tav>
                                      </p:tavLst>
                                    </p:anim>
                                    <p:animEffect transition="in" filter="fade">
                                      <p:cBhvr>
                                        <p:cTn id="30" dur="1000"/>
                                        <p:tgtEl>
                                          <p:spTgt spid="102"/>
                                        </p:tgtEl>
                                      </p:cBhvr>
                                    </p:animEffect>
                                  </p:childTnLst>
                                </p:cTn>
                              </p:par>
                            </p:childTnLst>
                          </p:cTn>
                        </p:par>
                        <p:par>
                          <p:cTn id="31" fill="hold">
                            <p:stCondLst>
                              <p:cond delay="3000"/>
                            </p:stCondLst>
                            <p:childTnLst>
                              <p:par>
                                <p:cTn id="32" presetID="55" presetClass="entr" presetSubtype="0" fill="hold" grpId="0" nodeType="afterEffect">
                                  <p:stCondLst>
                                    <p:cond delay="0"/>
                                  </p:stCondLst>
                                  <p:childTnLst>
                                    <p:set>
                                      <p:cBhvr>
                                        <p:cTn id="33" dur="1" fill="hold">
                                          <p:stCondLst>
                                            <p:cond delay="0"/>
                                          </p:stCondLst>
                                        </p:cTn>
                                        <p:tgtEl>
                                          <p:spTgt spid="99"/>
                                        </p:tgtEl>
                                        <p:attrNameLst>
                                          <p:attrName>style.visibility</p:attrName>
                                        </p:attrNameLst>
                                      </p:cBhvr>
                                      <p:to>
                                        <p:strVal val="visible"/>
                                      </p:to>
                                    </p:set>
                                    <p:anim calcmode="lin" valueType="num">
                                      <p:cBhvr>
                                        <p:cTn id="34" dur="1000" fill="hold"/>
                                        <p:tgtEl>
                                          <p:spTgt spid="99"/>
                                        </p:tgtEl>
                                        <p:attrNameLst>
                                          <p:attrName>ppt_w</p:attrName>
                                        </p:attrNameLst>
                                      </p:cBhvr>
                                      <p:tavLst>
                                        <p:tav tm="0">
                                          <p:val>
                                            <p:strVal val="#ppt_w*0.70"/>
                                          </p:val>
                                        </p:tav>
                                        <p:tav tm="100000">
                                          <p:val>
                                            <p:strVal val="#ppt_w"/>
                                          </p:val>
                                        </p:tav>
                                      </p:tavLst>
                                    </p:anim>
                                    <p:anim calcmode="lin" valueType="num">
                                      <p:cBhvr>
                                        <p:cTn id="35" dur="1000" fill="hold"/>
                                        <p:tgtEl>
                                          <p:spTgt spid="99"/>
                                        </p:tgtEl>
                                        <p:attrNameLst>
                                          <p:attrName>ppt_h</p:attrName>
                                        </p:attrNameLst>
                                      </p:cBhvr>
                                      <p:tavLst>
                                        <p:tav tm="0">
                                          <p:val>
                                            <p:strVal val="#ppt_h"/>
                                          </p:val>
                                        </p:tav>
                                        <p:tav tm="100000">
                                          <p:val>
                                            <p:strVal val="#ppt_h"/>
                                          </p:val>
                                        </p:tav>
                                      </p:tavLst>
                                    </p:anim>
                                    <p:animEffect transition="in" filter="fade">
                                      <p:cBhvr>
                                        <p:cTn id="36"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a:stretch/>
        </p:blipFill>
        <p:spPr>
          <a:xfrm>
            <a:off x="0" y="1240"/>
            <a:ext cx="12190413" cy="6857107"/>
          </a:xfrm>
          <a:prstGeom prst="rect">
            <a:avLst/>
          </a:prstGeom>
          <a:noFill/>
          <a:ln>
            <a:noFill/>
          </a:ln>
        </p:spPr>
      </p:pic>
      <p:pic>
        <p:nvPicPr>
          <p:cNvPr id="110" name="Google Shape;110;p2"/>
          <p:cNvPicPr preferRelativeResize="0"/>
          <p:nvPr/>
        </p:nvPicPr>
        <p:blipFill rotWithShape="1">
          <a:blip r:embed="rId4">
            <a:alphaModFix/>
          </a:blip>
          <a:srcRect/>
          <a:stretch/>
        </p:blipFill>
        <p:spPr>
          <a:xfrm flipH="1">
            <a:off x="9810749" y="4976824"/>
            <a:ext cx="2379662" cy="1970393"/>
          </a:xfrm>
          <a:prstGeom prst="rect">
            <a:avLst/>
          </a:prstGeom>
          <a:noFill/>
          <a:ln>
            <a:noFill/>
          </a:ln>
        </p:spPr>
      </p:pic>
      <p:pic>
        <p:nvPicPr>
          <p:cNvPr id="111" name="Google Shape;111;p2"/>
          <p:cNvPicPr preferRelativeResize="0"/>
          <p:nvPr/>
        </p:nvPicPr>
        <p:blipFill rotWithShape="1">
          <a:blip r:embed="rId5">
            <a:alphaModFix/>
          </a:blip>
          <a:srcRect/>
          <a:stretch/>
        </p:blipFill>
        <p:spPr>
          <a:xfrm>
            <a:off x="9810750" y="-176501"/>
            <a:ext cx="2465374" cy="2031818"/>
          </a:xfrm>
          <a:prstGeom prst="rect">
            <a:avLst/>
          </a:prstGeom>
          <a:noFill/>
          <a:ln>
            <a:noFill/>
          </a:ln>
        </p:spPr>
      </p:pic>
      <p:pic>
        <p:nvPicPr>
          <p:cNvPr id="112" name="Google Shape;112;p2"/>
          <p:cNvPicPr preferRelativeResize="0"/>
          <p:nvPr/>
        </p:nvPicPr>
        <p:blipFill rotWithShape="1">
          <a:blip r:embed="rId6">
            <a:alphaModFix/>
          </a:blip>
          <a:srcRect/>
          <a:stretch/>
        </p:blipFill>
        <p:spPr>
          <a:xfrm flipH="1">
            <a:off x="246093" y="4580960"/>
            <a:ext cx="2039907" cy="2388396"/>
          </a:xfrm>
          <a:prstGeom prst="rect">
            <a:avLst/>
          </a:prstGeom>
          <a:noFill/>
          <a:ln>
            <a:noFill/>
          </a:ln>
        </p:spPr>
      </p:pic>
      <p:pic>
        <p:nvPicPr>
          <p:cNvPr id="113" name="Google Shape;113;p2"/>
          <p:cNvPicPr preferRelativeResize="0"/>
          <p:nvPr/>
        </p:nvPicPr>
        <p:blipFill rotWithShape="1">
          <a:blip r:embed="rId7">
            <a:alphaModFix/>
          </a:blip>
          <a:srcRect/>
          <a:stretch/>
        </p:blipFill>
        <p:spPr>
          <a:xfrm rot="582822">
            <a:off x="-94784" y="-98580"/>
            <a:ext cx="2543888" cy="1717201"/>
          </a:xfrm>
          <a:prstGeom prst="rect">
            <a:avLst/>
          </a:prstGeom>
          <a:noFill/>
          <a:ln>
            <a:noFill/>
          </a:ln>
        </p:spPr>
      </p:pic>
      <p:grpSp>
        <p:nvGrpSpPr>
          <p:cNvPr id="114" name="Google Shape;114;p2"/>
          <p:cNvGrpSpPr/>
          <p:nvPr/>
        </p:nvGrpSpPr>
        <p:grpSpPr>
          <a:xfrm>
            <a:off x="3365460" y="1589967"/>
            <a:ext cx="7206046" cy="2955295"/>
            <a:chOff x="5334649" y="1749871"/>
            <a:chExt cx="3378047" cy="2441577"/>
          </a:xfrm>
        </p:grpSpPr>
        <p:sp>
          <p:nvSpPr>
            <p:cNvPr id="115" name="Google Shape;115;p2">
              <a:hlinkClick r:id="rId8" action="ppaction://hlinksldjump"/>
            </p:cNvPr>
            <p:cNvSpPr/>
            <p:nvPr/>
          </p:nvSpPr>
          <p:spPr>
            <a:xfrm>
              <a:off x="6109541" y="1787759"/>
              <a:ext cx="2603155" cy="1373089"/>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marL="0" marR="0" lvl="0" indent="0" algn="just" rtl="0">
                <a:spcBef>
                  <a:spcPts val="0"/>
                </a:spcBef>
                <a:spcAft>
                  <a:spcPts val="0"/>
                </a:spcAft>
                <a:buNone/>
              </a:pPr>
              <a:r>
                <a:rPr lang="en-US" sz="3600" b="1">
                  <a:effectLst/>
                  <a:latin typeface="Times New Roman" panose="02020603050405020304" pitchFamily="18" charset="0"/>
                  <a:ea typeface="Times New Roman" panose="02020603050405020304" pitchFamily="18" charset="0"/>
                </a:rPr>
                <a:t>Vai</a:t>
              </a:r>
              <a:r>
                <a:rPr lang="vi-VN" sz="3600" b="1">
                  <a:effectLst/>
                  <a:latin typeface="Times New Roman" panose="02020603050405020304" pitchFamily="18" charset="0"/>
                  <a:ea typeface="Times New Roman" panose="02020603050405020304" pitchFamily="18" charset="0"/>
                </a:rPr>
                <a:t> trò của chất lượng t</a:t>
              </a:r>
              <a:r>
                <a:rPr lang="en-US" sz="3600" b="1">
                  <a:effectLst/>
                  <a:latin typeface="Times New Roman" panose="02020603050405020304" pitchFamily="18" charset="0"/>
                  <a:ea typeface="Times New Roman" panose="02020603050405020304" pitchFamily="18" charset="0"/>
                </a:rPr>
                <a:t>hông tin trong giải quyết vấn đề</a:t>
              </a:r>
              <a:endParaRPr sz="3600" b="1" i="0" u="none" strike="noStrike" cap="none" dirty="0">
                <a:solidFill>
                  <a:srgbClr val="6DC1B5"/>
                </a:solidFill>
                <a:latin typeface="Times New Roman" pitchFamily="18" charset="0"/>
                <a:ea typeface="Microsoft Yahei"/>
                <a:cs typeface="Times New Roman" pitchFamily="18" charset="0"/>
                <a:sym typeface="Microsoft Yahei"/>
              </a:endParaRPr>
            </a:p>
          </p:txBody>
        </p:sp>
        <p:sp>
          <p:nvSpPr>
            <p:cNvPr id="116" name="Google Shape;116;p2">
              <a:hlinkClick r:id="" action="ppaction://noaction"/>
            </p:cNvPr>
            <p:cNvSpPr/>
            <p:nvPr/>
          </p:nvSpPr>
          <p:spPr>
            <a:xfrm>
              <a:off x="6119431" y="3698913"/>
              <a:ext cx="2466975" cy="457697"/>
            </a:xfrm>
            <a:custGeom>
              <a:avLst/>
              <a:gdLst/>
              <a:ahLst/>
              <a:cxnLst/>
              <a:rect l="l" t="t" r="r" b="b"/>
              <a:pathLst>
                <a:path w="2520280" h="1872208" extrusionOk="0">
                  <a:moveTo>
                    <a:pt x="0" y="1872208"/>
                  </a:moveTo>
                  <a:lnTo>
                    <a:pt x="2520280" y="1872208"/>
                  </a:lnTo>
                  <a:lnTo>
                    <a:pt x="0" y="1872208"/>
                  </a:lnTo>
                  <a:close/>
                  <a:moveTo>
                    <a:pt x="0" y="0"/>
                  </a:moveTo>
                  <a:lnTo>
                    <a:pt x="916" y="0"/>
                  </a:lnTo>
                  <a:lnTo>
                    <a:pt x="0" y="0"/>
                  </a:lnTo>
                  <a:close/>
                </a:path>
              </a:pathLst>
            </a:cu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3600" b="1">
                  <a:effectLst/>
                  <a:latin typeface="Times New Roman" panose="02020603050405020304" pitchFamily="18" charset="0"/>
                  <a:ea typeface="Times New Roman" panose="02020603050405020304" pitchFamily="18" charset="0"/>
                </a:rPr>
                <a:t>Chất lượng thông tin</a:t>
              </a:r>
              <a:endParaRPr sz="3600" b="1" i="0" u="none" strike="noStrike" cap="none" dirty="0">
                <a:solidFill>
                  <a:srgbClr val="6DC1B5"/>
                </a:solidFill>
                <a:latin typeface="Times New Roman" pitchFamily="18" charset="0"/>
                <a:ea typeface="Microsoft Yahei"/>
                <a:cs typeface="Times New Roman" pitchFamily="18" charset="0"/>
                <a:sym typeface="Microsoft Yahei"/>
              </a:endParaRPr>
            </a:p>
          </p:txBody>
        </p:sp>
        <p:sp>
          <p:nvSpPr>
            <p:cNvPr id="119" name="Google Shape;119;p2"/>
            <p:cNvSpPr/>
            <p:nvPr/>
          </p:nvSpPr>
          <p:spPr>
            <a:xfrm>
              <a:off x="5334649" y="1749871"/>
              <a:ext cx="712554" cy="5273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b="1" i="0" u="none" strike="noStrike" cap="none" dirty="0">
                  <a:solidFill>
                    <a:srgbClr val="6DC1B5"/>
                  </a:solidFill>
                  <a:latin typeface="Times New Roman" pitchFamily="18" charset="0"/>
                  <a:ea typeface="Microsoft Yahei"/>
                  <a:cs typeface="Times New Roman" pitchFamily="18" charset="0"/>
                  <a:sym typeface="Microsoft Yahei"/>
                </a:rPr>
                <a:t>1</a:t>
              </a:r>
              <a:endParaRPr sz="3600" b="1" i="0" u="none" strike="noStrike" cap="none" dirty="0">
                <a:solidFill>
                  <a:srgbClr val="6DC1B5"/>
                </a:solidFill>
                <a:latin typeface="Times New Roman" pitchFamily="18" charset="0"/>
                <a:ea typeface="Microsoft Yahei"/>
                <a:cs typeface="Times New Roman" pitchFamily="18" charset="0"/>
                <a:sym typeface="Microsoft Yahei"/>
              </a:endParaRPr>
            </a:p>
          </p:txBody>
        </p:sp>
        <p:sp>
          <p:nvSpPr>
            <p:cNvPr id="120" name="Google Shape;120;p2"/>
            <p:cNvSpPr/>
            <p:nvPr/>
          </p:nvSpPr>
          <p:spPr>
            <a:xfrm>
              <a:off x="5334649" y="3664076"/>
              <a:ext cx="712554" cy="52737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zh-CN" sz="3600" b="1" i="0" u="none" strike="noStrike" cap="none" dirty="0">
                  <a:solidFill>
                    <a:srgbClr val="6DC1B5"/>
                  </a:solidFill>
                  <a:latin typeface="Times New Roman" pitchFamily="18" charset="0"/>
                  <a:ea typeface="Microsoft Yahei"/>
                  <a:cs typeface="Times New Roman" pitchFamily="18" charset="0"/>
                  <a:sym typeface="Microsoft Yahei"/>
                </a:rPr>
                <a:t>2</a:t>
              </a:r>
              <a:endParaRPr sz="3600" b="1" i="0" u="none" strike="noStrike" cap="none" dirty="0">
                <a:solidFill>
                  <a:srgbClr val="6DC1B5"/>
                </a:solidFill>
                <a:latin typeface="Times New Roman" pitchFamily="18" charset="0"/>
                <a:ea typeface="Microsoft Yahei"/>
                <a:cs typeface="Times New Roman" pitchFamily="18" charset="0"/>
                <a:sym typeface="Microsoft Yahei"/>
              </a:endParaRPr>
            </a:p>
          </p:txBody>
        </p:sp>
      </p:grpSp>
      <p:sp>
        <p:nvSpPr>
          <p:cNvPr id="123" name="Google Shape;123;p2"/>
          <p:cNvSpPr/>
          <p:nvPr/>
        </p:nvSpPr>
        <p:spPr>
          <a:xfrm>
            <a:off x="920634" y="2019758"/>
            <a:ext cx="2478918" cy="2034018"/>
          </a:xfrm>
          <a:prstGeom prst="ellipse">
            <a:avLst/>
          </a:prstGeom>
          <a:solidFill>
            <a:srgbClr val="6DC1B5"/>
          </a:solidFill>
          <a:ln w="28575" cap="flat" cmpd="sng">
            <a:solidFill>
              <a:schemeClr val="lt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altLang="zh-CN" sz="3200" b="1" i="0" u="none" strike="noStrike" cap="none" dirty="0">
                <a:solidFill>
                  <a:schemeClr val="lt1"/>
                </a:solidFill>
                <a:latin typeface="Times New Roman" pitchFamily="18" charset="0"/>
                <a:cs typeface="Times New Roman" pitchFamily="18" charset="0"/>
                <a:sym typeface="Arial"/>
              </a:rPr>
              <a:t>NỘI DUNG</a:t>
            </a:r>
            <a:endParaRPr sz="3200" dirty="0">
              <a:latin typeface="Times New Roman" pitchFamily="18" charset="0"/>
              <a:cs typeface="Times New Roman" pitchFamily="18" charset="0"/>
            </a:endParaRPr>
          </a:p>
        </p:txBody>
      </p:sp>
      <p:pic>
        <p:nvPicPr>
          <p:cNvPr id="124" name="Google Shape;124;p2"/>
          <p:cNvPicPr preferRelativeResize="0"/>
          <p:nvPr/>
        </p:nvPicPr>
        <p:blipFill rotWithShape="1">
          <a:blip r:embed="rId9">
            <a:alphaModFix/>
          </a:blip>
          <a:srcRect/>
          <a:stretch/>
        </p:blipFill>
        <p:spPr>
          <a:xfrm>
            <a:off x="1498436" y="1068079"/>
            <a:ext cx="1901116" cy="15744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500"/>
                                        <p:tgtEl>
                                          <p:spTgt spid="123"/>
                                        </p:tgtEl>
                                        <p:attrNameLst>
                                          <p:attrName>ppt_w</p:attrName>
                                        </p:attrNameLst>
                                      </p:cBhvr>
                                      <p:tavLst>
                                        <p:tav tm="0">
                                          <p:val>
                                            <p:strVal val="0"/>
                                          </p:val>
                                        </p:tav>
                                        <p:tav tm="100000">
                                          <p:val>
                                            <p:strVal val="#ppt_w"/>
                                          </p:val>
                                        </p:tav>
                                      </p:tavLst>
                                    </p:anim>
                                    <p:anim calcmode="lin" valueType="num">
                                      <p:cBhvr additive="base">
                                        <p:cTn id="8" dur="500"/>
                                        <p:tgtEl>
                                          <p:spTgt spid="12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1000"/>
                                        <p:tgtEl>
                                          <p:spTgt spid="124"/>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fade">
                                      <p:cBhvr>
                                        <p:cTn id="16"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59" name="Google Shape;259;p7"/>
          <p:cNvGrpSpPr/>
          <p:nvPr/>
        </p:nvGrpSpPr>
        <p:grpSpPr>
          <a:xfrm>
            <a:off x="0" y="57377"/>
            <a:ext cx="12190413" cy="1059460"/>
            <a:chOff x="0" y="57377"/>
            <a:chExt cx="12190413" cy="1059460"/>
          </a:xfrm>
        </p:grpSpPr>
        <p:grpSp>
          <p:nvGrpSpPr>
            <p:cNvPr id="260" name="Google Shape;260;p7"/>
            <p:cNvGrpSpPr/>
            <p:nvPr/>
          </p:nvGrpSpPr>
          <p:grpSpPr>
            <a:xfrm>
              <a:off x="0" y="248331"/>
              <a:ext cx="12190413" cy="868506"/>
              <a:chOff x="0" y="12357"/>
              <a:chExt cx="12190413" cy="868506"/>
            </a:xfrm>
          </p:grpSpPr>
          <p:cxnSp>
            <p:nvCxnSpPr>
              <p:cNvPr id="263" name="Google Shape;263;p7"/>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264" name="Google Shape;264;p7"/>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cs typeface="Times New Roman" panose="02020603050405020304" pitchFamily="18" charset="0"/>
                  <a:sym typeface="Arial"/>
                </a:endParaRPr>
              </a:p>
            </p:txBody>
          </p:sp>
        </p:grpSp>
        <p:pic>
          <p:nvPicPr>
            <p:cNvPr id="265" name="Google Shape;265;p7"/>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pic>
        <p:nvPicPr>
          <p:cNvPr id="266" name="Google Shape;266;p7"/>
          <p:cNvPicPr preferRelativeResize="0"/>
          <p:nvPr/>
        </p:nvPicPr>
        <p:blipFill rotWithShape="1">
          <a:blip r:embed="rId4">
            <a:alphaModFix/>
          </a:blip>
          <a:srcRect/>
          <a:stretch/>
        </p:blipFill>
        <p:spPr>
          <a:xfrm flipH="1">
            <a:off x="10804708" y="5834198"/>
            <a:ext cx="1467030" cy="1126989"/>
          </a:xfrm>
          <a:prstGeom prst="rect">
            <a:avLst/>
          </a:prstGeom>
          <a:noFill/>
          <a:ln>
            <a:noFill/>
          </a:ln>
        </p:spPr>
      </p:pic>
      <p:sp>
        <p:nvSpPr>
          <p:cNvPr id="289" name="Google Shape;289;p7"/>
          <p:cNvSpPr txBox="1"/>
          <p:nvPr/>
        </p:nvSpPr>
        <p:spPr>
          <a:xfrm>
            <a:off x="5687565" y="1048622"/>
            <a:ext cx="5805848" cy="1578402"/>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algn="just">
              <a:buClr>
                <a:srgbClr val="7F7F7F"/>
              </a:buClr>
              <a:buSzPct val="100000"/>
            </a:pPr>
            <a:r>
              <a:rPr lang="en-US" sz="2400" i="1">
                <a:latin typeface="Times New Roman" panose="02020603050405020304" pitchFamily="18" charset="0"/>
                <a:cs typeface="Times New Roman" panose="02020603050405020304" pitchFamily="18" charset="0"/>
              </a:rPr>
              <a:t>Em hãy cho biết việc Minh chia sẻ thông tin với An và An đã tin tưởng, sử dụng thông tin để chọn trường mà chưa tìm hiểu kĩ sẽ có thể xảy ra vấn đề gì?</a:t>
            </a:r>
            <a:endParaRPr sz="2400" dirty="0">
              <a:solidFill>
                <a:schemeClr val="tx1"/>
              </a:solidFill>
              <a:latin typeface="Times New Roman" pitchFamily="18" charset="0"/>
              <a:ea typeface="Microsoft Yahei"/>
              <a:cs typeface="Times New Roman" pitchFamily="18" charset="0"/>
              <a:sym typeface="Microsoft Yahei"/>
            </a:endParaRPr>
          </a:p>
        </p:txBody>
      </p:sp>
      <p:sp>
        <p:nvSpPr>
          <p:cNvPr id="42" name="Google Shape;171;p4"/>
          <p:cNvSpPr txBox="1"/>
          <p:nvPr/>
        </p:nvSpPr>
        <p:spPr>
          <a:xfrm>
            <a:off x="409214" y="282909"/>
            <a:ext cx="10611244" cy="523220"/>
          </a:xfrm>
          <a:prstGeom prst="rect">
            <a:avLst/>
          </a:prstGeom>
          <a:noFill/>
          <a:ln>
            <a:noFill/>
          </a:ln>
        </p:spPr>
        <p:txBody>
          <a:bodyPr spcFirstLastPara="1" wrap="square" lIns="0" tIns="0" rIns="0" bIns="0" anchor="t" anchorCtr="0">
            <a:spAutoFit/>
          </a:bodyPr>
          <a:lstStyle/>
          <a:p>
            <a:r>
              <a:rPr lang="en-US" altLang="zh-CN" sz="3400" b="1" dirty="0">
                <a:solidFill>
                  <a:schemeClr val="accent5">
                    <a:lumMod val="75000"/>
                  </a:schemeClr>
                </a:solidFill>
                <a:latin typeface="Times New Roman" pitchFamily="18" charset="0"/>
                <a:ea typeface="Microsoft Yahei"/>
                <a:cs typeface="Times New Roman" pitchFamily="18" charset="0"/>
                <a:sym typeface="Microsoft Yahei"/>
              </a:rPr>
              <a:t>   1</a:t>
            </a:r>
            <a:r>
              <a:rPr lang="en-US" altLang="zh-CN" sz="3400" b="1">
                <a:solidFill>
                  <a:schemeClr val="accent5">
                    <a:lumMod val="75000"/>
                  </a:schemeClr>
                </a:solidFill>
                <a:latin typeface="Times New Roman" pitchFamily="18" charset="0"/>
                <a:ea typeface="Microsoft Yahei"/>
                <a:cs typeface="Times New Roman" pitchFamily="18" charset="0"/>
                <a:sym typeface="Microsoft Yahei"/>
              </a:rPr>
              <a:t>. </a:t>
            </a:r>
            <a:r>
              <a:rPr lang="vi-VN" sz="3200" b="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Vai trò của chất lượng thông tin trong giải quyết vấn đề</a:t>
            </a:r>
            <a:endParaRPr lang="vi-VN" sz="3400" b="1" dirty="0">
              <a:solidFill>
                <a:schemeClr val="accent5">
                  <a:lumMod val="75000"/>
                </a:schemeClr>
              </a:solidFill>
              <a:latin typeface="Times New Roman" pitchFamily="18" charset="0"/>
              <a:ea typeface="Microsoft Yahei"/>
              <a:cs typeface="Times New Roman" pitchFamily="18" charset="0"/>
              <a:sym typeface="Microsoft Yahei"/>
            </a:endParaRPr>
          </a:p>
        </p:txBody>
      </p:sp>
      <p:sp>
        <p:nvSpPr>
          <p:cNvPr id="50" name="Google Shape;606;p18"/>
          <p:cNvSpPr/>
          <p:nvPr/>
        </p:nvSpPr>
        <p:spPr>
          <a:xfrm>
            <a:off x="1575435" y="1195582"/>
            <a:ext cx="2609850" cy="854793"/>
          </a:xfrm>
          <a:prstGeom prst="hexagon">
            <a:avLst>
              <a:gd name="adj" fmla="val 25000"/>
              <a:gd name="vf" fmla="val 115470"/>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3200" b="1" dirty="0" err="1">
                <a:solidFill>
                  <a:schemeClr val="lt1"/>
                </a:solidFill>
                <a:latin typeface="Times New Roman" pitchFamily="18" charset="0"/>
                <a:cs typeface="Times New Roman" pitchFamily="18" charset="0"/>
                <a:sym typeface="Arial"/>
              </a:rPr>
              <a:t>Thảo</a:t>
            </a:r>
            <a:r>
              <a:rPr lang="en-US" altLang="zh-CN" sz="3200" b="1" dirty="0">
                <a:solidFill>
                  <a:schemeClr val="lt1"/>
                </a:solidFill>
                <a:latin typeface="Times New Roman" pitchFamily="18" charset="0"/>
                <a:cs typeface="Times New Roman" pitchFamily="18" charset="0"/>
                <a:sym typeface="Arial"/>
              </a:rPr>
              <a:t> </a:t>
            </a:r>
            <a:r>
              <a:rPr lang="en-US" altLang="zh-CN" sz="3200" b="1" dirty="0" err="1">
                <a:solidFill>
                  <a:schemeClr val="lt1"/>
                </a:solidFill>
                <a:latin typeface="Times New Roman" pitchFamily="18" charset="0"/>
                <a:cs typeface="Times New Roman" pitchFamily="18" charset="0"/>
                <a:sym typeface="Arial"/>
              </a:rPr>
              <a:t>luận</a:t>
            </a:r>
            <a:endParaRPr sz="3200" b="1" dirty="0">
              <a:solidFill>
                <a:schemeClr val="lt1"/>
              </a:solidFill>
              <a:latin typeface="Times New Roman" pitchFamily="18" charset="0"/>
              <a:cs typeface="Times New Roman" pitchFamily="18" charset="0"/>
              <a:sym typeface="Arial"/>
            </a:endParaRPr>
          </a:p>
        </p:txBody>
      </p:sp>
      <p:sp>
        <p:nvSpPr>
          <p:cNvPr id="72" name="5-Point Star 71">
            <a:hlinkClick r:id="rId5" action="ppaction://hlinksldjump"/>
          </p:cNvPr>
          <p:cNvSpPr/>
          <p:nvPr/>
        </p:nvSpPr>
        <p:spPr>
          <a:xfrm>
            <a:off x="9882612" y="6116112"/>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6E5CD71-8F4A-E815-5648-1359C1AF9320}"/>
              </a:ext>
            </a:extLst>
          </p:cNvPr>
          <p:cNvPicPr>
            <a:picLocks noChangeAspect="1"/>
          </p:cNvPicPr>
          <p:nvPr/>
        </p:nvPicPr>
        <p:blipFill>
          <a:blip r:embed="rId6"/>
          <a:stretch>
            <a:fillRect/>
          </a:stretch>
        </p:blipFill>
        <p:spPr>
          <a:xfrm>
            <a:off x="795130" y="2266442"/>
            <a:ext cx="4114110" cy="3849665"/>
          </a:xfrm>
          <a:prstGeom prst="rect">
            <a:avLst/>
          </a:prstGeom>
        </p:spPr>
      </p:pic>
      <p:sp>
        <p:nvSpPr>
          <p:cNvPr id="3" name="TextBox 2">
            <a:extLst>
              <a:ext uri="{FF2B5EF4-FFF2-40B4-BE49-F238E27FC236}">
                <a16:creationId xmlns:a16="http://schemas.microsoft.com/office/drawing/2014/main" id="{1E984C9D-40DD-F048-27A3-061DE6BB6B84}"/>
              </a:ext>
            </a:extLst>
          </p:cNvPr>
          <p:cNvSpPr txBox="1"/>
          <p:nvPr/>
        </p:nvSpPr>
        <p:spPr>
          <a:xfrm>
            <a:off x="5562320" y="3087842"/>
            <a:ext cx="5975903" cy="3416320"/>
          </a:xfrm>
          <a:prstGeom prst="rect">
            <a:avLst/>
          </a:prstGeom>
          <a:noFill/>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xảy</a:t>
            </a:r>
            <a:r>
              <a:rPr lang="en-US" sz="2400" dirty="0">
                <a:latin typeface="Times New Roman" panose="02020603050405020304" pitchFamily="18" charset="0"/>
                <a:cs typeface="Times New Roman" panose="02020603050405020304" pitchFamily="18" charset="0"/>
              </a:rPr>
              <a:t> ra:</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An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nguyện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trượt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2911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259"/>
                                        </p:tgtEl>
                                        <p:attrNameLst>
                                          <p:attrName>style.visibility</p:attrName>
                                        </p:attrNameLst>
                                      </p:cBhvr>
                                      <p:to>
                                        <p:strVal val="visible"/>
                                      </p:to>
                                    </p:set>
                                    <p:animEffect transition="in" filter="fade">
                                      <p:cBhvr>
                                        <p:cTn id="10" dur="500"/>
                                        <p:tgtEl>
                                          <p:spTgt spid="25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1000" fill="hold"/>
                                        <p:tgtEl>
                                          <p:spTgt spid="50"/>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9"/>
                                        </p:tgtEl>
                                        <p:attrNameLst>
                                          <p:attrName>style.visibility</p:attrName>
                                        </p:attrNameLst>
                                      </p:cBhvr>
                                      <p:to>
                                        <p:strVal val="visible"/>
                                      </p:to>
                                    </p:set>
                                    <p:anim calcmode="lin" valueType="num">
                                      <p:cBhvr additive="base">
                                        <p:cTn id="25" dur="500" fill="hold"/>
                                        <p:tgtEl>
                                          <p:spTgt spid="289"/>
                                        </p:tgtEl>
                                        <p:attrNameLst>
                                          <p:attrName>ppt_x</p:attrName>
                                        </p:attrNameLst>
                                      </p:cBhvr>
                                      <p:tavLst>
                                        <p:tav tm="0">
                                          <p:val>
                                            <p:strVal val="#ppt_x"/>
                                          </p:val>
                                        </p:tav>
                                        <p:tav tm="100000">
                                          <p:val>
                                            <p:strVal val="#ppt_x"/>
                                          </p:val>
                                        </p:tav>
                                      </p:tavLst>
                                    </p:anim>
                                    <p:anim calcmode="lin" valueType="num">
                                      <p:cBhvr additive="base">
                                        <p:cTn id="26"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p:bldP spid="42" grpId="0"/>
      <p:bldP spid="50"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grpSp>
        <p:nvGrpSpPr>
          <p:cNvPr id="259" name="Google Shape;259;p7"/>
          <p:cNvGrpSpPr/>
          <p:nvPr/>
        </p:nvGrpSpPr>
        <p:grpSpPr>
          <a:xfrm>
            <a:off x="0" y="57377"/>
            <a:ext cx="12190413" cy="1059460"/>
            <a:chOff x="0" y="57377"/>
            <a:chExt cx="12190413" cy="1059460"/>
          </a:xfrm>
        </p:grpSpPr>
        <p:grpSp>
          <p:nvGrpSpPr>
            <p:cNvPr id="260" name="Google Shape;260;p7"/>
            <p:cNvGrpSpPr/>
            <p:nvPr/>
          </p:nvGrpSpPr>
          <p:grpSpPr>
            <a:xfrm>
              <a:off x="0" y="248331"/>
              <a:ext cx="12190413" cy="868506"/>
              <a:chOff x="0" y="12357"/>
              <a:chExt cx="12190413" cy="868506"/>
            </a:xfrm>
          </p:grpSpPr>
          <p:cxnSp>
            <p:nvCxnSpPr>
              <p:cNvPr id="263" name="Google Shape;263;p7"/>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sp>
            <p:nvSpPr>
              <p:cNvPr id="264" name="Google Shape;264;p7"/>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imes New Roman" panose="02020603050405020304" pitchFamily="18" charset="0"/>
                  <a:cs typeface="Times New Roman" panose="02020603050405020304" pitchFamily="18" charset="0"/>
                  <a:sym typeface="Arial"/>
                </a:endParaRPr>
              </a:p>
            </p:txBody>
          </p:sp>
        </p:grpSp>
        <p:pic>
          <p:nvPicPr>
            <p:cNvPr id="265" name="Google Shape;265;p7"/>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pic>
        <p:nvPicPr>
          <p:cNvPr id="266" name="Google Shape;266;p7"/>
          <p:cNvPicPr preferRelativeResize="0"/>
          <p:nvPr/>
        </p:nvPicPr>
        <p:blipFill rotWithShape="1">
          <a:blip r:embed="rId4">
            <a:alphaModFix/>
          </a:blip>
          <a:srcRect/>
          <a:stretch/>
        </p:blipFill>
        <p:spPr>
          <a:xfrm flipH="1">
            <a:off x="10804708" y="5834198"/>
            <a:ext cx="1467030" cy="1126989"/>
          </a:xfrm>
          <a:prstGeom prst="rect">
            <a:avLst/>
          </a:prstGeom>
          <a:noFill/>
          <a:ln>
            <a:noFill/>
          </a:ln>
        </p:spPr>
      </p:pic>
      <p:sp>
        <p:nvSpPr>
          <p:cNvPr id="289" name="Google Shape;289;p7"/>
          <p:cNvSpPr txBox="1"/>
          <p:nvPr/>
        </p:nvSpPr>
        <p:spPr>
          <a:xfrm>
            <a:off x="5714836" y="1183345"/>
            <a:ext cx="5805848" cy="1378893"/>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algn="just"/>
            <a:r>
              <a:rPr lang="vi-VN" sz="2800" i="1">
                <a:latin typeface="Times New Roman" panose="02020603050405020304" pitchFamily="18" charset="0"/>
                <a:cs typeface="Times New Roman" panose="02020603050405020304" pitchFamily="18" charset="0"/>
              </a:rPr>
              <a:t>Để đưa ra quyết định đúng, bạn </a:t>
            </a:r>
            <a:r>
              <a:rPr lang="en-US" sz="2800" i="1">
                <a:latin typeface="Times New Roman" panose="02020603050405020304" pitchFamily="18" charset="0"/>
                <a:cs typeface="Times New Roman" panose="02020603050405020304" pitchFamily="18" charset="0"/>
              </a:rPr>
              <a:t>A</a:t>
            </a:r>
            <a:r>
              <a:rPr lang="vi-VN" sz="2800" i="1">
                <a:latin typeface="Times New Roman" panose="02020603050405020304" pitchFamily="18" charset="0"/>
                <a:cs typeface="Times New Roman" panose="02020603050405020304" pitchFamily="18" charset="0"/>
              </a:rPr>
              <a:t>n có thể sử dụng thông tin từ những nguồn nào?</a:t>
            </a:r>
            <a:endParaRPr lang="en-US" sz="2800">
              <a:latin typeface="Times New Roman" panose="02020603050405020304" pitchFamily="18" charset="0"/>
              <a:cs typeface="Times New Roman" panose="02020603050405020304" pitchFamily="18" charset="0"/>
            </a:endParaRPr>
          </a:p>
        </p:txBody>
      </p:sp>
      <p:sp>
        <p:nvSpPr>
          <p:cNvPr id="42" name="Google Shape;171;p4"/>
          <p:cNvSpPr txBox="1"/>
          <p:nvPr/>
        </p:nvSpPr>
        <p:spPr>
          <a:xfrm>
            <a:off x="409214" y="362019"/>
            <a:ext cx="10611244" cy="523220"/>
          </a:xfrm>
          <a:prstGeom prst="rect">
            <a:avLst/>
          </a:prstGeom>
          <a:noFill/>
          <a:ln>
            <a:noFill/>
          </a:ln>
        </p:spPr>
        <p:txBody>
          <a:bodyPr spcFirstLastPara="1" wrap="square" lIns="0" tIns="0" rIns="0" bIns="0" anchor="t" anchorCtr="0">
            <a:spAutoFit/>
          </a:bodyPr>
          <a:lstStyle/>
          <a:p>
            <a:r>
              <a:rPr lang="en-US" altLang="zh-CN" sz="3400" b="1" dirty="0">
                <a:solidFill>
                  <a:schemeClr val="accent5">
                    <a:lumMod val="75000"/>
                  </a:schemeClr>
                </a:solidFill>
                <a:latin typeface="Times New Roman" pitchFamily="18" charset="0"/>
                <a:ea typeface="Microsoft Yahei"/>
                <a:cs typeface="Times New Roman" pitchFamily="18" charset="0"/>
                <a:sym typeface="Microsoft Yahei"/>
              </a:rPr>
              <a:t>   1</a:t>
            </a:r>
            <a:r>
              <a:rPr lang="en-US" altLang="zh-CN" sz="3400" b="1">
                <a:solidFill>
                  <a:schemeClr val="accent5">
                    <a:lumMod val="75000"/>
                  </a:schemeClr>
                </a:solidFill>
                <a:latin typeface="Times New Roman" pitchFamily="18" charset="0"/>
                <a:ea typeface="Microsoft Yahei"/>
                <a:cs typeface="Times New Roman" pitchFamily="18" charset="0"/>
                <a:sym typeface="Microsoft Yahei"/>
              </a:rPr>
              <a:t>. </a:t>
            </a:r>
            <a:r>
              <a:rPr lang="vi-VN" sz="3200" b="1">
                <a:solidFill>
                  <a:schemeClr val="accent5">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Vai trò của chất lượng thông tin trong giải quyết vấn đề</a:t>
            </a:r>
            <a:endParaRPr lang="vi-VN" sz="3400" b="1" dirty="0">
              <a:solidFill>
                <a:schemeClr val="accent5">
                  <a:lumMod val="75000"/>
                </a:schemeClr>
              </a:solidFill>
              <a:latin typeface="Times New Roman" pitchFamily="18" charset="0"/>
              <a:ea typeface="Microsoft Yahei"/>
              <a:cs typeface="Times New Roman" pitchFamily="18" charset="0"/>
              <a:sym typeface="Microsoft Yahei"/>
            </a:endParaRPr>
          </a:p>
        </p:txBody>
      </p:sp>
      <p:sp>
        <p:nvSpPr>
          <p:cNvPr id="50" name="Google Shape;606;p18"/>
          <p:cNvSpPr/>
          <p:nvPr/>
        </p:nvSpPr>
        <p:spPr>
          <a:xfrm>
            <a:off x="1575435" y="1195582"/>
            <a:ext cx="2609850" cy="854793"/>
          </a:xfrm>
          <a:prstGeom prst="hexagon">
            <a:avLst>
              <a:gd name="adj" fmla="val 25000"/>
              <a:gd name="vf" fmla="val 115470"/>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3200" b="1" dirty="0" err="1">
                <a:solidFill>
                  <a:schemeClr val="lt1"/>
                </a:solidFill>
                <a:latin typeface="Times New Roman" pitchFamily="18" charset="0"/>
                <a:cs typeface="Times New Roman" pitchFamily="18" charset="0"/>
                <a:sym typeface="Arial"/>
              </a:rPr>
              <a:t>Thảo</a:t>
            </a:r>
            <a:r>
              <a:rPr lang="en-US" altLang="zh-CN" sz="3200" b="1" dirty="0">
                <a:solidFill>
                  <a:schemeClr val="lt1"/>
                </a:solidFill>
                <a:latin typeface="Times New Roman" pitchFamily="18" charset="0"/>
                <a:cs typeface="Times New Roman" pitchFamily="18" charset="0"/>
                <a:sym typeface="Arial"/>
              </a:rPr>
              <a:t> </a:t>
            </a:r>
            <a:r>
              <a:rPr lang="en-US" altLang="zh-CN" sz="3200" b="1" dirty="0" err="1">
                <a:solidFill>
                  <a:schemeClr val="lt1"/>
                </a:solidFill>
                <a:latin typeface="Times New Roman" pitchFamily="18" charset="0"/>
                <a:cs typeface="Times New Roman" pitchFamily="18" charset="0"/>
                <a:sym typeface="Arial"/>
              </a:rPr>
              <a:t>luận</a:t>
            </a:r>
            <a:endParaRPr sz="3200" b="1" dirty="0">
              <a:solidFill>
                <a:schemeClr val="lt1"/>
              </a:solidFill>
              <a:latin typeface="Times New Roman" pitchFamily="18" charset="0"/>
              <a:cs typeface="Times New Roman" pitchFamily="18" charset="0"/>
              <a:sym typeface="Arial"/>
            </a:endParaRPr>
          </a:p>
        </p:txBody>
      </p:sp>
      <p:sp>
        <p:nvSpPr>
          <p:cNvPr id="72" name="5-Point Star 71">
            <a:hlinkClick r:id="rId5" action="ppaction://hlinksldjump"/>
          </p:cNvPr>
          <p:cNvSpPr/>
          <p:nvPr/>
        </p:nvSpPr>
        <p:spPr>
          <a:xfrm>
            <a:off x="9882612" y="6116112"/>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6E5CD71-8F4A-E815-5648-1359C1AF9320}"/>
              </a:ext>
            </a:extLst>
          </p:cNvPr>
          <p:cNvPicPr>
            <a:picLocks noChangeAspect="1"/>
          </p:cNvPicPr>
          <p:nvPr/>
        </p:nvPicPr>
        <p:blipFill>
          <a:blip r:embed="rId6"/>
          <a:stretch>
            <a:fillRect/>
          </a:stretch>
        </p:blipFill>
        <p:spPr>
          <a:xfrm>
            <a:off x="457200" y="2266442"/>
            <a:ext cx="4846320" cy="3849665"/>
          </a:xfrm>
          <a:prstGeom prst="rect">
            <a:avLst/>
          </a:prstGeom>
        </p:spPr>
      </p:pic>
      <p:sp>
        <p:nvSpPr>
          <p:cNvPr id="6" name="Google Shape;289;p7">
            <a:extLst>
              <a:ext uri="{FF2B5EF4-FFF2-40B4-BE49-F238E27FC236}">
                <a16:creationId xmlns:a16="http://schemas.microsoft.com/office/drawing/2014/main" id="{F266E81D-583B-7786-83EF-581209D23955}"/>
              </a:ext>
            </a:extLst>
          </p:cNvPr>
          <p:cNvSpPr txBox="1"/>
          <p:nvPr/>
        </p:nvSpPr>
        <p:spPr>
          <a:xfrm>
            <a:off x="5675079" y="2993867"/>
            <a:ext cx="5805848" cy="2811302"/>
          </a:xfrm>
          <a:prstGeom prst="rect">
            <a:avLst/>
          </a:prstGeom>
          <a:noFill/>
          <a:ln>
            <a:noFill/>
          </a:ln>
        </p:spPr>
        <p:txBody>
          <a:bodyPr spcFirstLastPara="1" wrap="square" lIns="91425" tIns="45700" rIns="91425" bIns="45700" anchor="t" anchorCtr="0">
            <a:noAutofit/>
          </a:bodyPr>
          <a:lstStyle/>
          <a:p>
            <a:pPr algn="just"/>
            <a:r>
              <a:rPr lang="vi-VN" sz="2800">
                <a:latin typeface="Times New Roman" panose="02020603050405020304" pitchFamily="18" charset="0"/>
                <a:cs typeface="Times New Roman" panose="02020603050405020304" pitchFamily="18" charset="0"/>
              </a:rPr>
              <a:t>Bạn An có thể sử dụng thông tin có chất lượng từ những nguồn đáng tin cậy như trang web của </a:t>
            </a:r>
            <a:r>
              <a:rPr lang="en-US" sz="2800">
                <a:latin typeface="Times New Roman" panose="02020603050405020304" pitchFamily="18" charset="0"/>
                <a:cs typeface="Times New Roman" panose="02020603050405020304" pitchFamily="18" charset="0"/>
              </a:rPr>
              <a:t>S</a:t>
            </a:r>
            <a:r>
              <a:rPr lang="vi-VN" sz="2800">
                <a:latin typeface="Times New Roman" panose="02020603050405020304" pitchFamily="18" charset="0"/>
                <a:cs typeface="Times New Roman" panose="02020603050405020304" pitchFamily="18" charset="0"/>
              </a:rPr>
              <a:t>ở giáo dục và đào tạo, ý kiến của giáo viên chủ nhiệm hay của người thân có kinh nghiệm.</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89"/>
                                        </p:tgtEl>
                                        <p:attrNameLst>
                                          <p:attrName>style.visibility</p:attrName>
                                        </p:attrNameLst>
                                      </p:cBhvr>
                                      <p:to>
                                        <p:strVal val="visible"/>
                                      </p:to>
                                    </p:set>
                                    <p:anim calcmode="lin" valueType="num">
                                      <p:cBhvr additive="base">
                                        <p:cTn id="12" dur="500" fill="hold"/>
                                        <p:tgtEl>
                                          <p:spTgt spid="289"/>
                                        </p:tgtEl>
                                        <p:attrNameLst>
                                          <p:attrName>ppt_x</p:attrName>
                                        </p:attrNameLst>
                                      </p:cBhvr>
                                      <p:tavLst>
                                        <p:tav tm="0">
                                          <p:val>
                                            <p:strVal val="#ppt_x"/>
                                          </p:val>
                                        </p:tav>
                                        <p:tav tm="100000">
                                          <p:val>
                                            <p:strVal val="#ppt_x"/>
                                          </p:val>
                                        </p:tav>
                                      </p:tavLst>
                                    </p:anim>
                                    <p:anim calcmode="lin" valueType="num">
                                      <p:cBhvr additive="base">
                                        <p:cTn id="13" dur="500" fill="hold"/>
                                        <p:tgtEl>
                                          <p:spTgt spid="28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pSp>
        <p:nvGrpSpPr>
          <p:cNvPr id="168" name="Google Shape;168;p4"/>
          <p:cNvGrpSpPr/>
          <p:nvPr/>
        </p:nvGrpSpPr>
        <p:grpSpPr>
          <a:xfrm>
            <a:off x="0" y="57377"/>
            <a:ext cx="12190413" cy="1059460"/>
            <a:chOff x="0" y="57377"/>
            <a:chExt cx="12190413" cy="1059460"/>
          </a:xfrm>
        </p:grpSpPr>
        <p:grpSp>
          <p:nvGrpSpPr>
            <p:cNvPr id="169" name="Google Shape;169;p4"/>
            <p:cNvGrpSpPr/>
            <p:nvPr/>
          </p:nvGrpSpPr>
          <p:grpSpPr>
            <a:xfrm>
              <a:off x="0" y="248331"/>
              <a:ext cx="12190413" cy="868506"/>
              <a:chOff x="0" y="12357"/>
              <a:chExt cx="12190413" cy="868506"/>
            </a:xfrm>
          </p:grpSpPr>
          <p:grpSp>
            <p:nvGrpSpPr>
              <p:cNvPr id="170" name="Google Shape;170;p4"/>
              <p:cNvGrpSpPr/>
              <p:nvPr/>
            </p:nvGrpSpPr>
            <p:grpSpPr>
              <a:xfrm>
                <a:off x="384045" y="126045"/>
                <a:ext cx="11806368" cy="739286"/>
                <a:chOff x="384045" y="126045"/>
                <a:chExt cx="11806368" cy="739286"/>
              </a:xfrm>
            </p:grpSpPr>
            <p:sp>
              <p:nvSpPr>
                <p:cNvPr id="171" name="Google Shape;171;p4"/>
                <p:cNvSpPr txBox="1"/>
                <p:nvPr/>
              </p:nvSpPr>
              <p:spPr>
                <a:xfrm>
                  <a:off x="409213" y="126045"/>
                  <a:ext cx="11781199" cy="492443"/>
                </a:xfrm>
                <a:prstGeom prst="rect">
                  <a:avLst/>
                </a:prstGeom>
                <a:noFill/>
                <a:ln>
                  <a:noFill/>
                </a:ln>
              </p:spPr>
              <p:txBody>
                <a:bodyPr spcFirstLastPara="1" wrap="square" lIns="0" tIns="0" rIns="0" bIns="0" anchor="t" anchorCtr="0">
                  <a:spAutoFit/>
                </a:bodyPr>
                <a:lstStyle/>
                <a:p>
                  <a:pPr lvl="0"/>
                  <a:r>
                    <a:rPr lang="en-US" altLang="zh-CN" sz="3200" b="1">
                      <a:solidFill>
                        <a:srgbClr val="6DC1B5"/>
                      </a:solidFill>
                      <a:latin typeface="Times New Roman" pitchFamily="18" charset="0"/>
                      <a:ea typeface="Microsoft Yahei"/>
                      <a:cs typeface="Times New Roman" pitchFamily="18" charset="0"/>
                      <a:sym typeface="Microsoft Yahei"/>
                    </a:rPr>
                    <a:t> </a:t>
                  </a:r>
                  <a:r>
                    <a:rPr lang="en-US" altLang="zh-CN" sz="3200" b="1">
                      <a:solidFill>
                        <a:schemeClr val="accent5">
                          <a:lumMod val="75000"/>
                        </a:schemeClr>
                      </a:solidFill>
                      <a:latin typeface="Times New Roman" pitchFamily="18" charset="0"/>
                      <a:ea typeface="Microsoft Yahei"/>
                      <a:cs typeface="Times New Roman" pitchFamily="18" charset="0"/>
                      <a:sym typeface="Microsoft Yahei"/>
                    </a:rPr>
                    <a:t>1. </a:t>
                  </a:r>
                  <a:r>
                    <a:rPr lang="vi-VN" sz="3200" b="1">
                      <a:solidFill>
                        <a:schemeClr val="accent5">
                          <a:lumMod val="75000"/>
                        </a:schemeClr>
                      </a:solidFill>
                      <a:effectLst/>
                      <a:latin typeface="Times New Roman" panose="02020603050405020304" pitchFamily="18" charset="0"/>
                      <a:ea typeface="Times New Roman" panose="02020603050405020304" pitchFamily="18" charset="0"/>
                    </a:rPr>
                    <a:t>Vai trò của chất lượng thông tin trong giải quyết vấn đề</a:t>
                  </a:r>
                  <a:endParaRPr lang="vi-VN" sz="3200" b="1" dirty="0">
                    <a:solidFill>
                      <a:srgbClr val="6DC1B5"/>
                    </a:solidFill>
                    <a:latin typeface="Times New Roman" pitchFamily="18" charset="0"/>
                    <a:ea typeface="Microsoft Yahei"/>
                    <a:cs typeface="Times New Roman" pitchFamily="18" charset="0"/>
                    <a:sym typeface="Microsoft Yahei"/>
                  </a:endParaRPr>
                </a:p>
              </p:txBody>
            </p:sp>
            <p:cxnSp>
              <p:nvCxnSpPr>
                <p:cNvPr id="172" name="Google Shape;172;p4"/>
                <p:cNvCxnSpPr/>
                <p:nvPr/>
              </p:nvCxnSpPr>
              <p:spPr>
                <a:xfrm>
                  <a:off x="384045" y="865331"/>
                  <a:ext cx="11806368" cy="0"/>
                </a:xfrm>
                <a:prstGeom prst="straightConnector1">
                  <a:avLst/>
                </a:prstGeom>
                <a:noFill/>
                <a:ln w="9525" cap="flat" cmpd="sng">
                  <a:solidFill>
                    <a:srgbClr val="6DC1B5"/>
                  </a:solidFill>
                  <a:prstDash val="solid"/>
                  <a:miter lim="800000"/>
                  <a:headEnd type="none" w="sm" len="sm"/>
                  <a:tailEnd type="none" w="sm" len="sm"/>
                </a:ln>
              </p:spPr>
            </p:cxnSp>
          </p:grpSp>
          <p:sp>
            <p:nvSpPr>
              <p:cNvPr id="173" name="Google Shape;173;p4"/>
              <p:cNvSpPr/>
              <p:nvPr/>
            </p:nvSpPr>
            <p:spPr>
              <a:xfrm>
                <a:off x="0" y="12357"/>
                <a:ext cx="457200" cy="868506"/>
              </a:xfrm>
              <a:prstGeom prst="rect">
                <a:avLst/>
              </a:prstGeom>
              <a:solidFill>
                <a:srgbClr val="6DC1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74" name="Google Shape;174;p4"/>
            <p:cNvPicPr preferRelativeResize="0"/>
            <p:nvPr/>
          </p:nvPicPr>
          <p:blipFill rotWithShape="1">
            <a:blip r:embed="rId3">
              <a:alphaModFix/>
            </a:blip>
            <a:srcRect/>
            <a:stretch/>
          </p:blipFill>
          <p:spPr>
            <a:xfrm>
              <a:off x="11020458" y="57377"/>
              <a:ext cx="1169955" cy="1014900"/>
            </a:xfrm>
            <a:prstGeom prst="rect">
              <a:avLst/>
            </a:prstGeom>
            <a:noFill/>
            <a:ln>
              <a:noFill/>
            </a:ln>
          </p:spPr>
        </p:pic>
      </p:grpSp>
      <p:sp>
        <p:nvSpPr>
          <p:cNvPr id="2" name="Rectangle 1"/>
          <p:cNvSpPr/>
          <p:nvPr/>
        </p:nvSpPr>
        <p:spPr>
          <a:xfrm>
            <a:off x="932470" y="1906168"/>
            <a:ext cx="10517407" cy="1953868"/>
          </a:xfrm>
          <a:prstGeom prst="rect">
            <a:avLst/>
          </a:prstGeom>
          <a:solidFill>
            <a:srgbClr val="DDDDDD">
              <a:alpha val="67059"/>
            </a:srgbClr>
          </a:solidFill>
          <a:ln>
            <a:solidFill>
              <a:srgbClr val="C00000"/>
            </a:solidFill>
          </a:ln>
        </p:spPr>
        <p:txBody>
          <a:bodyPr wrap="square">
            <a:spAutoFit/>
          </a:bodyPr>
          <a:lstStyle/>
          <a:p>
            <a:pPr algn="just">
              <a:lnSpc>
                <a:spcPct val="150000"/>
              </a:lnSpc>
            </a:pPr>
            <a:r>
              <a:rPr lang="fr-FR" sz="2800" dirty="0" err="1">
                <a:latin typeface="Times New Roman" panose="02020603050405020304" pitchFamily="18" charset="0"/>
                <a:cs typeface="Times New Roman" panose="02020603050405020304" pitchFamily="18" charset="0"/>
              </a:rPr>
              <a:t>Thông</a:t>
            </a:r>
            <a:r>
              <a:rPr lang="fr-FR" sz="2800" dirty="0">
                <a:latin typeface="Times New Roman" panose="02020603050405020304" pitchFamily="18" charset="0"/>
                <a:cs typeface="Times New Roman" panose="02020603050405020304" pitchFamily="18" charset="0"/>
              </a:rPr>
              <a:t> tin là </a:t>
            </a:r>
            <a:r>
              <a:rPr lang="fr-FR" sz="2800" dirty="0" err="1">
                <a:latin typeface="Times New Roman" panose="02020603050405020304" pitchFamily="18" charset="0"/>
                <a:cs typeface="Times New Roman" panose="02020603050405020304" pitchFamily="18" charset="0"/>
              </a:rPr>
              <a:t>cơ</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sở</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đưa</a:t>
            </a:r>
            <a:r>
              <a:rPr lang="fr-FR" sz="2800" dirty="0">
                <a:latin typeface="Times New Roman" panose="02020603050405020304" pitchFamily="18" charset="0"/>
                <a:cs typeface="Times New Roman" panose="02020603050405020304" pitchFamily="18" charset="0"/>
              </a:rPr>
              <a:t> ra </a:t>
            </a:r>
            <a:r>
              <a:rPr lang="fr-FR" sz="2800" dirty="0" err="1">
                <a:latin typeface="Times New Roman" panose="02020603050405020304" pitchFamily="18" charset="0"/>
                <a:cs typeface="Times New Roman" panose="02020603050405020304" pitchFamily="18" charset="0"/>
              </a:rPr>
              <a:t>các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quyết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định</a:t>
            </a:r>
            <a:r>
              <a:rPr lang="vi-VN" sz="2800" dirty="0">
                <a:latin typeface="Times New Roman" panose="02020603050405020304" pitchFamily="18" charset="0"/>
                <a:cs typeface="Times New Roman" panose="02020603050405020304" pitchFamily="18" charset="0"/>
              </a:rPr>
              <a:t>.</a:t>
            </a:r>
            <a:r>
              <a:rPr lang="fr-FR" sz="2800" dirty="0">
                <a:latin typeface="Times New Roman" panose="02020603050405020304" pitchFamily="18" charset="0"/>
                <a:cs typeface="Times New Roman" panose="02020603050405020304" pitchFamily="18" charset="0"/>
              </a:rPr>
              <a:t> </a:t>
            </a:r>
          </a:p>
          <a:p>
            <a:pPr algn="just">
              <a:lnSpc>
                <a:spcPct val="150000"/>
              </a:lnSpc>
            </a:pPr>
            <a:r>
              <a:rPr lang="fr-FR" sz="2800" dirty="0" err="1">
                <a:latin typeface="Times New Roman" panose="02020603050405020304" pitchFamily="18" charset="0"/>
                <a:cs typeface="Times New Roman" panose="02020603050405020304" pitchFamily="18" charset="0"/>
              </a:rPr>
              <a:t>Cần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phải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quan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tâm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đến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chất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lượng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thông</a:t>
            </a:r>
            <a:r>
              <a:rPr lang="fr-FR" sz="2800" dirty="0">
                <a:latin typeface="Times New Roman" panose="02020603050405020304" pitchFamily="18" charset="0"/>
                <a:cs typeface="Times New Roman" panose="02020603050405020304" pitchFamily="18" charset="0"/>
              </a:rPr>
              <a:t> tin khi </a:t>
            </a:r>
            <a:r>
              <a:rPr lang="fr-FR" sz="2800" dirty="0" err="1">
                <a:latin typeface="Times New Roman" panose="02020603050405020304" pitchFamily="18" charset="0"/>
                <a:cs typeface="Times New Roman" panose="02020603050405020304" pitchFamily="18" charset="0"/>
              </a:rPr>
              <a:t>tìm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kiếm</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tiếp</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nhận</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trao</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đổi</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và</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sử</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dụng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thông</a:t>
            </a:r>
            <a:r>
              <a:rPr lang="fr-FR" sz="2800" dirty="0">
                <a:latin typeface="Times New Roman" panose="02020603050405020304" pitchFamily="18" charset="0"/>
                <a:cs typeface="Times New Roman" panose="02020603050405020304" pitchFamily="18" charset="0"/>
              </a:rPr>
              <a:t> tin </a:t>
            </a:r>
            <a:r>
              <a:rPr lang="fr-FR" sz="2800" dirty="0" err="1">
                <a:latin typeface="Times New Roman" panose="02020603050405020304" pitchFamily="18" charset="0"/>
                <a:cs typeface="Times New Roman" panose="02020603050405020304" pitchFamily="18" charset="0"/>
              </a:rPr>
              <a:t>để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có</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thể</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đưa</a:t>
            </a:r>
            <a:r>
              <a:rPr lang="fr-FR" sz="2800" dirty="0">
                <a:latin typeface="Times New Roman" panose="02020603050405020304" pitchFamily="18" charset="0"/>
                <a:cs typeface="Times New Roman" panose="02020603050405020304" pitchFamily="18" charset="0"/>
              </a:rPr>
              <a:t> ra </a:t>
            </a:r>
            <a:r>
              <a:rPr lang="fr-FR" sz="2800" dirty="0" err="1">
                <a:latin typeface="Times New Roman" panose="02020603050405020304" pitchFamily="18" charset="0"/>
                <a:cs typeface="Times New Roman" panose="02020603050405020304" pitchFamily="18" charset="0"/>
              </a:rPr>
              <a:t>các</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quyết</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định</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đúng</a:t>
            </a:r>
            <a:r>
              <a:rPr lang="fr-FR" sz="2800" dirty="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đắn</a:t>
            </a:r>
            <a:r>
              <a:rPr lang="fr-FR"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26" name="Picture 8" descr="Book-0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26637"/>
            <a:ext cx="10541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5-Point Star 11">
            <a:hlinkClick r:id="rId5" action="ppaction://hlinksldjump"/>
          </p:cNvPr>
          <p:cNvSpPr/>
          <p:nvPr/>
        </p:nvSpPr>
        <p:spPr>
          <a:xfrm>
            <a:off x="11144387" y="6124546"/>
            <a:ext cx="922096" cy="563159"/>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513FC814-F3D5-AA08-384E-F3DB97CEDF09}"/>
              </a:ext>
            </a:extLst>
          </p:cNvPr>
          <p:cNvSpPr/>
          <p:nvPr/>
        </p:nvSpPr>
        <p:spPr>
          <a:xfrm>
            <a:off x="1198261" y="5867875"/>
            <a:ext cx="9793889" cy="99047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78" name="Arrow: Pentagon 77">
            <a:extLst>
              <a:ext uri="{FF2B5EF4-FFF2-40B4-BE49-F238E27FC236}">
                <a16:creationId xmlns:a16="http://schemas.microsoft.com/office/drawing/2014/main" id="{E1E82A5F-4132-B169-8FF8-53563BC8C3BF}"/>
              </a:ext>
            </a:extLst>
          </p:cNvPr>
          <p:cNvSpPr/>
          <p:nvPr/>
        </p:nvSpPr>
        <p:spPr>
          <a:xfrm>
            <a:off x="1205188" y="5887892"/>
            <a:ext cx="4260549" cy="970452"/>
          </a:xfrm>
          <a:prstGeom prst="homePlate">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innerShdw blurRad="63500" dist="50800">
              <a:prstClr val="black">
                <a:alpha val="50000"/>
              </a:prstClr>
            </a:inn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sz="4800" b="1" dirty="0" err="1">
                <a:solidFill>
                  <a:srgbClr val="0000CC"/>
                </a:solidFill>
                <a:latin typeface="Times New Roman" panose="02020603050405020304" pitchFamily="18" charset="0"/>
                <a:cs typeface="Times New Roman" panose="02020603050405020304" pitchFamily="18" charset="0"/>
              </a:rPr>
              <a:t>Đáp</a:t>
            </a:r>
            <a:r>
              <a:rPr lang="en-US" sz="4800" b="1" dirty="0">
                <a:solidFill>
                  <a:srgbClr val="0000CC"/>
                </a:solidFill>
                <a:latin typeface="Times New Roman" panose="02020603050405020304" pitchFamily="18" charset="0"/>
                <a:cs typeface="Times New Roman" panose="02020603050405020304" pitchFamily="18" charset="0"/>
              </a:rPr>
              <a:t> </a:t>
            </a:r>
            <a:r>
              <a:rPr lang="en-US" sz="4800" b="1" dirty="0" err="1">
                <a:solidFill>
                  <a:srgbClr val="0000CC"/>
                </a:solidFill>
                <a:latin typeface="Times New Roman" panose="02020603050405020304" pitchFamily="18" charset="0"/>
                <a:cs typeface="Times New Roman" panose="02020603050405020304" pitchFamily="18" charset="0"/>
              </a:rPr>
              <a:t>án</a:t>
            </a:r>
            <a:endParaRPr lang="en-US" sz="4800" b="1" dirty="0">
              <a:solidFill>
                <a:srgbClr val="0000CC"/>
              </a:solidFill>
              <a:latin typeface="Times New Roman" panose="02020603050405020304" pitchFamily="18" charset="0"/>
              <a:cs typeface="Times New Roman" panose="02020603050405020304" pitchFamily="18" charset="0"/>
            </a:endParaRPr>
          </a:p>
        </p:txBody>
      </p:sp>
      <p:sp>
        <p:nvSpPr>
          <p:cNvPr id="79" name="Rectangle 78">
            <a:extLst>
              <a:ext uri="{FF2B5EF4-FFF2-40B4-BE49-F238E27FC236}">
                <a16:creationId xmlns:a16="http://schemas.microsoft.com/office/drawing/2014/main" id="{FC82402B-3270-84A2-92AA-F45A9108DEFB}"/>
              </a:ext>
            </a:extLst>
          </p:cNvPr>
          <p:cNvSpPr/>
          <p:nvPr/>
        </p:nvSpPr>
        <p:spPr>
          <a:xfrm>
            <a:off x="6799524" y="5623925"/>
            <a:ext cx="1142412" cy="1446362"/>
          </a:xfrm>
          <a:prstGeom prst="rect">
            <a:avLst/>
          </a:prstGeom>
          <a:noFill/>
          <a:scene3d>
            <a:camera prst="orthographicFront"/>
            <a:lightRig rig="threePt" dir="t"/>
          </a:scene3d>
          <a:sp3d>
            <a:bevelT w="139700" h="139700" prst="divot"/>
          </a:sp3d>
        </p:spPr>
        <p:txBody>
          <a:bodyPr wrap="square" lIns="91428" tIns="45714" rIns="91428" bIns="45714">
            <a:spAutoFit/>
          </a:bodyPr>
          <a:lstStyle/>
          <a:p>
            <a:r>
              <a:rPr lang="en-US" altLang="vi-VN" sz="8799" b="1" dirty="0">
                <a:solidFill>
                  <a:srgbClr val="FF0000"/>
                </a:solidFill>
                <a:latin typeface="Rockwell Extra Bold" panose="02060903040505020403" pitchFamily="18" charset="0"/>
                <a:cs typeface="Times New Roman" panose="02020603050405020304" pitchFamily="18" charset="0"/>
              </a:rPr>
              <a:t>C</a:t>
            </a:r>
            <a:endParaRPr lang="en-US" altLang="vi-VN" sz="8799" dirty="0">
              <a:solidFill>
                <a:srgbClr val="FF0000"/>
              </a:solidFill>
              <a:latin typeface="Rockwell Extra Bold" panose="02060903040505020403" pitchFamily="18" charset="0"/>
              <a:cs typeface="Times New Roman" panose="02020603050405020304" pitchFamily="18" charset="0"/>
            </a:endParaRPr>
          </a:p>
        </p:txBody>
      </p:sp>
      <p:sp>
        <p:nvSpPr>
          <p:cNvPr id="2" name="Rectangle 6">
            <a:extLst>
              <a:ext uri="{FF2B5EF4-FFF2-40B4-BE49-F238E27FC236}">
                <a16:creationId xmlns:a16="http://schemas.microsoft.com/office/drawing/2014/main" id="{B570AADB-418D-71AF-021A-57D996BA9B42}"/>
              </a:ext>
            </a:extLst>
          </p:cNvPr>
          <p:cNvSpPr>
            <a:spLocks noChangeArrowheads="1"/>
          </p:cNvSpPr>
          <p:nvPr/>
        </p:nvSpPr>
        <p:spPr bwMode="auto">
          <a:xfrm>
            <a:off x="1108804" y="206508"/>
            <a:ext cx="8061638" cy="2554545"/>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None/>
            </a:pPr>
            <a:r>
              <a:rPr lang="vi-VN">
                <a:solidFill>
                  <a:srgbClr val="0033CC"/>
                </a:solidFill>
                <a:effectLst/>
                <a:latin typeface="Times New Roman" panose="02020603050405020304" pitchFamily="18" charset="0"/>
                <a:ea typeface="Times New Roman" panose="02020603050405020304" pitchFamily="18" charset="0"/>
              </a:rPr>
              <a:t>KOL là thuật ngữ viết tắt của </a:t>
            </a:r>
            <a:r>
              <a:rPr lang="en-US">
                <a:solidFill>
                  <a:srgbClr val="0033CC"/>
                </a:solidFill>
                <a:effectLst/>
                <a:latin typeface="Times New Roman" panose="02020603050405020304" pitchFamily="18" charset="0"/>
                <a:ea typeface="Times New Roman" panose="02020603050405020304" pitchFamily="18" charset="0"/>
              </a:rPr>
              <a:t>Key Opinion Leader </a:t>
            </a:r>
            <a:r>
              <a:rPr lang="vi-VN">
                <a:solidFill>
                  <a:srgbClr val="0033CC"/>
                </a:solidFill>
                <a:effectLst/>
                <a:latin typeface="Times New Roman" panose="02020603050405020304" pitchFamily="18" charset="0"/>
                <a:ea typeface="Times New Roman" panose="02020603050405020304" pitchFamily="18" charset="0"/>
              </a:rPr>
              <a:t>có nghĩa là </a:t>
            </a:r>
            <a:r>
              <a:rPr lang="vi-VN" i="1">
                <a:solidFill>
                  <a:srgbClr val="0033CC"/>
                </a:solidFill>
                <a:effectLst/>
                <a:latin typeface="Times New Roman" panose="02020603050405020304" pitchFamily="18" charset="0"/>
                <a:ea typeface="Times New Roman" panose="02020603050405020304" pitchFamily="18" charset="0"/>
              </a:rPr>
              <a:t>người dẫn dắt dư luận chủ chốt</a:t>
            </a:r>
            <a:r>
              <a:rPr lang="vi-VN">
                <a:solidFill>
                  <a:srgbClr val="0033CC"/>
                </a:solidFill>
                <a:effectLst/>
                <a:latin typeface="Times New Roman" panose="02020603050405020304" pitchFamily="18" charset="0"/>
                <a:ea typeface="Times New Roman" panose="02020603050405020304" pitchFamily="18" charset="0"/>
              </a:rPr>
              <a:t> hay </a:t>
            </a:r>
            <a:r>
              <a:rPr lang="vi-VN" i="1">
                <a:solidFill>
                  <a:srgbClr val="0033CC"/>
                </a:solidFill>
                <a:effectLst/>
                <a:latin typeface="Times New Roman" panose="02020603050405020304" pitchFamily="18" charset="0"/>
                <a:ea typeface="Times New Roman" panose="02020603050405020304" pitchFamily="18" charset="0"/>
              </a:rPr>
              <a:t>người có ảnh hưởng.</a:t>
            </a:r>
            <a:r>
              <a:rPr lang="vi-VN">
                <a:solidFill>
                  <a:srgbClr val="0033CC"/>
                </a:solidFill>
                <a:effectLst/>
                <a:latin typeface="Times New Roman" panose="02020603050405020304" pitchFamily="18" charset="0"/>
                <a:ea typeface="Times New Roman" panose="02020603050405020304" pitchFamily="18" charset="0"/>
              </a:rPr>
              <a:t> Khi em thấy một KOL quảng cáo sản phẩm trên mạng, em sẽ ứng xử thế nào?</a:t>
            </a:r>
            <a:endParaRPr lang="en-US">
              <a:solidFill>
                <a:srgbClr val="0033CC"/>
              </a:solidFill>
              <a:effectLst/>
              <a:latin typeface="Times New Roman" panose="02020603050405020304" pitchFamily="18" charset="0"/>
              <a:ea typeface="Times New Roman" panose="02020603050405020304" pitchFamily="18" charset="0"/>
            </a:endParaRPr>
          </a:p>
        </p:txBody>
      </p:sp>
      <p:sp>
        <p:nvSpPr>
          <p:cNvPr id="6" name="Action Button: Go Forward or Next 5">
            <a:hlinkClick r:id="" action="ppaction://hlinkshowjump?jump=nextslide" highlightClick="1"/>
            <a:extLst>
              <a:ext uri="{FF2B5EF4-FFF2-40B4-BE49-F238E27FC236}">
                <a16:creationId xmlns:a16="http://schemas.microsoft.com/office/drawing/2014/main" id="{E28BF157-F331-06F4-70B0-B0E62248B87A}"/>
              </a:ext>
            </a:extLst>
          </p:cNvPr>
          <p:cNvSpPr/>
          <p:nvPr/>
        </p:nvSpPr>
        <p:spPr>
          <a:xfrm>
            <a:off x="9874424" y="5887892"/>
            <a:ext cx="954974" cy="802537"/>
          </a:xfrm>
          <a:prstGeom prst="actionButtonForwardNex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30D0CE3F-B30B-145D-AEDD-69BDACBF4F24}"/>
              </a:ext>
            </a:extLst>
          </p:cNvPr>
          <p:cNvSpPr/>
          <p:nvPr/>
        </p:nvSpPr>
        <p:spPr>
          <a:xfrm>
            <a:off x="9295189" y="1241"/>
            <a:ext cx="2895223" cy="457140"/>
          </a:xfrm>
          <a:prstGeom prst="rect">
            <a:avLst/>
          </a:prstGeom>
          <a:solidFill>
            <a:sysClr val="window" lastClr="FFFFFF"/>
          </a:solidFill>
          <a:ln w="25400" cap="flat" cmpd="sng" algn="ctr">
            <a:solidFill>
              <a:srgbClr val="C0504D"/>
            </a:solidFill>
            <a:prstDash val="solid"/>
          </a:ln>
          <a:effectLst/>
        </p:spPr>
        <p:txBody>
          <a:bodyPr anchor="ctr"/>
          <a:lstStyle/>
          <a:p>
            <a:pPr algn="ctr" defTabSz="914309">
              <a:buClrTx/>
              <a:defRPr/>
            </a:pPr>
            <a:r>
              <a:rPr lang="en-US" sz="2400">
                <a:latin typeface="Tahoma" pitchFamily="34" charset="0"/>
                <a:ea typeface="+mn-ea"/>
                <a:cs typeface="Tahoma" pitchFamily="34" charset="0"/>
              </a:rPr>
              <a:t>Hết giờ</a:t>
            </a:r>
          </a:p>
        </p:txBody>
      </p:sp>
      <p:sp>
        <p:nvSpPr>
          <p:cNvPr id="8" name="Rectangle 7">
            <a:extLst>
              <a:ext uri="{FF2B5EF4-FFF2-40B4-BE49-F238E27FC236}">
                <a16:creationId xmlns:a16="http://schemas.microsoft.com/office/drawing/2014/main" id="{0D186F42-6CEE-4FDD-793C-64FC99E6778E}"/>
              </a:ext>
            </a:extLst>
          </p:cNvPr>
          <p:cNvSpPr/>
          <p:nvPr/>
        </p:nvSpPr>
        <p:spPr>
          <a:xfrm>
            <a:off x="9295189" y="534571"/>
            <a:ext cx="2895223" cy="990471"/>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defTabSz="914309">
              <a:buClrTx/>
              <a:defRPr/>
            </a:pPr>
            <a:endParaRPr lang="en-US" sz="1800">
              <a:solidFill>
                <a:prstClr val="white"/>
              </a:solidFill>
              <a:latin typeface="Calibri"/>
              <a:ea typeface="+mn-ea"/>
              <a:cs typeface="+mn-cs"/>
            </a:endParaRPr>
          </a:p>
        </p:txBody>
      </p:sp>
      <p:sp>
        <p:nvSpPr>
          <p:cNvPr id="12" name="TextBox 7">
            <a:extLst>
              <a:ext uri="{FF2B5EF4-FFF2-40B4-BE49-F238E27FC236}">
                <a16:creationId xmlns:a16="http://schemas.microsoft.com/office/drawing/2014/main" id="{D2D6C769-D78C-33CC-911B-A5AF0480F6A2}"/>
              </a:ext>
            </a:extLst>
          </p:cNvPr>
          <p:cNvSpPr txBox="1">
            <a:spLocks noChangeArrowheads="1"/>
          </p:cNvSpPr>
          <p:nvPr/>
        </p:nvSpPr>
        <p:spPr bwMode="auto">
          <a:xfrm>
            <a:off x="10382486" y="493302"/>
            <a:ext cx="304760" cy="92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5399">
                <a:solidFill>
                  <a:prstClr val="white"/>
                </a:solidFill>
                <a:latin typeface="Calibri" panose="020F0502020204030204" pitchFamily="34" charset="0"/>
              </a:rPr>
              <a:t>:</a:t>
            </a:r>
          </a:p>
        </p:txBody>
      </p:sp>
      <p:sp>
        <p:nvSpPr>
          <p:cNvPr id="83" name="Rounded Rectangle 192">
            <a:extLst>
              <a:ext uri="{FF2B5EF4-FFF2-40B4-BE49-F238E27FC236}">
                <a16:creationId xmlns:a16="http://schemas.microsoft.com/office/drawing/2014/main" id="{8AFEDF8E-079A-AF95-18BA-5A405CA46BD4}"/>
              </a:ext>
            </a:extLst>
          </p:cNvPr>
          <p:cNvSpPr/>
          <p:nvPr/>
        </p:nvSpPr>
        <p:spPr>
          <a:xfrm>
            <a:off x="9523759" y="610761"/>
            <a:ext cx="91428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0</a:t>
            </a:r>
          </a:p>
        </p:txBody>
      </p:sp>
      <p:sp>
        <p:nvSpPr>
          <p:cNvPr id="84" name="Rectangle 83">
            <a:extLst>
              <a:ext uri="{FF2B5EF4-FFF2-40B4-BE49-F238E27FC236}">
                <a16:creationId xmlns:a16="http://schemas.microsoft.com/office/drawing/2014/main" id="{7449692D-3FF4-82EE-48EA-16C185C588A1}"/>
              </a:ext>
            </a:extLst>
          </p:cNvPr>
          <p:cNvSpPr/>
          <p:nvPr/>
        </p:nvSpPr>
        <p:spPr>
          <a:xfrm>
            <a:off x="9295189" y="1241"/>
            <a:ext cx="2895223" cy="457140"/>
          </a:xfrm>
          <a:prstGeom prst="rect">
            <a:avLst/>
          </a:prstGeom>
          <a:solidFill>
            <a:sysClr val="window" lastClr="FFFFFF"/>
          </a:solidFill>
          <a:ln w="25400" cap="flat" cmpd="sng" algn="ctr">
            <a:solidFill>
              <a:srgbClr val="C0504D"/>
            </a:solidFill>
            <a:prstDash val="solid"/>
          </a:ln>
          <a:effectLst/>
        </p:spPr>
        <p:txBody>
          <a:bodyPr anchor="ctr"/>
          <a:lstStyle/>
          <a:p>
            <a:pPr algn="ctr" defTabSz="914309">
              <a:buClrTx/>
              <a:defRPr/>
            </a:pPr>
            <a:r>
              <a:rPr lang="en-US" sz="2200">
                <a:solidFill>
                  <a:srgbClr val="FF0000"/>
                </a:solidFill>
                <a:latin typeface="Tahoma" pitchFamily="34" charset="0"/>
                <a:ea typeface="+mn-ea"/>
                <a:cs typeface="Tahoma" pitchFamily="34" charset="0"/>
              </a:rPr>
              <a:t>Thời gian còn lại ...</a:t>
            </a:r>
          </a:p>
        </p:txBody>
      </p:sp>
      <p:sp>
        <p:nvSpPr>
          <p:cNvPr id="85" name="Rectangle 84">
            <a:extLst>
              <a:ext uri="{FF2B5EF4-FFF2-40B4-BE49-F238E27FC236}">
                <a16:creationId xmlns:a16="http://schemas.microsoft.com/office/drawing/2014/main" id="{74277ADB-1D72-039E-1920-8730297E6016}"/>
              </a:ext>
            </a:extLst>
          </p:cNvPr>
          <p:cNvSpPr/>
          <p:nvPr/>
        </p:nvSpPr>
        <p:spPr>
          <a:xfrm>
            <a:off x="9295189" y="1241"/>
            <a:ext cx="2895223" cy="457140"/>
          </a:xfrm>
          <a:prstGeom prst="rect">
            <a:avLst/>
          </a:prstGeom>
          <a:solidFill>
            <a:srgbClr val="F79646"/>
          </a:solidFill>
          <a:ln w="25400" cap="flat" cmpd="sng" algn="ctr">
            <a:solidFill>
              <a:srgbClr val="F79646">
                <a:shade val="50000"/>
              </a:srgbClr>
            </a:solidFill>
            <a:prstDash val="solid"/>
          </a:ln>
          <a:effectLst/>
        </p:spPr>
        <p:txBody>
          <a:bodyPr anchor="ctr"/>
          <a:lstStyle/>
          <a:p>
            <a:pPr algn="ctr" defTabSz="914309">
              <a:buClrTx/>
              <a:defRPr/>
            </a:pPr>
            <a:r>
              <a:rPr lang="en-US" sz="2400">
                <a:solidFill>
                  <a:srgbClr val="FFFFFF"/>
                </a:solidFill>
                <a:latin typeface="Tahoma" pitchFamily="34" charset="0"/>
                <a:ea typeface="+mn-ea"/>
                <a:cs typeface="Tahoma" pitchFamily="34" charset="0"/>
              </a:rPr>
              <a:t>Bắt đầu tính giờ</a:t>
            </a:r>
          </a:p>
        </p:txBody>
      </p:sp>
      <p:sp>
        <p:nvSpPr>
          <p:cNvPr id="86" name="Rounded Rectangle 196">
            <a:extLst>
              <a:ext uri="{FF2B5EF4-FFF2-40B4-BE49-F238E27FC236}">
                <a16:creationId xmlns:a16="http://schemas.microsoft.com/office/drawing/2014/main" id="{5A5C9E0B-4957-A27A-E75F-B625BFD7512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00</a:t>
            </a:r>
          </a:p>
        </p:txBody>
      </p:sp>
      <p:sp>
        <p:nvSpPr>
          <p:cNvPr id="87" name="Rounded Rectangle 197">
            <a:extLst>
              <a:ext uri="{FF2B5EF4-FFF2-40B4-BE49-F238E27FC236}">
                <a16:creationId xmlns:a16="http://schemas.microsoft.com/office/drawing/2014/main" id="{F585E7A6-96E5-E970-4C5B-8EEBB07F2F5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59</a:t>
            </a:r>
          </a:p>
        </p:txBody>
      </p:sp>
      <p:sp>
        <p:nvSpPr>
          <p:cNvPr id="88" name="Rounded Rectangle 198">
            <a:extLst>
              <a:ext uri="{FF2B5EF4-FFF2-40B4-BE49-F238E27FC236}">
                <a16:creationId xmlns:a16="http://schemas.microsoft.com/office/drawing/2014/main" id="{A4DEAC9D-D879-6386-BBB1-7CBC8DF8481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58</a:t>
            </a:r>
          </a:p>
        </p:txBody>
      </p:sp>
      <p:sp>
        <p:nvSpPr>
          <p:cNvPr id="89" name="Rounded Rectangle 199">
            <a:extLst>
              <a:ext uri="{FF2B5EF4-FFF2-40B4-BE49-F238E27FC236}">
                <a16:creationId xmlns:a16="http://schemas.microsoft.com/office/drawing/2014/main" id="{9B6308AC-9645-8923-1355-187EFC804F78}"/>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57</a:t>
            </a:r>
          </a:p>
        </p:txBody>
      </p:sp>
      <p:sp>
        <p:nvSpPr>
          <p:cNvPr id="90" name="Rounded Rectangle 200">
            <a:extLst>
              <a:ext uri="{FF2B5EF4-FFF2-40B4-BE49-F238E27FC236}">
                <a16:creationId xmlns:a16="http://schemas.microsoft.com/office/drawing/2014/main" id="{74210B6D-19AD-7D11-DD20-4560D63799DA}"/>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56</a:t>
            </a:r>
          </a:p>
        </p:txBody>
      </p:sp>
      <p:sp>
        <p:nvSpPr>
          <p:cNvPr id="91" name="Rounded Rectangle 201">
            <a:extLst>
              <a:ext uri="{FF2B5EF4-FFF2-40B4-BE49-F238E27FC236}">
                <a16:creationId xmlns:a16="http://schemas.microsoft.com/office/drawing/2014/main" id="{B3CCC6BF-BA02-22E9-A446-4A61CA7CE9CF}"/>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55</a:t>
            </a:r>
          </a:p>
        </p:txBody>
      </p:sp>
      <p:sp>
        <p:nvSpPr>
          <p:cNvPr id="92" name="Rounded Rectangle 202">
            <a:extLst>
              <a:ext uri="{FF2B5EF4-FFF2-40B4-BE49-F238E27FC236}">
                <a16:creationId xmlns:a16="http://schemas.microsoft.com/office/drawing/2014/main" id="{696E20E8-6F5B-EEE4-EC3F-32431C1E3ED4}"/>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54</a:t>
            </a:r>
          </a:p>
        </p:txBody>
      </p:sp>
      <p:sp>
        <p:nvSpPr>
          <p:cNvPr id="93" name="Rounded Rectangle 203">
            <a:extLst>
              <a:ext uri="{FF2B5EF4-FFF2-40B4-BE49-F238E27FC236}">
                <a16:creationId xmlns:a16="http://schemas.microsoft.com/office/drawing/2014/main" id="{30A0FA43-CB9A-1618-1B5D-F1485C15062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53</a:t>
            </a:r>
          </a:p>
        </p:txBody>
      </p:sp>
      <p:sp>
        <p:nvSpPr>
          <p:cNvPr id="94" name="Rounded Rectangle 204">
            <a:extLst>
              <a:ext uri="{FF2B5EF4-FFF2-40B4-BE49-F238E27FC236}">
                <a16:creationId xmlns:a16="http://schemas.microsoft.com/office/drawing/2014/main" id="{A9C75DE2-4479-E84C-588B-DD370355A7D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52</a:t>
            </a:r>
          </a:p>
        </p:txBody>
      </p:sp>
      <p:sp>
        <p:nvSpPr>
          <p:cNvPr id="95" name="Rounded Rectangle 205">
            <a:extLst>
              <a:ext uri="{FF2B5EF4-FFF2-40B4-BE49-F238E27FC236}">
                <a16:creationId xmlns:a16="http://schemas.microsoft.com/office/drawing/2014/main" id="{8D4C3F21-C16D-2A1B-A04F-0EE96D5974C6}"/>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51</a:t>
            </a:r>
          </a:p>
        </p:txBody>
      </p:sp>
      <p:sp>
        <p:nvSpPr>
          <p:cNvPr id="96" name="Rounded Rectangle 206">
            <a:extLst>
              <a:ext uri="{FF2B5EF4-FFF2-40B4-BE49-F238E27FC236}">
                <a16:creationId xmlns:a16="http://schemas.microsoft.com/office/drawing/2014/main" id="{4C84B8E5-871F-659E-2BA2-67DDAE22297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50</a:t>
            </a:r>
          </a:p>
        </p:txBody>
      </p:sp>
      <p:sp>
        <p:nvSpPr>
          <p:cNvPr id="97" name="Rounded Rectangle 207">
            <a:extLst>
              <a:ext uri="{FF2B5EF4-FFF2-40B4-BE49-F238E27FC236}">
                <a16:creationId xmlns:a16="http://schemas.microsoft.com/office/drawing/2014/main" id="{4D01A1CE-C087-4F00-B9C1-73778471920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49</a:t>
            </a:r>
          </a:p>
        </p:txBody>
      </p:sp>
      <p:sp>
        <p:nvSpPr>
          <p:cNvPr id="98" name="Rounded Rectangle 209">
            <a:extLst>
              <a:ext uri="{FF2B5EF4-FFF2-40B4-BE49-F238E27FC236}">
                <a16:creationId xmlns:a16="http://schemas.microsoft.com/office/drawing/2014/main" id="{9D43C9E4-0E38-A883-89B5-70D1B9CE267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48</a:t>
            </a:r>
          </a:p>
        </p:txBody>
      </p:sp>
      <p:sp>
        <p:nvSpPr>
          <p:cNvPr id="99" name="Rounded Rectangle 210">
            <a:extLst>
              <a:ext uri="{FF2B5EF4-FFF2-40B4-BE49-F238E27FC236}">
                <a16:creationId xmlns:a16="http://schemas.microsoft.com/office/drawing/2014/main" id="{FA2E5C17-D951-5EF7-3490-1C2B2217603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47</a:t>
            </a:r>
          </a:p>
        </p:txBody>
      </p:sp>
      <p:sp>
        <p:nvSpPr>
          <p:cNvPr id="100" name="Rounded Rectangle 211">
            <a:extLst>
              <a:ext uri="{FF2B5EF4-FFF2-40B4-BE49-F238E27FC236}">
                <a16:creationId xmlns:a16="http://schemas.microsoft.com/office/drawing/2014/main" id="{C7F414F2-4A66-E56D-D09E-8DA39346E81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46</a:t>
            </a:r>
          </a:p>
        </p:txBody>
      </p:sp>
      <p:sp>
        <p:nvSpPr>
          <p:cNvPr id="101" name="Rounded Rectangle 212">
            <a:extLst>
              <a:ext uri="{FF2B5EF4-FFF2-40B4-BE49-F238E27FC236}">
                <a16:creationId xmlns:a16="http://schemas.microsoft.com/office/drawing/2014/main" id="{9B3DC4DB-7004-2C05-0A14-2095E10BD67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45</a:t>
            </a:r>
          </a:p>
        </p:txBody>
      </p:sp>
      <p:sp>
        <p:nvSpPr>
          <p:cNvPr id="102" name="Rounded Rectangle 213">
            <a:extLst>
              <a:ext uri="{FF2B5EF4-FFF2-40B4-BE49-F238E27FC236}">
                <a16:creationId xmlns:a16="http://schemas.microsoft.com/office/drawing/2014/main" id="{97F66222-D866-B95D-F255-570A73F6D34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44</a:t>
            </a:r>
          </a:p>
        </p:txBody>
      </p:sp>
      <p:sp>
        <p:nvSpPr>
          <p:cNvPr id="103" name="Rounded Rectangle 214">
            <a:extLst>
              <a:ext uri="{FF2B5EF4-FFF2-40B4-BE49-F238E27FC236}">
                <a16:creationId xmlns:a16="http://schemas.microsoft.com/office/drawing/2014/main" id="{6704E310-966C-1B55-95E6-0429C800FD8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43</a:t>
            </a:r>
          </a:p>
        </p:txBody>
      </p:sp>
      <p:sp>
        <p:nvSpPr>
          <p:cNvPr id="104" name="Rounded Rectangle 215">
            <a:extLst>
              <a:ext uri="{FF2B5EF4-FFF2-40B4-BE49-F238E27FC236}">
                <a16:creationId xmlns:a16="http://schemas.microsoft.com/office/drawing/2014/main" id="{8F91B652-5F0D-8099-225F-F2F312DEDD46}"/>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42</a:t>
            </a:r>
          </a:p>
        </p:txBody>
      </p:sp>
      <p:sp>
        <p:nvSpPr>
          <p:cNvPr id="105" name="Rounded Rectangle 216">
            <a:extLst>
              <a:ext uri="{FF2B5EF4-FFF2-40B4-BE49-F238E27FC236}">
                <a16:creationId xmlns:a16="http://schemas.microsoft.com/office/drawing/2014/main" id="{1D7F75F8-1877-B56E-C28F-90F3FCC3F8E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41</a:t>
            </a:r>
          </a:p>
        </p:txBody>
      </p:sp>
      <p:sp>
        <p:nvSpPr>
          <p:cNvPr id="106" name="Rounded Rectangle 217">
            <a:extLst>
              <a:ext uri="{FF2B5EF4-FFF2-40B4-BE49-F238E27FC236}">
                <a16:creationId xmlns:a16="http://schemas.microsoft.com/office/drawing/2014/main" id="{06701A4E-7B37-58D8-9A3D-B6672828ED6F}"/>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40</a:t>
            </a:r>
          </a:p>
        </p:txBody>
      </p:sp>
      <p:sp>
        <p:nvSpPr>
          <p:cNvPr id="107" name="Rounded Rectangle 218">
            <a:extLst>
              <a:ext uri="{FF2B5EF4-FFF2-40B4-BE49-F238E27FC236}">
                <a16:creationId xmlns:a16="http://schemas.microsoft.com/office/drawing/2014/main" id="{A74FCF2F-20FB-8976-B02A-09AC47CA1B4B}"/>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39</a:t>
            </a:r>
          </a:p>
        </p:txBody>
      </p:sp>
      <p:sp>
        <p:nvSpPr>
          <p:cNvPr id="108" name="Rounded Rectangle 219">
            <a:extLst>
              <a:ext uri="{FF2B5EF4-FFF2-40B4-BE49-F238E27FC236}">
                <a16:creationId xmlns:a16="http://schemas.microsoft.com/office/drawing/2014/main" id="{F5083466-2AE6-8069-5AF4-DB000F5CAEEE}"/>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38</a:t>
            </a:r>
          </a:p>
        </p:txBody>
      </p:sp>
      <p:sp>
        <p:nvSpPr>
          <p:cNvPr id="109" name="Rounded Rectangle 220">
            <a:extLst>
              <a:ext uri="{FF2B5EF4-FFF2-40B4-BE49-F238E27FC236}">
                <a16:creationId xmlns:a16="http://schemas.microsoft.com/office/drawing/2014/main" id="{45BB97A3-ABB0-6EA7-1459-5D3E57AC2844}"/>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37</a:t>
            </a:r>
          </a:p>
        </p:txBody>
      </p:sp>
      <p:sp>
        <p:nvSpPr>
          <p:cNvPr id="110" name="Rounded Rectangle 221">
            <a:extLst>
              <a:ext uri="{FF2B5EF4-FFF2-40B4-BE49-F238E27FC236}">
                <a16:creationId xmlns:a16="http://schemas.microsoft.com/office/drawing/2014/main" id="{7C9BB5F7-C0FB-4D7C-3676-2467FD35BC3A}"/>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36</a:t>
            </a:r>
          </a:p>
        </p:txBody>
      </p:sp>
      <p:sp>
        <p:nvSpPr>
          <p:cNvPr id="111" name="Rounded Rectangle 222">
            <a:extLst>
              <a:ext uri="{FF2B5EF4-FFF2-40B4-BE49-F238E27FC236}">
                <a16:creationId xmlns:a16="http://schemas.microsoft.com/office/drawing/2014/main" id="{2678A10A-1B4F-8E0E-2DBB-06D39E62681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35</a:t>
            </a:r>
          </a:p>
        </p:txBody>
      </p:sp>
      <p:sp>
        <p:nvSpPr>
          <p:cNvPr id="112" name="Rounded Rectangle 223">
            <a:extLst>
              <a:ext uri="{FF2B5EF4-FFF2-40B4-BE49-F238E27FC236}">
                <a16:creationId xmlns:a16="http://schemas.microsoft.com/office/drawing/2014/main" id="{E6BA80D8-77DF-73DF-5D22-2A934004807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34</a:t>
            </a:r>
          </a:p>
        </p:txBody>
      </p:sp>
      <p:sp>
        <p:nvSpPr>
          <p:cNvPr id="113" name="Rounded Rectangle 224">
            <a:extLst>
              <a:ext uri="{FF2B5EF4-FFF2-40B4-BE49-F238E27FC236}">
                <a16:creationId xmlns:a16="http://schemas.microsoft.com/office/drawing/2014/main" id="{4191CC18-350A-6EA2-CBF2-0A0CCB8E723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33</a:t>
            </a:r>
          </a:p>
        </p:txBody>
      </p:sp>
      <p:sp>
        <p:nvSpPr>
          <p:cNvPr id="114" name="Rounded Rectangle 225">
            <a:extLst>
              <a:ext uri="{FF2B5EF4-FFF2-40B4-BE49-F238E27FC236}">
                <a16:creationId xmlns:a16="http://schemas.microsoft.com/office/drawing/2014/main" id="{CF797373-642B-F25A-6A1A-289FE134083F}"/>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32</a:t>
            </a:r>
          </a:p>
        </p:txBody>
      </p:sp>
      <p:sp>
        <p:nvSpPr>
          <p:cNvPr id="115" name="Rounded Rectangle 226">
            <a:extLst>
              <a:ext uri="{FF2B5EF4-FFF2-40B4-BE49-F238E27FC236}">
                <a16:creationId xmlns:a16="http://schemas.microsoft.com/office/drawing/2014/main" id="{49BD126D-065D-7787-426A-022A998D6A78}"/>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31</a:t>
            </a:r>
          </a:p>
        </p:txBody>
      </p:sp>
      <p:sp>
        <p:nvSpPr>
          <p:cNvPr id="116" name="Rounded Rectangle 227">
            <a:extLst>
              <a:ext uri="{FF2B5EF4-FFF2-40B4-BE49-F238E27FC236}">
                <a16:creationId xmlns:a16="http://schemas.microsoft.com/office/drawing/2014/main" id="{881F0002-93FB-2FCB-56C6-C151062F8B04}"/>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30</a:t>
            </a:r>
          </a:p>
        </p:txBody>
      </p:sp>
      <p:sp>
        <p:nvSpPr>
          <p:cNvPr id="117" name="Rounded Rectangle 228">
            <a:extLst>
              <a:ext uri="{FF2B5EF4-FFF2-40B4-BE49-F238E27FC236}">
                <a16:creationId xmlns:a16="http://schemas.microsoft.com/office/drawing/2014/main" id="{7E22AA83-DC27-0B17-BD18-3F7504B9EC6B}"/>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29</a:t>
            </a:r>
          </a:p>
        </p:txBody>
      </p:sp>
      <p:sp>
        <p:nvSpPr>
          <p:cNvPr id="118" name="Rounded Rectangle 229">
            <a:extLst>
              <a:ext uri="{FF2B5EF4-FFF2-40B4-BE49-F238E27FC236}">
                <a16:creationId xmlns:a16="http://schemas.microsoft.com/office/drawing/2014/main" id="{7F946F6D-A777-4A0B-308F-B99AE023271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28</a:t>
            </a:r>
          </a:p>
        </p:txBody>
      </p:sp>
      <p:sp>
        <p:nvSpPr>
          <p:cNvPr id="119" name="Rounded Rectangle 230">
            <a:extLst>
              <a:ext uri="{FF2B5EF4-FFF2-40B4-BE49-F238E27FC236}">
                <a16:creationId xmlns:a16="http://schemas.microsoft.com/office/drawing/2014/main" id="{230E6060-9718-05E9-95DE-25FC44C44F0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27</a:t>
            </a:r>
          </a:p>
        </p:txBody>
      </p:sp>
      <p:sp>
        <p:nvSpPr>
          <p:cNvPr id="120" name="Rounded Rectangle 231">
            <a:extLst>
              <a:ext uri="{FF2B5EF4-FFF2-40B4-BE49-F238E27FC236}">
                <a16:creationId xmlns:a16="http://schemas.microsoft.com/office/drawing/2014/main" id="{7DAFE701-F36E-632E-75B5-F31169087FD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26</a:t>
            </a:r>
          </a:p>
        </p:txBody>
      </p:sp>
      <p:sp>
        <p:nvSpPr>
          <p:cNvPr id="121" name="Rounded Rectangle 232">
            <a:extLst>
              <a:ext uri="{FF2B5EF4-FFF2-40B4-BE49-F238E27FC236}">
                <a16:creationId xmlns:a16="http://schemas.microsoft.com/office/drawing/2014/main" id="{13BAE25C-E645-9BE8-B1E4-FD17F95C6E9A}"/>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25</a:t>
            </a:r>
          </a:p>
        </p:txBody>
      </p:sp>
      <p:sp>
        <p:nvSpPr>
          <p:cNvPr id="122" name="Rounded Rectangle 233">
            <a:extLst>
              <a:ext uri="{FF2B5EF4-FFF2-40B4-BE49-F238E27FC236}">
                <a16:creationId xmlns:a16="http://schemas.microsoft.com/office/drawing/2014/main" id="{A2D135EF-3D75-EF33-68BE-89788AD7E4F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24</a:t>
            </a:r>
          </a:p>
        </p:txBody>
      </p:sp>
      <p:sp>
        <p:nvSpPr>
          <p:cNvPr id="123" name="Rounded Rectangle 234">
            <a:extLst>
              <a:ext uri="{FF2B5EF4-FFF2-40B4-BE49-F238E27FC236}">
                <a16:creationId xmlns:a16="http://schemas.microsoft.com/office/drawing/2014/main" id="{EE6F21FB-51E7-76B1-CE35-4DFFDC719A0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23</a:t>
            </a:r>
          </a:p>
        </p:txBody>
      </p:sp>
      <p:sp>
        <p:nvSpPr>
          <p:cNvPr id="124" name="Rounded Rectangle 235">
            <a:extLst>
              <a:ext uri="{FF2B5EF4-FFF2-40B4-BE49-F238E27FC236}">
                <a16:creationId xmlns:a16="http://schemas.microsoft.com/office/drawing/2014/main" id="{AAB85EEE-A2B0-3DA3-6F43-36CD251D00C9}"/>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22</a:t>
            </a:r>
          </a:p>
        </p:txBody>
      </p:sp>
      <p:sp>
        <p:nvSpPr>
          <p:cNvPr id="125" name="Rounded Rectangle 236">
            <a:extLst>
              <a:ext uri="{FF2B5EF4-FFF2-40B4-BE49-F238E27FC236}">
                <a16:creationId xmlns:a16="http://schemas.microsoft.com/office/drawing/2014/main" id="{E76F1AFC-157C-4A9E-B209-0F8FE48D1B6E}"/>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21</a:t>
            </a:r>
          </a:p>
        </p:txBody>
      </p:sp>
      <p:sp>
        <p:nvSpPr>
          <p:cNvPr id="126" name="Rounded Rectangle 237">
            <a:extLst>
              <a:ext uri="{FF2B5EF4-FFF2-40B4-BE49-F238E27FC236}">
                <a16:creationId xmlns:a16="http://schemas.microsoft.com/office/drawing/2014/main" id="{E426ABF8-1ACC-B60A-B03D-362E8E62F1AD}"/>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20</a:t>
            </a:r>
          </a:p>
        </p:txBody>
      </p:sp>
      <p:sp>
        <p:nvSpPr>
          <p:cNvPr id="127" name="Rounded Rectangle 238">
            <a:extLst>
              <a:ext uri="{FF2B5EF4-FFF2-40B4-BE49-F238E27FC236}">
                <a16:creationId xmlns:a16="http://schemas.microsoft.com/office/drawing/2014/main" id="{CB3E4032-19AE-854B-5D37-8B9932B7974B}"/>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19</a:t>
            </a:r>
          </a:p>
        </p:txBody>
      </p:sp>
      <p:sp>
        <p:nvSpPr>
          <p:cNvPr id="128" name="Rounded Rectangle 239">
            <a:extLst>
              <a:ext uri="{FF2B5EF4-FFF2-40B4-BE49-F238E27FC236}">
                <a16:creationId xmlns:a16="http://schemas.microsoft.com/office/drawing/2014/main" id="{DB4948C9-A4A7-E737-5493-196F7E87650F}"/>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18</a:t>
            </a:r>
          </a:p>
        </p:txBody>
      </p:sp>
      <p:sp>
        <p:nvSpPr>
          <p:cNvPr id="129" name="Rounded Rectangle 240">
            <a:extLst>
              <a:ext uri="{FF2B5EF4-FFF2-40B4-BE49-F238E27FC236}">
                <a16:creationId xmlns:a16="http://schemas.microsoft.com/office/drawing/2014/main" id="{55F29524-CA0B-32CE-ED9C-08C9157E9164}"/>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17</a:t>
            </a:r>
          </a:p>
        </p:txBody>
      </p:sp>
      <p:sp>
        <p:nvSpPr>
          <p:cNvPr id="130" name="Rounded Rectangle 241">
            <a:extLst>
              <a:ext uri="{FF2B5EF4-FFF2-40B4-BE49-F238E27FC236}">
                <a16:creationId xmlns:a16="http://schemas.microsoft.com/office/drawing/2014/main" id="{FF1EBAB2-CFEF-B21E-B90A-38CB848CE738}"/>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16</a:t>
            </a:r>
          </a:p>
        </p:txBody>
      </p:sp>
      <p:sp>
        <p:nvSpPr>
          <p:cNvPr id="131" name="Rounded Rectangle 242">
            <a:extLst>
              <a:ext uri="{FF2B5EF4-FFF2-40B4-BE49-F238E27FC236}">
                <a16:creationId xmlns:a16="http://schemas.microsoft.com/office/drawing/2014/main" id="{C580F31C-3B3A-930F-739F-303BB90B5439}"/>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15</a:t>
            </a:r>
          </a:p>
        </p:txBody>
      </p:sp>
      <p:sp>
        <p:nvSpPr>
          <p:cNvPr id="132" name="Rounded Rectangle 243">
            <a:extLst>
              <a:ext uri="{FF2B5EF4-FFF2-40B4-BE49-F238E27FC236}">
                <a16:creationId xmlns:a16="http://schemas.microsoft.com/office/drawing/2014/main" id="{1EFA0D80-5F59-8268-6CDC-032F360FC099}"/>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14</a:t>
            </a:r>
          </a:p>
        </p:txBody>
      </p:sp>
      <p:sp>
        <p:nvSpPr>
          <p:cNvPr id="133" name="Rounded Rectangle 244">
            <a:extLst>
              <a:ext uri="{FF2B5EF4-FFF2-40B4-BE49-F238E27FC236}">
                <a16:creationId xmlns:a16="http://schemas.microsoft.com/office/drawing/2014/main" id="{7637FE12-1735-0F07-5BE8-7274BB3A1DAE}"/>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13</a:t>
            </a:r>
          </a:p>
        </p:txBody>
      </p:sp>
      <p:sp>
        <p:nvSpPr>
          <p:cNvPr id="134" name="Rounded Rectangle 245">
            <a:extLst>
              <a:ext uri="{FF2B5EF4-FFF2-40B4-BE49-F238E27FC236}">
                <a16:creationId xmlns:a16="http://schemas.microsoft.com/office/drawing/2014/main" id="{C62C351D-8538-2230-B09F-661FC4E00536}"/>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12</a:t>
            </a:r>
          </a:p>
        </p:txBody>
      </p:sp>
      <p:sp>
        <p:nvSpPr>
          <p:cNvPr id="135" name="Rounded Rectangle 246">
            <a:extLst>
              <a:ext uri="{FF2B5EF4-FFF2-40B4-BE49-F238E27FC236}">
                <a16:creationId xmlns:a16="http://schemas.microsoft.com/office/drawing/2014/main" id="{A4FBB8EE-E280-3548-35D1-D54D28682362}"/>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11</a:t>
            </a:r>
          </a:p>
        </p:txBody>
      </p:sp>
      <p:sp>
        <p:nvSpPr>
          <p:cNvPr id="136" name="Rounded Rectangle 247">
            <a:extLst>
              <a:ext uri="{FF2B5EF4-FFF2-40B4-BE49-F238E27FC236}">
                <a16:creationId xmlns:a16="http://schemas.microsoft.com/office/drawing/2014/main" id="{4F672AE2-5B6E-0C4A-929C-D602B039CF90}"/>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10</a:t>
            </a:r>
          </a:p>
        </p:txBody>
      </p:sp>
      <p:sp>
        <p:nvSpPr>
          <p:cNvPr id="137" name="Rounded Rectangle 248">
            <a:extLst>
              <a:ext uri="{FF2B5EF4-FFF2-40B4-BE49-F238E27FC236}">
                <a16:creationId xmlns:a16="http://schemas.microsoft.com/office/drawing/2014/main" id="{1CE23ED3-7A0A-EE7F-FC11-5B894C16786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09</a:t>
            </a:r>
          </a:p>
        </p:txBody>
      </p:sp>
      <p:sp>
        <p:nvSpPr>
          <p:cNvPr id="138" name="Rounded Rectangle 249">
            <a:extLst>
              <a:ext uri="{FF2B5EF4-FFF2-40B4-BE49-F238E27FC236}">
                <a16:creationId xmlns:a16="http://schemas.microsoft.com/office/drawing/2014/main" id="{F21ED8E9-8999-368A-D1CB-D0A118EE7CFC}"/>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08</a:t>
            </a:r>
          </a:p>
        </p:txBody>
      </p:sp>
      <p:sp>
        <p:nvSpPr>
          <p:cNvPr id="139" name="Rounded Rectangle 250">
            <a:extLst>
              <a:ext uri="{FF2B5EF4-FFF2-40B4-BE49-F238E27FC236}">
                <a16:creationId xmlns:a16="http://schemas.microsoft.com/office/drawing/2014/main" id="{2C861361-C55C-09DC-0FDC-ED766335738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07</a:t>
            </a:r>
          </a:p>
        </p:txBody>
      </p:sp>
      <p:sp>
        <p:nvSpPr>
          <p:cNvPr id="140" name="Rounded Rectangle 251">
            <a:extLst>
              <a:ext uri="{FF2B5EF4-FFF2-40B4-BE49-F238E27FC236}">
                <a16:creationId xmlns:a16="http://schemas.microsoft.com/office/drawing/2014/main" id="{80026F94-7911-6754-B647-94854DCBA1E3}"/>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06</a:t>
            </a:r>
          </a:p>
        </p:txBody>
      </p:sp>
      <p:sp>
        <p:nvSpPr>
          <p:cNvPr id="141" name="Rounded Rectangle 252">
            <a:extLst>
              <a:ext uri="{FF2B5EF4-FFF2-40B4-BE49-F238E27FC236}">
                <a16:creationId xmlns:a16="http://schemas.microsoft.com/office/drawing/2014/main" id="{631C87A9-0465-FEB3-D352-8FE488D73D55}"/>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05</a:t>
            </a:r>
          </a:p>
        </p:txBody>
      </p:sp>
      <p:sp>
        <p:nvSpPr>
          <p:cNvPr id="142" name="Rounded Rectangle 253">
            <a:extLst>
              <a:ext uri="{FF2B5EF4-FFF2-40B4-BE49-F238E27FC236}">
                <a16:creationId xmlns:a16="http://schemas.microsoft.com/office/drawing/2014/main" id="{40E3FD76-5FC8-DEBC-EC51-9DBA8F4D8CD6}"/>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04</a:t>
            </a:r>
          </a:p>
        </p:txBody>
      </p:sp>
      <p:sp>
        <p:nvSpPr>
          <p:cNvPr id="143" name="Rounded Rectangle 254">
            <a:extLst>
              <a:ext uri="{FF2B5EF4-FFF2-40B4-BE49-F238E27FC236}">
                <a16:creationId xmlns:a16="http://schemas.microsoft.com/office/drawing/2014/main" id="{18AD90CE-B6CD-841E-FC55-E280834964AA}"/>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03</a:t>
            </a:r>
          </a:p>
        </p:txBody>
      </p:sp>
      <p:sp>
        <p:nvSpPr>
          <p:cNvPr id="144" name="Rounded Rectangle 255">
            <a:extLst>
              <a:ext uri="{FF2B5EF4-FFF2-40B4-BE49-F238E27FC236}">
                <a16:creationId xmlns:a16="http://schemas.microsoft.com/office/drawing/2014/main" id="{10C0331E-FA58-ED93-4BB0-673B384A2357}"/>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02</a:t>
            </a:r>
          </a:p>
        </p:txBody>
      </p:sp>
      <p:sp>
        <p:nvSpPr>
          <p:cNvPr id="145" name="Rounded Rectangle 256">
            <a:extLst>
              <a:ext uri="{FF2B5EF4-FFF2-40B4-BE49-F238E27FC236}">
                <a16:creationId xmlns:a16="http://schemas.microsoft.com/office/drawing/2014/main" id="{559F65FC-F9EE-8927-722C-56327C5FEC22}"/>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01</a:t>
            </a:r>
          </a:p>
        </p:txBody>
      </p:sp>
      <p:sp>
        <p:nvSpPr>
          <p:cNvPr id="146" name="Rounded Rectangle 257">
            <a:extLst>
              <a:ext uri="{FF2B5EF4-FFF2-40B4-BE49-F238E27FC236}">
                <a16:creationId xmlns:a16="http://schemas.microsoft.com/office/drawing/2014/main" id="{35B306B8-4F88-363F-2CAD-552EE3CA6E39}"/>
              </a:ext>
            </a:extLst>
          </p:cNvPr>
          <p:cNvSpPr/>
          <p:nvPr/>
        </p:nvSpPr>
        <p:spPr>
          <a:xfrm>
            <a:off x="10742801" y="610761"/>
            <a:ext cx="121904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00</a:t>
            </a:r>
          </a:p>
        </p:txBody>
      </p:sp>
      <p:sp>
        <p:nvSpPr>
          <p:cNvPr id="147" name="Rounded Rectangle 258">
            <a:extLst>
              <a:ext uri="{FF2B5EF4-FFF2-40B4-BE49-F238E27FC236}">
                <a16:creationId xmlns:a16="http://schemas.microsoft.com/office/drawing/2014/main" id="{335EAE4C-5EE8-EC1E-2AC1-C31F5F0E1616}"/>
              </a:ext>
            </a:extLst>
          </p:cNvPr>
          <p:cNvSpPr/>
          <p:nvPr/>
        </p:nvSpPr>
        <p:spPr>
          <a:xfrm>
            <a:off x="9523759" y="610761"/>
            <a:ext cx="91428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srgbClr val="FF0000"/>
                </a:solidFill>
                <a:latin typeface="Tahoma" pitchFamily="34" charset="0"/>
                <a:ea typeface="Tahoma" pitchFamily="34" charset="0"/>
                <a:cs typeface="Tahoma" pitchFamily="34" charset="0"/>
              </a:rPr>
              <a:t>0</a:t>
            </a:r>
          </a:p>
        </p:txBody>
      </p:sp>
      <p:sp>
        <p:nvSpPr>
          <p:cNvPr id="148" name="Rounded Rectangle 71">
            <a:extLst>
              <a:ext uri="{FF2B5EF4-FFF2-40B4-BE49-F238E27FC236}">
                <a16:creationId xmlns:a16="http://schemas.microsoft.com/office/drawing/2014/main" id="{02E6BA1F-14D6-A994-823A-C9CD188B6679}"/>
              </a:ext>
            </a:extLst>
          </p:cNvPr>
          <p:cNvSpPr/>
          <p:nvPr/>
        </p:nvSpPr>
        <p:spPr>
          <a:xfrm>
            <a:off x="9523759" y="610761"/>
            <a:ext cx="914281" cy="838091"/>
          </a:xfrm>
          <a:prstGeom prst="roundRect">
            <a:avLst/>
          </a:prstGeom>
          <a:solidFill>
            <a:srgbClr val="4BACC6"/>
          </a:solidFill>
          <a:ln w="25400" cap="flat" cmpd="sng" algn="ctr">
            <a:solidFill>
              <a:srgbClr val="4BACC6">
                <a:shade val="50000"/>
              </a:srgbClr>
            </a:solidFill>
            <a:prstDash val="solid"/>
          </a:ln>
          <a:effectLst/>
        </p:spPr>
        <p:txBody>
          <a:bodyPr anchor="ctr"/>
          <a:lstStyle/>
          <a:p>
            <a:pPr algn="ctr" defTabSz="914309">
              <a:buClrTx/>
              <a:defRPr/>
            </a:pPr>
            <a:r>
              <a:rPr lang="en-US" sz="4800" b="1">
                <a:solidFill>
                  <a:prstClr val="white"/>
                </a:solidFill>
                <a:latin typeface="Tahoma" pitchFamily="34" charset="0"/>
                <a:ea typeface="Tahoma" pitchFamily="34" charset="0"/>
                <a:cs typeface="Tahoma" pitchFamily="34" charset="0"/>
              </a:rPr>
              <a:t>0</a:t>
            </a:r>
          </a:p>
        </p:txBody>
      </p:sp>
      <p:sp>
        <p:nvSpPr>
          <p:cNvPr id="5" name="TextBox 4">
            <a:extLst>
              <a:ext uri="{FF2B5EF4-FFF2-40B4-BE49-F238E27FC236}">
                <a16:creationId xmlns:a16="http://schemas.microsoft.com/office/drawing/2014/main" id="{2D662B3C-94A8-838E-D1EC-F230AAC76FB0}"/>
              </a:ext>
            </a:extLst>
          </p:cNvPr>
          <p:cNvSpPr txBox="1"/>
          <p:nvPr/>
        </p:nvSpPr>
        <p:spPr>
          <a:xfrm>
            <a:off x="853890" y="3019533"/>
            <a:ext cx="10334866" cy="2241960"/>
          </a:xfrm>
          <a:prstGeom prst="rect">
            <a:avLst/>
          </a:prstGeom>
          <a:noFill/>
        </p:spPr>
        <p:txBody>
          <a:bodyPr wrap="square">
            <a:spAutoFit/>
          </a:bodyPr>
          <a:lstStyle/>
          <a:p>
            <a:pPr indent="457154">
              <a:lnSpc>
                <a:spcPct val="150000"/>
              </a:lnSpc>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Chia sẻ thông tin với người thân vì KOL là một nguồn tin đáng tin cậy.</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154">
              <a:lnSpc>
                <a:spcPct val="150000"/>
              </a:lnSpc>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Sử dụng sản phẩm vì KOL là một đảm bảo cho sản phẩm đã qua ki</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ể</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 định.</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154">
              <a:lnSpc>
                <a:spcPct val="150000"/>
              </a:lnSpc>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Cân nhắc, đánh giá chất lượng thông tin trước khi sử dụng sản phẩm.</a:t>
            </a: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154">
              <a:lnSpc>
                <a:spcPct val="150000"/>
              </a:lnSpc>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a:t>
            </a:r>
            <a:r>
              <a:rPr lang="en-US" sz="24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 sử dụng và cảnh báo người thân về nguồn tin kém chất lượng.</a:t>
            </a:r>
            <a:endPar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7D35721-21B3-F420-F921-50B6C267B501}"/>
              </a:ext>
            </a:extLst>
          </p:cNvPr>
          <p:cNvSpPr txBox="1"/>
          <p:nvPr/>
        </p:nvSpPr>
        <p:spPr>
          <a:xfrm>
            <a:off x="228571" y="550795"/>
            <a:ext cx="852543" cy="1569660"/>
          </a:xfrm>
          <a:prstGeom prst="rect">
            <a:avLst/>
          </a:prstGeom>
          <a:noFill/>
        </p:spPr>
        <p:txBody>
          <a:bodyPr wrap="square">
            <a:spAutoFit/>
          </a:bodyPr>
          <a:lstStyle/>
          <a:p>
            <a:r>
              <a:rPr lang="en-US" sz="9600" b="1">
                <a:solidFill>
                  <a:schemeClr val="accent6"/>
                </a:solidFill>
                <a:effectLst/>
                <a:latin typeface="Times New Roman" panose="02020603050405020304" pitchFamily="18" charset="0"/>
                <a:ea typeface="Times New Roman" panose="02020603050405020304" pitchFamily="18" charset="0"/>
              </a:rPr>
              <a:t>?</a:t>
            </a:r>
            <a:endParaRPr lang="en-US" sz="9600">
              <a:solidFill>
                <a:schemeClr val="accent6"/>
              </a:solidFill>
            </a:endParaRPr>
          </a:p>
        </p:txBody>
      </p:sp>
    </p:spTree>
    <p:extLst>
      <p:ext uri="{BB962C8B-B14F-4D97-AF65-F5344CB8AC3E}">
        <p14:creationId xmlns:p14="http://schemas.microsoft.com/office/powerpoint/2010/main" val="177472059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childTnLst>
                    </p:cTn>
                  </p:par>
                </p:childTnLst>
              </p:cTn>
              <p:nextCondLst>
                <p:cond evt="onClick" delay="0">
                  <p:tgtEl>
                    <p:spTgt spid="78"/>
                  </p:tgtEl>
                </p:cond>
              </p:nextCondLst>
            </p:seq>
            <p:seq concurrent="1" nextAc="seek">
              <p:cTn id="8" restart="whenNotActive" fill="hold" evtFilter="cancelBubble" nodeType="interactiveSeq">
                <p:stCondLst>
                  <p:cond evt="onClick" delay="0">
                    <p:tgtEl>
                      <p:spTgt spid="85"/>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nodeType="clickEffect">
                                  <p:stCondLst>
                                    <p:cond delay="0"/>
                                  </p:stCondLst>
                                  <p:childTnLst>
                                    <p:animEffect transition="out" filter="box(in)">
                                      <p:cBhvr>
                                        <p:cTn id="12" dur="100"/>
                                        <p:tgtEl>
                                          <p:spTgt spid="85"/>
                                        </p:tgtEl>
                                      </p:cBhvr>
                                    </p:animEffect>
                                    <p:set>
                                      <p:cBhvr>
                                        <p:cTn id="13" dur="1" fill="hold">
                                          <p:stCondLst>
                                            <p:cond delay="99"/>
                                          </p:stCondLst>
                                        </p:cTn>
                                        <p:tgtEl>
                                          <p:spTgt spid="85"/>
                                        </p:tgtEl>
                                        <p:attrNameLst>
                                          <p:attrName>style.visibility</p:attrName>
                                        </p:attrNameLst>
                                      </p:cBhvr>
                                      <p:to>
                                        <p:strVal val="hidden"/>
                                      </p:to>
                                    </p:set>
                                  </p:childTnLst>
                                </p:cTn>
                              </p:par>
                              <p:par>
                                <p:cTn id="14" presetID="4" presetClass="entr" presetSubtype="16"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box(in)">
                                      <p:cBhvr>
                                        <p:cTn id="16" dur="500"/>
                                        <p:tgtEl>
                                          <p:spTgt spid="83"/>
                                        </p:tgtEl>
                                      </p:cBhvr>
                                    </p:animEffect>
                                  </p:childTnLst>
                                </p:cTn>
                              </p:par>
                            </p:childTnLst>
                          </p:cTn>
                        </p:par>
                        <p:par>
                          <p:cTn id="17" fill="hold">
                            <p:stCondLst>
                              <p:cond delay="500"/>
                            </p:stCondLst>
                            <p:childTnLst>
                              <p:par>
                                <p:cTn id="18" presetID="4" presetClass="entr" presetSubtype="32" fill="hold" nodeType="after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box(out)">
                                      <p:cBhvr>
                                        <p:cTn id="20" dur="1000"/>
                                        <p:tgtEl>
                                          <p:spTgt spid="132"/>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1500"/>
                            </p:stCondLst>
                            <p:childTnLst>
                              <p:par>
                                <p:cTn id="22" presetID="4" presetClass="entr" presetSubtype="32"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box(out)">
                                      <p:cBhvr>
                                        <p:cTn id="24" dur="1000"/>
                                        <p:tgtEl>
                                          <p:spTgt spid="133"/>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2500"/>
                            </p:stCondLst>
                            <p:childTnLst>
                              <p:par>
                                <p:cTn id="26" presetID="4" presetClass="entr" presetSubtype="32" fill="hold" nodeType="after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box(out)">
                                      <p:cBhvr>
                                        <p:cTn id="28" dur="1000"/>
                                        <p:tgtEl>
                                          <p:spTgt spid="134"/>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3500"/>
                            </p:stCondLst>
                            <p:childTnLst>
                              <p:par>
                                <p:cTn id="30" presetID="4" presetClass="entr" presetSubtype="32" fill="hold" nodeType="afterEffect">
                                  <p:stCondLst>
                                    <p:cond delay="0"/>
                                  </p:stCondLst>
                                  <p:childTnLst>
                                    <p:set>
                                      <p:cBhvr>
                                        <p:cTn id="31" dur="1" fill="hold">
                                          <p:stCondLst>
                                            <p:cond delay="0"/>
                                          </p:stCondLst>
                                        </p:cTn>
                                        <p:tgtEl>
                                          <p:spTgt spid="135"/>
                                        </p:tgtEl>
                                        <p:attrNameLst>
                                          <p:attrName>style.visibility</p:attrName>
                                        </p:attrNameLst>
                                      </p:cBhvr>
                                      <p:to>
                                        <p:strVal val="visible"/>
                                      </p:to>
                                    </p:set>
                                    <p:animEffect transition="in" filter="box(out)">
                                      <p:cBhvr>
                                        <p:cTn id="32" dur="1000"/>
                                        <p:tgtEl>
                                          <p:spTgt spid="135"/>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4500"/>
                            </p:stCondLst>
                            <p:childTnLst>
                              <p:par>
                                <p:cTn id="34" presetID="4" presetClass="entr" presetSubtype="32" fill="hold" nodeType="afterEffect">
                                  <p:stCondLst>
                                    <p:cond delay="0"/>
                                  </p:stCondLst>
                                  <p:childTnLst>
                                    <p:set>
                                      <p:cBhvr>
                                        <p:cTn id="35" dur="1" fill="hold">
                                          <p:stCondLst>
                                            <p:cond delay="0"/>
                                          </p:stCondLst>
                                        </p:cTn>
                                        <p:tgtEl>
                                          <p:spTgt spid="136"/>
                                        </p:tgtEl>
                                        <p:attrNameLst>
                                          <p:attrName>style.visibility</p:attrName>
                                        </p:attrNameLst>
                                      </p:cBhvr>
                                      <p:to>
                                        <p:strVal val="visible"/>
                                      </p:to>
                                    </p:set>
                                    <p:animEffect transition="in" filter="box(out)">
                                      <p:cBhvr>
                                        <p:cTn id="36" dur="1000"/>
                                        <p:tgtEl>
                                          <p:spTgt spid="136"/>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5500"/>
                            </p:stCondLst>
                            <p:childTnLst>
                              <p:par>
                                <p:cTn id="38" presetID="4" presetClass="entr" presetSubtype="32" fill="hold" nodeType="afterEffect">
                                  <p:stCondLst>
                                    <p:cond delay="0"/>
                                  </p:stCondLst>
                                  <p:childTnLst>
                                    <p:set>
                                      <p:cBhvr>
                                        <p:cTn id="39" dur="1" fill="hold">
                                          <p:stCondLst>
                                            <p:cond delay="0"/>
                                          </p:stCondLst>
                                        </p:cTn>
                                        <p:tgtEl>
                                          <p:spTgt spid="137"/>
                                        </p:tgtEl>
                                        <p:attrNameLst>
                                          <p:attrName>style.visibility</p:attrName>
                                        </p:attrNameLst>
                                      </p:cBhvr>
                                      <p:to>
                                        <p:strVal val="visible"/>
                                      </p:to>
                                    </p:set>
                                    <p:animEffect transition="in" filter="box(out)">
                                      <p:cBhvr>
                                        <p:cTn id="40" dur="1000"/>
                                        <p:tgtEl>
                                          <p:spTgt spid="137"/>
                                        </p:tgtEl>
                                      </p:cBhvr>
                                    </p:animEffect>
                                  </p:childTnLst>
                                  <p:subTnLst>
                                    <p:audio>
                                      <p:cMediaNode>
                                        <p:cTn display="0" masterRel="sameClick">
                                          <p:stCondLst>
                                            <p:cond evt="begin" delay="0">
                                              <p:tn val="38"/>
                                            </p:cond>
                                          </p:stCondLst>
                                          <p:endCondLst>
                                            <p:cond evt="onStopAudio" delay="0">
                                              <p:tgtEl>
                                                <p:sldTgt/>
                                              </p:tgtEl>
                                            </p:cond>
                                          </p:endCondLst>
                                        </p:cTn>
                                        <p:tgtEl>
                                          <p:sndTgt r:embed="rId3" name="hammer.wav"/>
                                        </p:tgtEl>
                                      </p:cMediaNode>
                                    </p:audio>
                                  </p:subTnLst>
                                </p:cTn>
                              </p:par>
                            </p:childTnLst>
                          </p:cTn>
                        </p:par>
                        <p:par>
                          <p:cTn id="41" fill="hold">
                            <p:stCondLst>
                              <p:cond delay="6500"/>
                            </p:stCondLst>
                            <p:childTnLst>
                              <p:par>
                                <p:cTn id="42" presetID="4" presetClass="entr" presetSubtype="32" fill="hold" nodeType="afterEffect">
                                  <p:stCondLst>
                                    <p:cond delay="0"/>
                                  </p:stCondLst>
                                  <p:childTnLst>
                                    <p:set>
                                      <p:cBhvr>
                                        <p:cTn id="43" dur="1" fill="hold">
                                          <p:stCondLst>
                                            <p:cond delay="0"/>
                                          </p:stCondLst>
                                        </p:cTn>
                                        <p:tgtEl>
                                          <p:spTgt spid="138"/>
                                        </p:tgtEl>
                                        <p:attrNameLst>
                                          <p:attrName>style.visibility</p:attrName>
                                        </p:attrNameLst>
                                      </p:cBhvr>
                                      <p:to>
                                        <p:strVal val="visible"/>
                                      </p:to>
                                    </p:set>
                                    <p:animEffect transition="in" filter="box(out)">
                                      <p:cBhvr>
                                        <p:cTn id="44" dur="1000"/>
                                        <p:tgtEl>
                                          <p:spTgt spid="138"/>
                                        </p:tgtEl>
                                      </p:cBhvr>
                                    </p:animEffec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childTnLst>
                          </p:cTn>
                        </p:par>
                        <p:par>
                          <p:cTn id="45" fill="hold">
                            <p:stCondLst>
                              <p:cond delay="7500"/>
                            </p:stCondLst>
                            <p:childTnLst>
                              <p:par>
                                <p:cTn id="46" presetID="4" presetClass="entr" presetSubtype="32" fill="hold" nodeType="after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box(out)">
                                      <p:cBhvr>
                                        <p:cTn id="48" dur="1000"/>
                                        <p:tgtEl>
                                          <p:spTgt spid="139"/>
                                        </p:tgtEl>
                                      </p:cBhvr>
                                    </p:animEffec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childTnLst>
                          </p:cTn>
                        </p:par>
                        <p:par>
                          <p:cTn id="49" fill="hold">
                            <p:stCondLst>
                              <p:cond delay="8500"/>
                            </p:stCondLst>
                            <p:childTnLst>
                              <p:par>
                                <p:cTn id="50" presetID="4" presetClass="entr" presetSubtype="32" fill="hold" nodeType="afterEffect">
                                  <p:stCondLst>
                                    <p:cond delay="0"/>
                                  </p:stCondLst>
                                  <p:childTnLst>
                                    <p:set>
                                      <p:cBhvr>
                                        <p:cTn id="51" dur="1" fill="hold">
                                          <p:stCondLst>
                                            <p:cond delay="0"/>
                                          </p:stCondLst>
                                        </p:cTn>
                                        <p:tgtEl>
                                          <p:spTgt spid="140"/>
                                        </p:tgtEl>
                                        <p:attrNameLst>
                                          <p:attrName>style.visibility</p:attrName>
                                        </p:attrNameLst>
                                      </p:cBhvr>
                                      <p:to>
                                        <p:strVal val="visible"/>
                                      </p:to>
                                    </p:set>
                                    <p:animEffect transition="in" filter="box(out)">
                                      <p:cBhvr>
                                        <p:cTn id="52" dur="1000"/>
                                        <p:tgtEl>
                                          <p:spTgt spid="140"/>
                                        </p:tgtEl>
                                      </p:cBhvr>
                                    </p:animEffect>
                                  </p:childTnLst>
                                  <p:subTnLst>
                                    <p:audio>
                                      <p:cMediaNode>
                                        <p:cTn display="0" masterRel="sameClick">
                                          <p:stCondLst>
                                            <p:cond evt="begin" delay="0">
                                              <p:tn val="50"/>
                                            </p:cond>
                                          </p:stCondLst>
                                          <p:endCondLst>
                                            <p:cond evt="onStopAudio" delay="0">
                                              <p:tgtEl>
                                                <p:sldTgt/>
                                              </p:tgtEl>
                                            </p:cond>
                                          </p:endCondLst>
                                        </p:cTn>
                                        <p:tgtEl>
                                          <p:sndTgt r:embed="rId3" name="hammer.wav"/>
                                        </p:tgtEl>
                                      </p:cMediaNode>
                                    </p:audio>
                                  </p:subTnLst>
                                </p:cTn>
                              </p:par>
                            </p:childTnLst>
                          </p:cTn>
                        </p:par>
                        <p:par>
                          <p:cTn id="53" fill="hold">
                            <p:stCondLst>
                              <p:cond delay="9500"/>
                            </p:stCondLst>
                            <p:childTnLst>
                              <p:par>
                                <p:cTn id="54" presetID="4" presetClass="entr" presetSubtype="32" fill="hold" nodeType="afterEffect">
                                  <p:stCondLst>
                                    <p:cond delay="0"/>
                                  </p:stCondLst>
                                  <p:childTnLst>
                                    <p:set>
                                      <p:cBhvr>
                                        <p:cTn id="55" dur="1" fill="hold">
                                          <p:stCondLst>
                                            <p:cond delay="0"/>
                                          </p:stCondLst>
                                        </p:cTn>
                                        <p:tgtEl>
                                          <p:spTgt spid="141"/>
                                        </p:tgtEl>
                                        <p:attrNameLst>
                                          <p:attrName>style.visibility</p:attrName>
                                        </p:attrNameLst>
                                      </p:cBhvr>
                                      <p:to>
                                        <p:strVal val="visible"/>
                                      </p:to>
                                    </p:set>
                                    <p:animEffect transition="in" filter="box(out)">
                                      <p:cBhvr>
                                        <p:cTn id="56" dur="1000"/>
                                        <p:tgtEl>
                                          <p:spTgt spid="141"/>
                                        </p:tgtEl>
                                      </p:cBhvr>
                                    </p:animEffect>
                                  </p:childTnLst>
                                  <p:subTnLst>
                                    <p:audio>
                                      <p:cMediaNode>
                                        <p:cTn display="0" masterRel="sameClick">
                                          <p:stCondLst>
                                            <p:cond evt="begin" delay="0">
                                              <p:tn val="54"/>
                                            </p:cond>
                                          </p:stCondLst>
                                          <p:endCondLst>
                                            <p:cond evt="onStopAudio" delay="0">
                                              <p:tgtEl>
                                                <p:sldTgt/>
                                              </p:tgtEl>
                                            </p:cond>
                                          </p:endCondLst>
                                        </p:cTn>
                                        <p:tgtEl>
                                          <p:sndTgt r:embed="rId3" name="hammer.wav"/>
                                        </p:tgtEl>
                                      </p:cMediaNode>
                                    </p:audio>
                                  </p:subTnLst>
                                </p:cTn>
                              </p:par>
                            </p:childTnLst>
                          </p:cTn>
                        </p:par>
                        <p:par>
                          <p:cTn id="57" fill="hold">
                            <p:stCondLst>
                              <p:cond delay="10500"/>
                            </p:stCondLst>
                            <p:childTnLst>
                              <p:par>
                                <p:cTn id="58" presetID="4" presetClass="entr" presetSubtype="32" fill="hold" nodeType="afterEffect">
                                  <p:stCondLst>
                                    <p:cond delay="0"/>
                                  </p:stCondLst>
                                  <p:childTnLst>
                                    <p:set>
                                      <p:cBhvr>
                                        <p:cTn id="59" dur="1" fill="hold">
                                          <p:stCondLst>
                                            <p:cond delay="0"/>
                                          </p:stCondLst>
                                        </p:cTn>
                                        <p:tgtEl>
                                          <p:spTgt spid="142"/>
                                        </p:tgtEl>
                                        <p:attrNameLst>
                                          <p:attrName>style.visibility</p:attrName>
                                        </p:attrNameLst>
                                      </p:cBhvr>
                                      <p:to>
                                        <p:strVal val="visible"/>
                                      </p:to>
                                    </p:set>
                                    <p:animEffect transition="in" filter="box(out)">
                                      <p:cBhvr>
                                        <p:cTn id="60" dur="1000"/>
                                        <p:tgtEl>
                                          <p:spTgt spid="142"/>
                                        </p:tgtEl>
                                      </p:cBhvr>
                                    </p:animEffect>
                                  </p:childTnLst>
                                  <p:subTnLst>
                                    <p:audio>
                                      <p:cMediaNode>
                                        <p:cTn display="0" masterRel="sameClick">
                                          <p:stCondLst>
                                            <p:cond evt="begin" delay="0">
                                              <p:tn val="58"/>
                                            </p:cond>
                                          </p:stCondLst>
                                          <p:endCondLst>
                                            <p:cond evt="onStopAudio" delay="0">
                                              <p:tgtEl>
                                                <p:sldTgt/>
                                              </p:tgtEl>
                                            </p:cond>
                                          </p:endCondLst>
                                        </p:cTn>
                                        <p:tgtEl>
                                          <p:sndTgt r:embed="rId3" name="hammer.wav"/>
                                        </p:tgtEl>
                                      </p:cMediaNode>
                                    </p:audio>
                                  </p:subTnLst>
                                </p:cTn>
                              </p:par>
                            </p:childTnLst>
                          </p:cTn>
                        </p:par>
                        <p:par>
                          <p:cTn id="61" fill="hold">
                            <p:stCondLst>
                              <p:cond delay="11500"/>
                            </p:stCondLst>
                            <p:childTnLst>
                              <p:par>
                                <p:cTn id="62" presetID="4" presetClass="entr" presetSubtype="32" fill="hold" nodeType="after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box(out)">
                                      <p:cBhvr>
                                        <p:cTn id="64" dur="1000"/>
                                        <p:tgtEl>
                                          <p:spTgt spid="143"/>
                                        </p:tgtEl>
                                      </p:cBhvr>
                                    </p:animEffect>
                                  </p:childTnLst>
                                  <p:subTnLst>
                                    <p:audio>
                                      <p:cMediaNode>
                                        <p:cTn display="0" masterRel="sameClick">
                                          <p:stCondLst>
                                            <p:cond evt="begin" delay="0">
                                              <p:tn val="62"/>
                                            </p:cond>
                                          </p:stCondLst>
                                          <p:endCondLst>
                                            <p:cond evt="onStopAudio" delay="0">
                                              <p:tgtEl>
                                                <p:sldTgt/>
                                              </p:tgtEl>
                                            </p:cond>
                                          </p:endCondLst>
                                        </p:cTn>
                                        <p:tgtEl>
                                          <p:sndTgt r:embed="rId3" name="hammer.wav"/>
                                        </p:tgtEl>
                                      </p:cMediaNode>
                                    </p:audio>
                                  </p:subTnLst>
                                </p:cTn>
                              </p:par>
                            </p:childTnLst>
                          </p:cTn>
                        </p:par>
                        <p:par>
                          <p:cTn id="65" fill="hold">
                            <p:stCondLst>
                              <p:cond delay="12500"/>
                            </p:stCondLst>
                            <p:childTnLst>
                              <p:par>
                                <p:cTn id="66" presetID="4" presetClass="entr" presetSubtype="32"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box(out)">
                                      <p:cBhvr>
                                        <p:cTn id="68" dur="1000"/>
                                        <p:tgtEl>
                                          <p:spTgt spid="144"/>
                                        </p:tgtEl>
                                      </p:cBhvr>
                                    </p:animEffect>
                                  </p:childTnLst>
                                  <p:subTnLst>
                                    <p:audio>
                                      <p:cMediaNode>
                                        <p:cTn display="0" masterRel="sameClick">
                                          <p:stCondLst>
                                            <p:cond evt="begin" delay="0">
                                              <p:tn val="66"/>
                                            </p:cond>
                                          </p:stCondLst>
                                          <p:endCondLst>
                                            <p:cond evt="onStopAudio" delay="0">
                                              <p:tgtEl>
                                                <p:sldTgt/>
                                              </p:tgtEl>
                                            </p:cond>
                                          </p:endCondLst>
                                        </p:cTn>
                                        <p:tgtEl>
                                          <p:sndTgt r:embed="rId3" name="hammer.wav"/>
                                        </p:tgtEl>
                                      </p:cMediaNode>
                                    </p:audio>
                                  </p:subTnLst>
                                </p:cTn>
                              </p:par>
                            </p:childTnLst>
                          </p:cTn>
                        </p:par>
                        <p:par>
                          <p:cTn id="69" fill="hold">
                            <p:stCondLst>
                              <p:cond delay="13500"/>
                            </p:stCondLst>
                            <p:childTnLst>
                              <p:par>
                                <p:cTn id="70" presetID="4" presetClass="entr" presetSubtype="32" fill="hold" nodeType="afterEffect">
                                  <p:stCondLst>
                                    <p:cond delay="0"/>
                                  </p:stCondLst>
                                  <p:childTnLst>
                                    <p:set>
                                      <p:cBhvr>
                                        <p:cTn id="71" dur="1" fill="hold">
                                          <p:stCondLst>
                                            <p:cond delay="0"/>
                                          </p:stCondLst>
                                        </p:cTn>
                                        <p:tgtEl>
                                          <p:spTgt spid="145"/>
                                        </p:tgtEl>
                                        <p:attrNameLst>
                                          <p:attrName>style.visibility</p:attrName>
                                        </p:attrNameLst>
                                      </p:cBhvr>
                                      <p:to>
                                        <p:strVal val="visible"/>
                                      </p:to>
                                    </p:set>
                                    <p:animEffect transition="in" filter="box(out)">
                                      <p:cBhvr>
                                        <p:cTn id="72" dur="1000"/>
                                        <p:tgtEl>
                                          <p:spTgt spid="145"/>
                                        </p:tgtEl>
                                      </p:cBhvr>
                                    </p:animEffect>
                                  </p:childTnLst>
                                  <p:subTnLst>
                                    <p:audio>
                                      <p:cMediaNode>
                                        <p:cTn display="0" masterRel="sameClick">
                                          <p:stCondLst>
                                            <p:cond evt="begin" delay="0">
                                              <p:tn val="70"/>
                                            </p:cond>
                                          </p:stCondLst>
                                          <p:endCondLst>
                                            <p:cond evt="onStopAudio" delay="0">
                                              <p:tgtEl>
                                                <p:sldTgt/>
                                              </p:tgtEl>
                                            </p:cond>
                                          </p:endCondLst>
                                        </p:cTn>
                                        <p:tgtEl>
                                          <p:sndTgt r:embed="rId3" name="hammer.wav"/>
                                        </p:tgtEl>
                                      </p:cMediaNode>
                                    </p:audio>
                                  </p:subTnLst>
                                </p:cTn>
                              </p:par>
                            </p:childTnLst>
                          </p:cTn>
                        </p:par>
                        <p:par>
                          <p:cTn id="73" fill="hold">
                            <p:stCondLst>
                              <p:cond delay="14500"/>
                            </p:stCondLst>
                            <p:childTnLst>
                              <p:par>
                                <p:cTn id="74" presetID="4" presetClass="entr" presetSubtype="32" fill="hold" nodeType="afterEffect">
                                  <p:stCondLst>
                                    <p:cond delay="0"/>
                                  </p:stCondLst>
                                  <p:childTnLst>
                                    <p:set>
                                      <p:cBhvr>
                                        <p:cTn id="75" dur="1" fill="hold">
                                          <p:stCondLst>
                                            <p:cond delay="0"/>
                                          </p:stCondLst>
                                        </p:cTn>
                                        <p:tgtEl>
                                          <p:spTgt spid="146"/>
                                        </p:tgtEl>
                                        <p:attrNameLst>
                                          <p:attrName>style.visibility</p:attrName>
                                        </p:attrNameLst>
                                      </p:cBhvr>
                                      <p:to>
                                        <p:strVal val="visible"/>
                                      </p:to>
                                    </p:set>
                                    <p:animEffect transition="in" filter="box(out)">
                                      <p:cBhvr>
                                        <p:cTn id="76" dur="1000"/>
                                        <p:tgtEl>
                                          <p:spTgt spid="146"/>
                                        </p:tgtEl>
                                      </p:cBhvr>
                                    </p:animEffect>
                                  </p:childTnLst>
                                  <p:subTnLst>
                                    <p:audio>
                                      <p:cMediaNode>
                                        <p:cTn display="0" masterRel="sameClick">
                                          <p:stCondLst>
                                            <p:cond evt="begin" delay="0">
                                              <p:tn val="74"/>
                                            </p:cond>
                                          </p:stCondLst>
                                          <p:endCondLst>
                                            <p:cond evt="onStopAudio" delay="0">
                                              <p:tgtEl>
                                                <p:sldTgt/>
                                              </p:tgtEl>
                                            </p:cond>
                                          </p:endCondLst>
                                        </p:cTn>
                                        <p:tgtEl>
                                          <p:sndTgt r:embed="rId4" name="drumroll.wav"/>
                                        </p:tgtEl>
                                      </p:cMediaNode>
                                    </p:audio>
                                  </p:subTnLst>
                                </p:cTn>
                              </p:par>
                              <p:par>
                                <p:cTn id="77" presetID="4" presetClass="entr" presetSubtype="32" fill="hold" nodeType="withEffect">
                                  <p:stCondLst>
                                    <p:cond delay="0"/>
                                  </p:stCondLst>
                                  <p:childTnLst>
                                    <p:set>
                                      <p:cBhvr>
                                        <p:cTn id="78" dur="1" fill="hold">
                                          <p:stCondLst>
                                            <p:cond delay="0"/>
                                          </p:stCondLst>
                                        </p:cTn>
                                        <p:tgtEl>
                                          <p:spTgt spid="147"/>
                                        </p:tgtEl>
                                        <p:attrNameLst>
                                          <p:attrName>style.visibility</p:attrName>
                                        </p:attrNameLst>
                                      </p:cBhvr>
                                      <p:to>
                                        <p:strVal val="visible"/>
                                      </p:to>
                                    </p:set>
                                    <p:animEffect transition="in" filter="box(out)">
                                      <p:cBhvr>
                                        <p:cTn id="79" dur="1000"/>
                                        <p:tgtEl>
                                          <p:spTgt spid="147"/>
                                        </p:tgtEl>
                                      </p:cBhvr>
                                    </p:animEffect>
                                  </p:childTnLst>
                                  <p:subTnLst>
                                    <p:audio>
                                      <p:cMediaNode>
                                        <p:cTn display="0" masterRel="sameClick">
                                          <p:stCondLst>
                                            <p:cond evt="begin" delay="0">
                                              <p:tn val="77"/>
                                            </p:cond>
                                          </p:stCondLst>
                                          <p:endCondLst>
                                            <p:cond evt="onStopAudio" delay="0">
                                              <p:tgtEl>
                                                <p:sldTgt/>
                                              </p:tgtEl>
                                            </p:cond>
                                          </p:endCondLst>
                                        </p:cTn>
                                        <p:tgtEl>
                                          <p:sndTgt r:embed="rId4" name="drumroll.wav"/>
                                        </p:tgtEl>
                                      </p:cMediaNode>
                                    </p:audio>
                                  </p:subTnLst>
                                </p:cTn>
                              </p:par>
                              <p:par>
                                <p:cTn id="80" presetID="4" presetClass="exit" presetSubtype="16" fill="hold" nodeType="withEffect">
                                  <p:stCondLst>
                                    <p:cond delay="0"/>
                                  </p:stCondLst>
                                  <p:childTnLst>
                                    <p:animEffect transition="out" filter="box(in)">
                                      <p:cBhvr>
                                        <p:cTn id="81" dur="500"/>
                                        <p:tgtEl>
                                          <p:spTgt spid="84"/>
                                        </p:tgtEl>
                                      </p:cBhvr>
                                    </p:animEffect>
                                    <p:set>
                                      <p:cBhvr>
                                        <p:cTn id="82" dur="1" fill="hold">
                                          <p:stCondLst>
                                            <p:cond delay="499"/>
                                          </p:stCondLst>
                                        </p:cTn>
                                        <p:tgtEl>
                                          <p:spTgt spid="84"/>
                                        </p:tgtEl>
                                        <p:attrNameLst>
                                          <p:attrName>style.visibility</p:attrName>
                                        </p:attrNameLst>
                                      </p:cBhvr>
                                      <p:to>
                                        <p:strVal val="hidden"/>
                                      </p:to>
                                    </p:set>
                                  </p:childTnLst>
                                </p:cTn>
                              </p:par>
                            </p:childTnLst>
                          </p:cTn>
                        </p:par>
                        <p:par>
                          <p:cTn id="83" fill="hold">
                            <p:stCondLst>
                              <p:cond delay="15500"/>
                            </p:stCondLst>
                            <p:childTnLst>
                              <p:par>
                                <p:cTn id="84" presetID="3" presetClass="emph" presetSubtype="2" repeatCount="3000" fill="hold" nodeType="afterEffect">
                                  <p:stCondLst>
                                    <p:cond delay="0"/>
                                  </p:stCondLst>
                                  <p:childTnLst>
                                    <p:animClr clrSpc="rgb" dir="cw">
                                      <p:cBhvr override="childStyle">
                                        <p:cTn id="85" dur="2000" fill="hold"/>
                                        <p:tgtEl>
                                          <p:spTgt spid="7">
                                            <p:txEl>
                                              <p:pRg st="0" end="0"/>
                                            </p:txEl>
                                          </p:spTgt>
                                        </p:tgtEl>
                                        <p:attrNameLst>
                                          <p:attrName>style.color</p:attrName>
                                        </p:attrNameLst>
                                      </p:cBhvr>
                                      <p:to>
                                        <a:schemeClr val="accent2"/>
                                      </p:to>
                                    </p:animClr>
                                  </p:childTnLst>
                                </p:cTn>
                              </p:par>
                            </p:childTnLst>
                          </p:cTn>
                        </p:par>
                      </p:childTnLst>
                    </p:cTn>
                  </p:par>
                </p:childTnLst>
              </p:cTn>
              <p:nextCondLst>
                <p:cond evt="onClick" delay="0">
                  <p:tgtEl>
                    <p:spTgt spid="85"/>
                  </p:tgtEl>
                </p:cond>
              </p:nextCondLst>
            </p:seq>
          </p:childTnLst>
        </p:cTn>
      </p:par>
    </p:tnLst>
    <p:bldLst>
      <p:bldP spid="79" grpId="0"/>
      <p:bldP spid="83" grpId="0" animBg="1"/>
      <p:bldP spid="84" grpId="0" animBg="1"/>
      <p:bldP spid="85"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1435</TotalTime>
  <Words>1174</Words>
  <Application>Microsoft Office PowerPoint</Application>
  <PresentationFormat>Custom</PresentationFormat>
  <Paragraphs>153</Paragraphs>
  <Slides>17</Slides>
  <Notes>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Calibri</vt:lpstr>
      <vt:lpstr>Open Sans</vt:lpstr>
      <vt:lpstr>Rockwell Extra Bold</vt:lpstr>
      <vt:lpstr>Tahoma</vt:lpstr>
      <vt:lpstr>Times New Roman</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8</cp:revision>
  <dcterms:created xsi:type="dcterms:W3CDTF">2015-12-01T09:06:39Z</dcterms:created>
  <dcterms:modified xsi:type="dcterms:W3CDTF">2025-10-01T15:44:38Z</dcterms:modified>
</cp:coreProperties>
</file>