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798" r:id="rId2"/>
    <p:sldMasterId id="2147483801" r:id="rId3"/>
    <p:sldMasterId id="2147483804" r:id="rId4"/>
    <p:sldMasterId id="2147483806" r:id="rId5"/>
    <p:sldMasterId id="2147483808" r:id="rId6"/>
  </p:sldMasterIdLst>
  <p:notesMasterIdLst>
    <p:notesMasterId r:id="rId14"/>
  </p:notesMasterIdLst>
  <p:sldIdLst>
    <p:sldId id="256" r:id="rId7"/>
    <p:sldId id="3489" r:id="rId8"/>
    <p:sldId id="3469" r:id="rId9"/>
    <p:sldId id="3471" r:id="rId10"/>
    <p:sldId id="3474" r:id="rId11"/>
    <p:sldId id="3478" r:id="rId12"/>
    <p:sldId id="34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0B2E2"/>
    <a:srgbClr val="FFDC17"/>
    <a:srgbClr val="F0AE42"/>
    <a:srgbClr val="FFCC00"/>
    <a:srgbClr val="00683F"/>
    <a:srgbClr val="FF33CC"/>
    <a:srgbClr val="F56D22"/>
    <a:srgbClr val="FC694A"/>
    <a:srgbClr val="59C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5" autoAdjust="0"/>
    <p:restoredTop sz="95033" autoAdjust="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196033C6-B6EF-4ACA-8F49-BEE26B131C1D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79E2582A-F079-47F3-8470-D65EB27A3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CECC-1265-BF1F-5454-B979F9D77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364A6-DA79-6A7C-77DB-9A28CB6B3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E4005-5BA2-95AA-832A-4EF3A667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5B0BB-1A15-9EFA-4311-0615FAE03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59E74-471C-B456-BE3C-917F2383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3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72D1-4D6E-2E6C-43FF-6411E98F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DF401-0017-DED8-BEFA-542683099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92554-CB63-67A8-7796-3A73B357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0A0B-CDCC-A0D6-FA39-BE488445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EA187-4F09-68EF-1860-A9A65180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1A5F81-491D-AD15-EB8D-18884DFE7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E1119-2A58-8794-C730-7FE1FD013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F6F71-9D1F-C832-3152-1551C3C1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B128E-2F2F-50A6-0113-497C1323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1FD5A-0512-2D79-62A4-09F9E2A9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6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3C74B1F0-FBA1-D8E4-E80D-4B3155747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93612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30AE3A52-DCCB-6226-3B7A-128829248A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597337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655892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18A3-B1C8-DAE6-A16C-9A132AD7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264B7-3F8D-9FB5-F77E-90994A920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01A4-EC11-F812-5882-E6AC934C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C2E05-27BC-4BFC-6DB6-D2BAA0DC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4D1AD-AD03-E997-FF14-2E0548B4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0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285B-021A-2FD5-9A86-19CC6EB7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19C7-B42B-9654-CA95-E92A2A0DE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1E7B0-CAA0-F8CF-C26D-E5A3DE2F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2E3A-F6EB-7043-C37A-E5C6EEA1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666EB-808B-993D-696E-65DCC13F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D9BA-8D14-CA11-2836-3C9EF56F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C703A-C888-407B-00AA-C9B842785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FD341-0C27-4CCB-95AE-F170641B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DCEC6-13CF-F039-ECB1-8623DD32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49B14-D2F6-9E83-0414-1A6EC1CF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94273-652C-0D4D-E420-9FF1D9C4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8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F457-0B38-F87A-E4FE-D861E59E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B4CAF-76D6-8F97-51B2-DE1804353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DF713-9BBD-37A6-743A-771BB754C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AC206-1C3F-6FE9-2AB4-84D820C3C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B1E67-0EF5-C77B-AF37-91FC8D31B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BCBB4-1AB5-891F-804F-B8D75389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1AA98-4E3D-1BE2-B6A4-7969DC26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878BE-23AA-0213-9C62-B1743B5F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379B-FC85-FA3D-5002-C3413ACC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6454E-613C-ED81-C48F-AF2D4B9A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26971-D004-52C7-5D60-4FCB53D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6382-F80B-6BF3-CAED-F2964A17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4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3A5AA8-72BB-4177-7E80-3FF0E753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02FCC-63E8-8460-0171-AEA15F38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BF3D8-7913-A908-3141-38CF459B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3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ECC1-978E-73C3-C99E-8862B7D7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F6DC4-A6A6-72F2-82DD-9E5039F1E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88A88-8472-2AC2-71CB-FF972A819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701FA-1478-1E54-AAC9-9BA5D194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B99E5-E756-4DC8-F752-DCFB82C0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565FF-7EB9-1626-B641-1AEEC6F1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D1A2-26B5-2A1B-49BE-50CABEF4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51082-C6FD-F739-9380-E06C76D7B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DA92F-1D7D-09B4-6D5D-402011206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44399-3269-CF14-352D-CF5747C0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A0F7B-AEC5-054C-7D55-8A705A39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DDA33-0BA2-9F6D-F560-00B7C913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1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51410-13EC-75DF-E567-5B261459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6A83-2F56-2EF6-E09F-E5F8A60E0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B5A6A-000A-942E-C947-7E150DF5B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7AC25B46-BDF4-4D48-B2F1-14DF231B61C2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F5742-7E8D-CB8E-62CD-4A4011F64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E8337-F57F-2A9F-5E3A-AFD88383D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FAAA89A7-DDB5-4CB7-920B-15EDC6298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9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>
            <a:extLst>
              <a:ext uri="{FF2B5EF4-FFF2-40B4-BE49-F238E27FC236}">
                <a16:creationId xmlns:a16="http://schemas.microsoft.com/office/drawing/2014/main" id="{9CD0A71D-9389-BDCF-D1D1-067C64ADF7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53600" y="6583363"/>
            <a:ext cx="24384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grpSp>
        <p:nvGrpSpPr>
          <p:cNvPr id="1027" name="Group 1">
            <a:extLst>
              <a:ext uri="{FF2B5EF4-FFF2-40B4-BE49-F238E27FC236}">
                <a16:creationId xmlns:a16="http://schemas.microsoft.com/office/drawing/2014/main" id="{65315157-B046-6345-F093-262EDCB0908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09538" y="7938"/>
            <a:ext cx="12301538" cy="1287462"/>
            <a:chOff x="-109538" y="7938"/>
            <a:chExt cx="12301538" cy="990600"/>
          </a:xfrm>
        </p:grpSpPr>
        <p:grpSp>
          <p:nvGrpSpPr>
            <p:cNvPr id="1029" name="Group 2">
              <a:extLst>
                <a:ext uri="{FF2B5EF4-FFF2-40B4-BE49-F238E27FC236}">
                  <a16:creationId xmlns:a16="http://schemas.microsoft.com/office/drawing/2014/main" id="{7BB2E901-EA77-F6A6-29FE-D26AD90FC6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29" y="7938"/>
              <a:ext cx="12191071" cy="990600"/>
              <a:chOff x="0" y="0"/>
              <a:chExt cx="5760" cy="624"/>
            </a:xfrm>
          </p:grpSpPr>
          <p:grpSp>
            <p:nvGrpSpPr>
              <p:cNvPr id="1036" name="Group 3">
                <a:extLst>
                  <a:ext uri="{FF2B5EF4-FFF2-40B4-BE49-F238E27FC236}">
                    <a16:creationId xmlns:a16="http://schemas.microsoft.com/office/drawing/2014/main" id="{950B0588-03A5-7681-8220-0D163AD4CF9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1040" name="Picture 4" descr="3">
                  <a:extLst>
                    <a:ext uri="{FF2B5EF4-FFF2-40B4-BE49-F238E27FC236}">
                      <a16:creationId xmlns:a16="http://schemas.microsoft.com/office/drawing/2014/main" id="{EB4E172E-052D-D9CB-958B-E8A823BFDC8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Text Box 5">
                  <a:extLst>
                    <a:ext uri="{FF2B5EF4-FFF2-40B4-BE49-F238E27FC236}">
                      <a16:creationId xmlns:a16="http://schemas.microsoft.com/office/drawing/2014/main" id="{64EEBBD4-2509-BDF3-3059-64D91789B35D}"/>
                    </a:ext>
                  </a:extLst>
                </p:cNvPr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22" y="85"/>
                  <a:ext cx="597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lIns="36000" tIns="36000" rIns="36000" bIns="3600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sz="2400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sym typeface="Wingdings" panose="05000000000000000000" pitchFamily="2" charset="2"/>
                    </a:rPr>
                    <a:t>Tin 9</a:t>
                  </a:r>
                </a:p>
              </p:txBody>
            </p:sp>
          </p:grpSp>
          <p:grpSp>
            <p:nvGrpSpPr>
              <p:cNvPr id="1037" name="Group 6">
                <a:extLst>
                  <a:ext uri="{FF2B5EF4-FFF2-40B4-BE49-F238E27FC236}">
                    <a16:creationId xmlns:a16="http://schemas.microsoft.com/office/drawing/2014/main" id="{289FBD22-1E94-B46D-F031-3A6D1202B44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073" y="354"/>
                <a:ext cx="670" cy="216"/>
                <a:chOff x="5164" y="339"/>
                <a:chExt cx="682" cy="206"/>
              </a:xfrm>
            </p:grpSpPr>
            <p:sp>
              <p:nvSpPr>
                <p:cNvPr id="32" name="Rectangle 7" descr="Horizontal brick">
                  <a:extLst>
                    <a:ext uri="{FF2B5EF4-FFF2-40B4-BE49-F238E27FC236}">
                      <a16:creationId xmlns:a16="http://schemas.microsoft.com/office/drawing/2014/main" id="{07B1EC26-AA59-CB35-7DD4-A235D469254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164" y="339"/>
                  <a:ext cx="682" cy="206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ffectLst/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39" name="WordArt 12">
                  <a:extLst>
                    <a:ext uri="{FF2B5EF4-FFF2-40B4-BE49-F238E27FC236}">
                      <a16:creationId xmlns:a16="http://schemas.microsoft.com/office/drawing/2014/main" id="{3796F4F7-8B20-B398-1D06-335C287F22EF}"/>
                    </a:ext>
                  </a:extLst>
                </p:cNvPr>
                <p:cNvSpPr>
                  <a:spLocks noChangeArrowheads="1" noChangeShapeType="1" noTextEdit="1"/>
                </p:cNvSpPr>
                <p:nvPr userDrawn="1"/>
              </p:nvSpPr>
              <p:spPr bwMode="auto">
                <a:xfrm>
                  <a:off x="5212" y="384"/>
                  <a:ext cx="607" cy="147"/>
                </a:xfrm>
                <a:prstGeom prst="rect">
                  <a:avLst/>
                </a:prstGeom>
              </p:spPr>
              <p:txBody>
                <a:bodyPr wrap="none" fromWordArt="1">
                  <a:prstTxWarp prst="textCanDown">
                    <a:avLst>
                      <a:gd name="adj" fmla="val 33333"/>
                    </a:avLst>
                  </a:prstTxWarp>
                </a:bodyPr>
                <a:lstStyle/>
                <a:p>
                  <a:pPr algn="ctr"/>
                  <a:r>
                    <a:rPr lang="en-US" sz="3600" b="1" kern="1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CHĂM NGOAN - HỌC TỐT</a:t>
                  </a:r>
                </a:p>
              </p:txBody>
            </p:sp>
          </p:grpSp>
        </p:grp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3C52C893-3447-ADB5-A230-58A7FCD4376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109663" y="71454"/>
              <a:ext cx="9628187" cy="83791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31" name="Group 19">
              <a:extLst>
                <a:ext uri="{FF2B5EF4-FFF2-40B4-BE49-F238E27FC236}">
                  <a16:creationId xmlns:a16="http://schemas.microsoft.com/office/drawing/2014/main" id="{1CA921A2-C2D2-69BF-202E-11C5327C7C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097440" y="119828"/>
              <a:ext cx="1384195" cy="725317"/>
              <a:chOff x="839" y="217"/>
              <a:chExt cx="654" cy="372"/>
            </a:xfrm>
          </p:grpSpPr>
          <p:pic>
            <p:nvPicPr>
              <p:cNvPr id="1033" name="Picture 7" descr="014">
                <a:extLst>
                  <a:ext uri="{FF2B5EF4-FFF2-40B4-BE49-F238E27FC236}">
                    <a16:creationId xmlns:a16="http://schemas.microsoft.com/office/drawing/2014/main" id="{8F923329-7ECF-684A-9BB6-D675D0CCD63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82"/>
                <a:ext cx="545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 Box 9">
                <a:extLst>
                  <a:ext uri="{FF2B5EF4-FFF2-40B4-BE49-F238E27FC236}">
                    <a16:creationId xmlns:a16="http://schemas.microsoft.com/office/drawing/2014/main" id="{13658E4C-BEC7-FDCC-76AF-DA20C5F28C3C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75"/>
                <a:ext cx="350" cy="1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40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rPr>
                  <a:t>CĐề</a:t>
                </a:r>
                <a:endParaRPr lang="en-US" altLang="en-US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9" name="Text Box 10">
                <a:extLst>
                  <a:ext uri="{FF2B5EF4-FFF2-40B4-BE49-F238E27FC236}">
                    <a16:creationId xmlns:a16="http://schemas.microsoft.com/office/drawing/2014/main" id="{7B5CBCD1-A57A-1306-C514-501A30C4C354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217"/>
                <a:ext cx="350" cy="1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+mn-cs"/>
                </a:endParaRPr>
              </a:p>
            </p:txBody>
          </p:sp>
        </p:grpSp>
        <p:pic>
          <p:nvPicPr>
            <p:cNvPr id="1032" name="Picture 18" descr="VoNhatTruong2013L">
              <a:extLst>
                <a:ext uri="{FF2B5EF4-FFF2-40B4-BE49-F238E27FC236}">
                  <a16:creationId xmlns:a16="http://schemas.microsoft.com/office/drawing/2014/main" id="{9D8D3479-B4C8-E6A0-8104-A088C7166F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538" y="23813"/>
              <a:ext cx="1181234" cy="898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5D2515-E702-540C-7959-E9FD4FBC6B54}"/>
              </a:ext>
            </a:extLst>
          </p:cNvPr>
          <p:cNvSpPr/>
          <p:nvPr userDrawn="1"/>
        </p:nvSpPr>
        <p:spPr>
          <a:xfrm>
            <a:off x="1752600" y="70866"/>
            <a:ext cx="9201454" cy="11700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 TÍNH VÀ CỘNG ĐỒNG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1. THẾ GIỚI KĨ THUẬT SỐ</a:t>
            </a:r>
            <a:endParaRPr lang="vi-VN" sz="32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6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00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oogle Shape;992;p14">
            <a:extLst>
              <a:ext uri="{FF2B5EF4-FFF2-40B4-BE49-F238E27FC236}">
                <a16:creationId xmlns:a16="http://schemas.microsoft.com/office/drawing/2014/main" id="{FC22A9C5-CE1A-14F9-F28F-5A7299F121B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10379" name="Google Shape;993;p14">
              <a:extLst>
                <a:ext uri="{FF2B5EF4-FFF2-40B4-BE49-F238E27FC236}">
                  <a16:creationId xmlns:a16="http://schemas.microsoft.com/office/drawing/2014/main" id="{21039C58-A644-092E-7715-6C269838E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0380" name="Google Shape;994;p14">
              <a:extLst>
                <a:ext uri="{FF2B5EF4-FFF2-40B4-BE49-F238E27FC236}">
                  <a16:creationId xmlns:a16="http://schemas.microsoft.com/office/drawing/2014/main" id="{BD57902B-D724-E0CB-F376-4AE8EECEE8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99" name="Google Shape;995;p14">
                <a:extLst>
                  <a:ext uri="{FF2B5EF4-FFF2-40B4-BE49-F238E27FC236}">
                    <a16:creationId xmlns:a16="http://schemas.microsoft.com/office/drawing/2014/main" id="{8F6996D1-321B-339E-6A57-26EFAB48E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00" name="Google Shape;996;p14">
                <a:extLst>
                  <a:ext uri="{FF2B5EF4-FFF2-40B4-BE49-F238E27FC236}">
                    <a16:creationId xmlns:a16="http://schemas.microsoft.com/office/drawing/2014/main" id="{B8BD3F81-94E9-DF0A-698D-40DF66C13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0381" name="Google Shape;997;p14">
              <a:extLst>
                <a:ext uri="{FF2B5EF4-FFF2-40B4-BE49-F238E27FC236}">
                  <a16:creationId xmlns:a16="http://schemas.microsoft.com/office/drawing/2014/main" id="{3B905ADD-1F39-9899-832F-816198A63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0382" name="Google Shape;998;p14">
              <a:extLst>
                <a:ext uri="{FF2B5EF4-FFF2-40B4-BE49-F238E27FC236}">
                  <a16:creationId xmlns:a16="http://schemas.microsoft.com/office/drawing/2014/main" id="{400021A6-FBE3-88E1-332B-79F913CAF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97" name="Google Shape;999;p14">
                <a:extLst>
                  <a:ext uri="{FF2B5EF4-FFF2-40B4-BE49-F238E27FC236}">
                    <a16:creationId xmlns:a16="http://schemas.microsoft.com/office/drawing/2014/main" id="{E7DD4508-FDE5-E008-BAAE-05E5BAB0C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2" name="Google Shape;1000;p14">
                <a:extLst>
                  <a:ext uri="{FF2B5EF4-FFF2-40B4-BE49-F238E27FC236}">
                    <a16:creationId xmlns:a16="http://schemas.microsoft.com/office/drawing/2014/main" id="{272EAD28-90D9-2CBE-C69F-40EA72B33CBC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383" name="Google Shape;1001;p14">
              <a:extLst>
                <a:ext uri="{FF2B5EF4-FFF2-40B4-BE49-F238E27FC236}">
                  <a16:creationId xmlns:a16="http://schemas.microsoft.com/office/drawing/2014/main" id="{1340D407-9A3F-8231-5B9A-50E6EAB73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395" name="Google Shape;1002;p14">
                <a:extLst>
                  <a:ext uri="{FF2B5EF4-FFF2-40B4-BE49-F238E27FC236}">
                    <a16:creationId xmlns:a16="http://schemas.microsoft.com/office/drawing/2014/main" id="{B468CCA4-E1AE-8251-4423-83C99776B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96" name="Google Shape;1003;p14">
                <a:extLst>
                  <a:ext uri="{FF2B5EF4-FFF2-40B4-BE49-F238E27FC236}">
                    <a16:creationId xmlns:a16="http://schemas.microsoft.com/office/drawing/2014/main" id="{CA40B484-0528-B988-35CB-1963E0F57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0384" name="Google Shape;1004;p14">
              <a:extLst>
                <a:ext uri="{FF2B5EF4-FFF2-40B4-BE49-F238E27FC236}">
                  <a16:creationId xmlns:a16="http://schemas.microsoft.com/office/drawing/2014/main" id="{22AC000D-9CBE-94F6-A3E8-F10178508B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393" name="Google Shape;1005;p14">
                <a:extLst>
                  <a:ext uri="{FF2B5EF4-FFF2-40B4-BE49-F238E27FC236}">
                    <a16:creationId xmlns:a16="http://schemas.microsoft.com/office/drawing/2014/main" id="{846CD3A2-39EE-3BA3-327D-36E4B061C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55" name="Google Shape;1006;p14">
                <a:extLst>
                  <a:ext uri="{FF2B5EF4-FFF2-40B4-BE49-F238E27FC236}">
                    <a16:creationId xmlns:a16="http://schemas.microsoft.com/office/drawing/2014/main" id="{4CB82EA1-1409-8137-A38E-8F76ED250E2F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385" name="Google Shape;1007;p14">
              <a:extLst>
                <a:ext uri="{FF2B5EF4-FFF2-40B4-BE49-F238E27FC236}">
                  <a16:creationId xmlns:a16="http://schemas.microsoft.com/office/drawing/2014/main" id="{A7D41AC7-E32A-0970-16F5-C70F69AD5C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391" name="Google Shape;1008;p14">
                <a:extLst>
                  <a:ext uri="{FF2B5EF4-FFF2-40B4-BE49-F238E27FC236}">
                    <a16:creationId xmlns:a16="http://schemas.microsoft.com/office/drawing/2014/main" id="{0C83FF8F-6F2D-297B-846C-5A7F36D1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92" name="Google Shape;1009;p14">
                <a:extLst>
                  <a:ext uri="{FF2B5EF4-FFF2-40B4-BE49-F238E27FC236}">
                    <a16:creationId xmlns:a16="http://schemas.microsoft.com/office/drawing/2014/main" id="{20E1F165-EEEB-AA69-086F-C0044F676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0386" name="Google Shape;1010;p14">
              <a:extLst>
                <a:ext uri="{FF2B5EF4-FFF2-40B4-BE49-F238E27FC236}">
                  <a16:creationId xmlns:a16="http://schemas.microsoft.com/office/drawing/2014/main" id="{F8C6C2B0-DFF5-658A-32BB-7285C0711D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389" name="Google Shape;1011;p14">
                <a:extLst>
                  <a:ext uri="{FF2B5EF4-FFF2-40B4-BE49-F238E27FC236}">
                    <a16:creationId xmlns:a16="http://schemas.microsoft.com/office/drawing/2014/main" id="{AF818801-AE4E-34EF-226E-148B036AE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51" name="Google Shape;1012;p14">
                <a:extLst>
                  <a:ext uri="{FF2B5EF4-FFF2-40B4-BE49-F238E27FC236}">
                    <a16:creationId xmlns:a16="http://schemas.microsoft.com/office/drawing/2014/main" id="{F8A68FDF-FCE9-A737-4AFC-D3FB94FE3422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248" name="Google Shape;1013;p14">
              <a:extLst>
                <a:ext uri="{FF2B5EF4-FFF2-40B4-BE49-F238E27FC236}">
                  <a16:creationId xmlns:a16="http://schemas.microsoft.com/office/drawing/2014/main" id="{9183B9F7-6005-385A-B94B-6A48235270AD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88" name="Google Shape;1014;p14">
              <a:extLst>
                <a:ext uri="{FF2B5EF4-FFF2-40B4-BE49-F238E27FC236}">
                  <a16:creationId xmlns:a16="http://schemas.microsoft.com/office/drawing/2014/main" id="{D4763114-0DB3-5F07-9893-D5B1252D5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243" name="Google Shape;1082;p14">
            <a:extLst>
              <a:ext uri="{FF2B5EF4-FFF2-40B4-BE49-F238E27FC236}">
                <a16:creationId xmlns:a16="http://schemas.microsoft.com/office/drawing/2014/main" id="{36CD43E1-CE8C-8C71-7CAF-A983C339D129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44" name="Google Shape;1083;p14">
            <a:extLst>
              <a:ext uri="{FF2B5EF4-FFF2-40B4-BE49-F238E27FC236}">
                <a16:creationId xmlns:a16="http://schemas.microsoft.com/office/drawing/2014/main" id="{9E78385E-2049-F13F-4B45-A36DED219E8E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45" name="Google Shape;1084;p14">
            <a:extLst>
              <a:ext uri="{FF2B5EF4-FFF2-40B4-BE49-F238E27FC236}">
                <a16:creationId xmlns:a16="http://schemas.microsoft.com/office/drawing/2014/main" id="{21E98AA6-1338-2892-9D2D-20644D55C9E8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46" name="Google Shape;1085;p14">
            <a:extLst>
              <a:ext uri="{FF2B5EF4-FFF2-40B4-BE49-F238E27FC236}">
                <a16:creationId xmlns:a16="http://schemas.microsoft.com/office/drawing/2014/main" id="{CDD0CF0F-2292-C611-1485-C2EC26E3879C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47" name="Google Shape;1086;p14">
            <a:extLst>
              <a:ext uri="{FF2B5EF4-FFF2-40B4-BE49-F238E27FC236}">
                <a16:creationId xmlns:a16="http://schemas.microsoft.com/office/drawing/2014/main" id="{26B46B70-81A3-CF5F-8130-C0ED00D3FBC6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48" name="Google Shape;1082;p14">
            <a:extLst>
              <a:ext uri="{FF2B5EF4-FFF2-40B4-BE49-F238E27FC236}">
                <a16:creationId xmlns:a16="http://schemas.microsoft.com/office/drawing/2014/main" id="{330CFAC6-58A4-40F4-50C7-0139E2645037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49" name="Google Shape;1083;p14">
            <a:extLst>
              <a:ext uri="{FF2B5EF4-FFF2-40B4-BE49-F238E27FC236}">
                <a16:creationId xmlns:a16="http://schemas.microsoft.com/office/drawing/2014/main" id="{3F589362-A386-7729-7AD8-187405F2116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50" name="Google Shape;1084;p14">
            <a:extLst>
              <a:ext uri="{FF2B5EF4-FFF2-40B4-BE49-F238E27FC236}">
                <a16:creationId xmlns:a16="http://schemas.microsoft.com/office/drawing/2014/main" id="{F87B99EF-1B20-6C00-BB66-35608FF77A1C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51" name="Google Shape;1085;p14">
            <a:extLst>
              <a:ext uri="{FF2B5EF4-FFF2-40B4-BE49-F238E27FC236}">
                <a16:creationId xmlns:a16="http://schemas.microsoft.com/office/drawing/2014/main" id="{17394AC7-30F8-2CFE-3678-16D5DF0DFBE4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52" name="Google Shape;1086;p14">
            <a:extLst>
              <a:ext uri="{FF2B5EF4-FFF2-40B4-BE49-F238E27FC236}">
                <a16:creationId xmlns:a16="http://schemas.microsoft.com/office/drawing/2014/main" id="{9CFBA415-E810-C03F-8677-363EB4DB79F2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53" name="Google Shape;1082;p14">
            <a:extLst>
              <a:ext uri="{FF2B5EF4-FFF2-40B4-BE49-F238E27FC236}">
                <a16:creationId xmlns:a16="http://schemas.microsoft.com/office/drawing/2014/main" id="{CCE2A9DC-B86D-7B51-DC89-8AFFA9FDDF30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54" name="Google Shape;1083;p14">
            <a:extLst>
              <a:ext uri="{FF2B5EF4-FFF2-40B4-BE49-F238E27FC236}">
                <a16:creationId xmlns:a16="http://schemas.microsoft.com/office/drawing/2014/main" id="{CAD05514-C385-7842-DD00-3810C9EDC2EF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55" name="Google Shape;1084;p14">
            <a:extLst>
              <a:ext uri="{FF2B5EF4-FFF2-40B4-BE49-F238E27FC236}">
                <a16:creationId xmlns:a16="http://schemas.microsoft.com/office/drawing/2014/main" id="{47F1BD79-FC94-763D-E7DB-955D33FA8C70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56" name="Google Shape;1085;p14">
            <a:extLst>
              <a:ext uri="{FF2B5EF4-FFF2-40B4-BE49-F238E27FC236}">
                <a16:creationId xmlns:a16="http://schemas.microsoft.com/office/drawing/2014/main" id="{2CAC9F39-96F7-4532-2348-F17DB0B49053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57" name="Google Shape;1086;p14">
            <a:extLst>
              <a:ext uri="{FF2B5EF4-FFF2-40B4-BE49-F238E27FC236}">
                <a16:creationId xmlns:a16="http://schemas.microsoft.com/office/drawing/2014/main" id="{E56F9E37-4CF0-E140-DAE8-99FF1AD46509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58" name="Google Shape;1082;p14">
            <a:extLst>
              <a:ext uri="{FF2B5EF4-FFF2-40B4-BE49-F238E27FC236}">
                <a16:creationId xmlns:a16="http://schemas.microsoft.com/office/drawing/2014/main" id="{6E87845C-FE90-83FD-7700-28F21F5BC451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59" name="Google Shape;1083;p14">
            <a:extLst>
              <a:ext uri="{FF2B5EF4-FFF2-40B4-BE49-F238E27FC236}">
                <a16:creationId xmlns:a16="http://schemas.microsoft.com/office/drawing/2014/main" id="{D3EB0E4D-94DA-E14B-8227-0CD68F0CE5EE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60" name="Google Shape;1084;p14">
            <a:extLst>
              <a:ext uri="{FF2B5EF4-FFF2-40B4-BE49-F238E27FC236}">
                <a16:creationId xmlns:a16="http://schemas.microsoft.com/office/drawing/2014/main" id="{7FCAB011-1664-2854-FAC3-E008DA7A6C2B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61" name="Google Shape;1085;p14">
            <a:extLst>
              <a:ext uri="{FF2B5EF4-FFF2-40B4-BE49-F238E27FC236}">
                <a16:creationId xmlns:a16="http://schemas.microsoft.com/office/drawing/2014/main" id="{6EF031E4-A2A8-454D-76CE-2DDDD92B318B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62" name="Google Shape;1086;p14">
            <a:extLst>
              <a:ext uri="{FF2B5EF4-FFF2-40B4-BE49-F238E27FC236}">
                <a16:creationId xmlns:a16="http://schemas.microsoft.com/office/drawing/2014/main" id="{78902742-D3F1-0F83-2DF3-9CF15DCAB2A1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63" name="Google Shape;1082;p14">
            <a:extLst>
              <a:ext uri="{FF2B5EF4-FFF2-40B4-BE49-F238E27FC236}">
                <a16:creationId xmlns:a16="http://schemas.microsoft.com/office/drawing/2014/main" id="{FD5D1FAB-27FE-7C23-E466-108DAC6872AD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64" name="Google Shape;1083;p14">
            <a:extLst>
              <a:ext uri="{FF2B5EF4-FFF2-40B4-BE49-F238E27FC236}">
                <a16:creationId xmlns:a16="http://schemas.microsoft.com/office/drawing/2014/main" id="{EE3E4039-A83C-ECBA-37B0-92432FE79FE3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65" name="Google Shape;1084;p14">
            <a:extLst>
              <a:ext uri="{FF2B5EF4-FFF2-40B4-BE49-F238E27FC236}">
                <a16:creationId xmlns:a16="http://schemas.microsoft.com/office/drawing/2014/main" id="{1D3F36F8-BE7A-1E68-F747-7248BA97EF19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66" name="Google Shape;1085;p14">
            <a:extLst>
              <a:ext uri="{FF2B5EF4-FFF2-40B4-BE49-F238E27FC236}">
                <a16:creationId xmlns:a16="http://schemas.microsoft.com/office/drawing/2014/main" id="{BCD417B9-50A1-39B4-C9BE-7793CDE2FF64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67" name="Google Shape;1086;p14">
            <a:extLst>
              <a:ext uri="{FF2B5EF4-FFF2-40B4-BE49-F238E27FC236}">
                <a16:creationId xmlns:a16="http://schemas.microsoft.com/office/drawing/2014/main" id="{92200E82-DBE6-0383-FB19-01FB88D73EAA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68" name="Google Shape;1082;p14">
            <a:extLst>
              <a:ext uri="{FF2B5EF4-FFF2-40B4-BE49-F238E27FC236}">
                <a16:creationId xmlns:a16="http://schemas.microsoft.com/office/drawing/2014/main" id="{4CFA6572-DB9E-9CB3-CAC6-40EAF102BEC2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69" name="Google Shape;1083;p14">
            <a:extLst>
              <a:ext uri="{FF2B5EF4-FFF2-40B4-BE49-F238E27FC236}">
                <a16:creationId xmlns:a16="http://schemas.microsoft.com/office/drawing/2014/main" id="{6A9AE8B1-516C-A5F4-D9BC-0DEBB1706412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70" name="Google Shape;1084;p14">
            <a:extLst>
              <a:ext uri="{FF2B5EF4-FFF2-40B4-BE49-F238E27FC236}">
                <a16:creationId xmlns:a16="http://schemas.microsoft.com/office/drawing/2014/main" id="{5D545B13-6DD6-FC5F-87C5-9F7F4CA6C0CE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71" name="Google Shape;1085;p14">
            <a:extLst>
              <a:ext uri="{FF2B5EF4-FFF2-40B4-BE49-F238E27FC236}">
                <a16:creationId xmlns:a16="http://schemas.microsoft.com/office/drawing/2014/main" id="{0A9FA5C6-99B9-589F-FE9C-214D608294C8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72" name="Google Shape;1086;p14">
            <a:extLst>
              <a:ext uri="{FF2B5EF4-FFF2-40B4-BE49-F238E27FC236}">
                <a16:creationId xmlns:a16="http://schemas.microsoft.com/office/drawing/2014/main" id="{FF471208-ACE8-E377-10B6-38B5E2859F5B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73" name="Google Shape;1082;p14">
            <a:extLst>
              <a:ext uri="{FF2B5EF4-FFF2-40B4-BE49-F238E27FC236}">
                <a16:creationId xmlns:a16="http://schemas.microsoft.com/office/drawing/2014/main" id="{BC078B7F-5F7F-388E-F802-BB27926614E5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74" name="Google Shape;1083;p14">
            <a:extLst>
              <a:ext uri="{FF2B5EF4-FFF2-40B4-BE49-F238E27FC236}">
                <a16:creationId xmlns:a16="http://schemas.microsoft.com/office/drawing/2014/main" id="{E2C6594D-FCB6-A4E0-3936-C959AE5DFDF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75" name="Google Shape;1084;p14">
            <a:extLst>
              <a:ext uri="{FF2B5EF4-FFF2-40B4-BE49-F238E27FC236}">
                <a16:creationId xmlns:a16="http://schemas.microsoft.com/office/drawing/2014/main" id="{5FE1661A-07FA-2D7E-FA2A-1BF76F2E2A3D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76" name="Google Shape;1085;p14">
            <a:extLst>
              <a:ext uri="{FF2B5EF4-FFF2-40B4-BE49-F238E27FC236}">
                <a16:creationId xmlns:a16="http://schemas.microsoft.com/office/drawing/2014/main" id="{13D26427-95A8-8E66-C86D-7525249BB153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77" name="Google Shape;1086;p14">
            <a:extLst>
              <a:ext uri="{FF2B5EF4-FFF2-40B4-BE49-F238E27FC236}">
                <a16:creationId xmlns:a16="http://schemas.microsoft.com/office/drawing/2014/main" id="{FAF02320-3B05-1152-F05C-564ABBB02A3E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78" name="Google Shape;1082;p14">
            <a:extLst>
              <a:ext uri="{FF2B5EF4-FFF2-40B4-BE49-F238E27FC236}">
                <a16:creationId xmlns:a16="http://schemas.microsoft.com/office/drawing/2014/main" id="{D154C5A1-F82A-F563-76B5-9E943208E8DB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79" name="Google Shape;1083;p14">
            <a:extLst>
              <a:ext uri="{FF2B5EF4-FFF2-40B4-BE49-F238E27FC236}">
                <a16:creationId xmlns:a16="http://schemas.microsoft.com/office/drawing/2014/main" id="{F439E138-274C-C9E8-202A-5EB8C951D593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80" name="Google Shape;1084;p14">
            <a:extLst>
              <a:ext uri="{FF2B5EF4-FFF2-40B4-BE49-F238E27FC236}">
                <a16:creationId xmlns:a16="http://schemas.microsoft.com/office/drawing/2014/main" id="{D354C9B8-2565-2974-45FD-60556A431D6A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81" name="Google Shape;1085;p14">
            <a:extLst>
              <a:ext uri="{FF2B5EF4-FFF2-40B4-BE49-F238E27FC236}">
                <a16:creationId xmlns:a16="http://schemas.microsoft.com/office/drawing/2014/main" id="{FF65D067-B008-1B4F-9C03-C4A263B2E1F3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82" name="Google Shape;1086;p14">
            <a:extLst>
              <a:ext uri="{FF2B5EF4-FFF2-40B4-BE49-F238E27FC236}">
                <a16:creationId xmlns:a16="http://schemas.microsoft.com/office/drawing/2014/main" id="{75A1C5C4-CEBF-C8FC-7FC6-90E77B681CA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83" name="Google Shape;1082;p14">
            <a:extLst>
              <a:ext uri="{FF2B5EF4-FFF2-40B4-BE49-F238E27FC236}">
                <a16:creationId xmlns:a16="http://schemas.microsoft.com/office/drawing/2014/main" id="{3ACA1DD4-76BB-4E77-5272-7829561B3187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84" name="Google Shape;1083;p14">
            <a:extLst>
              <a:ext uri="{FF2B5EF4-FFF2-40B4-BE49-F238E27FC236}">
                <a16:creationId xmlns:a16="http://schemas.microsoft.com/office/drawing/2014/main" id="{CB71A1CA-3286-7626-4729-36577E429192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85" name="Google Shape;1084;p14">
            <a:extLst>
              <a:ext uri="{FF2B5EF4-FFF2-40B4-BE49-F238E27FC236}">
                <a16:creationId xmlns:a16="http://schemas.microsoft.com/office/drawing/2014/main" id="{83669EAC-C385-E5BF-73E1-282579D76E26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86" name="Google Shape;1085;p14">
            <a:extLst>
              <a:ext uri="{FF2B5EF4-FFF2-40B4-BE49-F238E27FC236}">
                <a16:creationId xmlns:a16="http://schemas.microsoft.com/office/drawing/2014/main" id="{A346CD37-5D03-966A-CC84-BA15EA454CBB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87" name="Google Shape;1086;p14">
            <a:extLst>
              <a:ext uri="{FF2B5EF4-FFF2-40B4-BE49-F238E27FC236}">
                <a16:creationId xmlns:a16="http://schemas.microsoft.com/office/drawing/2014/main" id="{B8557B49-33A4-48CD-BB9E-DC5A6375B7BA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59" name="Google Shape;1765;p26">
            <a:extLst>
              <a:ext uri="{FF2B5EF4-FFF2-40B4-BE49-F238E27FC236}">
                <a16:creationId xmlns:a16="http://schemas.microsoft.com/office/drawing/2014/main" id="{6236C541-D937-0420-1502-057E5447FC93}"/>
              </a:ext>
            </a:extLst>
          </p:cNvPr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0289" name="Google Shape;1766;p26">
            <a:extLst>
              <a:ext uri="{FF2B5EF4-FFF2-40B4-BE49-F238E27FC236}">
                <a16:creationId xmlns:a16="http://schemas.microsoft.com/office/drawing/2014/main" id="{B9B61C0E-C10B-F9D4-DF1E-63E7EC42CF8F}"/>
              </a:ext>
            </a:extLst>
          </p:cNvPr>
          <p:cNvSpPr>
            <a:spLocks/>
          </p:cNvSpPr>
          <p:nvPr userDrawn="1"/>
        </p:nvSpPr>
        <p:spPr bwMode="auto">
          <a:xfrm rot="-135875">
            <a:off x="2811463" y="773113"/>
            <a:ext cx="1284287" cy="1336675"/>
          </a:xfrm>
          <a:custGeom>
            <a:avLst/>
            <a:gdLst>
              <a:gd name="T0" fmla="*/ 20833 w 25370"/>
              <a:gd name="T1" fmla="*/ 1 h 21060"/>
              <a:gd name="T2" fmla="*/ 1 w 25370"/>
              <a:gd name="T3" fmla="*/ 14443 h 21060"/>
              <a:gd name="T4" fmla="*/ 1513 w 25370"/>
              <a:gd name="T5" fmla="*/ 14972 h 21060"/>
              <a:gd name="T6" fmla="*/ 1551 w 25370"/>
              <a:gd name="T7" fmla="*/ 16371 h 21060"/>
              <a:gd name="T8" fmla="*/ 3063 w 25370"/>
              <a:gd name="T9" fmla="*/ 16938 h 21060"/>
              <a:gd name="T10" fmla="*/ 3139 w 25370"/>
              <a:gd name="T11" fmla="*/ 18867 h 21060"/>
              <a:gd name="T12" fmla="*/ 4613 w 25370"/>
              <a:gd name="T13" fmla="*/ 19396 h 21060"/>
              <a:gd name="T14" fmla="*/ 4727 w 25370"/>
              <a:gd name="T15" fmla="*/ 21060 h 21060"/>
              <a:gd name="T16" fmla="*/ 25370 w 25370"/>
              <a:gd name="T17" fmla="*/ 6768 h 21060"/>
              <a:gd name="T18" fmla="*/ 23782 w 25370"/>
              <a:gd name="T19" fmla="*/ 4575 h 21060"/>
              <a:gd name="T20" fmla="*/ 22459 w 25370"/>
              <a:gd name="T21" fmla="*/ 3819 h 21060"/>
              <a:gd name="T22" fmla="*/ 22345 w 25370"/>
              <a:gd name="T23" fmla="*/ 2156 h 21060"/>
              <a:gd name="T24" fmla="*/ 20795 w 25370"/>
              <a:gd name="T25" fmla="*/ 1626 h 21060"/>
              <a:gd name="T26" fmla="*/ 20833 w 25370"/>
              <a:gd name="T27" fmla="*/ 1 h 2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90" name="Google Shape;1767;p26">
            <a:extLst>
              <a:ext uri="{FF2B5EF4-FFF2-40B4-BE49-F238E27FC236}">
                <a16:creationId xmlns:a16="http://schemas.microsoft.com/office/drawing/2014/main" id="{85000090-5FF3-42CF-44FD-23ACA0956557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0833 w 25370"/>
              <a:gd name="T1" fmla="*/ 1 h 21060"/>
              <a:gd name="T2" fmla="*/ 1 w 25370"/>
              <a:gd name="T3" fmla="*/ 14443 h 21060"/>
              <a:gd name="T4" fmla="*/ 1513 w 25370"/>
              <a:gd name="T5" fmla="*/ 14972 h 21060"/>
              <a:gd name="T6" fmla="*/ 1551 w 25370"/>
              <a:gd name="T7" fmla="*/ 16371 h 21060"/>
              <a:gd name="T8" fmla="*/ 3063 w 25370"/>
              <a:gd name="T9" fmla="*/ 16938 h 21060"/>
              <a:gd name="T10" fmla="*/ 3139 w 25370"/>
              <a:gd name="T11" fmla="*/ 18867 h 21060"/>
              <a:gd name="T12" fmla="*/ 4613 w 25370"/>
              <a:gd name="T13" fmla="*/ 19396 h 21060"/>
              <a:gd name="T14" fmla="*/ 4727 w 25370"/>
              <a:gd name="T15" fmla="*/ 21060 h 21060"/>
              <a:gd name="T16" fmla="*/ 25370 w 25370"/>
              <a:gd name="T17" fmla="*/ 6768 h 21060"/>
              <a:gd name="T18" fmla="*/ 23782 w 25370"/>
              <a:gd name="T19" fmla="*/ 4575 h 21060"/>
              <a:gd name="T20" fmla="*/ 22459 w 25370"/>
              <a:gd name="T21" fmla="*/ 3819 h 21060"/>
              <a:gd name="T22" fmla="*/ 22345 w 25370"/>
              <a:gd name="T23" fmla="*/ 2156 h 21060"/>
              <a:gd name="T24" fmla="*/ 20795 w 25370"/>
              <a:gd name="T25" fmla="*/ 1626 h 21060"/>
              <a:gd name="T26" fmla="*/ 20833 w 25370"/>
              <a:gd name="T27" fmla="*/ 1 h 2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91" name="TextBox 561">
            <a:extLst>
              <a:ext uri="{FF2B5EF4-FFF2-40B4-BE49-F238E27FC236}">
                <a16:creationId xmlns:a16="http://schemas.microsoft.com/office/drawing/2014/main" id="{1A992143-308B-5C41-C18F-42DEF751F8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02025" y="1128713"/>
            <a:ext cx="47513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10292" name="Google Shape;939;p32">
            <a:extLst>
              <a:ext uri="{FF2B5EF4-FFF2-40B4-BE49-F238E27FC236}">
                <a16:creationId xmlns:a16="http://schemas.microsoft.com/office/drawing/2014/main" id="{E6F04914-589D-4B93-BE41-1BDA9BC4C89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10316" name="Google Shape;940;p32">
              <a:extLst>
                <a:ext uri="{FF2B5EF4-FFF2-40B4-BE49-F238E27FC236}">
                  <a16:creationId xmlns:a16="http://schemas.microsoft.com/office/drawing/2014/main" id="{306EFFDD-D710-B9CF-4069-112C06278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025" y="2415950"/>
              <a:ext cx="962925" cy="143700"/>
            </a:xfrm>
            <a:custGeom>
              <a:avLst/>
              <a:gdLst>
                <a:gd name="T0" fmla="*/ 19326 w 38517"/>
                <a:gd name="T1" fmla="*/ 1 h 5748"/>
                <a:gd name="T2" fmla="*/ 1 w 38517"/>
                <a:gd name="T3" fmla="*/ 2925 h 5748"/>
                <a:gd name="T4" fmla="*/ 19326 w 38517"/>
                <a:gd name="T5" fmla="*/ 5748 h 5748"/>
                <a:gd name="T6" fmla="*/ 38516 w 38517"/>
                <a:gd name="T7" fmla="*/ 2925 h 5748"/>
                <a:gd name="T8" fmla="*/ 19326 w 38517"/>
                <a:gd name="T9" fmla="*/ 1 h 5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17" name="Google Shape;941;p32">
              <a:extLst>
                <a:ext uri="{FF2B5EF4-FFF2-40B4-BE49-F238E27FC236}">
                  <a16:creationId xmlns:a16="http://schemas.microsoft.com/office/drawing/2014/main" id="{CF39ABA4-27D3-5A50-A221-CCD51106E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250" y="2190975"/>
              <a:ext cx="381500" cy="366800"/>
            </a:xfrm>
            <a:custGeom>
              <a:avLst/>
              <a:gdLst>
                <a:gd name="T0" fmla="*/ 4963 w 15260"/>
                <a:gd name="T1" fmla="*/ 1 h 14672"/>
                <a:gd name="T2" fmla="*/ 4639 w 15260"/>
                <a:gd name="T3" fmla="*/ 26 h 14672"/>
                <a:gd name="T4" fmla="*/ 1681 w 15260"/>
                <a:gd name="T5" fmla="*/ 1438 h 14672"/>
                <a:gd name="T6" fmla="*/ 303 w 15260"/>
                <a:gd name="T7" fmla="*/ 3824 h 14672"/>
                <a:gd name="T8" fmla="*/ 1144 w 15260"/>
                <a:gd name="T9" fmla="*/ 6345 h 14672"/>
                <a:gd name="T10" fmla="*/ 10789 w 15260"/>
                <a:gd name="T11" fmla="*/ 13738 h 14672"/>
                <a:gd name="T12" fmla="*/ 11629 w 15260"/>
                <a:gd name="T13" fmla="*/ 14444 h 14672"/>
                <a:gd name="T14" fmla="*/ 12117 w 15260"/>
                <a:gd name="T15" fmla="*/ 14671 h 14672"/>
                <a:gd name="T16" fmla="*/ 12604 w 15260"/>
                <a:gd name="T17" fmla="*/ 14444 h 14672"/>
                <a:gd name="T18" fmla="*/ 12739 w 15260"/>
                <a:gd name="T19" fmla="*/ 14310 h 14672"/>
                <a:gd name="T20" fmla="*/ 15125 w 15260"/>
                <a:gd name="T21" fmla="*/ 12495 h 14672"/>
                <a:gd name="T22" fmla="*/ 14990 w 15260"/>
                <a:gd name="T23" fmla="*/ 11924 h 14672"/>
                <a:gd name="T24" fmla="*/ 13175 w 15260"/>
                <a:gd name="T25" fmla="*/ 11655 h 14672"/>
                <a:gd name="T26" fmla="*/ 13041 w 15260"/>
                <a:gd name="T27" fmla="*/ 11655 h 14672"/>
                <a:gd name="T28" fmla="*/ 6857 w 15260"/>
                <a:gd name="T29" fmla="*/ 1135 h 14672"/>
                <a:gd name="T30" fmla="*/ 4963 w 15260"/>
                <a:gd name="T31" fmla="*/ 1 h 14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18" name="Google Shape;942;p32">
              <a:extLst>
                <a:ext uri="{FF2B5EF4-FFF2-40B4-BE49-F238E27FC236}">
                  <a16:creationId xmlns:a16="http://schemas.microsoft.com/office/drawing/2014/main" id="{2B4DBAD5-5D1E-F39A-8A4A-E1B867686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25" y="2373950"/>
              <a:ext cx="195800" cy="181500"/>
            </a:xfrm>
            <a:custGeom>
              <a:avLst/>
              <a:gdLst>
                <a:gd name="T0" fmla="*/ 1816 w 7832"/>
                <a:gd name="T1" fmla="*/ 0 h 7260"/>
                <a:gd name="T2" fmla="*/ 1110 w 7832"/>
                <a:gd name="T3" fmla="*/ 538 h 7260"/>
                <a:gd name="T4" fmla="*/ 270 w 7832"/>
                <a:gd name="T5" fmla="*/ 1681 h 7260"/>
                <a:gd name="T6" fmla="*/ 1 w 7832"/>
                <a:gd name="T7" fmla="*/ 1950 h 7260"/>
                <a:gd name="T8" fmla="*/ 5882 w 7832"/>
                <a:gd name="T9" fmla="*/ 6419 h 7260"/>
                <a:gd name="T10" fmla="*/ 6722 w 7832"/>
                <a:gd name="T11" fmla="*/ 7125 h 7260"/>
                <a:gd name="T12" fmla="*/ 7159 w 7832"/>
                <a:gd name="T13" fmla="*/ 7260 h 7260"/>
                <a:gd name="T14" fmla="*/ 7697 w 7832"/>
                <a:gd name="T15" fmla="*/ 7125 h 7260"/>
                <a:gd name="T16" fmla="*/ 7832 w 7832"/>
                <a:gd name="T17" fmla="*/ 6991 h 7260"/>
                <a:gd name="T18" fmla="*/ 1816 w 7832"/>
                <a:gd name="T19" fmla="*/ 0 h 7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19" name="Google Shape;943;p32">
              <a:extLst>
                <a:ext uri="{FF2B5EF4-FFF2-40B4-BE49-F238E27FC236}">
                  <a16:creationId xmlns:a16="http://schemas.microsoft.com/office/drawing/2014/main" id="{BFE68745-2A08-D54A-BBE0-1D63AFB2D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75" y="2190975"/>
              <a:ext cx="381475" cy="366800"/>
            </a:xfrm>
            <a:custGeom>
              <a:avLst/>
              <a:gdLst>
                <a:gd name="T0" fmla="*/ 10330 w 15259"/>
                <a:gd name="T1" fmla="*/ 1 h 14672"/>
                <a:gd name="T2" fmla="*/ 8403 w 15259"/>
                <a:gd name="T3" fmla="*/ 1135 h 14672"/>
                <a:gd name="T4" fmla="*/ 2252 w 15259"/>
                <a:gd name="T5" fmla="*/ 11655 h 14672"/>
                <a:gd name="T6" fmla="*/ 2118 w 15259"/>
                <a:gd name="T7" fmla="*/ 11655 h 14672"/>
                <a:gd name="T8" fmla="*/ 269 w 15259"/>
                <a:gd name="T9" fmla="*/ 11924 h 14672"/>
                <a:gd name="T10" fmla="*/ 135 w 15259"/>
                <a:gd name="T11" fmla="*/ 12495 h 14672"/>
                <a:gd name="T12" fmla="*/ 2387 w 15259"/>
                <a:gd name="T13" fmla="*/ 14175 h 14672"/>
                <a:gd name="T14" fmla="*/ 2656 w 15259"/>
                <a:gd name="T15" fmla="*/ 14444 h 14672"/>
                <a:gd name="T16" fmla="*/ 3155 w 15259"/>
                <a:gd name="T17" fmla="*/ 14671 h 14672"/>
                <a:gd name="T18" fmla="*/ 3630 w 15259"/>
                <a:gd name="T19" fmla="*/ 14444 h 14672"/>
                <a:gd name="T20" fmla="*/ 4470 w 15259"/>
                <a:gd name="T21" fmla="*/ 13738 h 14672"/>
                <a:gd name="T22" fmla="*/ 14284 w 15259"/>
                <a:gd name="T23" fmla="*/ 6345 h 14672"/>
                <a:gd name="T24" fmla="*/ 14990 w 15259"/>
                <a:gd name="T25" fmla="*/ 3824 h 14672"/>
                <a:gd name="T26" fmla="*/ 13881 w 15259"/>
                <a:gd name="T27" fmla="*/ 1707 h 14672"/>
                <a:gd name="T28" fmla="*/ 10654 w 15259"/>
                <a:gd name="T29" fmla="*/ 26 h 14672"/>
                <a:gd name="T30" fmla="*/ 10330 w 15259"/>
                <a:gd name="T31" fmla="*/ 1 h 14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20" name="Google Shape;944;p32">
              <a:extLst>
                <a:ext uri="{FF2B5EF4-FFF2-40B4-BE49-F238E27FC236}">
                  <a16:creationId xmlns:a16="http://schemas.microsoft.com/office/drawing/2014/main" id="{BE10D30F-BC4A-BA27-0F42-E40C8278A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425" y="2377300"/>
              <a:ext cx="199150" cy="178150"/>
            </a:xfrm>
            <a:custGeom>
              <a:avLst/>
              <a:gdLst>
                <a:gd name="T0" fmla="*/ 6151 w 7966"/>
                <a:gd name="T1" fmla="*/ 1 h 7126"/>
                <a:gd name="T2" fmla="*/ 1 w 7966"/>
                <a:gd name="T3" fmla="*/ 6722 h 7126"/>
                <a:gd name="T4" fmla="*/ 270 w 7966"/>
                <a:gd name="T5" fmla="*/ 6991 h 7126"/>
                <a:gd name="T6" fmla="*/ 841 w 7966"/>
                <a:gd name="T7" fmla="*/ 7126 h 7126"/>
                <a:gd name="T8" fmla="*/ 1244 w 7966"/>
                <a:gd name="T9" fmla="*/ 6991 h 7126"/>
                <a:gd name="T10" fmla="*/ 2084 w 7966"/>
                <a:gd name="T11" fmla="*/ 6285 h 7126"/>
                <a:gd name="T12" fmla="*/ 7966 w 7966"/>
                <a:gd name="T13" fmla="*/ 1816 h 7126"/>
                <a:gd name="T14" fmla="*/ 7428 w 7966"/>
                <a:gd name="T15" fmla="*/ 1110 h 7126"/>
                <a:gd name="T16" fmla="*/ 6991 w 7966"/>
                <a:gd name="T17" fmla="*/ 706 h 7126"/>
                <a:gd name="T18" fmla="*/ 6151 w 7966"/>
                <a:gd name="T19" fmla="*/ 1 h 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9" name="Google Shape;945;p32">
              <a:extLst>
                <a:ext uri="{FF2B5EF4-FFF2-40B4-BE49-F238E27FC236}">
                  <a16:creationId xmlns:a16="http://schemas.microsoft.com/office/drawing/2014/main" id="{7FA049E2-8F1F-620B-EA51-7804D7906676}"/>
                </a:ext>
              </a:extLst>
            </p:cNvPr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570" name="Google Shape;946;p32">
              <a:extLst>
                <a:ext uri="{FF2B5EF4-FFF2-40B4-BE49-F238E27FC236}">
                  <a16:creationId xmlns:a16="http://schemas.microsoft.com/office/drawing/2014/main" id="{83A4CEFF-8BA6-5041-4D73-774B078EEB93}"/>
                </a:ext>
              </a:extLst>
            </p:cNvPr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571" name="Google Shape;947;p32">
              <a:extLst>
                <a:ext uri="{FF2B5EF4-FFF2-40B4-BE49-F238E27FC236}">
                  <a16:creationId xmlns:a16="http://schemas.microsoft.com/office/drawing/2014/main" id="{D326B140-C552-B96E-F52B-FA330B5EF4A9}"/>
                </a:ext>
              </a:extLst>
            </p:cNvPr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24" name="Google Shape;948;p32">
              <a:extLst>
                <a:ext uri="{FF2B5EF4-FFF2-40B4-BE49-F238E27FC236}">
                  <a16:creationId xmlns:a16="http://schemas.microsoft.com/office/drawing/2014/main" id="{FE91556C-EA55-6A01-3A55-904D49355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020200"/>
              <a:ext cx="14325" cy="111775"/>
            </a:xfrm>
            <a:custGeom>
              <a:avLst/>
              <a:gdLst>
                <a:gd name="T0" fmla="*/ 572 w 573"/>
                <a:gd name="T1" fmla="*/ 1 h 4471"/>
                <a:gd name="T2" fmla="*/ 1 w 573"/>
                <a:gd name="T3" fmla="*/ 4471 h 4471"/>
                <a:gd name="T4" fmla="*/ 1 w 573"/>
                <a:gd name="T5" fmla="*/ 4471 h 4471"/>
                <a:gd name="T6" fmla="*/ 572 w 573"/>
                <a:gd name="T7" fmla="*/ 1 h 4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3" name="Google Shape;949;p32">
              <a:extLst>
                <a:ext uri="{FF2B5EF4-FFF2-40B4-BE49-F238E27FC236}">
                  <a16:creationId xmlns:a16="http://schemas.microsoft.com/office/drawing/2014/main" id="{6FF725C2-E1E3-8811-EDEB-BACF08506040}"/>
                </a:ext>
              </a:extLst>
            </p:cNvPr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26" name="Google Shape;950;p32">
              <a:extLst>
                <a:ext uri="{FF2B5EF4-FFF2-40B4-BE49-F238E27FC236}">
                  <a16:creationId xmlns:a16="http://schemas.microsoft.com/office/drawing/2014/main" id="{4CD7FD12-EE7D-B8C4-F50A-7E07CDE07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850" y="1984925"/>
              <a:ext cx="31100" cy="147050"/>
            </a:xfrm>
            <a:custGeom>
              <a:avLst/>
              <a:gdLst>
                <a:gd name="T0" fmla="*/ 0 w 1244"/>
                <a:gd name="T1" fmla="*/ 0 h 5882"/>
                <a:gd name="T2" fmla="*/ 1109 w 1244"/>
                <a:gd name="T3" fmla="*/ 5747 h 5882"/>
                <a:gd name="T4" fmla="*/ 1109 w 1244"/>
                <a:gd name="T5" fmla="*/ 5747 h 5882"/>
                <a:gd name="T6" fmla="*/ 1244 w 1244"/>
                <a:gd name="T7" fmla="*/ 5882 h 5882"/>
                <a:gd name="T8" fmla="*/ 1109 w 1244"/>
                <a:gd name="T9" fmla="*/ 5747 h 5882"/>
                <a:gd name="T10" fmla="*/ 0 w 1244"/>
                <a:gd name="T11" fmla="*/ 0 h 5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5" name="Google Shape;951;p32">
              <a:extLst>
                <a:ext uri="{FF2B5EF4-FFF2-40B4-BE49-F238E27FC236}">
                  <a16:creationId xmlns:a16="http://schemas.microsoft.com/office/drawing/2014/main" id="{9BD4ABD8-612E-263D-C092-48DFB27C1096}"/>
                </a:ext>
              </a:extLst>
            </p:cNvPr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576" name="Google Shape;952;p32">
              <a:extLst>
                <a:ext uri="{FF2B5EF4-FFF2-40B4-BE49-F238E27FC236}">
                  <a16:creationId xmlns:a16="http://schemas.microsoft.com/office/drawing/2014/main" id="{066DE637-561C-5DB2-670B-23CA6B05F017}"/>
                </a:ext>
              </a:extLst>
            </p:cNvPr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29" name="Google Shape;953;p32">
              <a:extLst>
                <a:ext uri="{FF2B5EF4-FFF2-40B4-BE49-F238E27FC236}">
                  <a16:creationId xmlns:a16="http://schemas.microsoft.com/office/drawing/2014/main" id="{FFB506E7-C2B0-8A1F-4B39-DE96F32C2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075" y="2131950"/>
              <a:ext cx="111775" cy="224375"/>
            </a:xfrm>
            <a:custGeom>
              <a:avLst/>
              <a:gdLst>
                <a:gd name="T0" fmla="*/ 4336 w 4471"/>
                <a:gd name="T1" fmla="*/ 1 h 8975"/>
                <a:gd name="T2" fmla="*/ 1 w 4471"/>
                <a:gd name="T3" fmla="*/ 8974 h 8975"/>
                <a:gd name="T4" fmla="*/ 1 w 4471"/>
                <a:gd name="T5" fmla="*/ 8974 h 8975"/>
                <a:gd name="T6" fmla="*/ 4336 w 4471"/>
                <a:gd name="T7" fmla="*/ 1 h 8975"/>
                <a:gd name="T8" fmla="*/ 4471 w 4471"/>
                <a:gd name="T9" fmla="*/ 1 h 8975"/>
                <a:gd name="T10" fmla="*/ 4471 w 4471"/>
                <a:gd name="T11" fmla="*/ 1 h 8975"/>
                <a:gd name="T12" fmla="*/ 4336 w 4471"/>
                <a:gd name="T13" fmla="*/ 1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30" name="Google Shape;954;p32">
              <a:extLst>
                <a:ext uri="{FF2B5EF4-FFF2-40B4-BE49-F238E27FC236}">
                  <a16:creationId xmlns:a16="http://schemas.microsoft.com/office/drawing/2014/main" id="{B0AD0DA8-9D11-6154-90FA-E0206A6BC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25" cy="2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9" name="Google Shape;955;p32">
              <a:extLst>
                <a:ext uri="{FF2B5EF4-FFF2-40B4-BE49-F238E27FC236}">
                  <a16:creationId xmlns:a16="http://schemas.microsoft.com/office/drawing/2014/main" id="{13349E0A-B2F1-1F47-DDD4-EF2858D3E27F}"/>
                </a:ext>
              </a:extLst>
            </p:cNvPr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32" name="Google Shape;956;p32">
              <a:extLst>
                <a:ext uri="{FF2B5EF4-FFF2-40B4-BE49-F238E27FC236}">
                  <a16:creationId xmlns:a16="http://schemas.microsoft.com/office/drawing/2014/main" id="{EAD3F92E-7AC3-14CE-AE09-128F89018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925" y="2131950"/>
              <a:ext cx="111775" cy="224375"/>
            </a:xfrm>
            <a:custGeom>
              <a:avLst/>
              <a:gdLst>
                <a:gd name="T0" fmla="*/ 1 w 4471"/>
                <a:gd name="T1" fmla="*/ 1 h 8975"/>
                <a:gd name="T2" fmla="*/ 1 w 4471"/>
                <a:gd name="T3" fmla="*/ 1 h 8975"/>
                <a:gd name="T4" fmla="*/ 4471 w 4471"/>
                <a:gd name="T5" fmla="*/ 8974 h 8975"/>
                <a:gd name="T6" fmla="*/ 4471 w 4471"/>
                <a:gd name="T7" fmla="*/ 8974 h 8975"/>
                <a:gd name="T8" fmla="*/ 1 w 4471"/>
                <a:gd name="T9" fmla="*/ 1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33" name="Google Shape;957;p32">
              <a:extLst>
                <a:ext uri="{FF2B5EF4-FFF2-40B4-BE49-F238E27FC236}">
                  <a16:creationId xmlns:a16="http://schemas.microsoft.com/office/drawing/2014/main" id="{4E5A50CB-6B4B-BD65-40FC-418A0E8E2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575" y="2128600"/>
              <a:ext cx="3375" cy="3375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135 h 135"/>
                <a:gd name="T4" fmla="*/ 135 w 135"/>
                <a:gd name="T5" fmla="*/ 135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34" name="Google Shape;958;p32">
              <a:extLst>
                <a:ext uri="{FF2B5EF4-FFF2-40B4-BE49-F238E27FC236}">
                  <a16:creationId xmlns:a16="http://schemas.microsoft.com/office/drawing/2014/main" id="{DCCA6A95-BF44-961C-7BD3-405CE0014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925" y="2128600"/>
              <a:ext cx="59675" cy="24400"/>
            </a:xfrm>
            <a:custGeom>
              <a:avLst/>
              <a:gdLst>
                <a:gd name="T0" fmla="*/ 2386 w 2387"/>
                <a:gd name="T1" fmla="*/ 0 h 976"/>
                <a:gd name="T2" fmla="*/ 2386 w 2387"/>
                <a:gd name="T3" fmla="*/ 0 h 976"/>
                <a:gd name="T4" fmla="*/ 2200 w 2387"/>
                <a:gd name="T5" fmla="*/ 95 h 976"/>
                <a:gd name="T6" fmla="*/ 2200 w 2387"/>
                <a:gd name="T7" fmla="*/ 95 h 976"/>
                <a:gd name="T8" fmla="*/ 2386 w 2387"/>
                <a:gd name="T9" fmla="*/ 0 h 976"/>
                <a:gd name="T10" fmla="*/ 2200 w 2387"/>
                <a:gd name="T11" fmla="*/ 95 h 976"/>
                <a:gd name="T12" fmla="*/ 2200 w 2387"/>
                <a:gd name="T13" fmla="*/ 95 h 976"/>
                <a:gd name="T14" fmla="*/ 0 w 2387"/>
                <a:gd name="T15" fmla="*/ 975 h 976"/>
                <a:gd name="T16" fmla="*/ 2200 w 2387"/>
                <a:gd name="T17" fmla="*/ 95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3" name="Google Shape;959;p32">
              <a:extLst>
                <a:ext uri="{FF2B5EF4-FFF2-40B4-BE49-F238E27FC236}">
                  <a16:creationId xmlns:a16="http://schemas.microsoft.com/office/drawing/2014/main" id="{87AF3D79-558F-2E40-C9FB-1411DE94116D}"/>
                </a:ext>
              </a:extLst>
            </p:cNvPr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36" name="Google Shape;960;p32">
              <a:extLst>
                <a:ext uri="{FF2B5EF4-FFF2-40B4-BE49-F238E27FC236}">
                  <a16:creationId xmlns:a16="http://schemas.microsoft.com/office/drawing/2014/main" id="{74DBF74F-F1DC-1B81-5AC9-33416ED85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75" y="2093300"/>
              <a:ext cx="108400" cy="238650"/>
            </a:xfrm>
            <a:custGeom>
              <a:avLst/>
              <a:gdLst>
                <a:gd name="T0" fmla="*/ 4336 w 4336"/>
                <a:gd name="T1" fmla="*/ 1 h 9546"/>
                <a:gd name="T2" fmla="*/ 403 w 4336"/>
                <a:gd name="T3" fmla="*/ 169 h 9546"/>
                <a:gd name="T4" fmla="*/ 0 w 4336"/>
                <a:gd name="T5" fmla="*/ 7731 h 9546"/>
                <a:gd name="T6" fmla="*/ 403 w 4336"/>
                <a:gd name="T7" fmla="*/ 8706 h 9546"/>
                <a:gd name="T8" fmla="*/ 3361 w 4336"/>
                <a:gd name="T9" fmla="*/ 9546 h 9546"/>
                <a:gd name="T10" fmla="*/ 3899 w 4336"/>
                <a:gd name="T11" fmla="*/ 8403 h 9546"/>
                <a:gd name="T12" fmla="*/ 2084 w 4336"/>
                <a:gd name="T13" fmla="*/ 7025 h 9546"/>
                <a:gd name="T14" fmla="*/ 4336 w 4336"/>
                <a:gd name="T15" fmla="*/ 1 h 9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5" name="Google Shape;961;p32">
              <a:extLst>
                <a:ext uri="{FF2B5EF4-FFF2-40B4-BE49-F238E27FC236}">
                  <a16:creationId xmlns:a16="http://schemas.microsoft.com/office/drawing/2014/main" id="{B90D5159-3A0E-24A2-489C-ABA2320AB7B9}"/>
                </a:ext>
              </a:extLst>
            </p:cNvPr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38" name="Google Shape;962;p32">
              <a:extLst>
                <a:ext uri="{FF2B5EF4-FFF2-40B4-BE49-F238E27FC236}">
                  <a16:creationId xmlns:a16="http://schemas.microsoft.com/office/drawing/2014/main" id="{AE25D59D-222C-688A-97C6-67F78DD0F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875" y="2044575"/>
              <a:ext cx="140350" cy="52950"/>
            </a:xfrm>
            <a:custGeom>
              <a:avLst/>
              <a:gdLst>
                <a:gd name="T0" fmla="*/ 5614 w 5614"/>
                <a:gd name="T1" fmla="*/ 1 h 2118"/>
                <a:gd name="T2" fmla="*/ 135 w 5614"/>
                <a:gd name="T3" fmla="*/ 135 h 2118"/>
                <a:gd name="T4" fmla="*/ 1 w 5614"/>
                <a:gd name="T5" fmla="*/ 2118 h 2118"/>
                <a:gd name="T6" fmla="*/ 4336 w 5614"/>
                <a:gd name="T7" fmla="*/ 1950 h 2118"/>
                <a:gd name="T8" fmla="*/ 5614 w 5614"/>
                <a:gd name="T9" fmla="*/ 1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39" name="Google Shape;963;p32">
              <a:extLst>
                <a:ext uri="{FF2B5EF4-FFF2-40B4-BE49-F238E27FC236}">
                  <a16:creationId xmlns:a16="http://schemas.microsoft.com/office/drawing/2014/main" id="{1DA7D6FB-6050-7DDB-EDEF-A08F8D99E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850" y="2044575"/>
              <a:ext cx="143700" cy="48750"/>
            </a:xfrm>
            <a:custGeom>
              <a:avLst/>
              <a:gdLst>
                <a:gd name="T0" fmla="*/ 0 w 5748"/>
                <a:gd name="T1" fmla="*/ 1 h 1950"/>
                <a:gd name="T2" fmla="*/ 1412 w 5748"/>
                <a:gd name="T3" fmla="*/ 1950 h 1950"/>
                <a:gd name="T4" fmla="*/ 5747 w 5748"/>
                <a:gd name="T5" fmla="*/ 1950 h 1950"/>
                <a:gd name="T6" fmla="*/ 5478 w 5748"/>
                <a:gd name="T7" fmla="*/ 1 h 1950"/>
                <a:gd name="T8" fmla="*/ 0 w 5748"/>
                <a:gd name="T9" fmla="*/ 1 h 1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8" name="Google Shape;964;p32">
              <a:extLst>
                <a:ext uri="{FF2B5EF4-FFF2-40B4-BE49-F238E27FC236}">
                  <a16:creationId xmlns:a16="http://schemas.microsoft.com/office/drawing/2014/main" id="{1BF7EE21-331D-87AF-DF4E-ABE3608A3C1E}"/>
                </a:ext>
              </a:extLst>
            </p:cNvPr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41" name="Google Shape;965;p32">
              <a:extLst>
                <a:ext uri="{FF2B5EF4-FFF2-40B4-BE49-F238E27FC236}">
                  <a16:creationId xmlns:a16="http://schemas.microsoft.com/office/drawing/2014/main" id="{1FAD0FF4-348E-4A1C-66FE-29156B13F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125" y="2093300"/>
              <a:ext cx="105050" cy="238650"/>
            </a:xfrm>
            <a:custGeom>
              <a:avLst/>
              <a:gdLst>
                <a:gd name="T0" fmla="*/ 269 w 4202"/>
                <a:gd name="T1" fmla="*/ 1 h 9546"/>
                <a:gd name="T2" fmla="*/ 2084 w 4202"/>
                <a:gd name="T3" fmla="*/ 7025 h 9546"/>
                <a:gd name="T4" fmla="*/ 269 w 4202"/>
                <a:gd name="T5" fmla="*/ 8403 h 9546"/>
                <a:gd name="T6" fmla="*/ 841 w 4202"/>
                <a:gd name="T7" fmla="*/ 9546 h 9546"/>
                <a:gd name="T8" fmla="*/ 3765 w 4202"/>
                <a:gd name="T9" fmla="*/ 8840 h 9546"/>
                <a:gd name="T10" fmla="*/ 4202 w 4202"/>
                <a:gd name="T11" fmla="*/ 7731 h 9546"/>
                <a:gd name="T12" fmla="*/ 4067 w 4202"/>
                <a:gd name="T13" fmla="*/ 1 h 9546"/>
                <a:gd name="T14" fmla="*/ 269 w 4202"/>
                <a:gd name="T15" fmla="*/ 1 h 9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2" name="Google Shape;966;p32">
              <a:extLst>
                <a:ext uri="{FF2B5EF4-FFF2-40B4-BE49-F238E27FC236}">
                  <a16:creationId xmlns:a16="http://schemas.microsoft.com/office/drawing/2014/main" id="{D6596339-702C-502E-F08F-5BDAEBA7A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225" y="1631200"/>
              <a:ext cx="119325" cy="203350"/>
            </a:xfrm>
            <a:custGeom>
              <a:avLst/>
              <a:gdLst>
                <a:gd name="T0" fmla="*/ 3933 w 4773"/>
                <a:gd name="T1" fmla="*/ 0 h 8134"/>
                <a:gd name="T2" fmla="*/ 0 w 4773"/>
                <a:gd name="T3" fmla="*/ 437 h 8134"/>
                <a:gd name="T4" fmla="*/ 0 w 4773"/>
                <a:gd name="T5" fmla="*/ 1277 h 8134"/>
                <a:gd name="T6" fmla="*/ 572 w 4773"/>
                <a:gd name="T7" fmla="*/ 5210 h 8134"/>
                <a:gd name="T8" fmla="*/ 572 w 4773"/>
                <a:gd name="T9" fmla="*/ 6319 h 8134"/>
                <a:gd name="T10" fmla="*/ 2823 w 4773"/>
                <a:gd name="T11" fmla="*/ 8133 h 8134"/>
                <a:gd name="T12" fmla="*/ 4638 w 4773"/>
                <a:gd name="T13" fmla="*/ 5882 h 8134"/>
                <a:gd name="T14" fmla="*/ 4504 w 4773"/>
                <a:gd name="T15" fmla="*/ 4907 h 8134"/>
                <a:gd name="T16" fmla="*/ 4067 w 4773"/>
                <a:gd name="T17" fmla="*/ 840 h 8134"/>
                <a:gd name="T18" fmla="*/ 3933 w 4773"/>
                <a:gd name="T19" fmla="*/ 0 h 8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3" name="Google Shape;967;p32">
              <a:extLst>
                <a:ext uri="{FF2B5EF4-FFF2-40B4-BE49-F238E27FC236}">
                  <a16:creationId xmlns:a16="http://schemas.microsoft.com/office/drawing/2014/main" id="{31415A14-B044-90E5-D972-0D591D7A2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150" y="1729500"/>
              <a:ext cx="101675" cy="42025"/>
            </a:xfrm>
            <a:custGeom>
              <a:avLst/>
              <a:gdLst>
                <a:gd name="T0" fmla="*/ 4067 w 4067"/>
                <a:gd name="T1" fmla="*/ 0 h 1681"/>
                <a:gd name="T2" fmla="*/ 706 w 4067"/>
                <a:gd name="T3" fmla="*/ 135 h 1681"/>
                <a:gd name="T4" fmla="*/ 0 w 4067"/>
                <a:gd name="T5" fmla="*/ 135 h 1681"/>
                <a:gd name="T6" fmla="*/ 135 w 4067"/>
                <a:gd name="T7" fmla="*/ 1278 h 1681"/>
                <a:gd name="T8" fmla="*/ 1950 w 4067"/>
                <a:gd name="T9" fmla="*/ 1681 h 1681"/>
                <a:gd name="T10" fmla="*/ 4067 w 4067"/>
                <a:gd name="T11" fmla="*/ 975 h 1681"/>
                <a:gd name="T12" fmla="*/ 4067 w 4067"/>
                <a:gd name="T13" fmla="*/ 0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4" name="Google Shape;968;p32">
              <a:extLst>
                <a:ext uri="{FF2B5EF4-FFF2-40B4-BE49-F238E27FC236}">
                  <a16:creationId xmlns:a16="http://schemas.microsoft.com/office/drawing/2014/main" id="{A65D56EE-6A54-4A73-0920-41F41BC7F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0" y="493050"/>
              <a:ext cx="840250" cy="1409575"/>
            </a:xfrm>
            <a:custGeom>
              <a:avLst/>
              <a:gdLst>
                <a:gd name="T0" fmla="*/ 18315 w 33610"/>
                <a:gd name="T1" fmla="*/ 1 h 56383"/>
                <a:gd name="T2" fmla="*/ 10520 w 33610"/>
                <a:gd name="T3" fmla="*/ 1835 h 56383"/>
                <a:gd name="T4" fmla="*/ 10083 w 33610"/>
                <a:gd name="T5" fmla="*/ 2137 h 56383"/>
                <a:gd name="T6" fmla="*/ 3362 w 33610"/>
                <a:gd name="T7" fmla="*/ 9699 h 56383"/>
                <a:gd name="T8" fmla="*/ 2118 w 33610"/>
                <a:gd name="T9" fmla="*/ 31411 h 56383"/>
                <a:gd name="T10" fmla="*/ 11193 w 33610"/>
                <a:gd name="T11" fmla="*/ 48753 h 56383"/>
                <a:gd name="T12" fmla="*/ 15259 w 33610"/>
                <a:gd name="T13" fmla="*/ 53088 h 56383"/>
                <a:gd name="T14" fmla="*/ 22115 w 33610"/>
                <a:gd name="T15" fmla="*/ 56315 h 56383"/>
                <a:gd name="T16" fmla="*/ 23145 w 33610"/>
                <a:gd name="T17" fmla="*/ 56383 h 56383"/>
                <a:gd name="T18" fmla="*/ 28434 w 33610"/>
                <a:gd name="T19" fmla="*/ 54231 h 56383"/>
                <a:gd name="T20" fmla="*/ 28434 w 33610"/>
                <a:gd name="T21" fmla="*/ 54231 h 56383"/>
                <a:gd name="T22" fmla="*/ 28060 w 33610"/>
                <a:gd name="T23" fmla="*/ 54270 h 56383"/>
                <a:gd name="T24" fmla="*/ 25644 w 33610"/>
                <a:gd name="T25" fmla="*/ 50164 h 56383"/>
                <a:gd name="T26" fmla="*/ 29677 w 33610"/>
                <a:gd name="T27" fmla="*/ 44148 h 56383"/>
                <a:gd name="T28" fmla="*/ 31929 w 33610"/>
                <a:gd name="T29" fmla="*/ 37124 h 56383"/>
                <a:gd name="T30" fmla="*/ 29980 w 33610"/>
                <a:gd name="T31" fmla="*/ 31814 h 56383"/>
                <a:gd name="T32" fmla="*/ 29408 w 33610"/>
                <a:gd name="T33" fmla="*/ 27478 h 56383"/>
                <a:gd name="T34" fmla="*/ 29408 w 33610"/>
                <a:gd name="T35" fmla="*/ 27478 h 56383"/>
                <a:gd name="T36" fmla="*/ 32931 w 33610"/>
                <a:gd name="T37" fmla="*/ 30364 h 56383"/>
                <a:gd name="T38" fmla="*/ 33609 w 33610"/>
                <a:gd name="T39" fmla="*/ 30268 h 56383"/>
                <a:gd name="T40" fmla="*/ 33609 w 33610"/>
                <a:gd name="T41" fmla="*/ 30268 h 56383"/>
                <a:gd name="T42" fmla="*/ 33576 w 33610"/>
                <a:gd name="T43" fmla="*/ 30272 h 56383"/>
                <a:gd name="T44" fmla="*/ 31660 w 33610"/>
                <a:gd name="T45" fmla="*/ 26504 h 56383"/>
                <a:gd name="T46" fmla="*/ 31223 w 33610"/>
                <a:gd name="T47" fmla="*/ 18942 h 56383"/>
                <a:gd name="T48" fmla="*/ 31223 w 33610"/>
                <a:gd name="T49" fmla="*/ 11514 h 56383"/>
                <a:gd name="T50" fmla="*/ 26619 w 33610"/>
                <a:gd name="T51" fmla="*/ 2675 h 56383"/>
                <a:gd name="T52" fmla="*/ 19191 w 33610"/>
                <a:gd name="T53" fmla="*/ 20 h 56383"/>
                <a:gd name="T54" fmla="*/ 18315 w 33610"/>
                <a:gd name="T55" fmla="*/ 1 h 56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5" name="Google Shape;969;p32">
              <a:extLst>
                <a:ext uri="{FF2B5EF4-FFF2-40B4-BE49-F238E27FC236}">
                  <a16:creationId xmlns:a16="http://schemas.microsoft.com/office/drawing/2014/main" id="{6E478742-130B-B2B9-D75E-1120DE012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600" y="538900"/>
              <a:ext cx="304175" cy="1172975"/>
            </a:xfrm>
            <a:custGeom>
              <a:avLst/>
              <a:gdLst>
                <a:gd name="T0" fmla="*/ 3932 w 12167"/>
                <a:gd name="T1" fmla="*/ 1 h 46919"/>
                <a:gd name="T2" fmla="*/ 3495 w 12167"/>
                <a:gd name="T3" fmla="*/ 303 h 46919"/>
                <a:gd name="T4" fmla="*/ 0 w 12167"/>
                <a:gd name="T5" fmla="*/ 3093 h 46919"/>
                <a:gd name="T6" fmla="*/ 5445 w 12167"/>
                <a:gd name="T7" fmla="*/ 6723 h 46919"/>
                <a:gd name="T8" fmla="*/ 2252 w 12167"/>
                <a:gd name="T9" fmla="*/ 5614 h 46919"/>
                <a:gd name="T10" fmla="*/ 1949 w 12167"/>
                <a:gd name="T11" fmla="*/ 5614 h 46919"/>
                <a:gd name="T12" fmla="*/ 8268 w 12167"/>
                <a:gd name="T13" fmla="*/ 9546 h 46919"/>
                <a:gd name="T14" fmla="*/ 9948 w 12167"/>
                <a:gd name="T15" fmla="*/ 11226 h 46919"/>
                <a:gd name="T16" fmla="*/ 9814 w 12167"/>
                <a:gd name="T17" fmla="*/ 9680 h 46919"/>
                <a:gd name="T18" fmla="*/ 5041 w 12167"/>
                <a:gd name="T19" fmla="*/ 841 h 46919"/>
                <a:gd name="T20" fmla="*/ 3932 w 12167"/>
                <a:gd name="T21" fmla="*/ 1 h 46919"/>
                <a:gd name="T22" fmla="*/ 10217 w 12167"/>
                <a:gd name="T23" fmla="*/ 25073 h 46919"/>
                <a:gd name="T24" fmla="*/ 9242 w 12167"/>
                <a:gd name="T25" fmla="*/ 26888 h 46919"/>
                <a:gd name="T26" fmla="*/ 9108 w 12167"/>
                <a:gd name="T27" fmla="*/ 27056 h 46919"/>
                <a:gd name="T28" fmla="*/ 11494 w 12167"/>
                <a:gd name="T29" fmla="*/ 28568 h 46919"/>
                <a:gd name="T30" fmla="*/ 12166 w 12167"/>
                <a:gd name="T31" fmla="*/ 28434 h 46919"/>
                <a:gd name="T32" fmla="*/ 10217 w 12167"/>
                <a:gd name="T33" fmla="*/ 25073 h 46919"/>
                <a:gd name="T34" fmla="*/ 10217 w 12167"/>
                <a:gd name="T35" fmla="*/ 34618 h 46919"/>
                <a:gd name="T36" fmla="*/ 8268 w 12167"/>
                <a:gd name="T37" fmla="*/ 36970 h 46919"/>
                <a:gd name="T38" fmla="*/ 6150 w 12167"/>
                <a:gd name="T39" fmla="*/ 37407 h 46919"/>
                <a:gd name="T40" fmla="*/ 5445 w 12167"/>
                <a:gd name="T41" fmla="*/ 37407 h 46919"/>
                <a:gd name="T42" fmla="*/ 1412 w 12167"/>
                <a:gd name="T43" fmla="*/ 42449 h 46919"/>
                <a:gd name="T44" fmla="*/ 4605 w 12167"/>
                <a:gd name="T45" fmla="*/ 46919 h 46919"/>
                <a:gd name="T46" fmla="*/ 8268 w 12167"/>
                <a:gd name="T47" fmla="*/ 42314 h 46919"/>
                <a:gd name="T48" fmla="*/ 10352 w 12167"/>
                <a:gd name="T49" fmla="*/ 35290 h 46919"/>
                <a:gd name="T50" fmla="*/ 10217 w 12167"/>
                <a:gd name="T51" fmla="*/ 34618 h 46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6" name="Google Shape;970;p32">
              <a:extLst>
                <a:ext uri="{FF2B5EF4-FFF2-40B4-BE49-F238E27FC236}">
                  <a16:creationId xmlns:a16="http://schemas.microsoft.com/office/drawing/2014/main" id="{77BDF537-93CF-CE41-A45E-1FC29D978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75" y="714525"/>
              <a:ext cx="861250" cy="1396700"/>
            </a:xfrm>
            <a:custGeom>
              <a:avLst/>
              <a:gdLst>
                <a:gd name="T0" fmla="*/ 0 w 34450"/>
                <a:gd name="T1" fmla="*/ 28971 h 55868"/>
                <a:gd name="T2" fmla="*/ 0 w 34450"/>
                <a:gd name="T3" fmla="*/ 28971 h 55868"/>
                <a:gd name="T4" fmla="*/ 46 w 34450"/>
                <a:gd name="T5" fmla="*/ 28987 h 55868"/>
                <a:gd name="T6" fmla="*/ 46 w 34450"/>
                <a:gd name="T7" fmla="*/ 28987 h 55868"/>
                <a:gd name="T8" fmla="*/ 0 w 34450"/>
                <a:gd name="T9" fmla="*/ 28971 h 55868"/>
                <a:gd name="T10" fmla="*/ 16805 w 34450"/>
                <a:gd name="T11" fmla="*/ 0 h 55868"/>
                <a:gd name="T12" fmla="*/ 9243 w 34450"/>
                <a:gd name="T13" fmla="*/ 1949 h 55868"/>
                <a:gd name="T14" fmla="*/ 3932 w 34450"/>
                <a:gd name="T15" fmla="*/ 10486 h 55868"/>
                <a:gd name="T16" fmla="*/ 3227 w 34450"/>
                <a:gd name="T17" fmla="*/ 17779 h 55868"/>
                <a:gd name="T18" fmla="*/ 2252 w 34450"/>
                <a:gd name="T19" fmla="*/ 25341 h 55868"/>
                <a:gd name="T20" fmla="*/ 75 w 34450"/>
                <a:gd name="T21" fmla="*/ 28989 h 55868"/>
                <a:gd name="T22" fmla="*/ 46 w 34450"/>
                <a:gd name="T23" fmla="*/ 28987 h 55868"/>
                <a:gd name="T24" fmla="*/ 46 w 34450"/>
                <a:gd name="T25" fmla="*/ 28987 h 55868"/>
                <a:gd name="T26" fmla="*/ 825 w 34450"/>
                <a:gd name="T27" fmla="*/ 29120 h 55868"/>
                <a:gd name="T28" fmla="*/ 4336 w 34450"/>
                <a:gd name="T29" fmla="*/ 26450 h 55868"/>
                <a:gd name="T30" fmla="*/ 4336 w 34450"/>
                <a:gd name="T31" fmla="*/ 26450 h 55868"/>
                <a:gd name="T32" fmla="*/ 3496 w 34450"/>
                <a:gd name="T33" fmla="*/ 30786 h 55868"/>
                <a:gd name="T34" fmla="*/ 1277 w 34450"/>
                <a:gd name="T35" fmla="*/ 35827 h 55868"/>
                <a:gd name="T36" fmla="*/ 2823 w 34450"/>
                <a:gd name="T37" fmla="*/ 43120 h 55868"/>
                <a:gd name="T38" fmla="*/ 6319 w 34450"/>
                <a:gd name="T39" fmla="*/ 49438 h 55868"/>
                <a:gd name="T40" fmla="*/ 3682 w 34450"/>
                <a:gd name="T41" fmla="*/ 53385 h 55868"/>
                <a:gd name="T42" fmla="*/ 3227 w 34450"/>
                <a:gd name="T43" fmla="*/ 53337 h 55868"/>
                <a:gd name="T44" fmla="*/ 3227 w 34450"/>
                <a:gd name="T45" fmla="*/ 53337 h 55868"/>
                <a:gd name="T46" fmla="*/ 9377 w 34450"/>
                <a:gd name="T47" fmla="*/ 55858 h 55868"/>
                <a:gd name="T48" fmla="*/ 9792 w 34450"/>
                <a:gd name="T49" fmla="*/ 55868 h 55868"/>
                <a:gd name="T50" fmla="*/ 16536 w 34450"/>
                <a:gd name="T51" fmla="*/ 53068 h 55868"/>
                <a:gd name="T52" fmla="*/ 22989 w 34450"/>
                <a:gd name="T53" fmla="*/ 46750 h 55868"/>
                <a:gd name="T54" fmla="*/ 31391 w 34450"/>
                <a:gd name="T55" fmla="*/ 32634 h 55868"/>
                <a:gd name="T56" fmla="*/ 31794 w 34450"/>
                <a:gd name="T57" fmla="*/ 10923 h 55868"/>
                <a:gd name="T58" fmla="*/ 25778 w 34450"/>
                <a:gd name="T59" fmla="*/ 2655 h 55868"/>
                <a:gd name="T60" fmla="*/ 24098 w 34450"/>
                <a:gd name="T61" fmla="*/ 1681 h 55868"/>
                <a:gd name="T62" fmla="*/ 16805 w 34450"/>
                <a:gd name="T63" fmla="*/ 0 h 55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7" name="Google Shape;971;p32">
              <a:extLst>
                <a:ext uri="{FF2B5EF4-FFF2-40B4-BE49-F238E27FC236}">
                  <a16:creationId xmlns:a16="http://schemas.microsoft.com/office/drawing/2014/main" id="{5544D799-A486-C31D-7FCC-161DA2ABB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725" y="1369050"/>
              <a:ext cx="315100" cy="514225"/>
            </a:xfrm>
            <a:custGeom>
              <a:avLst/>
              <a:gdLst>
                <a:gd name="T0" fmla="*/ 975 w 12604"/>
                <a:gd name="T1" fmla="*/ 0 h 20569"/>
                <a:gd name="T2" fmla="*/ 135 w 12604"/>
                <a:gd name="T3" fmla="*/ 840 h 20569"/>
                <a:gd name="T4" fmla="*/ 0 w 12604"/>
                <a:gd name="T5" fmla="*/ 840 h 20569"/>
                <a:gd name="T6" fmla="*/ 840 w 12604"/>
                <a:gd name="T7" fmla="*/ 1109 h 20569"/>
                <a:gd name="T8" fmla="*/ 1949 w 12604"/>
                <a:gd name="T9" fmla="*/ 840 h 20569"/>
                <a:gd name="T10" fmla="*/ 975 w 12604"/>
                <a:gd name="T11" fmla="*/ 0 h 20569"/>
                <a:gd name="T12" fmla="*/ 3932 w 12604"/>
                <a:gd name="T13" fmla="*/ 1950 h 20569"/>
                <a:gd name="T14" fmla="*/ 3630 w 12604"/>
                <a:gd name="T15" fmla="*/ 2655 h 20569"/>
                <a:gd name="T16" fmla="*/ 3361 w 12604"/>
                <a:gd name="T17" fmla="*/ 3092 h 20569"/>
                <a:gd name="T18" fmla="*/ 4201 w 12604"/>
                <a:gd name="T19" fmla="*/ 2084 h 20569"/>
                <a:gd name="T20" fmla="*/ 3932 w 12604"/>
                <a:gd name="T21" fmla="*/ 1950 h 20569"/>
                <a:gd name="T22" fmla="*/ 2958 w 12604"/>
                <a:gd name="T23" fmla="*/ 3932 h 20569"/>
                <a:gd name="T24" fmla="*/ 2958 w 12604"/>
                <a:gd name="T25" fmla="*/ 3932 h 20569"/>
                <a:gd name="T26" fmla="*/ 1277 w 12604"/>
                <a:gd name="T27" fmla="*/ 7831 h 20569"/>
                <a:gd name="T28" fmla="*/ 2958 w 12604"/>
                <a:gd name="T29" fmla="*/ 14990 h 20569"/>
                <a:gd name="T30" fmla="*/ 6319 w 12604"/>
                <a:gd name="T31" fmla="*/ 20569 h 20569"/>
                <a:gd name="T32" fmla="*/ 12603 w 12604"/>
                <a:gd name="T33" fmla="*/ 11326 h 20569"/>
                <a:gd name="T34" fmla="*/ 9679 w 12604"/>
                <a:gd name="T35" fmla="*/ 9243 h 20569"/>
                <a:gd name="T36" fmla="*/ 9242 w 12604"/>
                <a:gd name="T37" fmla="*/ 9512 h 20569"/>
                <a:gd name="T38" fmla="*/ 7159 w 12604"/>
                <a:gd name="T39" fmla="*/ 9948 h 20569"/>
                <a:gd name="T40" fmla="*/ 2655 w 12604"/>
                <a:gd name="T41" fmla="*/ 5445 h 20569"/>
                <a:gd name="T42" fmla="*/ 2958 w 12604"/>
                <a:gd name="T43" fmla="*/ 3932 h 20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8" name="Google Shape;972;p32">
              <a:extLst>
                <a:ext uri="{FF2B5EF4-FFF2-40B4-BE49-F238E27FC236}">
                  <a16:creationId xmlns:a16="http://schemas.microsoft.com/office/drawing/2014/main" id="{5F59B9A1-353E-9200-E492-3DAC9B879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725" y="661575"/>
              <a:ext cx="1124250" cy="1071300"/>
            </a:xfrm>
            <a:custGeom>
              <a:avLst/>
              <a:gdLst>
                <a:gd name="T0" fmla="*/ 21443 w 44970"/>
                <a:gd name="T1" fmla="*/ 1 h 42852"/>
                <a:gd name="T2" fmla="*/ 1 w 44970"/>
                <a:gd name="T3" fmla="*/ 21443 h 42852"/>
                <a:gd name="T4" fmla="*/ 1816 w 44970"/>
                <a:gd name="T5" fmla="*/ 30383 h 42852"/>
                <a:gd name="T6" fmla="*/ 135 w 44970"/>
                <a:gd name="T7" fmla="*/ 33744 h 42852"/>
                <a:gd name="T8" fmla="*/ 4639 w 44970"/>
                <a:gd name="T9" fmla="*/ 38247 h 42852"/>
                <a:gd name="T10" fmla="*/ 7159 w 44970"/>
                <a:gd name="T11" fmla="*/ 37542 h 42852"/>
                <a:gd name="T12" fmla="*/ 21443 w 44970"/>
                <a:gd name="T13" fmla="*/ 42852 h 42852"/>
                <a:gd name="T14" fmla="*/ 39760 w 44970"/>
                <a:gd name="T15" fmla="*/ 32500 h 42852"/>
                <a:gd name="T16" fmla="*/ 40465 w 44970"/>
                <a:gd name="T17" fmla="*/ 32500 h 42852"/>
                <a:gd name="T18" fmla="*/ 44969 w 44970"/>
                <a:gd name="T19" fmla="*/ 28030 h 42852"/>
                <a:gd name="T20" fmla="*/ 42717 w 44970"/>
                <a:gd name="T21" fmla="*/ 24233 h 42852"/>
                <a:gd name="T22" fmla="*/ 42852 w 44970"/>
                <a:gd name="T23" fmla="*/ 21443 h 42852"/>
                <a:gd name="T24" fmla="*/ 21443 w 44970"/>
                <a:gd name="T25" fmla="*/ 1 h 4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9" name="Google Shape;973;p32">
              <a:extLst>
                <a:ext uri="{FF2B5EF4-FFF2-40B4-BE49-F238E27FC236}">
                  <a16:creationId xmlns:a16="http://schemas.microsoft.com/office/drawing/2014/main" id="{6A11687F-7EB4-3259-FCFF-F048B11E1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500" y="1064050"/>
              <a:ext cx="830150" cy="259650"/>
            </a:xfrm>
            <a:custGeom>
              <a:avLst/>
              <a:gdLst>
                <a:gd name="T0" fmla="*/ 21711 w 33206"/>
                <a:gd name="T1" fmla="*/ 0 h 10386"/>
                <a:gd name="T2" fmla="*/ 19056 w 33206"/>
                <a:gd name="T3" fmla="*/ 2823 h 10386"/>
                <a:gd name="T4" fmla="*/ 22854 w 33206"/>
                <a:gd name="T5" fmla="*/ 3227 h 10386"/>
                <a:gd name="T6" fmla="*/ 22417 w 33206"/>
                <a:gd name="T7" fmla="*/ 1412 h 10386"/>
                <a:gd name="T8" fmla="*/ 21711 w 33206"/>
                <a:gd name="T9" fmla="*/ 0 h 10386"/>
                <a:gd name="T10" fmla="*/ 0 w 33206"/>
                <a:gd name="T11" fmla="*/ 6184 h 10386"/>
                <a:gd name="T12" fmla="*/ 1008 w 33206"/>
                <a:gd name="T13" fmla="*/ 8839 h 10386"/>
                <a:gd name="T14" fmla="*/ 2252 w 33206"/>
                <a:gd name="T15" fmla="*/ 7730 h 10386"/>
                <a:gd name="T16" fmla="*/ 0 w 33206"/>
                <a:gd name="T17" fmla="*/ 6184 h 10386"/>
                <a:gd name="T18" fmla="*/ 29408 w 33206"/>
                <a:gd name="T19" fmla="*/ 437 h 10386"/>
                <a:gd name="T20" fmla="*/ 26047 w 33206"/>
                <a:gd name="T21" fmla="*/ 4067 h 10386"/>
                <a:gd name="T22" fmla="*/ 25912 w 33206"/>
                <a:gd name="T23" fmla="*/ 4067 h 10386"/>
                <a:gd name="T24" fmla="*/ 33205 w 33206"/>
                <a:gd name="T25" fmla="*/ 10385 h 10386"/>
                <a:gd name="T26" fmla="*/ 33205 w 33206"/>
                <a:gd name="T27" fmla="*/ 9680 h 10386"/>
                <a:gd name="T28" fmla="*/ 32365 w 33206"/>
                <a:gd name="T29" fmla="*/ 6319 h 10386"/>
                <a:gd name="T30" fmla="*/ 29408 w 33206"/>
                <a:gd name="T31" fmla="*/ 437 h 10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50" name="Google Shape;974;p32">
              <a:extLst>
                <a:ext uri="{FF2B5EF4-FFF2-40B4-BE49-F238E27FC236}">
                  <a16:creationId xmlns:a16="http://schemas.microsoft.com/office/drawing/2014/main" id="{C5A2CAA9-01C8-BBFE-9EF8-73B5B6731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67375"/>
              <a:ext cx="56325" cy="94975"/>
            </a:xfrm>
            <a:custGeom>
              <a:avLst/>
              <a:gdLst>
                <a:gd name="T0" fmla="*/ 1 w 2253"/>
                <a:gd name="T1" fmla="*/ 1 h 3799"/>
                <a:gd name="T2" fmla="*/ 2252 w 2253"/>
                <a:gd name="T3" fmla="*/ 3798 h 3799"/>
                <a:gd name="T4" fmla="*/ 1 w 2253"/>
                <a:gd name="T5" fmla="*/ 1 h 3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51" name="Google Shape;975;p32">
              <a:extLst>
                <a:ext uri="{FF2B5EF4-FFF2-40B4-BE49-F238E27FC236}">
                  <a16:creationId xmlns:a16="http://schemas.microsoft.com/office/drawing/2014/main" id="{995D2EF5-68A3-2A70-1D79-A91E57D5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350" y="1463150"/>
              <a:ext cx="52950" cy="10950"/>
            </a:xfrm>
            <a:custGeom>
              <a:avLst/>
              <a:gdLst>
                <a:gd name="T0" fmla="*/ 2117 w 2118"/>
                <a:gd name="T1" fmla="*/ 1 h 438"/>
                <a:gd name="T2" fmla="*/ 2117 w 2118"/>
                <a:gd name="T3" fmla="*/ 1 h 438"/>
                <a:gd name="T4" fmla="*/ 0 w 2118"/>
                <a:gd name="T5" fmla="*/ 437 h 438"/>
                <a:gd name="T6" fmla="*/ 2117 w 2118"/>
                <a:gd name="T7" fmla="*/ 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52" name="Google Shape;976;p32">
              <a:extLst>
                <a:ext uri="{FF2B5EF4-FFF2-40B4-BE49-F238E27FC236}">
                  <a16:creationId xmlns:a16="http://schemas.microsoft.com/office/drawing/2014/main" id="{B3AC2DBF-E058-2E3B-122C-AB393639E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700" y="1243000"/>
              <a:ext cx="130275" cy="231100"/>
            </a:xfrm>
            <a:custGeom>
              <a:avLst/>
              <a:gdLst>
                <a:gd name="T0" fmla="*/ 2958 w 5211"/>
                <a:gd name="T1" fmla="*/ 1 h 9244"/>
                <a:gd name="T2" fmla="*/ 1 w 5211"/>
                <a:gd name="T3" fmla="*/ 4336 h 9244"/>
                <a:gd name="T4" fmla="*/ 1 w 5211"/>
                <a:gd name="T5" fmla="*/ 9243 h 9244"/>
                <a:gd name="T6" fmla="*/ 706 w 5211"/>
                <a:gd name="T7" fmla="*/ 9243 h 9244"/>
                <a:gd name="T8" fmla="*/ 2824 w 5211"/>
                <a:gd name="T9" fmla="*/ 8806 h 9244"/>
                <a:gd name="T10" fmla="*/ 5210 w 5211"/>
                <a:gd name="T11" fmla="*/ 5177 h 9244"/>
                <a:gd name="T12" fmla="*/ 5210 w 5211"/>
                <a:gd name="T13" fmla="*/ 4773 h 9244"/>
                <a:gd name="T14" fmla="*/ 2958 w 5211"/>
                <a:gd name="T15" fmla="*/ 976 h 9244"/>
                <a:gd name="T16" fmla="*/ 2958 w 5211"/>
                <a:gd name="T17" fmla="*/ 1 h 9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53" name="Google Shape;977;p32">
              <a:extLst>
                <a:ext uri="{FF2B5EF4-FFF2-40B4-BE49-F238E27FC236}">
                  <a16:creationId xmlns:a16="http://schemas.microsoft.com/office/drawing/2014/main" id="{C2D47E89-34D4-8300-CA4C-B2DABE5D1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650" y="1446350"/>
              <a:ext cx="10100" cy="21025"/>
            </a:xfrm>
            <a:custGeom>
              <a:avLst/>
              <a:gdLst>
                <a:gd name="T0" fmla="*/ 404 w 404"/>
                <a:gd name="T1" fmla="*/ 0 h 841"/>
                <a:gd name="T2" fmla="*/ 1 w 404"/>
                <a:gd name="T3" fmla="*/ 840 h 841"/>
                <a:gd name="T4" fmla="*/ 135 w 404"/>
                <a:gd name="T5" fmla="*/ 840 h 841"/>
                <a:gd name="T6" fmla="*/ 404 w 404"/>
                <a:gd name="T7" fmla="*/ 135 h 841"/>
                <a:gd name="T8" fmla="*/ 404 w 404"/>
                <a:gd name="T9" fmla="*/ 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54" name="Google Shape;978;p32">
              <a:extLst>
                <a:ext uri="{FF2B5EF4-FFF2-40B4-BE49-F238E27FC236}">
                  <a16:creationId xmlns:a16="http://schemas.microsoft.com/office/drawing/2014/main" id="{50323BBE-3A56-4FE0-A2D2-6E812D0CE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421125"/>
              <a:ext cx="38675" cy="83975"/>
            </a:xfrm>
            <a:custGeom>
              <a:avLst/>
              <a:gdLst>
                <a:gd name="T0" fmla="*/ 1546 w 1547"/>
                <a:gd name="T1" fmla="*/ 1 h 3359"/>
                <a:gd name="T2" fmla="*/ 706 w 1547"/>
                <a:gd name="T3" fmla="*/ 1009 h 3359"/>
                <a:gd name="T4" fmla="*/ 706 w 1547"/>
                <a:gd name="T5" fmla="*/ 1144 h 3359"/>
                <a:gd name="T6" fmla="*/ 1546 w 1547"/>
                <a:gd name="T7" fmla="*/ 169 h 3359"/>
                <a:gd name="T8" fmla="*/ 1546 w 1547"/>
                <a:gd name="T9" fmla="*/ 1 h 3359"/>
                <a:gd name="T10" fmla="*/ 303 w 1547"/>
                <a:gd name="T11" fmla="*/ 1849 h 3359"/>
                <a:gd name="T12" fmla="*/ 43 w 1547"/>
                <a:gd name="T13" fmla="*/ 2839 h 3359"/>
                <a:gd name="T14" fmla="*/ 43 w 1547"/>
                <a:gd name="T15" fmla="*/ 2839 h 3359"/>
                <a:gd name="T16" fmla="*/ 437 w 1547"/>
                <a:gd name="T17" fmla="*/ 1849 h 3359"/>
                <a:gd name="T18" fmla="*/ 303 w 1547"/>
                <a:gd name="T19" fmla="*/ 1849 h 3359"/>
                <a:gd name="T20" fmla="*/ 43 w 1547"/>
                <a:gd name="T21" fmla="*/ 2839 h 3359"/>
                <a:gd name="T22" fmla="*/ 0 w 1547"/>
                <a:gd name="T23" fmla="*/ 3358 h 3359"/>
                <a:gd name="T24" fmla="*/ 0 w 1547"/>
                <a:gd name="T25" fmla="*/ 3358 h 3359"/>
                <a:gd name="T26" fmla="*/ 43 w 1547"/>
                <a:gd name="T27" fmla="*/ 2839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cubicBezTo>
                    <a:pt x="104" y="2474"/>
                    <a:pt x="232" y="2123"/>
                    <a:pt x="437" y="1849"/>
                  </a:cubicBezTo>
                  <a:lnTo>
                    <a:pt x="303" y="1849"/>
                  </a:ln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55" name="Google Shape;979;p32">
              <a:extLst>
                <a:ext uri="{FF2B5EF4-FFF2-40B4-BE49-F238E27FC236}">
                  <a16:creationId xmlns:a16="http://schemas.microsoft.com/office/drawing/2014/main" id="{164D62BA-0495-90B5-E7AC-70723EB2F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320300"/>
              <a:ext cx="175625" cy="297475"/>
            </a:xfrm>
            <a:custGeom>
              <a:avLst/>
              <a:gdLst>
                <a:gd name="T0" fmla="*/ 2655 w 7025"/>
                <a:gd name="T1" fmla="*/ 1 h 11899"/>
                <a:gd name="T2" fmla="*/ 2521 w 7025"/>
                <a:gd name="T3" fmla="*/ 1816 h 11899"/>
                <a:gd name="T4" fmla="*/ 3495 w 7025"/>
                <a:gd name="T5" fmla="*/ 4336 h 11899"/>
                <a:gd name="T6" fmla="*/ 3495 w 7025"/>
                <a:gd name="T7" fmla="*/ 4471 h 11899"/>
                <a:gd name="T8" fmla="*/ 3092 w 7025"/>
                <a:gd name="T9" fmla="*/ 4471 h 11899"/>
                <a:gd name="T10" fmla="*/ 1546 w 7025"/>
                <a:gd name="T11" fmla="*/ 4202 h 11899"/>
                <a:gd name="T12" fmla="*/ 706 w 7025"/>
                <a:gd name="T13" fmla="*/ 5177 h 11899"/>
                <a:gd name="T14" fmla="*/ 437 w 7025"/>
                <a:gd name="T15" fmla="*/ 5882 h 11899"/>
                <a:gd name="T16" fmla="*/ 0 w 7025"/>
                <a:gd name="T17" fmla="*/ 7395 h 11899"/>
                <a:gd name="T18" fmla="*/ 4504 w 7025"/>
                <a:gd name="T19" fmla="*/ 11898 h 11899"/>
                <a:gd name="T20" fmla="*/ 6587 w 7025"/>
                <a:gd name="T21" fmla="*/ 11462 h 11899"/>
                <a:gd name="T22" fmla="*/ 7024 w 7025"/>
                <a:gd name="T23" fmla="*/ 11193 h 11899"/>
                <a:gd name="T24" fmla="*/ 5747 w 7025"/>
                <a:gd name="T25" fmla="*/ 135 h 11899"/>
                <a:gd name="T26" fmla="*/ 5882 w 7025"/>
                <a:gd name="T27" fmla="*/ 1 h 11899"/>
                <a:gd name="T28" fmla="*/ 4336 w 7025"/>
                <a:gd name="T29" fmla="*/ 135 h 11899"/>
                <a:gd name="T30" fmla="*/ 2655 w 7025"/>
                <a:gd name="T31" fmla="*/ 1 h 1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56" name="Google Shape;980;p32">
              <a:extLst>
                <a:ext uri="{FF2B5EF4-FFF2-40B4-BE49-F238E27FC236}">
                  <a16:creationId xmlns:a16="http://schemas.microsoft.com/office/drawing/2014/main" id="{45ED8533-97A3-E85C-FCD8-7FA625235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530950"/>
              <a:ext cx="1320000" cy="898800"/>
            </a:xfrm>
            <a:custGeom>
              <a:avLst/>
              <a:gdLst>
                <a:gd name="T0" fmla="*/ 27902 w 52800"/>
                <a:gd name="T1" fmla="*/ 0 h 35952"/>
                <a:gd name="T2" fmla="*/ 26484 w 52800"/>
                <a:gd name="T3" fmla="*/ 50 h 35952"/>
                <a:gd name="T4" fmla="*/ 24097 w 52800"/>
                <a:gd name="T5" fmla="*/ 487 h 35952"/>
                <a:gd name="T6" fmla="*/ 21846 w 52800"/>
                <a:gd name="T7" fmla="*/ 2302 h 35952"/>
                <a:gd name="T8" fmla="*/ 21236 w 52800"/>
                <a:gd name="T9" fmla="*/ 2417 h 35952"/>
                <a:gd name="T10" fmla="*/ 19493 w 52800"/>
                <a:gd name="T11" fmla="*/ 2167 h 35952"/>
                <a:gd name="T12" fmla="*/ 16670 w 52800"/>
                <a:gd name="T13" fmla="*/ 2302 h 35952"/>
                <a:gd name="T14" fmla="*/ 11494 w 52800"/>
                <a:gd name="T15" fmla="*/ 4520 h 35952"/>
                <a:gd name="T16" fmla="*/ 9411 w 52800"/>
                <a:gd name="T17" fmla="*/ 7209 h 35952"/>
                <a:gd name="T18" fmla="*/ 7730 w 52800"/>
                <a:gd name="T19" fmla="*/ 9292 h 35952"/>
                <a:gd name="T20" fmla="*/ 5882 w 52800"/>
                <a:gd name="T21" fmla="*/ 14905 h 35952"/>
                <a:gd name="T22" fmla="*/ 3092 w 52800"/>
                <a:gd name="T23" fmla="*/ 21896 h 35952"/>
                <a:gd name="T24" fmla="*/ 0 w 52800"/>
                <a:gd name="T25" fmla="*/ 27206 h 35952"/>
                <a:gd name="T26" fmla="*/ 2252 w 52800"/>
                <a:gd name="T27" fmla="*/ 26366 h 35952"/>
                <a:gd name="T28" fmla="*/ 2252 w 52800"/>
                <a:gd name="T29" fmla="*/ 26366 h 35952"/>
                <a:gd name="T30" fmla="*/ 2823 w 52800"/>
                <a:gd name="T31" fmla="*/ 32113 h 35952"/>
                <a:gd name="T32" fmla="*/ 8793 w 52800"/>
                <a:gd name="T33" fmla="*/ 35952 h 35952"/>
                <a:gd name="T34" fmla="*/ 9242 w 52800"/>
                <a:gd name="T35" fmla="*/ 35910 h 35952"/>
                <a:gd name="T36" fmla="*/ 8402 w 52800"/>
                <a:gd name="T37" fmla="*/ 31575 h 35952"/>
                <a:gd name="T38" fmla="*/ 8402 w 52800"/>
                <a:gd name="T39" fmla="*/ 31575 h 35952"/>
                <a:gd name="T40" fmla="*/ 9789 w 52800"/>
                <a:gd name="T41" fmla="*/ 31616 h 35952"/>
                <a:gd name="T42" fmla="*/ 13309 w 52800"/>
                <a:gd name="T43" fmla="*/ 31004 h 35952"/>
                <a:gd name="T44" fmla="*/ 11763 w 52800"/>
                <a:gd name="T45" fmla="*/ 27508 h 35952"/>
                <a:gd name="T46" fmla="*/ 11763 w 52800"/>
                <a:gd name="T47" fmla="*/ 27508 h 35952"/>
                <a:gd name="T48" fmla="*/ 16528 w 52800"/>
                <a:gd name="T49" fmla="*/ 29421 h 35952"/>
                <a:gd name="T50" fmla="*/ 20602 w 52800"/>
                <a:gd name="T51" fmla="*/ 28886 h 35952"/>
                <a:gd name="T52" fmla="*/ 24637 w 52800"/>
                <a:gd name="T53" fmla="*/ 28323 h 35952"/>
                <a:gd name="T54" fmla="*/ 28030 w 52800"/>
                <a:gd name="T55" fmla="*/ 29323 h 35952"/>
                <a:gd name="T56" fmla="*/ 33455 w 52800"/>
                <a:gd name="T57" fmla="*/ 21392 h 35952"/>
                <a:gd name="T58" fmla="*/ 33455 w 52800"/>
                <a:gd name="T59" fmla="*/ 21392 h 35952"/>
                <a:gd name="T60" fmla="*/ 34180 w 52800"/>
                <a:gd name="T61" fmla="*/ 22736 h 35952"/>
                <a:gd name="T62" fmla="*/ 34751 w 52800"/>
                <a:gd name="T63" fmla="*/ 24685 h 35952"/>
                <a:gd name="T64" fmla="*/ 33911 w 52800"/>
                <a:gd name="T65" fmla="*/ 27777 h 35952"/>
                <a:gd name="T66" fmla="*/ 37810 w 52800"/>
                <a:gd name="T67" fmla="*/ 25257 h 35952"/>
                <a:gd name="T68" fmla="*/ 41171 w 52800"/>
                <a:gd name="T69" fmla="*/ 21761 h 35952"/>
                <a:gd name="T70" fmla="*/ 44128 w 52800"/>
                <a:gd name="T71" fmla="*/ 27643 h 35952"/>
                <a:gd name="T72" fmla="*/ 44700 w 52800"/>
                <a:gd name="T73" fmla="*/ 33659 h 35952"/>
                <a:gd name="T74" fmla="*/ 49169 w 52800"/>
                <a:gd name="T75" fmla="*/ 27206 h 35952"/>
                <a:gd name="T76" fmla="*/ 51556 w 52800"/>
                <a:gd name="T77" fmla="*/ 18400 h 35952"/>
                <a:gd name="T78" fmla="*/ 51253 w 52800"/>
                <a:gd name="T79" fmla="*/ 15308 h 35952"/>
                <a:gd name="T80" fmla="*/ 51253 w 52800"/>
                <a:gd name="T81" fmla="*/ 15308 h 35952"/>
                <a:gd name="T82" fmla="*/ 52665 w 52800"/>
                <a:gd name="T83" fmla="*/ 17123 h 35952"/>
                <a:gd name="T84" fmla="*/ 51556 w 52800"/>
                <a:gd name="T85" fmla="*/ 13762 h 35952"/>
                <a:gd name="T86" fmla="*/ 48195 w 52800"/>
                <a:gd name="T87" fmla="*/ 9864 h 35952"/>
                <a:gd name="T88" fmla="*/ 41876 w 52800"/>
                <a:gd name="T89" fmla="*/ 5932 h 35952"/>
                <a:gd name="T90" fmla="*/ 42282 w 52800"/>
                <a:gd name="T91" fmla="*/ 5912 h 35952"/>
                <a:gd name="T92" fmla="*/ 45372 w 52800"/>
                <a:gd name="T93" fmla="*/ 7041 h 35952"/>
                <a:gd name="T94" fmla="*/ 32096 w 52800"/>
                <a:gd name="T95" fmla="*/ 487 h 35952"/>
                <a:gd name="T96" fmla="*/ 27902 w 52800"/>
                <a:gd name="T97" fmla="*/ 0 h 35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57" name="Google Shape;981;p32">
              <a:extLst>
                <a:ext uri="{FF2B5EF4-FFF2-40B4-BE49-F238E27FC236}">
                  <a16:creationId xmlns:a16="http://schemas.microsoft.com/office/drawing/2014/main" id="{3D09726B-1677-AA9D-BF37-EAED8BBA6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996350"/>
              <a:ext cx="80675" cy="246675"/>
            </a:xfrm>
            <a:custGeom>
              <a:avLst/>
              <a:gdLst>
                <a:gd name="T0" fmla="*/ 3226 w 3227"/>
                <a:gd name="T1" fmla="*/ 0 h 9867"/>
                <a:gd name="T2" fmla="*/ 1815 w 3227"/>
                <a:gd name="T3" fmla="*/ 6641 h 9867"/>
                <a:gd name="T4" fmla="*/ 1815 w 3227"/>
                <a:gd name="T5" fmla="*/ 6775 h 9867"/>
                <a:gd name="T6" fmla="*/ 3226 w 3227"/>
                <a:gd name="T7" fmla="*/ 0 h 9867"/>
                <a:gd name="T8" fmla="*/ 701 w 3227"/>
                <a:gd name="T9" fmla="*/ 8765 h 9867"/>
                <a:gd name="T10" fmla="*/ 701 w 3227"/>
                <a:gd name="T11" fmla="*/ 8765 h 9867"/>
                <a:gd name="T12" fmla="*/ 0 w 3227"/>
                <a:gd name="T13" fmla="*/ 9733 h 9867"/>
                <a:gd name="T14" fmla="*/ 0 w 3227"/>
                <a:gd name="T15" fmla="*/ 9867 h 9867"/>
                <a:gd name="T16" fmla="*/ 701 w 3227"/>
                <a:gd name="T17" fmla="*/ 8765 h 9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58" name="Google Shape;982;p32">
              <a:extLst>
                <a:ext uri="{FF2B5EF4-FFF2-40B4-BE49-F238E27FC236}">
                  <a16:creationId xmlns:a16="http://schemas.microsoft.com/office/drawing/2014/main" id="{FA595294-9F0B-A7A2-E106-705A87F94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650" y="1162350"/>
              <a:ext cx="24400" cy="48750"/>
            </a:xfrm>
            <a:custGeom>
              <a:avLst/>
              <a:gdLst>
                <a:gd name="T0" fmla="*/ 975 w 976"/>
                <a:gd name="T1" fmla="*/ 1 h 1950"/>
                <a:gd name="T2" fmla="*/ 0 w 976"/>
                <a:gd name="T3" fmla="*/ 1950 h 1950"/>
                <a:gd name="T4" fmla="*/ 975 w 976"/>
                <a:gd name="T5" fmla="*/ 135 h 1950"/>
                <a:gd name="T6" fmla="*/ 975 w 976"/>
                <a:gd name="T7" fmla="*/ 1 h 1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59" name="Google Shape;983;p32">
              <a:extLst>
                <a:ext uri="{FF2B5EF4-FFF2-40B4-BE49-F238E27FC236}">
                  <a16:creationId xmlns:a16="http://schemas.microsoft.com/office/drawing/2014/main" id="{337DDF76-8697-D8F7-ECBF-8F9B5F8F4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150" y="1134625"/>
              <a:ext cx="241150" cy="122700"/>
            </a:xfrm>
            <a:custGeom>
              <a:avLst/>
              <a:gdLst>
                <a:gd name="T0" fmla="*/ 6588 w 9646"/>
                <a:gd name="T1" fmla="*/ 404 h 4908"/>
                <a:gd name="T2" fmla="*/ 6722 w 9646"/>
                <a:gd name="T3" fmla="*/ 538 h 4908"/>
                <a:gd name="T4" fmla="*/ 6588 w 9646"/>
                <a:gd name="T5" fmla="*/ 404 h 4908"/>
                <a:gd name="T6" fmla="*/ 9646 w 9646"/>
                <a:gd name="T7" fmla="*/ 1245 h 4908"/>
                <a:gd name="T8" fmla="*/ 9646 w 9646"/>
                <a:gd name="T9" fmla="*/ 1245 h 4908"/>
                <a:gd name="T10" fmla="*/ 5882 w 9646"/>
                <a:gd name="T11" fmla="*/ 3630 h 4908"/>
                <a:gd name="T12" fmla="*/ 9646 w 9646"/>
                <a:gd name="T13" fmla="*/ 1245 h 4908"/>
                <a:gd name="T14" fmla="*/ 2790 w 9646"/>
                <a:gd name="T15" fmla="*/ 0 h 4908"/>
                <a:gd name="T16" fmla="*/ 2790 w 9646"/>
                <a:gd name="T17" fmla="*/ 0 h 4908"/>
                <a:gd name="T18" fmla="*/ 1 w 9646"/>
                <a:gd name="T19" fmla="*/ 4907 h 4908"/>
                <a:gd name="T20" fmla="*/ 2790 w 9646"/>
                <a:gd name="T21" fmla="*/ 0 h 4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60" name="Google Shape;984;p32">
              <a:extLst>
                <a:ext uri="{FF2B5EF4-FFF2-40B4-BE49-F238E27FC236}">
                  <a16:creationId xmlns:a16="http://schemas.microsoft.com/office/drawing/2014/main" id="{56D78DE9-C7C0-C1CE-71E7-445D0D19F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1190075"/>
              <a:ext cx="56300" cy="21025"/>
            </a:xfrm>
            <a:custGeom>
              <a:avLst/>
              <a:gdLst>
                <a:gd name="T0" fmla="*/ 2252 w 2252"/>
                <a:gd name="T1" fmla="*/ 1 h 841"/>
                <a:gd name="T2" fmla="*/ 0 w 2252"/>
                <a:gd name="T3" fmla="*/ 841 h 841"/>
                <a:gd name="T4" fmla="*/ 2252 w 2252"/>
                <a:gd name="T5" fmla="*/ 169 h 841"/>
                <a:gd name="T6" fmla="*/ 2252 w 2252"/>
                <a:gd name="T7" fmla="*/ 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61" name="Google Shape;985;p32">
              <a:extLst>
                <a:ext uri="{FF2B5EF4-FFF2-40B4-BE49-F238E27FC236}">
                  <a16:creationId xmlns:a16="http://schemas.microsoft.com/office/drawing/2014/main" id="{4B34ADD5-E588-598D-4FBD-3753FE099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00" y="1239650"/>
              <a:ext cx="87375" cy="27750"/>
            </a:xfrm>
            <a:custGeom>
              <a:avLst/>
              <a:gdLst>
                <a:gd name="T0" fmla="*/ 0 w 3495"/>
                <a:gd name="T1" fmla="*/ 1 h 1110"/>
                <a:gd name="T2" fmla="*/ 0 w 3495"/>
                <a:gd name="T3" fmla="*/ 1 h 1110"/>
                <a:gd name="T4" fmla="*/ 3495 w 3495"/>
                <a:gd name="T5" fmla="*/ 1110 h 1110"/>
                <a:gd name="T6" fmla="*/ 3495 w 3495"/>
                <a:gd name="T7" fmla="*/ 975 h 1110"/>
                <a:gd name="T8" fmla="*/ 0 w 3495"/>
                <a:gd name="T9" fmla="*/ 1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62" name="Google Shape;986;p32">
              <a:extLst>
                <a:ext uri="{FF2B5EF4-FFF2-40B4-BE49-F238E27FC236}">
                  <a16:creationId xmlns:a16="http://schemas.microsoft.com/office/drawing/2014/main" id="{CEB5CD06-F08F-7A08-9709-080CF7435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075" y="1260650"/>
              <a:ext cx="136975" cy="157150"/>
            </a:xfrm>
            <a:custGeom>
              <a:avLst/>
              <a:gdLst>
                <a:gd name="T0" fmla="*/ 3495 w 5479"/>
                <a:gd name="T1" fmla="*/ 5176 h 6286"/>
                <a:gd name="T2" fmla="*/ 3495 w 5479"/>
                <a:gd name="T3" fmla="*/ 5176 h 6286"/>
                <a:gd name="T4" fmla="*/ 5478 w 5479"/>
                <a:gd name="T5" fmla="*/ 6286 h 6286"/>
                <a:gd name="T6" fmla="*/ 5478 w 5479"/>
                <a:gd name="T7" fmla="*/ 6286 h 6286"/>
                <a:gd name="T8" fmla="*/ 3495 w 5479"/>
                <a:gd name="T9" fmla="*/ 5176 h 6286"/>
                <a:gd name="T10" fmla="*/ 0 w 5479"/>
                <a:gd name="T11" fmla="*/ 1 h 6286"/>
                <a:gd name="T12" fmla="*/ 1277 w 5479"/>
                <a:gd name="T13" fmla="*/ 2925 h 6286"/>
                <a:gd name="T14" fmla="*/ 2521 w 5479"/>
                <a:gd name="T15" fmla="*/ 4336 h 6286"/>
                <a:gd name="T16" fmla="*/ 2521 w 5479"/>
                <a:gd name="T17" fmla="*/ 4336 h 6286"/>
                <a:gd name="T18" fmla="*/ 1277 w 5479"/>
                <a:gd name="T19" fmla="*/ 2925 h 6286"/>
                <a:gd name="T20" fmla="*/ 0 w 5479"/>
                <a:gd name="T21" fmla="*/ 1 h 6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63" name="Google Shape;987;p32">
              <a:extLst>
                <a:ext uri="{FF2B5EF4-FFF2-40B4-BE49-F238E27FC236}">
                  <a16:creationId xmlns:a16="http://schemas.microsoft.com/office/drawing/2014/main" id="{2354E19C-004A-F9C1-736C-237CDD5B7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025" y="1417775"/>
              <a:ext cx="6750" cy="3375"/>
            </a:xfrm>
            <a:custGeom>
              <a:avLst/>
              <a:gdLst>
                <a:gd name="T0" fmla="*/ 0 w 270"/>
                <a:gd name="T1" fmla="*/ 1 h 135"/>
                <a:gd name="T2" fmla="*/ 269 w 270"/>
                <a:gd name="T3" fmla="*/ 135 h 135"/>
                <a:gd name="T4" fmla="*/ 0 w 270"/>
                <a:gd name="T5" fmla="*/ 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64" name="Google Shape;988;p32">
              <a:extLst>
                <a:ext uri="{FF2B5EF4-FFF2-40B4-BE49-F238E27FC236}">
                  <a16:creationId xmlns:a16="http://schemas.microsoft.com/office/drawing/2014/main" id="{659400A9-6441-08D9-11C3-703684084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900" y="1351525"/>
              <a:ext cx="16775" cy="24275"/>
            </a:xfrm>
            <a:custGeom>
              <a:avLst/>
              <a:gdLst>
                <a:gd name="T0" fmla="*/ 670 w 671"/>
                <a:gd name="T1" fmla="*/ 1 h 971"/>
                <a:gd name="T2" fmla="*/ 670 w 671"/>
                <a:gd name="T3" fmla="*/ 1 h 971"/>
                <a:gd name="T4" fmla="*/ 1 w 671"/>
                <a:gd name="T5" fmla="*/ 836 h 971"/>
                <a:gd name="T6" fmla="*/ 1 w 671"/>
                <a:gd name="T7" fmla="*/ 970 h 971"/>
                <a:gd name="T8" fmla="*/ 670 w 671"/>
                <a:gd name="T9" fmla="*/ 1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65" name="Google Shape;989;p32">
              <a:extLst>
                <a:ext uri="{FF2B5EF4-FFF2-40B4-BE49-F238E27FC236}">
                  <a16:creationId xmlns:a16="http://schemas.microsoft.com/office/drawing/2014/main" id="{F0AEB5C2-B4B0-FB15-442D-37D8AC546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300" y="1074975"/>
              <a:ext cx="161350" cy="147050"/>
            </a:xfrm>
            <a:custGeom>
              <a:avLst/>
              <a:gdLst>
                <a:gd name="T0" fmla="*/ 3481 w 6454"/>
                <a:gd name="T1" fmla="*/ 21 h 5882"/>
                <a:gd name="T2" fmla="*/ 135 w 6454"/>
                <a:gd name="T3" fmla="*/ 3496 h 5882"/>
                <a:gd name="T4" fmla="*/ 0 w 6454"/>
                <a:gd name="T5" fmla="*/ 3630 h 5882"/>
                <a:gd name="T6" fmla="*/ 135 w 6454"/>
                <a:gd name="T7" fmla="*/ 3630 h 5882"/>
                <a:gd name="T8" fmla="*/ 3481 w 6454"/>
                <a:gd name="T9" fmla="*/ 21 h 5882"/>
                <a:gd name="T10" fmla="*/ 3496 w 6454"/>
                <a:gd name="T11" fmla="*/ 0 h 5882"/>
                <a:gd name="T12" fmla="*/ 6453 w 6454"/>
                <a:gd name="T13" fmla="*/ 5882 h 5882"/>
                <a:gd name="T14" fmla="*/ 3496 w 6454"/>
                <a:gd name="T15" fmla="*/ 0 h 5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66" name="Google Shape;990;p32">
              <a:extLst>
                <a:ext uri="{FF2B5EF4-FFF2-40B4-BE49-F238E27FC236}">
                  <a16:creationId xmlns:a16="http://schemas.microsoft.com/office/drawing/2014/main" id="{D42137BC-835E-D091-BE64-EF3D0C9F6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39650"/>
              <a:ext cx="25" cy="3375"/>
            </a:xfrm>
            <a:custGeom>
              <a:avLst/>
              <a:gdLst>
                <a:gd name="T0" fmla="*/ 0 w 1"/>
                <a:gd name="T1" fmla="*/ 1 h 135"/>
                <a:gd name="T2" fmla="*/ 0 w 1"/>
                <a:gd name="T3" fmla="*/ 1 h 135"/>
                <a:gd name="T4" fmla="*/ 0 w 1"/>
                <a:gd name="T5" fmla="*/ 135 h 135"/>
                <a:gd name="T6" fmla="*/ 0 w 1"/>
                <a:gd name="T7" fmla="*/ 135 h 135"/>
                <a:gd name="T8" fmla="*/ 0 w 1"/>
                <a:gd name="T9" fmla="*/ 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67" name="Google Shape;991;p32">
              <a:extLst>
                <a:ext uri="{FF2B5EF4-FFF2-40B4-BE49-F238E27FC236}">
                  <a16:creationId xmlns:a16="http://schemas.microsoft.com/office/drawing/2014/main" id="{EF5316B7-79BB-6A04-6FE5-A54D9B34B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100" y="1239650"/>
              <a:ext cx="1001575" cy="126050"/>
            </a:xfrm>
            <a:custGeom>
              <a:avLst/>
              <a:gdLst>
                <a:gd name="T0" fmla="*/ 135 w 40063"/>
                <a:gd name="T1" fmla="*/ 3227 h 5042"/>
                <a:gd name="T2" fmla="*/ 1816 w 40063"/>
                <a:gd name="T3" fmla="*/ 3361 h 5042"/>
                <a:gd name="T4" fmla="*/ 3362 w 40063"/>
                <a:gd name="T5" fmla="*/ 3227 h 5042"/>
                <a:gd name="T6" fmla="*/ 135 w 40063"/>
                <a:gd name="T7" fmla="*/ 3227 h 5042"/>
                <a:gd name="T8" fmla="*/ 40062 w 40063"/>
                <a:gd name="T9" fmla="*/ 1 h 5042"/>
                <a:gd name="T10" fmla="*/ 37114 w 40063"/>
                <a:gd name="T11" fmla="*/ 4459 h 5042"/>
                <a:gd name="T12" fmla="*/ 37114 w 40063"/>
                <a:gd name="T13" fmla="*/ 4459 h 5042"/>
                <a:gd name="T14" fmla="*/ 40062 w 40063"/>
                <a:gd name="T15" fmla="*/ 135 h 5042"/>
                <a:gd name="T16" fmla="*/ 40062 w 40063"/>
                <a:gd name="T17" fmla="*/ 1 h 5042"/>
                <a:gd name="T18" fmla="*/ 135 w 40063"/>
                <a:gd name="T19" fmla="*/ 3227 h 5042"/>
                <a:gd name="T20" fmla="*/ 135 w 40063"/>
                <a:gd name="T21" fmla="*/ 3227 h 5042"/>
                <a:gd name="T22" fmla="*/ 1 w 40063"/>
                <a:gd name="T23" fmla="*/ 5042 h 5042"/>
                <a:gd name="T24" fmla="*/ 135 w 40063"/>
                <a:gd name="T25" fmla="*/ 3227 h 5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lnTo>
                    <a:pt x="135" y="3227"/>
                  </a:ln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68" name="Google Shape;992;p32">
              <a:extLst>
                <a:ext uri="{FF2B5EF4-FFF2-40B4-BE49-F238E27FC236}">
                  <a16:creationId xmlns:a16="http://schemas.microsoft.com/office/drawing/2014/main" id="{96269471-6660-B2D3-FBD4-466FD452C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25" cy="4250"/>
            </a:xfrm>
            <a:custGeom>
              <a:avLst/>
              <a:gdLst>
                <a:gd name="T0" fmla="*/ 0 w 1"/>
                <a:gd name="T1" fmla="*/ 1 h 170"/>
                <a:gd name="T2" fmla="*/ 0 w 1"/>
                <a:gd name="T3" fmla="*/ 1 h 170"/>
                <a:gd name="T4" fmla="*/ 0 w 1"/>
                <a:gd name="T5" fmla="*/ 169 h 170"/>
                <a:gd name="T6" fmla="*/ 0 w 1"/>
                <a:gd name="T7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69" name="Google Shape;993;p32">
              <a:extLst>
                <a:ext uri="{FF2B5EF4-FFF2-40B4-BE49-F238E27FC236}">
                  <a16:creationId xmlns:a16="http://schemas.microsoft.com/office/drawing/2014/main" id="{8D96E7AF-AEE2-293B-0EED-28F1C8A90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48750" cy="10950"/>
            </a:xfrm>
            <a:custGeom>
              <a:avLst/>
              <a:gdLst>
                <a:gd name="T0" fmla="*/ 0 w 1950"/>
                <a:gd name="T1" fmla="*/ 1 h 438"/>
                <a:gd name="T2" fmla="*/ 0 w 1950"/>
                <a:gd name="T3" fmla="*/ 169 h 438"/>
                <a:gd name="T4" fmla="*/ 1546 w 1950"/>
                <a:gd name="T5" fmla="*/ 438 h 438"/>
                <a:gd name="T6" fmla="*/ 0 w 1950"/>
                <a:gd name="T7" fmla="*/ 1 h 438"/>
                <a:gd name="T8" fmla="*/ 1949 w 1950"/>
                <a:gd name="T9" fmla="*/ 303 h 438"/>
                <a:gd name="T10" fmla="*/ 1546 w 1950"/>
                <a:gd name="T11" fmla="*/ 438 h 438"/>
                <a:gd name="T12" fmla="*/ 1949 w 1950"/>
                <a:gd name="T13" fmla="*/ 438 h 438"/>
                <a:gd name="T14" fmla="*/ 1949 w 1950"/>
                <a:gd name="T15" fmla="*/ 30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70" name="Google Shape;994;p32">
              <a:extLst>
                <a:ext uri="{FF2B5EF4-FFF2-40B4-BE49-F238E27FC236}">
                  <a16:creationId xmlns:a16="http://schemas.microsoft.com/office/drawing/2014/main" id="{53E14D1D-AC73-ECFC-70A0-D3166B3F8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819550"/>
              <a:ext cx="1316625" cy="612525"/>
            </a:xfrm>
            <a:custGeom>
              <a:avLst/>
              <a:gdLst>
                <a:gd name="T0" fmla="*/ 49741 w 52665"/>
                <a:gd name="T1" fmla="*/ 0 h 24501"/>
                <a:gd name="T2" fmla="*/ 42582 w 52665"/>
                <a:gd name="T3" fmla="*/ 6991 h 24501"/>
                <a:gd name="T4" fmla="*/ 36297 w 52665"/>
                <a:gd name="T5" fmla="*/ 4605 h 24501"/>
                <a:gd name="T6" fmla="*/ 33205 w 52665"/>
                <a:gd name="T7" fmla="*/ 3899 h 24501"/>
                <a:gd name="T8" fmla="*/ 31928 w 52665"/>
                <a:gd name="T9" fmla="*/ 538 h 24501"/>
                <a:gd name="T10" fmla="*/ 23123 w 52665"/>
                <a:gd name="T11" fmla="*/ 7562 h 24501"/>
                <a:gd name="T12" fmla="*/ 14990 w 52665"/>
                <a:gd name="T13" fmla="*/ 8671 h 24501"/>
                <a:gd name="T14" fmla="*/ 10251 w 52665"/>
                <a:gd name="T15" fmla="*/ 6722 h 24501"/>
                <a:gd name="T16" fmla="*/ 8570 w 52665"/>
                <a:gd name="T17" fmla="*/ 10923 h 24501"/>
                <a:gd name="T18" fmla="*/ 6890 w 52665"/>
                <a:gd name="T19" fmla="*/ 10789 h 24501"/>
                <a:gd name="T20" fmla="*/ 7293 w 52665"/>
                <a:gd name="T21" fmla="*/ 15259 h 24501"/>
                <a:gd name="T22" fmla="*/ 0 w 52665"/>
                <a:gd name="T23" fmla="*/ 15662 h 24501"/>
                <a:gd name="T24" fmla="*/ 2252 w 52665"/>
                <a:gd name="T25" fmla="*/ 14822 h 24501"/>
                <a:gd name="T26" fmla="*/ 2823 w 52665"/>
                <a:gd name="T27" fmla="*/ 20569 h 24501"/>
                <a:gd name="T28" fmla="*/ 5041 w 52665"/>
                <a:gd name="T29" fmla="*/ 22820 h 24501"/>
                <a:gd name="T30" fmla="*/ 7293 w 52665"/>
                <a:gd name="T31" fmla="*/ 24064 h 24501"/>
                <a:gd name="T32" fmla="*/ 9242 w 52665"/>
                <a:gd name="T33" fmla="*/ 24366 h 24501"/>
                <a:gd name="T34" fmla="*/ 8402 w 52665"/>
                <a:gd name="T35" fmla="*/ 20031 h 24501"/>
                <a:gd name="T36" fmla="*/ 13309 w 52665"/>
                <a:gd name="T37" fmla="*/ 19460 h 24501"/>
                <a:gd name="T38" fmla="*/ 11773 w 52665"/>
                <a:gd name="T39" fmla="*/ 15974 h 24501"/>
                <a:gd name="T40" fmla="*/ 16536 w 52665"/>
                <a:gd name="T41" fmla="*/ 17914 h 24501"/>
                <a:gd name="T42" fmla="*/ 24534 w 52665"/>
                <a:gd name="T43" fmla="*/ 16805 h 24501"/>
                <a:gd name="T44" fmla="*/ 28030 w 52665"/>
                <a:gd name="T45" fmla="*/ 17510 h 24501"/>
                <a:gd name="T46" fmla="*/ 33474 w 52665"/>
                <a:gd name="T47" fmla="*/ 9780 h 24501"/>
                <a:gd name="T48" fmla="*/ 34617 w 52665"/>
                <a:gd name="T49" fmla="*/ 13007 h 24501"/>
                <a:gd name="T50" fmla="*/ 34751 w 52665"/>
                <a:gd name="T51" fmla="*/ 13578 h 24501"/>
                <a:gd name="T52" fmla="*/ 37675 w 52665"/>
                <a:gd name="T53" fmla="*/ 13847 h 24501"/>
                <a:gd name="T54" fmla="*/ 41171 w 52665"/>
                <a:gd name="T55" fmla="*/ 10217 h 24501"/>
                <a:gd name="T56" fmla="*/ 44968 w 52665"/>
                <a:gd name="T57" fmla="*/ 19460 h 24501"/>
                <a:gd name="T58" fmla="*/ 45372 w 52665"/>
                <a:gd name="T59" fmla="*/ 21274 h 24501"/>
                <a:gd name="T60" fmla="*/ 49035 w 52665"/>
                <a:gd name="T61" fmla="*/ 15830 h 24501"/>
                <a:gd name="T62" fmla="*/ 50144 w 52665"/>
                <a:gd name="T63" fmla="*/ 13713 h 24501"/>
                <a:gd name="T64" fmla="*/ 51556 w 52665"/>
                <a:gd name="T65" fmla="*/ 4739 h 24501"/>
                <a:gd name="T66" fmla="*/ 51253 w 52665"/>
                <a:gd name="T67" fmla="*/ 3764 h 24501"/>
                <a:gd name="T68" fmla="*/ 52665 w 52665"/>
                <a:gd name="T69" fmla="*/ 5310 h 24501"/>
                <a:gd name="T70" fmla="*/ 49741 w 52665"/>
                <a:gd name="T71" fmla="*/ 0 h 24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71" name="Google Shape;995;p32">
              <a:extLst>
                <a:ext uri="{FF2B5EF4-FFF2-40B4-BE49-F238E27FC236}">
                  <a16:creationId xmlns:a16="http://schemas.microsoft.com/office/drawing/2014/main" id="{E96E5EC4-E7A1-2897-48BA-06DC55B0F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200" y="1449700"/>
              <a:ext cx="175650" cy="115150"/>
            </a:xfrm>
            <a:custGeom>
              <a:avLst/>
              <a:gdLst>
                <a:gd name="T0" fmla="*/ 6319 w 7026"/>
                <a:gd name="T1" fmla="*/ 1 h 4606"/>
                <a:gd name="T2" fmla="*/ 5882 w 7026"/>
                <a:gd name="T3" fmla="*/ 538 h 4606"/>
                <a:gd name="T4" fmla="*/ 6017 w 7026"/>
                <a:gd name="T5" fmla="*/ 1110 h 4606"/>
                <a:gd name="T6" fmla="*/ 3496 w 7026"/>
                <a:gd name="T7" fmla="*/ 3630 h 4606"/>
                <a:gd name="T8" fmla="*/ 976 w 7026"/>
                <a:gd name="T9" fmla="*/ 1379 h 4606"/>
                <a:gd name="T10" fmla="*/ 438 w 7026"/>
                <a:gd name="T11" fmla="*/ 975 h 4606"/>
                <a:gd name="T12" fmla="*/ 1 w 7026"/>
                <a:gd name="T13" fmla="*/ 1547 h 4606"/>
                <a:gd name="T14" fmla="*/ 3496 w 7026"/>
                <a:gd name="T15" fmla="*/ 4605 h 4606"/>
                <a:gd name="T16" fmla="*/ 7025 w 7026"/>
                <a:gd name="T17" fmla="*/ 1110 h 4606"/>
                <a:gd name="T18" fmla="*/ 6857 w 7026"/>
                <a:gd name="T19" fmla="*/ 404 h 4606"/>
                <a:gd name="T20" fmla="*/ 6319 w 7026"/>
                <a:gd name="T21" fmla="*/ 1 h 4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72" name="Google Shape;996;p32">
              <a:extLst>
                <a:ext uri="{FF2B5EF4-FFF2-40B4-BE49-F238E27FC236}">
                  <a16:creationId xmlns:a16="http://schemas.microsoft.com/office/drawing/2014/main" id="{56A3455C-4D4B-E1E3-30D1-0FCD78A2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050" y="1294800"/>
              <a:ext cx="231100" cy="168725"/>
            </a:xfrm>
            <a:custGeom>
              <a:avLst/>
              <a:gdLst>
                <a:gd name="T0" fmla="*/ 5732 w 9244"/>
                <a:gd name="T1" fmla="*/ 0 h 6749"/>
                <a:gd name="T2" fmla="*/ 2521 w 9244"/>
                <a:gd name="T3" fmla="*/ 2264 h 6749"/>
                <a:gd name="T4" fmla="*/ 1812 w 9244"/>
                <a:gd name="T5" fmla="*/ 2374 h 6749"/>
                <a:gd name="T6" fmla="*/ 135 w 9244"/>
                <a:gd name="T7" fmla="*/ 1693 h 6749"/>
                <a:gd name="T8" fmla="*/ 135 w 9244"/>
                <a:gd name="T9" fmla="*/ 1693 h 6749"/>
                <a:gd name="T10" fmla="*/ 2656 w 9244"/>
                <a:gd name="T11" fmla="*/ 4785 h 6749"/>
                <a:gd name="T12" fmla="*/ 5445 w 9244"/>
                <a:gd name="T13" fmla="*/ 6734 h 6749"/>
                <a:gd name="T14" fmla="*/ 5740 w 9244"/>
                <a:gd name="T15" fmla="*/ 6748 h 6749"/>
                <a:gd name="T16" fmla="*/ 9109 w 9244"/>
                <a:gd name="T17" fmla="*/ 3676 h 6749"/>
                <a:gd name="T18" fmla="*/ 6017 w 9244"/>
                <a:gd name="T19" fmla="*/ 13 h 6749"/>
                <a:gd name="T20" fmla="*/ 5732 w 9244"/>
                <a:gd name="T21" fmla="*/ 0 h 6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73" name="Google Shape;997;p32">
              <a:extLst>
                <a:ext uri="{FF2B5EF4-FFF2-40B4-BE49-F238E27FC236}">
                  <a16:creationId xmlns:a16="http://schemas.microsoft.com/office/drawing/2014/main" id="{811DDB92-D616-61B9-33AB-B5D9D4246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100" y="1306025"/>
              <a:ext cx="59675" cy="59675"/>
            </a:xfrm>
            <a:custGeom>
              <a:avLst/>
              <a:gdLst>
                <a:gd name="T0" fmla="*/ 1109 w 2387"/>
                <a:gd name="T1" fmla="*/ 1 h 2387"/>
                <a:gd name="T2" fmla="*/ 0 w 2387"/>
                <a:gd name="T3" fmla="*/ 1244 h 2387"/>
                <a:gd name="T4" fmla="*/ 1109 w 2387"/>
                <a:gd name="T5" fmla="*/ 2387 h 2387"/>
                <a:gd name="T6" fmla="*/ 2386 w 2387"/>
                <a:gd name="T7" fmla="*/ 1244 h 2387"/>
                <a:gd name="T8" fmla="*/ 1109 w 2387"/>
                <a:gd name="T9" fmla="*/ 1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74" name="Google Shape;998;p32">
              <a:extLst>
                <a:ext uri="{FF2B5EF4-FFF2-40B4-BE49-F238E27FC236}">
                  <a16:creationId xmlns:a16="http://schemas.microsoft.com/office/drawing/2014/main" id="{A99CE2E9-D59D-1ABE-E43E-E5D50E5BE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625" y="1246025"/>
              <a:ext cx="227725" cy="168650"/>
            </a:xfrm>
            <a:custGeom>
              <a:avLst/>
              <a:gdLst>
                <a:gd name="T0" fmla="*/ 3549 w 9109"/>
                <a:gd name="T1" fmla="*/ 0 h 6746"/>
                <a:gd name="T2" fmla="*/ 3227 w 9109"/>
                <a:gd name="T3" fmla="*/ 14 h 6746"/>
                <a:gd name="T4" fmla="*/ 169 w 9109"/>
                <a:gd name="T5" fmla="*/ 3644 h 6746"/>
                <a:gd name="T6" fmla="*/ 3537 w 9109"/>
                <a:gd name="T7" fmla="*/ 6745 h 6746"/>
                <a:gd name="T8" fmla="*/ 3798 w 9109"/>
                <a:gd name="T9" fmla="*/ 6736 h 6746"/>
                <a:gd name="T10" fmla="*/ 6588 w 9109"/>
                <a:gd name="T11" fmla="*/ 4652 h 6746"/>
                <a:gd name="T12" fmla="*/ 8974 w 9109"/>
                <a:gd name="T13" fmla="*/ 1560 h 6746"/>
                <a:gd name="T14" fmla="*/ 8974 w 9109"/>
                <a:gd name="T15" fmla="*/ 1560 h 6746"/>
                <a:gd name="T16" fmla="*/ 7411 w 9109"/>
                <a:gd name="T17" fmla="*/ 2279 h 6746"/>
                <a:gd name="T18" fmla="*/ 6588 w 9109"/>
                <a:gd name="T19" fmla="*/ 2132 h 6746"/>
                <a:gd name="T20" fmla="*/ 3549 w 9109"/>
                <a:gd name="T21" fmla="*/ 0 h 6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75" name="Google Shape;999;p32">
              <a:extLst>
                <a:ext uri="{FF2B5EF4-FFF2-40B4-BE49-F238E27FC236}">
                  <a16:creationId xmlns:a16="http://schemas.microsoft.com/office/drawing/2014/main" id="{B95114A4-AA2D-2CF6-C45A-0F89E8315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275" y="1264025"/>
              <a:ext cx="59675" cy="59675"/>
            </a:xfrm>
            <a:custGeom>
              <a:avLst/>
              <a:gdLst>
                <a:gd name="T0" fmla="*/ 1143 w 2387"/>
                <a:gd name="T1" fmla="*/ 0 h 2387"/>
                <a:gd name="T2" fmla="*/ 0 w 2387"/>
                <a:gd name="T3" fmla="*/ 1244 h 2387"/>
                <a:gd name="T4" fmla="*/ 1143 w 2387"/>
                <a:gd name="T5" fmla="*/ 2386 h 2387"/>
                <a:gd name="T6" fmla="*/ 2387 w 2387"/>
                <a:gd name="T7" fmla="*/ 1244 h 2387"/>
                <a:gd name="T8" fmla="*/ 1143 w 2387"/>
                <a:gd name="T9" fmla="*/ 0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4" name="Google Shape;1000;p32">
              <a:extLst>
                <a:ext uri="{FF2B5EF4-FFF2-40B4-BE49-F238E27FC236}">
                  <a16:creationId xmlns:a16="http://schemas.microsoft.com/office/drawing/2014/main" id="{2FCB7452-AB8A-7142-D82C-B5BF2C71E5E7}"/>
                </a:ext>
              </a:extLst>
            </p:cNvPr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25" name="Google Shape;1001;p32">
              <a:extLst>
                <a:ext uri="{FF2B5EF4-FFF2-40B4-BE49-F238E27FC236}">
                  <a16:creationId xmlns:a16="http://schemas.microsoft.com/office/drawing/2014/main" id="{2028098E-429F-E134-B404-A68B372C5535}"/>
                </a:ext>
              </a:extLst>
            </p:cNvPr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78" name="Google Shape;1002;p32">
              <a:extLst>
                <a:ext uri="{FF2B5EF4-FFF2-40B4-BE49-F238E27FC236}">
                  <a16:creationId xmlns:a16="http://schemas.microsoft.com/office/drawing/2014/main" id="{031948AB-C394-4A00-04A6-63EAF99AF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48775" cy="21050"/>
            </a:xfrm>
            <a:custGeom>
              <a:avLst/>
              <a:gdLst>
                <a:gd name="T0" fmla="*/ 1 w 1951"/>
                <a:gd name="T1" fmla="*/ 1 h 842"/>
                <a:gd name="T2" fmla="*/ 1903 w 1951"/>
                <a:gd name="T3" fmla="*/ 832 h 842"/>
                <a:gd name="T4" fmla="*/ 1903 w 1951"/>
                <a:gd name="T5" fmla="*/ 832 h 842"/>
                <a:gd name="T6" fmla="*/ 1 w 1951"/>
                <a:gd name="T7" fmla="*/ 1 h 842"/>
                <a:gd name="T8" fmla="*/ 1903 w 1951"/>
                <a:gd name="T9" fmla="*/ 832 h 842"/>
                <a:gd name="T10" fmla="*/ 1950 w 1951"/>
                <a:gd name="T11" fmla="*/ 841 h 842"/>
                <a:gd name="T12" fmla="*/ 1903 w 1951"/>
                <a:gd name="T13" fmla="*/ 83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0293" name="Google Shape;211;p3">
            <a:extLst>
              <a:ext uri="{FF2B5EF4-FFF2-40B4-BE49-F238E27FC236}">
                <a16:creationId xmlns:a16="http://schemas.microsoft.com/office/drawing/2014/main" id="{337EA88E-E153-2135-ABB3-2738A932550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0314" name="Google Shape;212;p3">
              <a:extLst>
                <a:ext uri="{FF2B5EF4-FFF2-40B4-BE49-F238E27FC236}">
                  <a16:creationId xmlns:a16="http://schemas.microsoft.com/office/drawing/2014/main" id="{AC4F3AE3-3530-921C-9A1D-F690C8D1E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6542 w 17771"/>
                <a:gd name="T1" fmla="*/ 6116 h 15941"/>
                <a:gd name="T2" fmla="*/ 9224 w 17771"/>
                <a:gd name="T3" fmla="*/ 5866 h 15941"/>
                <a:gd name="T4" fmla="*/ 10452 w 17771"/>
                <a:gd name="T5" fmla="*/ 8021 h 15941"/>
                <a:gd name="T6" fmla="*/ 9600 w 17771"/>
                <a:gd name="T7" fmla="*/ 9976 h 15941"/>
                <a:gd name="T8" fmla="*/ 7068 w 17771"/>
                <a:gd name="T9" fmla="*/ 10252 h 15941"/>
                <a:gd name="T10" fmla="*/ 5414 w 17771"/>
                <a:gd name="T11" fmla="*/ 8597 h 15941"/>
                <a:gd name="T12" fmla="*/ 6542 w 17771"/>
                <a:gd name="T13" fmla="*/ 6116 h 15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9" name="Google Shape;213;p3">
              <a:extLst>
                <a:ext uri="{FF2B5EF4-FFF2-40B4-BE49-F238E27FC236}">
                  <a16:creationId xmlns:a16="http://schemas.microsoft.com/office/drawing/2014/main" id="{332E2876-0525-E54B-B7E6-6BE75A6D9F42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0294" name="Google Shape;214;p3">
            <a:extLst>
              <a:ext uri="{FF2B5EF4-FFF2-40B4-BE49-F238E27FC236}">
                <a16:creationId xmlns:a16="http://schemas.microsoft.com/office/drawing/2014/main" id="{87264337-9845-AACE-24A6-154B69F237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631" name="Google Shape;215;p3">
              <a:extLst>
                <a:ext uri="{FF2B5EF4-FFF2-40B4-BE49-F238E27FC236}">
                  <a16:creationId xmlns:a16="http://schemas.microsoft.com/office/drawing/2014/main" id="{DA245F51-8CF0-AC1C-1F88-AAE48CC27F9D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32" name="Google Shape;216;p3">
              <a:extLst>
                <a:ext uri="{FF2B5EF4-FFF2-40B4-BE49-F238E27FC236}">
                  <a16:creationId xmlns:a16="http://schemas.microsoft.com/office/drawing/2014/main" id="{89871AA9-12D2-5228-2072-1B20F5725363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33" name="Google Shape;217;p3">
              <a:extLst>
                <a:ext uri="{FF2B5EF4-FFF2-40B4-BE49-F238E27FC236}">
                  <a16:creationId xmlns:a16="http://schemas.microsoft.com/office/drawing/2014/main" id="{838348EA-A2B5-0183-07AF-FFB6A38A6A51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34" name="Google Shape;218;p3">
              <a:extLst>
                <a:ext uri="{FF2B5EF4-FFF2-40B4-BE49-F238E27FC236}">
                  <a16:creationId xmlns:a16="http://schemas.microsoft.com/office/drawing/2014/main" id="{C69ACF7B-AD92-B335-5505-52FA769FA7AC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35" name="Google Shape;219;p3">
              <a:extLst>
                <a:ext uri="{FF2B5EF4-FFF2-40B4-BE49-F238E27FC236}">
                  <a16:creationId xmlns:a16="http://schemas.microsoft.com/office/drawing/2014/main" id="{9A4BC81B-B816-5176-E11C-D9D332D98856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36" name="Google Shape;220;p3">
              <a:extLst>
                <a:ext uri="{FF2B5EF4-FFF2-40B4-BE49-F238E27FC236}">
                  <a16:creationId xmlns:a16="http://schemas.microsoft.com/office/drawing/2014/main" id="{A1D32F24-E82F-EAA3-F11B-670466D753D7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37" name="Google Shape;221;p3">
              <a:extLst>
                <a:ext uri="{FF2B5EF4-FFF2-40B4-BE49-F238E27FC236}">
                  <a16:creationId xmlns:a16="http://schemas.microsoft.com/office/drawing/2014/main" id="{B2DBCE90-740E-9A95-2720-ACF012DBB013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38" name="Google Shape;222;p3">
              <a:extLst>
                <a:ext uri="{FF2B5EF4-FFF2-40B4-BE49-F238E27FC236}">
                  <a16:creationId xmlns:a16="http://schemas.microsoft.com/office/drawing/2014/main" id="{CD6F75F4-2AB7-D040-0FAD-028819B34BBF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39" name="Google Shape;223;p3">
              <a:extLst>
                <a:ext uri="{FF2B5EF4-FFF2-40B4-BE49-F238E27FC236}">
                  <a16:creationId xmlns:a16="http://schemas.microsoft.com/office/drawing/2014/main" id="{37A57226-B1C2-F5DD-89FB-5B4D8B469C7A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13" name="Google Shape;224;p3">
              <a:extLst>
                <a:ext uri="{FF2B5EF4-FFF2-40B4-BE49-F238E27FC236}">
                  <a16:creationId xmlns:a16="http://schemas.microsoft.com/office/drawing/2014/main" id="{8E54102B-5700-A915-B61F-42EAB53FF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632 w 2883"/>
                <a:gd name="T1" fmla="*/ 978 h 2858"/>
                <a:gd name="T2" fmla="*/ 1880 w 2883"/>
                <a:gd name="T3" fmla="*/ 2607 h 2858"/>
                <a:gd name="T4" fmla="*/ 251 w 2883"/>
                <a:gd name="T5" fmla="*/ 1880 h 2858"/>
                <a:gd name="T6" fmla="*/ 1003 w 2883"/>
                <a:gd name="T7" fmla="*/ 226 h 2858"/>
                <a:gd name="T8" fmla="*/ 2632 w 2883"/>
                <a:gd name="T9" fmla="*/ 978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0295" name="Google Shape;225;p3">
            <a:extLst>
              <a:ext uri="{FF2B5EF4-FFF2-40B4-BE49-F238E27FC236}">
                <a16:creationId xmlns:a16="http://schemas.microsoft.com/office/drawing/2014/main" id="{75868609-398E-8F97-3008-BC3AD62B690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0302" name="Google Shape;226;p3">
              <a:extLst>
                <a:ext uri="{FF2B5EF4-FFF2-40B4-BE49-F238E27FC236}">
                  <a16:creationId xmlns:a16="http://schemas.microsoft.com/office/drawing/2014/main" id="{2DAA2F6A-9F7D-FCB1-48DE-34E14ECFE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1930 w 6667"/>
                <a:gd name="T1" fmla="*/ 3584 h 6743"/>
                <a:gd name="T2" fmla="*/ 2607 w 6667"/>
                <a:gd name="T3" fmla="*/ 2306 h 6743"/>
                <a:gd name="T4" fmla="*/ 3935 w 6667"/>
                <a:gd name="T5" fmla="*/ 2406 h 6743"/>
                <a:gd name="T6" fmla="*/ 4812 w 6667"/>
                <a:gd name="T7" fmla="*/ 3384 h 6743"/>
                <a:gd name="T8" fmla="*/ 4386 w 6667"/>
                <a:gd name="T9" fmla="*/ 4837 h 6743"/>
                <a:gd name="T10" fmla="*/ 2757 w 6667"/>
                <a:gd name="T11" fmla="*/ 4787 h 6743"/>
                <a:gd name="T12" fmla="*/ 1930 w 6667"/>
                <a:gd name="T13" fmla="*/ 3584 h 6743"/>
                <a:gd name="T14" fmla="*/ 1930 w 6667"/>
                <a:gd name="T15" fmla="*/ 3584 h 6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3" name="Google Shape;227;p3">
              <a:extLst>
                <a:ext uri="{FF2B5EF4-FFF2-40B4-BE49-F238E27FC236}">
                  <a16:creationId xmlns:a16="http://schemas.microsoft.com/office/drawing/2014/main" id="{198943AF-E15C-EF69-F8CD-BCF9D1FA099B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0296" name="Google Shape;228;p3">
            <a:extLst>
              <a:ext uri="{FF2B5EF4-FFF2-40B4-BE49-F238E27FC236}">
                <a16:creationId xmlns:a16="http://schemas.microsoft.com/office/drawing/2014/main" id="{1BE7EA4D-4692-89EC-73E7-11BA310171F5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2253 w 4765"/>
              <a:gd name="T1" fmla="*/ 1 h 3248"/>
              <a:gd name="T2" fmla="*/ 2007 w 4765"/>
              <a:gd name="T3" fmla="*/ 3221 h 3248"/>
              <a:gd name="T4" fmla="*/ 2340 w 4765"/>
              <a:gd name="T5" fmla="*/ 3248 h 3248"/>
              <a:gd name="T6" fmla="*/ 2483 w 4765"/>
              <a:gd name="T7" fmla="*/ 13 h 3248"/>
              <a:gd name="T8" fmla="*/ 2253 w 4765"/>
              <a:gd name="T9" fmla="*/ 1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45" name="Google Shape;229;p3">
            <a:extLst>
              <a:ext uri="{FF2B5EF4-FFF2-40B4-BE49-F238E27FC236}">
                <a16:creationId xmlns:a16="http://schemas.microsoft.com/office/drawing/2014/main" id="{46970EFE-964D-9200-761C-C6E2AD987901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  <a:cs typeface="+mn-cs"/>
            </a:endParaRPr>
          </a:p>
        </p:txBody>
      </p:sp>
      <p:grpSp>
        <p:nvGrpSpPr>
          <p:cNvPr id="10298" name="Google Shape;230;p3">
            <a:extLst>
              <a:ext uri="{FF2B5EF4-FFF2-40B4-BE49-F238E27FC236}">
                <a16:creationId xmlns:a16="http://schemas.microsoft.com/office/drawing/2014/main" id="{DAC8C3C2-277B-3689-3D79-0A3122E704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647" name="Google Shape;231;p3">
              <a:extLst>
                <a:ext uri="{FF2B5EF4-FFF2-40B4-BE49-F238E27FC236}">
                  <a16:creationId xmlns:a16="http://schemas.microsoft.com/office/drawing/2014/main" id="{78EB87B0-9CA6-B4F9-ABED-0AB7880C8D54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48" name="Google Shape;232;p3">
              <a:extLst>
                <a:ext uri="{FF2B5EF4-FFF2-40B4-BE49-F238E27FC236}">
                  <a16:creationId xmlns:a16="http://schemas.microsoft.com/office/drawing/2014/main" id="{D01B8991-4493-03DA-A6AA-9C014CE28F47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pic>
        <p:nvPicPr>
          <p:cNvPr id="10299" name="Picture 18" descr="VoNhatTruong2013L">
            <a:extLst>
              <a:ext uri="{FF2B5EF4-FFF2-40B4-BE49-F238E27FC236}">
                <a16:creationId xmlns:a16="http://schemas.microsoft.com/office/drawing/2014/main" id="{5F7DAE48-DAD0-17B2-ECBA-F840A64F4E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457700"/>
            <a:ext cx="2514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8820"/>
      </p:ext>
    </p:extLst>
  </p:cSld>
  <p:clrMap bg1="lt1" tx1="dk1" bg2="lt2" tx2="dk2" accent1="accent1" accent2="accent2" accent3="accent3" accent4="accent4" accent5="accent5" accent6="accent6" hlink="hlink" folHlink="folHlink"/>
  <p:transition>
    <p:split orient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>
            <a:extLst>
              <a:ext uri="{FF2B5EF4-FFF2-40B4-BE49-F238E27FC236}">
                <a16:creationId xmlns:a16="http://schemas.microsoft.com/office/drawing/2014/main" id="{B65982F5-8714-D788-37FA-6DE65CB80D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6863" y="2484438"/>
            <a:ext cx="687387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WordArt 3">
            <a:extLst>
              <a:ext uri="{FF2B5EF4-FFF2-40B4-BE49-F238E27FC236}">
                <a16:creationId xmlns:a16="http://schemas.microsoft.com/office/drawing/2014/main" id="{E687B7F0-3C13-8710-B60C-C37014F26A8A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1206500" y="2544763"/>
            <a:ext cx="506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076" name="WordArt 4">
            <a:extLst>
              <a:ext uri="{FF2B5EF4-FFF2-40B4-BE49-F238E27FC236}">
                <a16:creationId xmlns:a16="http://schemas.microsoft.com/office/drawing/2014/main" id="{651D4FAF-980A-162D-3696-D4E15116B1C6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1220788" y="3646488"/>
            <a:ext cx="506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3077" name="WordArt 5">
            <a:extLst>
              <a:ext uri="{FF2B5EF4-FFF2-40B4-BE49-F238E27FC236}">
                <a16:creationId xmlns:a16="http://schemas.microsoft.com/office/drawing/2014/main" id="{E1C05EED-4647-0BB1-F5BB-CCB3C9FE118C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1206500" y="4821238"/>
            <a:ext cx="506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3078" name="WordArt 6">
            <a:extLst>
              <a:ext uri="{FF2B5EF4-FFF2-40B4-BE49-F238E27FC236}">
                <a16:creationId xmlns:a16="http://schemas.microsoft.com/office/drawing/2014/main" id="{023FD49C-334A-A613-E26D-B7775E4C785A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1206500" y="5870575"/>
            <a:ext cx="506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3079" name="Oval 7">
            <a:extLst>
              <a:ext uri="{FF2B5EF4-FFF2-40B4-BE49-F238E27FC236}">
                <a16:creationId xmlns:a16="http://schemas.microsoft.com/office/drawing/2014/main" id="{1FC66F07-AA52-D984-1D59-EEDDB8AAFF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900" y="2616200"/>
            <a:ext cx="338138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3080" name="AutoShape 8">
            <a:extLst>
              <a:ext uri="{FF2B5EF4-FFF2-40B4-BE49-F238E27FC236}">
                <a16:creationId xmlns:a16="http://schemas.microsoft.com/office/drawing/2014/main" id="{F1D9F1BA-CF69-AE5F-3FB3-D4BBA16934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6863" y="3576638"/>
            <a:ext cx="687387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9">
            <a:extLst>
              <a:ext uri="{FF2B5EF4-FFF2-40B4-BE49-F238E27FC236}">
                <a16:creationId xmlns:a16="http://schemas.microsoft.com/office/drawing/2014/main" id="{6A5DC203-D2FF-3407-E846-EF172B1D62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900" y="3706813"/>
            <a:ext cx="338138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3082" name="AutoShape 10">
            <a:extLst>
              <a:ext uri="{FF2B5EF4-FFF2-40B4-BE49-F238E27FC236}">
                <a16:creationId xmlns:a16="http://schemas.microsoft.com/office/drawing/2014/main" id="{CFFC54FB-C344-E21D-A4E9-82871BEC28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6863" y="4710113"/>
            <a:ext cx="687387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1">
            <a:extLst>
              <a:ext uri="{FF2B5EF4-FFF2-40B4-BE49-F238E27FC236}">
                <a16:creationId xmlns:a16="http://schemas.microsoft.com/office/drawing/2014/main" id="{CADFA061-CAFA-7B6B-E0D2-C9C2318308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900" y="4841875"/>
            <a:ext cx="338138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3084" name="AutoShape 12">
            <a:extLst>
              <a:ext uri="{FF2B5EF4-FFF2-40B4-BE49-F238E27FC236}">
                <a16:creationId xmlns:a16="http://schemas.microsoft.com/office/drawing/2014/main" id="{B38D16BC-E615-0D62-8F02-C545A4B9AA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6863" y="5746750"/>
            <a:ext cx="687387" cy="515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3">
            <a:extLst>
              <a:ext uri="{FF2B5EF4-FFF2-40B4-BE49-F238E27FC236}">
                <a16:creationId xmlns:a16="http://schemas.microsoft.com/office/drawing/2014/main" id="{11897905-2019-D30C-1A52-C1D2F00E04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900" y="5878513"/>
            <a:ext cx="338138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3086" name="AutoShape 15">
            <a:extLst>
              <a:ext uri="{FF2B5EF4-FFF2-40B4-BE49-F238E27FC236}">
                <a16:creationId xmlns:a16="http://schemas.microsoft.com/office/drawing/2014/main" id="{C2CC5EA8-BB09-0C63-B555-D6FFA81DB7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0" y="2133600"/>
            <a:ext cx="9804400" cy="10668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3087" name="AutoShape 16">
            <a:extLst>
              <a:ext uri="{FF2B5EF4-FFF2-40B4-BE49-F238E27FC236}">
                <a16:creationId xmlns:a16="http://schemas.microsoft.com/office/drawing/2014/main" id="{93E1C34A-B3B8-9C58-3063-E096944983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0" y="3284538"/>
            <a:ext cx="9804400" cy="1058862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3088" name="AutoShape 17">
            <a:extLst>
              <a:ext uri="{FF2B5EF4-FFF2-40B4-BE49-F238E27FC236}">
                <a16:creationId xmlns:a16="http://schemas.microsoft.com/office/drawing/2014/main" id="{424B6E61-6E87-50E6-EE97-EAD1FCF469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0" y="4419600"/>
            <a:ext cx="9804400" cy="10668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3089" name="AutoShape 18">
            <a:extLst>
              <a:ext uri="{FF2B5EF4-FFF2-40B4-BE49-F238E27FC236}">
                <a16:creationId xmlns:a16="http://schemas.microsoft.com/office/drawing/2014/main" id="{768EB077-C732-C8A6-A6B5-3B6073EFAB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0" y="5575300"/>
            <a:ext cx="9804400" cy="11303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3090" name="Rectangle 19">
            <a:extLst>
              <a:ext uri="{FF2B5EF4-FFF2-40B4-BE49-F238E27FC236}">
                <a16:creationId xmlns:a16="http://schemas.microsoft.com/office/drawing/2014/main" id="{7B62B6E0-7735-884E-CB85-CEA6904737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0" y="622300"/>
            <a:ext cx="9804400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3091" name="WordArt 20">
            <a:extLst>
              <a:ext uri="{FF2B5EF4-FFF2-40B4-BE49-F238E27FC236}">
                <a16:creationId xmlns:a16="http://schemas.microsoft.com/office/drawing/2014/main" id="{BBAD3887-56E2-D732-58B7-18BE29C2F9F2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268288" y="984250"/>
            <a:ext cx="13573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Câu hỏi</a:t>
            </a:r>
          </a:p>
        </p:txBody>
      </p:sp>
      <p:sp>
        <p:nvSpPr>
          <p:cNvPr id="87062" name="WordArt 22">
            <a:extLst>
              <a:ext uri="{FF2B5EF4-FFF2-40B4-BE49-F238E27FC236}">
                <a16:creationId xmlns:a16="http://schemas.microsoft.com/office/drawing/2014/main" id="{242C2915-BE93-8F24-1DB8-2D348792CFB3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368837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n-lt"/>
              </a:rPr>
              <a:t>Bài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n-lt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785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oogle Shape;992;p14">
            <a:extLst>
              <a:ext uri="{FF2B5EF4-FFF2-40B4-BE49-F238E27FC236}">
                <a16:creationId xmlns:a16="http://schemas.microsoft.com/office/drawing/2014/main" id="{F2BE50FF-AE72-7C85-6241-8901CB9E31F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11403" name="Google Shape;993;p14">
              <a:extLst>
                <a:ext uri="{FF2B5EF4-FFF2-40B4-BE49-F238E27FC236}">
                  <a16:creationId xmlns:a16="http://schemas.microsoft.com/office/drawing/2014/main" id="{2A11B404-26F7-F14B-B18B-F58331E87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1404" name="Google Shape;994;p14">
              <a:extLst>
                <a:ext uri="{FF2B5EF4-FFF2-40B4-BE49-F238E27FC236}">
                  <a16:creationId xmlns:a16="http://schemas.microsoft.com/office/drawing/2014/main" id="{E7F4405B-0A2D-E1C3-1649-EAACDC7B4A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423" name="Google Shape;995;p14">
                <a:extLst>
                  <a:ext uri="{FF2B5EF4-FFF2-40B4-BE49-F238E27FC236}">
                    <a16:creationId xmlns:a16="http://schemas.microsoft.com/office/drawing/2014/main" id="{EB1C2816-F338-F98D-B22B-1171B9D1E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1424" name="Google Shape;996;p14">
                <a:extLst>
                  <a:ext uri="{FF2B5EF4-FFF2-40B4-BE49-F238E27FC236}">
                    <a16:creationId xmlns:a16="http://schemas.microsoft.com/office/drawing/2014/main" id="{708F39DE-EE20-FF1B-3D34-FC8CA6EB5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1405" name="Google Shape;997;p14">
              <a:extLst>
                <a:ext uri="{FF2B5EF4-FFF2-40B4-BE49-F238E27FC236}">
                  <a16:creationId xmlns:a16="http://schemas.microsoft.com/office/drawing/2014/main" id="{CD27DCAB-39F6-AB3A-A4E8-944F0261D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1406" name="Google Shape;998;p14">
              <a:extLst>
                <a:ext uri="{FF2B5EF4-FFF2-40B4-BE49-F238E27FC236}">
                  <a16:creationId xmlns:a16="http://schemas.microsoft.com/office/drawing/2014/main" id="{C73FD71F-F1E3-3E28-C026-67F39A4560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421" name="Google Shape;999;p14">
                <a:extLst>
                  <a:ext uri="{FF2B5EF4-FFF2-40B4-BE49-F238E27FC236}">
                    <a16:creationId xmlns:a16="http://schemas.microsoft.com/office/drawing/2014/main" id="{3F6E1DAD-76DF-8E46-92B1-18E099585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2" name="Google Shape;1000;p14">
                <a:extLst>
                  <a:ext uri="{FF2B5EF4-FFF2-40B4-BE49-F238E27FC236}">
                    <a16:creationId xmlns:a16="http://schemas.microsoft.com/office/drawing/2014/main" id="{50DD7D33-A735-B845-4F1A-9AC9C7921AD0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407" name="Google Shape;1001;p14">
              <a:extLst>
                <a:ext uri="{FF2B5EF4-FFF2-40B4-BE49-F238E27FC236}">
                  <a16:creationId xmlns:a16="http://schemas.microsoft.com/office/drawing/2014/main" id="{F13E4294-56AA-1ABA-51DE-02ED135BAE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419" name="Google Shape;1002;p14">
                <a:extLst>
                  <a:ext uri="{FF2B5EF4-FFF2-40B4-BE49-F238E27FC236}">
                    <a16:creationId xmlns:a16="http://schemas.microsoft.com/office/drawing/2014/main" id="{78571ED0-1B12-D457-9351-261DFC13C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1420" name="Google Shape;1003;p14">
                <a:extLst>
                  <a:ext uri="{FF2B5EF4-FFF2-40B4-BE49-F238E27FC236}">
                    <a16:creationId xmlns:a16="http://schemas.microsoft.com/office/drawing/2014/main" id="{C5B1D293-46A8-C36A-4188-4335B8E7A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1408" name="Google Shape;1004;p14">
              <a:extLst>
                <a:ext uri="{FF2B5EF4-FFF2-40B4-BE49-F238E27FC236}">
                  <a16:creationId xmlns:a16="http://schemas.microsoft.com/office/drawing/2014/main" id="{386CFDD0-B823-891C-97BD-1F242E39A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417" name="Google Shape;1005;p14">
                <a:extLst>
                  <a:ext uri="{FF2B5EF4-FFF2-40B4-BE49-F238E27FC236}">
                    <a16:creationId xmlns:a16="http://schemas.microsoft.com/office/drawing/2014/main" id="{2D095C85-118E-CD0E-A0D6-5A7B473B8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55" name="Google Shape;1006;p14">
                <a:extLst>
                  <a:ext uri="{FF2B5EF4-FFF2-40B4-BE49-F238E27FC236}">
                    <a16:creationId xmlns:a16="http://schemas.microsoft.com/office/drawing/2014/main" id="{60A386B3-26DB-AD60-0680-7517B350EF9F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409" name="Google Shape;1007;p14">
              <a:extLst>
                <a:ext uri="{FF2B5EF4-FFF2-40B4-BE49-F238E27FC236}">
                  <a16:creationId xmlns:a16="http://schemas.microsoft.com/office/drawing/2014/main" id="{21E39D0E-10B4-6687-EFBA-3E79E5A88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415" name="Google Shape;1008;p14">
                <a:extLst>
                  <a:ext uri="{FF2B5EF4-FFF2-40B4-BE49-F238E27FC236}">
                    <a16:creationId xmlns:a16="http://schemas.microsoft.com/office/drawing/2014/main" id="{E694DD32-807F-7208-E664-C1E8A1838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1416" name="Google Shape;1009;p14">
                <a:extLst>
                  <a:ext uri="{FF2B5EF4-FFF2-40B4-BE49-F238E27FC236}">
                    <a16:creationId xmlns:a16="http://schemas.microsoft.com/office/drawing/2014/main" id="{727850BE-3713-CC73-D880-BC656AA42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1410" name="Google Shape;1010;p14">
              <a:extLst>
                <a:ext uri="{FF2B5EF4-FFF2-40B4-BE49-F238E27FC236}">
                  <a16:creationId xmlns:a16="http://schemas.microsoft.com/office/drawing/2014/main" id="{A22F0A3E-A766-9EFB-2A1C-7CF718CF41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413" name="Google Shape;1011;p14">
                <a:extLst>
                  <a:ext uri="{FF2B5EF4-FFF2-40B4-BE49-F238E27FC236}">
                    <a16:creationId xmlns:a16="http://schemas.microsoft.com/office/drawing/2014/main" id="{40BB12FA-3100-1E66-7981-5E590B917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51" name="Google Shape;1012;p14">
                <a:extLst>
                  <a:ext uri="{FF2B5EF4-FFF2-40B4-BE49-F238E27FC236}">
                    <a16:creationId xmlns:a16="http://schemas.microsoft.com/office/drawing/2014/main" id="{DAD3C068-5043-F648-4D12-4C7418A0F472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248" name="Google Shape;1013;p14">
              <a:extLst>
                <a:ext uri="{FF2B5EF4-FFF2-40B4-BE49-F238E27FC236}">
                  <a16:creationId xmlns:a16="http://schemas.microsoft.com/office/drawing/2014/main" id="{0836D828-9115-024A-3F96-E1A4C9D3D968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1412" name="Google Shape;1014;p14">
              <a:extLst>
                <a:ext uri="{FF2B5EF4-FFF2-40B4-BE49-F238E27FC236}">
                  <a16:creationId xmlns:a16="http://schemas.microsoft.com/office/drawing/2014/main" id="{9393E8DB-A8EA-D822-F2C4-F33F8E9E2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1267" name="Google Shape;1082;p14">
            <a:extLst>
              <a:ext uri="{FF2B5EF4-FFF2-40B4-BE49-F238E27FC236}">
                <a16:creationId xmlns:a16="http://schemas.microsoft.com/office/drawing/2014/main" id="{082CBA0F-74F3-7712-FCDB-DEF3554F2778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68" name="Google Shape;1083;p14">
            <a:extLst>
              <a:ext uri="{FF2B5EF4-FFF2-40B4-BE49-F238E27FC236}">
                <a16:creationId xmlns:a16="http://schemas.microsoft.com/office/drawing/2014/main" id="{50321B9F-B1C0-818A-4A12-C9EEF9148FB5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69" name="Google Shape;1084;p14">
            <a:extLst>
              <a:ext uri="{FF2B5EF4-FFF2-40B4-BE49-F238E27FC236}">
                <a16:creationId xmlns:a16="http://schemas.microsoft.com/office/drawing/2014/main" id="{E7E560DA-B6C8-0C80-2461-14B76EB39AB9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70" name="Google Shape;1085;p14">
            <a:extLst>
              <a:ext uri="{FF2B5EF4-FFF2-40B4-BE49-F238E27FC236}">
                <a16:creationId xmlns:a16="http://schemas.microsoft.com/office/drawing/2014/main" id="{D3FA5ECB-509B-4A64-6258-8CD7337F6E45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71" name="Google Shape;1086;p14">
            <a:extLst>
              <a:ext uri="{FF2B5EF4-FFF2-40B4-BE49-F238E27FC236}">
                <a16:creationId xmlns:a16="http://schemas.microsoft.com/office/drawing/2014/main" id="{943D50C6-5FCF-B58E-F8F9-E1420F5220B8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72" name="Google Shape;1082;p14">
            <a:extLst>
              <a:ext uri="{FF2B5EF4-FFF2-40B4-BE49-F238E27FC236}">
                <a16:creationId xmlns:a16="http://schemas.microsoft.com/office/drawing/2014/main" id="{36902715-E5C9-9E16-08CD-A3C9C2311831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73" name="Google Shape;1083;p14">
            <a:extLst>
              <a:ext uri="{FF2B5EF4-FFF2-40B4-BE49-F238E27FC236}">
                <a16:creationId xmlns:a16="http://schemas.microsoft.com/office/drawing/2014/main" id="{5E2B671B-4700-313B-EA91-BFA7950421A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74" name="Google Shape;1084;p14">
            <a:extLst>
              <a:ext uri="{FF2B5EF4-FFF2-40B4-BE49-F238E27FC236}">
                <a16:creationId xmlns:a16="http://schemas.microsoft.com/office/drawing/2014/main" id="{33C2892B-540C-A014-3EF5-D9EF91E18B56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75" name="Google Shape;1085;p14">
            <a:extLst>
              <a:ext uri="{FF2B5EF4-FFF2-40B4-BE49-F238E27FC236}">
                <a16:creationId xmlns:a16="http://schemas.microsoft.com/office/drawing/2014/main" id="{3BB19593-5725-89FE-42F7-F7189BD920D2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76" name="Google Shape;1086;p14">
            <a:extLst>
              <a:ext uri="{FF2B5EF4-FFF2-40B4-BE49-F238E27FC236}">
                <a16:creationId xmlns:a16="http://schemas.microsoft.com/office/drawing/2014/main" id="{ACE0C25F-CAAA-F5A7-9061-6687A839C0BF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77" name="Google Shape;1082;p14">
            <a:extLst>
              <a:ext uri="{FF2B5EF4-FFF2-40B4-BE49-F238E27FC236}">
                <a16:creationId xmlns:a16="http://schemas.microsoft.com/office/drawing/2014/main" id="{6A67BCEC-0C3A-D0C9-9CE6-073D5D56789F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78" name="Google Shape;1083;p14">
            <a:extLst>
              <a:ext uri="{FF2B5EF4-FFF2-40B4-BE49-F238E27FC236}">
                <a16:creationId xmlns:a16="http://schemas.microsoft.com/office/drawing/2014/main" id="{CC456384-2959-6948-73C3-6AFA4BF363D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79" name="Google Shape;1084;p14">
            <a:extLst>
              <a:ext uri="{FF2B5EF4-FFF2-40B4-BE49-F238E27FC236}">
                <a16:creationId xmlns:a16="http://schemas.microsoft.com/office/drawing/2014/main" id="{763E901B-147A-1E43-CB33-723B8DC491CC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80" name="Google Shape;1085;p14">
            <a:extLst>
              <a:ext uri="{FF2B5EF4-FFF2-40B4-BE49-F238E27FC236}">
                <a16:creationId xmlns:a16="http://schemas.microsoft.com/office/drawing/2014/main" id="{64E81752-7033-690E-EAEE-617C342F6CEF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81" name="Google Shape;1086;p14">
            <a:extLst>
              <a:ext uri="{FF2B5EF4-FFF2-40B4-BE49-F238E27FC236}">
                <a16:creationId xmlns:a16="http://schemas.microsoft.com/office/drawing/2014/main" id="{434648B6-49B6-65E7-A821-03955FA4108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82" name="Google Shape;1082;p14">
            <a:extLst>
              <a:ext uri="{FF2B5EF4-FFF2-40B4-BE49-F238E27FC236}">
                <a16:creationId xmlns:a16="http://schemas.microsoft.com/office/drawing/2014/main" id="{5277B9EC-DF90-5592-A309-18828177F1C2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83" name="Google Shape;1083;p14">
            <a:extLst>
              <a:ext uri="{FF2B5EF4-FFF2-40B4-BE49-F238E27FC236}">
                <a16:creationId xmlns:a16="http://schemas.microsoft.com/office/drawing/2014/main" id="{D836D8A0-698F-1E61-A9F6-EB6DED98E0BF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84" name="Google Shape;1084;p14">
            <a:extLst>
              <a:ext uri="{FF2B5EF4-FFF2-40B4-BE49-F238E27FC236}">
                <a16:creationId xmlns:a16="http://schemas.microsoft.com/office/drawing/2014/main" id="{6A396748-EE17-5F61-E5A0-EA0E356589CE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85" name="Google Shape;1085;p14">
            <a:extLst>
              <a:ext uri="{FF2B5EF4-FFF2-40B4-BE49-F238E27FC236}">
                <a16:creationId xmlns:a16="http://schemas.microsoft.com/office/drawing/2014/main" id="{2AF9C5F2-2031-61DC-C17E-86C226AEEC30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86" name="Google Shape;1086;p14">
            <a:extLst>
              <a:ext uri="{FF2B5EF4-FFF2-40B4-BE49-F238E27FC236}">
                <a16:creationId xmlns:a16="http://schemas.microsoft.com/office/drawing/2014/main" id="{2B071447-E003-E250-0CBD-6813CA500CFC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87" name="Google Shape;1082;p14">
            <a:extLst>
              <a:ext uri="{FF2B5EF4-FFF2-40B4-BE49-F238E27FC236}">
                <a16:creationId xmlns:a16="http://schemas.microsoft.com/office/drawing/2014/main" id="{1E0AC147-F8E8-D408-2C83-4DC278C00DD1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88" name="Google Shape;1083;p14">
            <a:extLst>
              <a:ext uri="{FF2B5EF4-FFF2-40B4-BE49-F238E27FC236}">
                <a16:creationId xmlns:a16="http://schemas.microsoft.com/office/drawing/2014/main" id="{7DB36D29-EDA9-277C-62B3-983332ECCD34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89" name="Google Shape;1084;p14">
            <a:extLst>
              <a:ext uri="{FF2B5EF4-FFF2-40B4-BE49-F238E27FC236}">
                <a16:creationId xmlns:a16="http://schemas.microsoft.com/office/drawing/2014/main" id="{F3753259-A0AC-DDEB-3348-427123E1DB18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90" name="Google Shape;1085;p14">
            <a:extLst>
              <a:ext uri="{FF2B5EF4-FFF2-40B4-BE49-F238E27FC236}">
                <a16:creationId xmlns:a16="http://schemas.microsoft.com/office/drawing/2014/main" id="{F5B478C4-C1ED-CD2F-3BD1-F8C978D6996F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91" name="Google Shape;1086;p14">
            <a:extLst>
              <a:ext uri="{FF2B5EF4-FFF2-40B4-BE49-F238E27FC236}">
                <a16:creationId xmlns:a16="http://schemas.microsoft.com/office/drawing/2014/main" id="{92892484-C18F-459A-3B0A-55E3B9EF7839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92" name="Google Shape;1082;p14">
            <a:extLst>
              <a:ext uri="{FF2B5EF4-FFF2-40B4-BE49-F238E27FC236}">
                <a16:creationId xmlns:a16="http://schemas.microsoft.com/office/drawing/2014/main" id="{2A98DA8A-2564-C9C0-289A-5F41AADC65E0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93" name="Google Shape;1083;p14">
            <a:extLst>
              <a:ext uri="{FF2B5EF4-FFF2-40B4-BE49-F238E27FC236}">
                <a16:creationId xmlns:a16="http://schemas.microsoft.com/office/drawing/2014/main" id="{CD90FA4F-FB08-DC50-238D-3526457BCC7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94" name="Google Shape;1084;p14">
            <a:extLst>
              <a:ext uri="{FF2B5EF4-FFF2-40B4-BE49-F238E27FC236}">
                <a16:creationId xmlns:a16="http://schemas.microsoft.com/office/drawing/2014/main" id="{2D7178D3-860A-70AD-794F-00B60B0A137E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95" name="Google Shape;1085;p14">
            <a:extLst>
              <a:ext uri="{FF2B5EF4-FFF2-40B4-BE49-F238E27FC236}">
                <a16:creationId xmlns:a16="http://schemas.microsoft.com/office/drawing/2014/main" id="{C139BF82-D5C7-0836-91C8-B52E76668B8D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96" name="Google Shape;1086;p14">
            <a:extLst>
              <a:ext uri="{FF2B5EF4-FFF2-40B4-BE49-F238E27FC236}">
                <a16:creationId xmlns:a16="http://schemas.microsoft.com/office/drawing/2014/main" id="{A926C134-BFEE-86A6-E6FE-B4953AE6D1D2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97" name="Google Shape;1082;p14">
            <a:extLst>
              <a:ext uri="{FF2B5EF4-FFF2-40B4-BE49-F238E27FC236}">
                <a16:creationId xmlns:a16="http://schemas.microsoft.com/office/drawing/2014/main" id="{F7801E1A-EEF7-6EA0-09CA-1AFFC2E09A66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98" name="Google Shape;1083;p14">
            <a:extLst>
              <a:ext uri="{FF2B5EF4-FFF2-40B4-BE49-F238E27FC236}">
                <a16:creationId xmlns:a16="http://schemas.microsoft.com/office/drawing/2014/main" id="{8D6A0E6A-4C60-8496-8BBA-533368565D94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299" name="Google Shape;1084;p14">
            <a:extLst>
              <a:ext uri="{FF2B5EF4-FFF2-40B4-BE49-F238E27FC236}">
                <a16:creationId xmlns:a16="http://schemas.microsoft.com/office/drawing/2014/main" id="{FAFB539B-0DAE-3CA7-DDD9-196BE1B9656C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300" name="Google Shape;1085;p14">
            <a:extLst>
              <a:ext uri="{FF2B5EF4-FFF2-40B4-BE49-F238E27FC236}">
                <a16:creationId xmlns:a16="http://schemas.microsoft.com/office/drawing/2014/main" id="{76E2D722-B059-1FC9-D543-B35271064E56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301" name="Google Shape;1086;p14">
            <a:extLst>
              <a:ext uri="{FF2B5EF4-FFF2-40B4-BE49-F238E27FC236}">
                <a16:creationId xmlns:a16="http://schemas.microsoft.com/office/drawing/2014/main" id="{F30CFF05-A415-E88E-CD60-4D7F732DC1D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302" name="Google Shape;1082;p14">
            <a:extLst>
              <a:ext uri="{FF2B5EF4-FFF2-40B4-BE49-F238E27FC236}">
                <a16:creationId xmlns:a16="http://schemas.microsoft.com/office/drawing/2014/main" id="{D7712525-B476-95A3-B93B-F8C0AF5CC9E3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303" name="Google Shape;1083;p14">
            <a:extLst>
              <a:ext uri="{FF2B5EF4-FFF2-40B4-BE49-F238E27FC236}">
                <a16:creationId xmlns:a16="http://schemas.microsoft.com/office/drawing/2014/main" id="{4003B9C0-F2DB-E624-9279-4E37C6509BDF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304" name="Google Shape;1084;p14">
            <a:extLst>
              <a:ext uri="{FF2B5EF4-FFF2-40B4-BE49-F238E27FC236}">
                <a16:creationId xmlns:a16="http://schemas.microsoft.com/office/drawing/2014/main" id="{92A6C84F-CF0A-A120-C92A-C95CF3DB9EC7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305" name="Google Shape;1085;p14">
            <a:extLst>
              <a:ext uri="{FF2B5EF4-FFF2-40B4-BE49-F238E27FC236}">
                <a16:creationId xmlns:a16="http://schemas.microsoft.com/office/drawing/2014/main" id="{E1EFEC0F-7BB2-81D0-C782-D5BED974310D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306" name="Google Shape;1086;p14">
            <a:extLst>
              <a:ext uri="{FF2B5EF4-FFF2-40B4-BE49-F238E27FC236}">
                <a16:creationId xmlns:a16="http://schemas.microsoft.com/office/drawing/2014/main" id="{9FD41EE5-E23B-D214-9543-74A02D495AD9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307" name="Google Shape;1082;p14">
            <a:extLst>
              <a:ext uri="{FF2B5EF4-FFF2-40B4-BE49-F238E27FC236}">
                <a16:creationId xmlns:a16="http://schemas.microsoft.com/office/drawing/2014/main" id="{A3FB9615-0442-BA3D-925D-9BC1204A2F2E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308" name="Google Shape;1083;p14">
            <a:extLst>
              <a:ext uri="{FF2B5EF4-FFF2-40B4-BE49-F238E27FC236}">
                <a16:creationId xmlns:a16="http://schemas.microsoft.com/office/drawing/2014/main" id="{8BD9ACFE-F6C9-153A-591B-D894B56DB223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309" name="Google Shape;1084;p14">
            <a:extLst>
              <a:ext uri="{FF2B5EF4-FFF2-40B4-BE49-F238E27FC236}">
                <a16:creationId xmlns:a16="http://schemas.microsoft.com/office/drawing/2014/main" id="{51295702-0A15-0D68-57F5-6594280D0E09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310" name="Google Shape;1085;p14">
            <a:extLst>
              <a:ext uri="{FF2B5EF4-FFF2-40B4-BE49-F238E27FC236}">
                <a16:creationId xmlns:a16="http://schemas.microsoft.com/office/drawing/2014/main" id="{66C2263E-5BEF-3A79-C67D-C9F7E6C6C3F6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311" name="Google Shape;1086;p14">
            <a:extLst>
              <a:ext uri="{FF2B5EF4-FFF2-40B4-BE49-F238E27FC236}">
                <a16:creationId xmlns:a16="http://schemas.microsoft.com/office/drawing/2014/main" id="{0CC5A6FD-7E8C-263A-1BB3-1DD26E715741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59" name="Google Shape;1765;p26">
            <a:extLst>
              <a:ext uri="{FF2B5EF4-FFF2-40B4-BE49-F238E27FC236}">
                <a16:creationId xmlns:a16="http://schemas.microsoft.com/office/drawing/2014/main" id="{D57E64C2-850E-8CE0-1F97-363068890A63}"/>
              </a:ext>
            </a:extLst>
          </p:cNvPr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1313" name="Google Shape;1766;p26">
            <a:extLst>
              <a:ext uri="{FF2B5EF4-FFF2-40B4-BE49-F238E27FC236}">
                <a16:creationId xmlns:a16="http://schemas.microsoft.com/office/drawing/2014/main" id="{09E8806E-1B62-5402-94A2-2B8D285FFC2C}"/>
              </a:ext>
            </a:extLst>
          </p:cNvPr>
          <p:cNvSpPr>
            <a:spLocks/>
          </p:cNvSpPr>
          <p:nvPr userDrawn="1"/>
        </p:nvSpPr>
        <p:spPr bwMode="auto">
          <a:xfrm rot="-135875">
            <a:off x="2811463" y="773113"/>
            <a:ext cx="1284287" cy="1336675"/>
          </a:xfrm>
          <a:custGeom>
            <a:avLst/>
            <a:gdLst>
              <a:gd name="T0" fmla="*/ 20833 w 25370"/>
              <a:gd name="T1" fmla="*/ 1 h 21060"/>
              <a:gd name="T2" fmla="*/ 1 w 25370"/>
              <a:gd name="T3" fmla="*/ 14443 h 21060"/>
              <a:gd name="T4" fmla="*/ 1513 w 25370"/>
              <a:gd name="T5" fmla="*/ 14972 h 21060"/>
              <a:gd name="T6" fmla="*/ 1551 w 25370"/>
              <a:gd name="T7" fmla="*/ 16371 h 21060"/>
              <a:gd name="T8" fmla="*/ 3063 w 25370"/>
              <a:gd name="T9" fmla="*/ 16938 h 21060"/>
              <a:gd name="T10" fmla="*/ 3139 w 25370"/>
              <a:gd name="T11" fmla="*/ 18867 h 21060"/>
              <a:gd name="T12" fmla="*/ 4613 w 25370"/>
              <a:gd name="T13" fmla="*/ 19396 h 21060"/>
              <a:gd name="T14" fmla="*/ 4727 w 25370"/>
              <a:gd name="T15" fmla="*/ 21060 h 21060"/>
              <a:gd name="T16" fmla="*/ 25370 w 25370"/>
              <a:gd name="T17" fmla="*/ 6768 h 21060"/>
              <a:gd name="T18" fmla="*/ 23782 w 25370"/>
              <a:gd name="T19" fmla="*/ 4575 h 21060"/>
              <a:gd name="T20" fmla="*/ 22459 w 25370"/>
              <a:gd name="T21" fmla="*/ 3819 h 21060"/>
              <a:gd name="T22" fmla="*/ 22345 w 25370"/>
              <a:gd name="T23" fmla="*/ 2156 h 21060"/>
              <a:gd name="T24" fmla="*/ 20795 w 25370"/>
              <a:gd name="T25" fmla="*/ 1626 h 21060"/>
              <a:gd name="T26" fmla="*/ 20833 w 25370"/>
              <a:gd name="T27" fmla="*/ 1 h 2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314" name="Google Shape;1767;p26">
            <a:extLst>
              <a:ext uri="{FF2B5EF4-FFF2-40B4-BE49-F238E27FC236}">
                <a16:creationId xmlns:a16="http://schemas.microsoft.com/office/drawing/2014/main" id="{B48D15B5-29CE-2258-3798-06718AB39215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0833 w 25370"/>
              <a:gd name="T1" fmla="*/ 1 h 21060"/>
              <a:gd name="T2" fmla="*/ 1 w 25370"/>
              <a:gd name="T3" fmla="*/ 14443 h 21060"/>
              <a:gd name="T4" fmla="*/ 1513 w 25370"/>
              <a:gd name="T5" fmla="*/ 14972 h 21060"/>
              <a:gd name="T6" fmla="*/ 1551 w 25370"/>
              <a:gd name="T7" fmla="*/ 16371 h 21060"/>
              <a:gd name="T8" fmla="*/ 3063 w 25370"/>
              <a:gd name="T9" fmla="*/ 16938 h 21060"/>
              <a:gd name="T10" fmla="*/ 3139 w 25370"/>
              <a:gd name="T11" fmla="*/ 18867 h 21060"/>
              <a:gd name="T12" fmla="*/ 4613 w 25370"/>
              <a:gd name="T13" fmla="*/ 19396 h 21060"/>
              <a:gd name="T14" fmla="*/ 4727 w 25370"/>
              <a:gd name="T15" fmla="*/ 21060 h 21060"/>
              <a:gd name="T16" fmla="*/ 25370 w 25370"/>
              <a:gd name="T17" fmla="*/ 6768 h 21060"/>
              <a:gd name="T18" fmla="*/ 23782 w 25370"/>
              <a:gd name="T19" fmla="*/ 4575 h 21060"/>
              <a:gd name="T20" fmla="*/ 22459 w 25370"/>
              <a:gd name="T21" fmla="*/ 3819 h 21060"/>
              <a:gd name="T22" fmla="*/ 22345 w 25370"/>
              <a:gd name="T23" fmla="*/ 2156 h 21060"/>
              <a:gd name="T24" fmla="*/ 20795 w 25370"/>
              <a:gd name="T25" fmla="*/ 1626 h 21060"/>
              <a:gd name="T26" fmla="*/ 20833 w 25370"/>
              <a:gd name="T27" fmla="*/ 1 h 2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1315" name="TextBox 561">
            <a:extLst>
              <a:ext uri="{FF2B5EF4-FFF2-40B4-BE49-F238E27FC236}">
                <a16:creationId xmlns:a16="http://schemas.microsoft.com/office/drawing/2014/main" id="{7EAAFF52-B25E-0281-DB1F-4A26468D25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6325" y="1557338"/>
            <a:ext cx="47513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</a:p>
          <a:p>
            <a:pPr algn="ctr" eaLnBrk="1" hangingPunct="1"/>
            <a:r>
              <a:rPr lang="en-US" altLang="en-US" sz="8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altLang="en-US" sz="8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16" name="Google Shape;939;p32">
            <a:extLst>
              <a:ext uri="{FF2B5EF4-FFF2-40B4-BE49-F238E27FC236}">
                <a16:creationId xmlns:a16="http://schemas.microsoft.com/office/drawing/2014/main" id="{70D74CEE-00E8-13CC-3076-283F0A8970B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11340" name="Google Shape;940;p32">
              <a:extLst>
                <a:ext uri="{FF2B5EF4-FFF2-40B4-BE49-F238E27FC236}">
                  <a16:creationId xmlns:a16="http://schemas.microsoft.com/office/drawing/2014/main" id="{A0A7A6B1-C6B7-5718-1899-6F9CF8002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025" y="2415950"/>
              <a:ext cx="962925" cy="143700"/>
            </a:xfrm>
            <a:custGeom>
              <a:avLst/>
              <a:gdLst>
                <a:gd name="T0" fmla="*/ 19326 w 38517"/>
                <a:gd name="T1" fmla="*/ 1 h 5748"/>
                <a:gd name="T2" fmla="*/ 1 w 38517"/>
                <a:gd name="T3" fmla="*/ 2925 h 5748"/>
                <a:gd name="T4" fmla="*/ 19326 w 38517"/>
                <a:gd name="T5" fmla="*/ 5748 h 5748"/>
                <a:gd name="T6" fmla="*/ 38516 w 38517"/>
                <a:gd name="T7" fmla="*/ 2925 h 5748"/>
                <a:gd name="T8" fmla="*/ 19326 w 38517"/>
                <a:gd name="T9" fmla="*/ 1 h 5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41" name="Google Shape;941;p32">
              <a:extLst>
                <a:ext uri="{FF2B5EF4-FFF2-40B4-BE49-F238E27FC236}">
                  <a16:creationId xmlns:a16="http://schemas.microsoft.com/office/drawing/2014/main" id="{A0C19CEF-017D-A752-E61D-AB24028E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250" y="2190975"/>
              <a:ext cx="381500" cy="366800"/>
            </a:xfrm>
            <a:custGeom>
              <a:avLst/>
              <a:gdLst>
                <a:gd name="T0" fmla="*/ 4963 w 15260"/>
                <a:gd name="T1" fmla="*/ 1 h 14672"/>
                <a:gd name="T2" fmla="*/ 4639 w 15260"/>
                <a:gd name="T3" fmla="*/ 26 h 14672"/>
                <a:gd name="T4" fmla="*/ 1681 w 15260"/>
                <a:gd name="T5" fmla="*/ 1438 h 14672"/>
                <a:gd name="T6" fmla="*/ 303 w 15260"/>
                <a:gd name="T7" fmla="*/ 3824 h 14672"/>
                <a:gd name="T8" fmla="*/ 1144 w 15260"/>
                <a:gd name="T9" fmla="*/ 6345 h 14672"/>
                <a:gd name="T10" fmla="*/ 10789 w 15260"/>
                <a:gd name="T11" fmla="*/ 13738 h 14672"/>
                <a:gd name="T12" fmla="*/ 11629 w 15260"/>
                <a:gd name="T13" fmla="*/ 14444 h 14672"/>
                <a:gd name="T14" fmla="*/ 12117 w 15260"/>
                <a:gd name="T15" fmla="*/ 14671 h 14672"/>
                <a:gd name="T16" fmla="*/ 12604 w 15260"/>
                <a:gd name="T17" fmla="*/ 14444 h 14672"/>
                <a:gd name="T18" fmla="*/ 12739 w 15260"/>
                <a:gd name="T19" fmla="*/ 14310 h 14672"/>
                <a:gd name="T20" fmla="*/ 15125 w 15260"/>
                <a:gd name="T21" fmla="*/ 12495 h 14672"/>
                <a:gd name="T22" fmla="*/ 14990 w 15260"/>
                <a:gd name="T23" fmla="*/ 11924 h 14672"/>
                <a:gd name="T24" fmla="*/ 13175 w 15260"/>
                <a:gd name="T25" fmla="*/ 11655 h 14672"/>
                <a:gd name="T26" fmla="*/ 13041 w 15260"/>
                <a:gd name="T27" fmla="*/ 11655 h 14672"/>
                <a:gd name="T28" fmla="*/ 6857 w 15260"/>
                <a:gd name="T29" fmla="*/ 1135 h 14672"/>
                <a:gd name="T30" fmla="*/ 4963 w 15260"/>
                <a:gd name="T31" fmla="*/ 1 h 14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42" name="Google Shape;942;p32">
              <a:extLst>
                <a:ext uri="{FF2B5EF4-FFF2-40B4-BE49-F238E27FC236}">
                  <a16:creationId xmlns:a16="http://schemas.microsoft.com/office/drawing/2014/main" id="{E1C77518-4B35-79F0-F189-BFE5AD6A8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25" y="2373950"/>
              <a:ext cx="195800" cy="181500"/>
            </a:xfrm>
            <a:custGeom>
              <a:avLst/>
              <a:gdLst>
                <a:gd name="T0" fmla="*/ 1816 w 7832"/>
                <a:gd name="T1" fmla="*/ 0 h 7260"/>
                <a:gd name="T2" fmla="*/ 1110 w 7832"/>
                <a:gd name="T3" fmla="*/ 538 h 7260"/>
                <a:gd name="T4" fmla="*/ 270 w 7832"/>
                <a:gd name="T5" fmla="*/ 1681 h 7260"/>
                <a:gd name="T6" fmla="*/ 1 w 7832"/>
                <a:gd name="T7" fmla="*/ 1950 h 7260"/>
                <a:gd name="T8" fmla="*/ 5882 w 7832"/>
                <a:gd name="T9" fmla="*/ 6419 h 7260"/>
                <a:gd name="T10" fmla="*/ 6722 w 7832"/>
                <a:gd name="T11" fmla="*/ 7125 h 7260"/>
                <a:gd name="T12" fmla="*/ 7159 w 7832"/>
                <a:gd name="T13" fmla="*/ 7260 h 7260"/>
                <a:gd name="T14" fmla="*/ 7697 w 7832"/>
                <a:gd name="T15" fmla="*/ 7125 h 7260"/>
                <a:gd name="T16" fmla="*/ 7832 w 7832"/>
                <a:gd name="T17" fmla="*/ 6991 h 7260"/>
                <a:gd name="T18" fmla="*/ 1816 w 7832"/>
                <a:gd name="T19" fmla="*/ 0 h 7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43" name="Google Shape;943;p32">
              <a:extLst>
                <a:ext uri="{FF2B5EF4-FFF2-40B4-BE49-F238E27FC236}">
                  <a16:creationId xmlns:a16="http://schemas.microsoft.com/office/drawing/2014/main" id="{334C8E9B-A518-F5D2-0563-C48A3D7CF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75" y="2190975"/>
              <a:ext cx="381475" cy="366800"/>
            </a:xfrm>
            <a:custGeom>
              <a:avLst/>
              <a:gdLst>
                <a:gd name="T0" fmla="*/ 10330 w 15259"/>
                <a:gd name="T1" fmla="*/ 1 h 14672"/>
                <a:gd name="T2" fmla="*/ 8403 w 15259"/>
                <a:gd name="T3" fmla="*/ 1135 h 14672"/>
                <a:gd name="T4" fmla="*/ 2252 w 15259"/>
                <a:gd name="T5" fmla="*/ 11655 h 14672"/>
                <a:gd name="T6" fmla="*/ 2118 w 15259"/>
                <a:gd name="T7" fmla="*/ 11655 h 14672"/>
                <a:gd name="T8" fmla="*/ 269 w 15259"/>
                <a:gd name="T9" fmla="*/ 11924 h 14672"/>
                <a:gd name="T10" fmla="*/ 135 w 15259"/>
                <a:gd name="T11" fmla="*/ 12495 h 14672"/>
                <a:gd name="T12" fmla="*/ 2387 w 15259"/>
                <a:gd name="T13" fmla="*/ 14175 h 14672"/>
                <a:gd name="T14" fmla="*/ 2656 w 15259"/>
                <a:gd name="T15" fmla="*/ 14444 h 14672"/>
                <a:gd name="T16" fmla="*/ 3155 w 15259"/>
                <a:gd name="T17" fmla="*/ 14671 h 14672"/>
                <a:gd name="T18" fmla="*/ 3630 w 15259"/>
                <a:gd name="T19" fmla="*/ 14444 h 14672"/>
                <a:gd name="T20" fmla="*/ 4470 w 15259"/>
                <a:gd name="T21" fmla="*/ 13738 h 14672"/>
                <a:gd name="T22" fmla="*/ 14284 w 15259"/>
                <a:gd name="T23" fmla="*/ 6345 h 14672"/>
                <a:gd name="T24" fmla="*/ 14990 w 15259"/>
                <a:gd name="T25" fmla="*/ 3824 h 14672"/>
                <a:gd name="T26" fmla="*/ 13881 w 15259"/>
                <a:gd name="T27" fmla="*/ 1707 h 14672"/>
                <a:gd name="T28" fmla="*/ 10654 w 15259"/>
                <a:gd name="T29" fmla="*/ 26 h 14672"/>
                <a:gd name="T30" fmla="*/ 10330 w 15259"/>
                <a:gd name="T31" fmla="*/ 1 h 14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44" name="Google Shape;944;p32">
              <a:extLst>
                <a:ext uri="{FF2B5EF4-FFF2-40B4-BE49-F238E27FC236}">
                  <a16:creationId xmlns:a16="http://schemas.microsoft.com/office/drawing/2014/main" id="{E17BACDB-D5F6-75BE-ADB8-A052DA00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425" y="2377300"/>
              <a:ext cx="199150" cy="178150"/>
            </a:xfrm>
            <a:custGeom>
              <a:avLst/>
              <a:gdLst>
                <a:gd name="T0" fmla="*/ 6151 w 7966"/>
                <a:gd name="T1" fmla="*/ 1 h 7126"/>
                <a:gd name="T2" fmla="*/ 1 w 7966"/>
                <a:gd name="T3" fmla="*/ 6722 h 7126"/>
                <a:gd name="T4" fmla="*/ 270 w 7966"/>
                <a:gd name="T5" fmla="*/ 6991 h 7126"/>
                <a:gd name="T6" fmla="*/ 841 w 7966"/>
                <a:gd name="T7" fmla="*/ 7126 h 7126"/>
                <a:gd name="T8" fmla="*/ 1244 w 7966"/>
                <a:gd name="T9" fmla="*/ 6991 h 7126"/>
                <a:gd name="T10" fmla="*/ 2084 w 7966"/>
                <a:gd name="T11" fmla="*/ 6285 h 7126"/>
                <a:gd name="T12" fmla="*/ 7966 w 7966"/>
                <a:gd name="T13" fmla="*/ 1816 h 7126"/>
                <a:gd name="T14" fmla="*/ 7428 w 7966"/>
                <a:gd name="T15" fmla="*/ 1110 h 7126"/>
                <a:gd name="T16" fmla="*/ 6991 w 7966"/>
                <a:gd name="T17" fmla="*/ 706 h 7126"/>
                <a:gd name="T18" fmla="*/ 6151 w 7966"/>
                <a:gd name="T19" fmla="*/ 1 h 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9" name="Google Shape;945;p32">
              <a:extLst>
                <a:ext uri="{FF2B5EF4-FFF2-40B4-BE49-F238E27FC236}">
                  <a16:creationId xmlns:a16="http://schemas.microsoft.com/office/drawing/2014/main" id="{9768454A-E706-14CF-698E-7BAF5CA97028}"/>
                </a:ext>
              </a:extLst>
            </p:cNvPr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570" name="Google Shape;946;p32">
              <a:extLst>
                <a:ext uri="{FF2B5EF4-FFF2-40B4-BE49-F238E27FC236}">
                  <a16:creationId xmlns:a16="http://schemas.microsoft.com/office/drawing/2014/main" id="{6AE0282F-AECB-6C61-5203-C9AC4A420588}"/>
                </a:ext>
              </a:extLst>
            </p:cNvPr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571" name="Google Shape;947;p32">
              <a:extLst>
                <a:ext uri="{FF2B5EF4-FFF2-40B4-BE49-F238E27FC236}">
                  <a16:creationId xmlns:a16="http://schemas.microsoft.com/office/drawing/2014/main" id="{68E03C1B-0F63-9694-A415-879FCACD50CA}"/>
                </a:ext>
              </a:extLst>
            </p:cNvPr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1348" name="Google Shape;948;p32">
              <a:extLst>
                <a:ext uri="{FF2B5EF4-FFF2-40B4-BE49-F238E27FC236}">
                  <a16:creationId xmlns:a16="http://schemas.microsoft.com/office/drawing/2014/main" id="{63C2DE14-5F74-B93F-3626-9AC0DA8CD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020200"/>
              <a:ext cx="14325" cy="111775"/>
            </a:xfrm>
            <a:custGeom>
              <a:avLst/>
              <a:gdLst>
                <a:gd name="T0" fmla="*/ 572 w 573"/>
                <a:gd name="T1" fmla="*/ 1 h 4471"/>
                <a:gd name="T2" fmla="*/ 1 w 573"/>
                <a:gd name="T3" fmla="*/ 4471 h 4471"/>
                <a:gd name="T4" fmla="*/ 1 w 573"/>
                <a:gd name="T5" fmla="*/ 4471 h 4471"/>
                <a:gd name="T6" fmla="*/ 572 w 573"/>
                <a:gd name="T7" fmla="*/ 1 h 4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3" name="Google Shape;949;p32">
              <a:extLst>
                <a:ext uri="{FF2B5EF4-FFF2-40B4-BE49-F238E27FC236}">
                  <a16:creationId xmlns:a16="http://schemas.microsoft.com/office/drawing/2014/main" id="{6DF7F984-F0D5-65DA-D10D-2187468045A0}"/>
                </a:ext>
              </a:extLst>
            </p:cNvPr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1350" name="Google Shape;950;p32">
              <a:extLst>
                <a:ext uri="{FF2B5EF4-FFF2-40B4-BE49-F238E27FC236}">
                  <a16:creationId xmlns:a16="http://schemas.microsoft.com/office/drawing/2014/main" id="{E7C2A21F-78F4-5D4E-50E0-2F445324D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850" y="1984925"/>
              <a:ext cx="31100" cy="147050"/>
            </a:xfrm>
            <a:custGeom>
              <a:avLst/>
              <a:gdLst>
                <a:gd name="T0" fmla="*/ 0 w 1244"/>
                <a:gd name="T1" fmla="*/ 0 h 5882"/>
                <a:gd name="T2" fmla="*/ 1109 w 1244"/>
                <a:gd name="T3" fmla="*/ 5747 h 5882"/>
                <a:gd name="T4" fmla="*/ 1109 w 1244"/>
                <a:gd name="T5" fmla="*/ 5747 h 5882"/>
                <a:gd name="T6" fmla="*/ 1244 w 1244"/>
                <a:gd name="T7" fmla="*/ 5882 h 5882"/>
                <a:gd name="T8" fmla="*/ 1109 w 1244"/>
                <a:gd name="T9" fmla="*/ 5747 h 5882"/>
                <a:gd name="T10" fmla="*/ 0 w 1244"/>
                <a:gd name="T11" fmla="*/ 0 h 5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5" name="Google Shape;951;p32">
              <a:extLst>
                <a:ext uri="{FF2B5EF4-FFF2-40B4-BE49-F238E27FC236}">
                  <a16:creationId xmlns:a16="http://schemas.microsoft.com/office/drawing/2014/main" id="{71826A82-DC7E-116A-9D50-B8B31279F441}"/>
                </a:ext>
              </a:extLst>
            </p:cNvPr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576" name="Google Shape;952;p32">
              <a:extLst>
                <a:ext uri="{FF2B5EF4-FFF2-40B4-BE49-F238E27FC236}">
                  <a16:creationId xmlns:a16="http://schemas.microsoft.com/office/drawing/2014/main" id="{09A1C932-461B-3BBC-DA9B-6583D9D8B3E5}"/>
                </a:ext>
              </a:extLst>
            </p:cNvPr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1353" name="Google Shape;953;p32">
              <a:extLst>
                <a:ext uri="{FF2B5EF4-FFF2-40B4-BE49-F238E27FC236}">
                  <a16:creationId xmlns:a16="http://schemas.microsoft.com/office/drawing/2014/main" id="{7428F67B-1A35-2805-255D-C2C946871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075" y="2131950"/>
              <a:ext cx="111775" cy="224375"/>
            </a:xfrm>
            <a:custGeom>
              <a:avLst/>
              <a:gdLst>
                <a:gd name="T0" fmla="*/ 4336 w 4471"/>
                <a:gd name="T1" fmla="*/ 1 h 8975"/>
                <a:gd name="T2" fmla="*/ 1 w 4471"/>
                <a:gd name="T3" fmla="*/ 8974 h 8975"/>
                <a:gd name="T4" fmla="*/ 1 w 4471"/>
                <a:gd name="T5" fmla="*/ 8974 h 8975"/>
                <a:gd name="T6" fmla="*/ 4336 w 4471"/>
                <a:gd name="T7" fmla="*/ 1 h 8975"/>
                <a:gd name="T8" fmla="*/ 4471 w 4471"/>
                <a:gd name="T9" fmla="*/ 1 h 8975"/>
                <a:gd name="T10" fmla="*/ 4471 w 4471"/>
                <a:gd name="T11" fmla="*/ 1 h 8975"/>
                <a:gd name="T12" fmla="*/ 4336 w 4471"/>
                <a:gd name="T13" fmla="*/ 1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54" name="Google Shape;954;p32">
              <a:extLst>
                <a:ext uri="{FF2B5EF4-FFF2-40B4-BE49-F238E27FC236}">
                  <a16:creationId xmlns:a16="http://schemas.microsoft.com/office/drawing/2014/main" id="{6479F54F-CA0D-3EFB-5962-FE660E7F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25" cy="2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9" name="Google Shape;955;p32">
              <a:extLst>
                <a:ext uri="{FF2B5EF4-FFF2-40B4-BE49-F238E27FC236}">
                  <a16:creationId xmlns:a16="http://schemas.microsoft.com/office/drawing/2014/main" id="{E484E988-5966-19D4-E080-9582FC91B9A4}"/>
                </a:ext>
              </a:extLst>
            </p:cNvPr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1356" name="Google Shape;956;p32">
              <a:extLst>
                <a:ext uri="{FF2B5EF4-FFF2-40B4-BE49-F238E27FC236}">
                  <a16:creationId xmlns:a16="http://schemas.microsoft.com/office/drawing/2014/main" id="{03FA9C6D-1D5D-610D-A208-A243A34FA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925" y="2131950"/>
              <a:ext cx="111775" cy="224375"/>
            </a:xfrm>
            <a:custGeom>
              <a:avLst/>
              <a:gdLst>
                <a:gd name="T0" fmla="*/ 1 w 4471"/>
                <a:gd name="T1" fmla="*/ 1 h 8975"/>
                <a:gd name="T2" fmla="*/ 1 w 4471"/>
                <a:gd name="T3" fmla="*/ 1 h 8975"/>
                <a:gd name="T4" fmla="*/ 4471 w 4471"/>
                <a:gd name="T5" fmla="*/ 8974 h 8975"/>
                <a:gd name="T6" fmla="*/ 4471 w 4471"/>
                <a:gd name="T7" fmla="*/ 8974 h 8975"/>
                <a:gd name="T8" fmla="*/ 1 w 4471"/>
                <a:gd name="T9" fmla="*/ 1 h 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57" name="Google Shape;957;p32">
              <a:extLst>
                <a:ext uri="{FF2B5EF4-FFF2-40B4-BE49-F238E27FC236}">
                  <a16:creationId xmlns:a16="http://schemas.microsoft.com/office/drawing/2014/main" id="{B168214B-B6B9-172B-766F-2C1F7CFF0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575" y="2128600"/>
              <a:ext cx="3375" cy="3375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135 h 135"/>
                <a:gd name="T4" fmla="*/ 135 w 135"/>
                <a:gd name="T5" fmla="*/ 135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58" name="Google Shape;958;p32">
              <a:extLst>
                <a:ext uri="{FF2B5EF4-FFF2-40B4-BE49-F238E27FC236}">
                  <a16:creationId xmlns:a16="http://schemas.microsoft.com/office/drawing/2014/main" id="{BF2E7A86-74D8-5D9B-495D-C230A883A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925" y="2128600"/>
              <a:ext cx="59675" cy="24400"/>
            </a:xfrm>
            <a:custGeom>
              <a:avLst/>
              <a:gdLst>
                <a:gd name="T0" fmla="*/ 2386 w 2387"/>
                <a:gd name="T1" fmla="*/ 0 h 976"/>
                <a:gd name="T2" fmla="*/ 2386 w 2387"/>
                <a:gd name="T3" fmla="*/ 0 h 976"/>
                <a:gd name="T4" fmla="*/ 2200 w 2387"/>
                <a:gd name="T5" fmla="*/ 95 h 976"/>
                <a:gd name="T6" fmla="*/ 2200 w 2387"/>
                <a:gd name="T7" fmla="*/ 95 h 976"/>
                <a:gd name="T8" fmla="*/ 2386 w 2387"/>
                <a:gd name="T9" fmla="*/ 0 h 976"/>
                <a:gd name="T10" fmla="*/ 2200 w 2387"/>
                <a:gd name="T11" fmla="*/ 95 h 976"/>
                <a:gd name="T12" fmla="*/ 2200 w 2387"/>
                <a:gd name="T13" fmla="*/ 95 h 976"/>
                <a:gd name="T14" fmla="*/ 0 w 2387"/>
                <a:gd name="T15" fmla="*/ 975 h 976"/>
                <a:gd name="T16" fmla="*/ 2200 w 2387"/>
                <a:gd name="T17" fmla="*/ 95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3" name="Google Shape;959;p32">
              <a:extLst>
                <a:ext uri="{FF2B5EF4-FFF2-40B4-BE49-F238E27FC236}">
                  <a16:creationId xmlns:a16="http://schemas.microsoft.com/office/drawing/2014/main" id="{90290BF3-B891-C13F-E809-F7F8B23C696E}"/>
                </a:ext>
              </a:extLst>
            </p:cNvPr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1360" name="Google Shape;960;p32">
              <a:extLst>
                <a:ext uri="{FF2B5EF4-FFF2-40B4-BE49-F238E27FC236}">
                  <a16:creationId xmlns:a16="http://schemas.microsoft.com/office/drawing/2014/main" id="{B7F11687-C952-2AA1-86CF-2FEFF617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75" y="2093300"/>
              <a:ext cx="108400" cy="238650"/>
            </a:xfrm>
            <a:custGeom>
              <a:avLst/>
              <a:gdLst>
                <a:gd name="T0" fmla="*/ 4336 w 4336"/>
                <a:gd name="T1" fmla="*/ 1 h 9546"/>
                <a:gd name="T2" fmla="*/ 403 w 4336"/>
                <a:gd name="T3" fmla="*/ 169 h 9546"/>
                <a:gd name="T4" fmla="*/ 0 w 4336"/>
                <a:gd name="T5" fmla="*/ 7731 h 9546"/>
                <a:gd name="T6" fmla="*/ 403 w 4336"/>
                <a:gd name="T7" fmla="*/ 8706 h 9546"/>
                <a:gd name="T8" fmla="*/ 3361 w 4336"/>
                <a:gd name="T9" fmla="*/ 9546 h 9546"/>
                <a:gd name="T10" fmla="*/ 3899 w 4336"/>
                <a:gd name="T11" fmla="*/ 8403 h 9546"/>
                <a:gd name="T12" fmla="*/ 2084 w 4336"/>
                <a:gd name="T13" fmla="*/ 7025 h 9546"/>
                <a:gd name="T14" fmla="*/ 4336 w 4336"/>
                <a:gd name="T15" fmla="*/ 1 h 9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5" name="Google Shape;961;p32">
              <a:extLst>
                <a:ext uri="{FF2B5EF4-FFF2-40B4-BE49-F238E27FC236}">
                  <a16:creationId xmlns:a16="http://schemas.microsoft.com/office/drawing/2014/main" id="{98B7C983-D3D1-C779-63D3-E983763701C4}"/>
                </a:ext>
              </a:extLst>
            </p:cNvPr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1362" name="Google Shape;962;p32">
              <a:extLst>
                <a:ext uri="{FF2B5EF4-FFF2-40B4-BE49-F238E27FC236}">
                  <a16:creationId xmlns:a16="http://schemas.microsoft.com/office/drawing/2014/main" id="{A41D8411-3F13-2A71-D5BF-6F55E4BB3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875" y="2044575"/>
              <a:ext cx="140350" cy="52950"/>
            </a:xfrm>
            <a:custGeom>
              <a:avLst/>
              <a:gdLst>
                <a:gd name="T0" fmla="*/ 5614 w 5614"/>
                <a:gd name="T1" fmla="*/ 1 h 2118"/>
                <a:gd name="T2" fmla="*/ 135 w 5614"/>
                <a:gd name="T3" fmla="*/ 135 h 2118"/>
                <a:gd name="T4" fmla="*/ 1 w 5614"/>
                <a:gd name="T5" fmla="*/ 2118 h 2118"/>
                <a:gd name="T6" fmla="*/ 4336 w 5614"/>
                <a:gd name="T7" fmla="*/ 1950 h 2118"/>
                <a:gd name="T8" fmla="*/ 5614 w 5614"/>
                <a:gd name="T9" fmla="*/ 1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63" name="Google Shape;963;p32">
              <a:extLst>
                <a:ext uri="{FF2B5EF4-FFF2-40B4-BE49-F238E27FC236}">
                  <a16:creationId xmlns:a16="http://schemas.microsoft.com/office/drawing/2014/main" id="{E7CB0BBA-B9E7-99D0-F8FD-8E917B0DF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850" y="2044575"/>
              <a:ext cx="143700" cy="48750"/>
            </a:xfrm>
            <a:custGeom>
              <a:avLst/>
              <a:gdLst>
                <a:gd name="T0" fmla="*/ 0 w 5748"/>
                <a:gd name="T1" fmla="*/ 1 h 1950"/>
                <a:gd name="T2" fmla="*/ 1412 w 5748"/>
                <a:gd name="T3" fmla="*/ 1950 h 1950"/>
                <a:gd name="T4" fmla="*/ 5747 w 5748"/>
                <a:gd name="T5" fmla="*/ 1950 h 1950"/>
                <a:gd name="T6" fmla="*/ 5478 w 5748"/>
                <a:gd name="T7" fmla="*/ 1 h 1950"/>
                <a:gd name="T8" fmla="*/ 0 w 5748"/>
                <a:gd name="T9" fmla="*/ 1 h 1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8" name="Google Shape;964;p32">
              <a:extLst>
                <a:ext uri="{FF2B5EF4-FFF2-40B4-BE49-F238E27FC236}">
                  <a16:creationId xmlns:a16="http://schemas.microsoft.com/office/drawing/2014/main" id="{47E94579-B5A2-6760-8E2A-03A124AB0802}"/>
                </a:ext>
              </a:extLst>
            </p:cNvPr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1365" name="Google Shape;965;p32">
              <a:extLst>
                <a:ext uri="{FF2B5EF4-FFF2-40B4-BE49-F238E27FC236}">
                  <a16:creationId xmlns:a16="http://schemas.microsoft.com/office/drawing/2014/main" id="{07E1D149-449C-0EBA-B6BF-573068569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125" y="2093300"/>
              <a:ext cx="105050" cy="238650"/>
            </a:xfrm>
            <a:custGeom>
              <a:avLst/>
              <a:gdLst>
                <a:gd name="T0" fmla="*/ 269 w 4202"/>
                <a:gd name="T1" fmla="*/ 1 h 9546"/>
                <a:gd name="T2" fmla="*/ 2084 w 4202"/>
                <a:gd name="T3" fmla="*/ 7025 h 9546"/>
                <a:gd name="T4" fmla="*/ 269 w 4202"/>
                <a:gd name="T5" fmla="*/ 8403 h 9546"/>
                <a:gd name="T6" fmla="*/ 841 w 4202"/>
                <a:gd name="T7" fmla="*/ 9546 h 9546"/>
                <a:gd name="T8" fmla="*/ 3765 w 4202"/>
                <a:gd name="T9" fmla="*/ 8840 h 9546"/>
                <a:gd name="T10" fmla="*/ 4202 w 4202"/>
                <a:gd name="T11" fmla="*/ 7731 h 9546"/>
                <a:gd name="T12" fmla="*/ 4067 w 4202"/>
                <a:gd name="T13" fmla="*/ 1 h 9546"/>
                <a:gd name="T14" fmla="*/ 269 w 4202"/>
                <a:gd name="T15" fmla="*/ 1 h 9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66" name="Google Shape;966;p32">
              <a:extLst>
                <a:ext uri="{FF2B5EF4-FFF2-40B4-BE49-F238E27FC236}">
                  <a16:creationId xmlns:a16="http://schemas.microsoft.com/office/drawing/2014/main" id="{FAEBDE7F-2610-A1D5-5F75-E0B334507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225" y="1631200"/>
              <a:ext cx="119325" cy="203350"/>
            </a:xfrm>
            <a:custGeom>
              <a:avLst/>
              <a:gdLst>
                <a:gd name="T0" fmla="*/ 3933 w 4773"/>
                <a:gd name="T1" fmla="*/ 0 h 8134"/>
                <a:gd name="T2" fmla="*/ 0 w 4773"/>
                <a:gd name="T3" fmla="*/ 437 h 8134"/>
                <a:gd name="T4" fmla="*/ 0 w 4773"/>
                <a:gd name="T5" fmla="*/ 1277 h 8134"/>
                <a:gd name="T6" fmla="*/ 572 w 4773"/>
                <a:gd name="T7" fmla="*/ 5210 h 8134"/>
                <a:gd name="T8" fmla="*/ 572 w 4773"/>
                <a:gd name="T9" fmla="*/ 6319 h 8134"/>
                <a:gd name="T10" fmla="*/ 2823 w 4773"/>
                <a:gd name="T11" fmla="*/ 8133 h 8134"/>
                <a:gd name="T12" fmla="*/ 4638 w 4773"/>
                <a:gd name="T13" fmla="*/ 5882 h 8134"/>
                <a:gd name="T14" fmla="*/ 4504 w 4773"/>
                <a:gd name="T15" fmla="*/ 4907 h 8134"/>
                <a:gd name="T16" fmla="*/ 4067 w 4773"/>
                <a:gd name="T17" fmla="*/ 840 h 8134"/>
                <a:gd name="T18" fmla="*/ 3933 w 4773"/>
                <a:gd name="T19" fmla="*/ 0 h 8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67" name="Google Shape;967;p32">
              <a:extLst>
                <a:ext uri="{FF2B5EF4-FFF2-40B4-BE49-F238E27FC236}">
                  <a16:creationId xmlns:a16="http://schemas.microsoft.com/office/drawing/2014/main" id="{10070476-4D16-39AB-1886-0CE342F93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150" y="1729500"/>
              <a:ext cx="101675" cy="42025"/>
            </a:xfrm>
            <a:custGeom>
              <a:avLst/>
              <a:gdLst>
                <a:gd name="T0" fmla="*/ 4067 w 4067"/>
                <a:gd name="T1" fmla="*/ 0 h 1681"/>
                <a:gd name="T2" fmla="*/ 706 w 4067"/>
                <a:gd name="T3" fmla="*/ 135 h 1681"/>
                <a:gd name="T4" fmla="*/ 0 w 4067"/>
                <a:gd name="T5" fmla="*/ 135 h 1681"/>
                <a:gd name="T6" fmla="*/ 135 w 4067"/>
                <a:gd name="T7" fmla="*/ 1278 h 1681"/>
                <a:gd name="T8" fmla="*/ 1950 w 4067"/>
                <a:gd name="T9" fmla="*/ 1681 h 1681"/>
                <a:gd name="T10" fmla="*/ 4067 w 4067"/>
                <a:gd name="T11" fmla="*/ 975 h 1681"/>
                <a:gd name="T12" fmla="*/ 4067 w 4067"/>
                <a:gd name="T13" fmla="*/ 0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68" name="Google Shape;968;p32">
              <a:extLst>
                <a:ext uri="{FF2B5EF4-FFF2-40B4-BE49-F238E27FC236}">
                  <a16:creationId xmlns:a16="http://schemas.microsoft.com/office/drawing/2014/main" id="{97309B77-4AED-7D1B-31DF-001865C46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0" y="493050"/>
              <a:ext cx="840250" cy="1409575"/>
            </a:xfrm>
            <a:custGeom>
              <a:avLst/>
              <a:gdLst>
                <a:gd name="T0" fmla="*/ 18315 w 33610"/>
                <a:gd name="T1" fmla="*/ 1 h 56383"/>
                <a:gd name="T2" fmla="*/ 10520 w 33610"/>
                <a:gd name="T3" fmla="*/ 1835 h 56383"/>
                <a:gd name="T4" fmla="*/ 10083 w 33610"/>
                <a:gd name="T5" fmla="*/ 2137 h 56383"/>
                <a:gd name="T6" fmla="*/ 3362 w 33610"/>
                <a:gd name="T7" fmla="*/ 9699 h 56383"/>
                <a:gd name="T8" fmla="*/ 2118 w 33610"/>
                <a:gd name="T9" fmla="*/ 31411 h 56383"/>
                <a:gd name="T10" fmla="*/ 11193 w 33610"/>
                <a:gd name="T11" fmla="*/ 48753 h 56383"/>
                <a:gd name="T12" fmla="*/ 15259 w 33610"/>
                <a:gd name="T13" fmla="*/ 53088 h 56383"/>
                <a:gd name="T14" fmla="*/ 22115 w 33610"/>
                <a:gd name="T15" fmla="*/ 56315 h 56383"/>
                <a:gd name="T16" fmla="*/ 23145 w 33610"/>
                <a:gd name="T17" fmla="*/ 56383 h 56383"/>
                <a:gd name="T18" fmla="*/ 28434 w 33610"/>
                <a:gd name="T19" fmla="*/ 54231 h 56383"/>
                <a:gd name="T20" fmla="*/ 28434 w 33610"/>
                <a:gd name="T21" fmla="*/ 54231 h 56383"/>
                <a:gd name="T22" fmla="*/ 28060 w 33610"/>
                <a:gd name="T23" fmla="*/ 54270 h 56383"/>
                <a:gd name="T24" fmla="*/ 25644 w 33610"/>
                <a:gd name="T25" fmla="*/ 50164 h 56383"/>
                <a:gd name="T26" fmla="*/ 29677 w 33610"/>
                <a:gd name="T27" fmla="*/ 44148 h 56383"/>
                <a:gd name="T28" fmla="*/ 31929 w 33610"/>
                <a:gd name="T29" fmla="*/ 37124 h 56383"/>
                <a:gd name="T30" fmla="*/ 29980 w 33610"/>
                <a:gd name="T31" fmla="*/ 31814 h 56383"/>
                <a:gd name="T32" fmla="*/ 29408 w 33610"/>
                <a:gd name="T33" fmla="*/ 27478 h 56383"/>
                <a:gd name="T34" fmla="*/ 29408 w 33610"/>
                <a:gd name="T35" fmla="*/ 27478 h 56383"/>
                <a:gd name="T36" fmla="*/ 32931 w 33610"/>
                <a:gd name="T37" fmla="*/ 30364 h 56383"/>
                <a:gd name="T38" fmla="*/ 33609 w 33610"/>
                <a:gd name="T39" fmla="*/ 30268 h 56383"/>
                <a:gd name="T40" fmla="*/ 33609 w 33610"/>
                <a:gd name="T41" fmla="*/ 30268 h 56383"/>
                <a:gd name="T42" fmla="*/ 33576 w 33610"/>
                <a:gd name="T43" fmla="*/ 30272 h 56383"/>
                <a:gd name="T44" fmla="*/ 31660 w 33610"/>
                <a:gd name="T45" fmla="*/ 26504 h 56383"/>
                <a:gd name="T46" fmla="*/ 31223 w 33610"/>
                <a:gd name="T47" fmla="*/ 18942 h 56383"/>
                <a:gd name="T48" fmla="*/ 31223 w 33610"/>
                <a:gd name="T49" fmla="*/ 11514 h 56383"/>
                <a:gd name="T50" fmla="*/ 26619 w 33610"/>
                <a:gd name="T51" fmla="*/ 2675 h 56383"/>
                <a:gd name="T52" fmla="*/ 19191 w 33610"/>
                <a:gd name="T53" fmla="*/ 20 h 56383"/>
                <a:gd name="T54" fmla="*/ 18315 w 33610"/>
                <a:gd name="T55" fmla="*/ 1 h 56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69" name="Google Shape;969;p32">
              <a:extLst>
                <a:ext uri="{FF2B5EF4-FFF2-40B4-BE49-F238E27FC236}">
                  <a16:creationId xmlns:a16="http://schemas.microsoft.com/office/drawing/2014/main" id="{DAF2B567-2CD5-D636-C7C5-3768DFE00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600" y="538900"/>
              <a:ext cx="304175" cy="1172975"/>
            </a:xfrm>
            <a:custGeom>
              <a:avLst/>
              <a:gdLst>
                <a:gd name="T0" fmla="*/ 3932 w 12167"/>
                <a:gd name="T1" fmla="*/ 1 h 46919"/>
                <a:gd name="T2" fmla="*/ 3495 w 12167"/>
                <a:gd name="T3" fmla="*/ 303 h 46919"/>
                <a:gd name="T4" fmla="*/ 0 w 12167"/>
                <a:gd name="T5" fmla="*/ 3093 h 46919"/>
                <a:gd name="T6" fmla="*/ 5445 w 12167"/>
                <a:gd name="T7" fmla="*/ 6723 h 46919"/>
                <a:gd name="T8" fmla="*/ 2252 w 12167"/>
                <a:gd name="T9" fmla="*/ 5614 h 46919"/>
                <a:gd name="T10" fmla="*/ 1949 w 12167"/>
                <a:gd name="T11" fmla="*/ 5614 h 46919"/>
                <a:gd name="T12" fmla="*/ 8268 w 12167"/>
                <a:gd name="T13" fmla="*/ 9546 h 46919"/>
                <a:gd name="T14" fmla="*/ 9948 w 12167"/>
                <a:gd name="T15" fmla="*/ 11226 h 46919"/>
                <a:gd name="T16" fmla="*/ 9814 w 12167"/>
                <a:gd name="T17" fmla="*/ 9680 h 46919"/>
                <a:gd name="T18" fmla="*/ 5041 w 12167"/>
                <a:gd name="T19" fmla="*/ 841 h 46919"/>
                <a:gd name="T20" fmla="*/ 3932 w 12167"/>
                <a:gd name="T21" fmla="*/ 1 h 46919"/>
                <a:gd name="T22" fmla="*/ 10217 w 12167"/>
                <a:gd name="T23" fmla="*/ 25073 h 46919"/>
                <a:gd name="T24" fmla="*/ 9242 w 12167"/>
                <a:gd name="T25" fmla="*/ 26888 h 46919"/>
                <a:gd name="T26" fmla="*/ 9108 w 12167"/>
                <a:gd name="T27" fmla="*/ 27056 h 46919"/>
                <a:gd name="T28" fmla="*/ 11494 w 12167"/>
                <a:gd name="T29" fmla="*/ 28568 h 46919"/>
                <a:gd name="T30" fmla="*/ 12166 w 12167"/>
                <a:gd name="T31" fmla="*/ 28434 h 46919"/>
                <a:gd name="T32" fmla="*/ 10217 w 12167"/>
                <a:gd name="T33" fmla="*/ 25073 h 46919"/>
                <a:gd name="T34" fmla="*/ 10217 w 12167"/>
                <a:gd name="T35" fmla="*/ 34618 h 46919"/>
                <a:gd name="T36" fmla="*/ 8268 w 12167"/>
                <a:gd name="T37" fmla="*/ 36970 h 46919"/>
                <a:gd name="T38" fmla="*/ 6150 w 12167"/>
                <a:gd name="T39" fmla="*/ 37407 h 46919"/>
                <a:gd name="T40" fmla="*/ 5445 w 12167"/>
                <a:gd name="T41" fmla="*/ 37407 h 46919"/>
                <a:gd name="T42" fmla="*/ 1412 w 12167"/>
                <a:gd name="T43" fmla="*/ 42449 h 46919"/>
                <a:gd name="T44" fmla="*/ 4605 w 12167"/>
                <a:gd name="T45" fmla="*/ 46919 h 46919"/>
                <a:gd name="T46" fmla="*/ 8268 w 12167"/>
                <a:gd name="T47" fmla="*/ 42314 h 46919"/>
                <a:gd name="T48" fmla="*/ 10352 w 12167"/>
                <a:gd name="T49" fmla="*/ 35290 h 46919"/>
                <a:gd name="T50" fmla="*/ 10217 w 12167"/>
                <a:gd name="T51" fmla="*/ 34618 h 46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70" name="Google Shape;970;p32">
              <a:extLst>
                <a:ext uri="{FF2B5EF4-FFF2-40B4-BE49-F238E27FC236}">
                  <a16:creationId xmlns:a16="http://schemas.microsoft.com/office/drawing/2014/main" id="{F8DC4C65-605F-C2F4-A837-6E72266FC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75" y="714525"/>
              <a:ext cx="861250" cy="1396700"/>
            </a:xfrm>
            <a:custGeom>
              <a:avLst/>
              <a:gdLst>
                <a:gd name="T0" fmla="*/ 0 w 34450"/>
                <a:gd name="T1" fmla="*/ 28971 h 55868"/>
                <a:gd name="T2" fmla="*/ 0 w 34450"/>
                <a:gd name="T3" fmla="*/ 28971 h 55868"/>
                <a:gd name="T4" fmla="*/ 46 w 34450"/>
                <a:gd name="T5" fmla="*/ 28987 h 55868"/>
                <a:gd name="T6" fmla="*/ 46 w 34450"/>
                <a:gd name="T7" fmla="*/ 28987 h 55868"/>
                <a:gd name="T8" fmla="*/ 0 w 34450"/>
                <a:gd name="T9" fmla="*/ 28971 h 55868"/>
                <a:gd name="T10" fmla="*/ 16805 w 34450"/>
                <a:gd name="T11" fmla="*/ 0 h 55868"/>
                <a:gd name="T12" fmla="*/ 9243 w 34450"/>
                <a:gd name="T13" fmla="*/ 1949 h 55868"/>
                <a:gd name="T14" fmla="*/ 3932 w 34450"/>
                <a:gd name="T15" fmla="*/ 10486 h 55868"/>
                <a:gd name="T16" fmla="*/ 3227 w 34450"/>
                <a:gd name="T17" fmla="*/ 17779 h 55868"/>
                <a:gd name="T18" fmla="*/ 2252 w 34450"/>
                <a:gd name="T19" fmla="*/ 25341 h 55868"/>
                <a:gd name="T20" fmla="*/ 75 w 34450"/>
                <a:gd name="T21" fmla="*/ 28989 h 55868"/>
                <a:gd name="T22" fmla="*/ 46 w 34450"/>
                <a:gd name="T23" fmla="*/ 28987 h 55868"/>
                <a:gd name="T24" fmla="*/ 46 w 34450"/>
                <a:gd name="T25" fmla="*/ 28987 h 55868"/>
                <a:gd name="T26" fmla="*/ 825 w 34450"/>
                <a:gd name="T27" fmla="*/ 29120 h 55868"/>
                <a:gd name="T28" fmla="*/ 4336 w 34450"/>
                <a:gd name="T29" fmla="*/ 26450 h 55868"/>
                <a:gd name="T30" fmla="*/ 4336 w 34450"/>
                <a:gd name="T31" fmla="*/ 26450 h 55868"/>
                <a:gd name="T32" fmla="*/ 3496 w 34450"/>
                <a:gd name="T33" fmla="*/ 30786 h 55868"/>
                <a:gd name="T34" fmla="*/ 1277 w 34450"/>
                <a:gd name="T35" fmla="*/ 35827 h 55868"/>
                <a:gd name="T36" fmla="*/ 2823 w 34450"/>
                <a:gd name="T37" fmla="*/ 43120 h 55868"/>
                <a:gd name="T38" fmla="*/ 6319 w 34450"/>
                <a:gd name="T39" fmla="*/ 49438 h 55868"/>
                <a:gd name="T40" fmla="*/ 3682 w 34450"/>
                <a:gd name="T41" fmla="*/ 53385 h 55868"/>
                <a:gd name="T42" fmla="*/ 3227 w 34450"/>
                <a:gd name="T43" fmla="*/ 53337 h 55868"/>
                <a:gd name="T44" fmla="*/ 3227 w 34450"/>
                <a:gd name="T45" fmla="*/ 53337 h 55868"/>
                <a:gd name="T46" fmla="*/ 9377 w 34450"/>
                <a:gd name="T47" fmla="*/ 55858 h 55868"/>
                <a:gd name="T48" fmla="*/ 9792 w 34450"/>
                <a:gd name="T49" fmla="*/ 55868 h 55868"/>
                <a:gd name="T50" fmla="*/ 16536 w 34450"/>
                <a:gd name="T51" fmla="*/ 53068 h 55868"/>
                <a:gd name="T52" fmla="*/ 22989 w 34450"/>
                <a:gd name="T53" fmla="*/ 46750 h 55868"/>
                <a:gd name="T54" fmla="*/ 31391 w 34450"/>
                <a:gd name="T55" fmla="*/ 32634 h 55868"/>
                <a:gd name="T56" fmla="*/ 31794 w 34450"/>
                <a:gd name="T57" fmla="*/ 10923 h 55868"/>
                <a:gd name="T58" fmla="*/ 25778 w 34450"/>
                <a:gd name="T59" fmla="*/ 2655 h 55868"/>
                <a:gd name="T60" fmla="*/ 24098 w 34450"/>
                <a:gd name="T61" fmla="*/ 1681 h 55868"/>
                <a:gd name="T62" fmla="*/ 16805 w 34450"/>
                <a:gd name="T63" fmla="*/ 0 h 55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71" name="Google Shape;971;p32">
              <a:extLst>
                <a:ext uri="{FF2B5EF4-FFF2-40B4-BE49-F238E27FC236}">
                  <a16:creationId xmlns:a16="http://schemas.microsoft.com/office/drawing/2014/main" id="{60B10EF8-5991-8E50-D66B-EE695D2FF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725" y="1369050"/>
              <a:ext cx="315100" cy="514225"/>
            </a:xfrm>
            <a:custGeom>
              <a:avLst/>
              <a:gdLst>
                <a:gd name="T0" fmla="*/ 975 w 12604"/>
                <a:gd name="T1" fmla="*/ 0 h 20569"/>
                <a:gd name="T2" fmla="*/ 135 w 12604"/>
                <a:gd name="T3" fmla="*/ 840 h 20569"/>
                <a:gd name="T4" fmla="*/ 0 w 12604"/>
                <a:gd name="T5" fmla="*/ 840 h 20569"/>
                <a:gd name="T6" fmla="*/ 840 w 12604"/>
                <a:gd name="T7" fmla="*/ 1109 h 20569"/>
                <a:gd name="T8" fmla="*/ 1949 w 12604"/>
                <a:gd name="T9" fmla="*/ 840 h 20569"/>
                <a:gd name="T10" fmla="*/ 975 w 12604"/>
                <a:gd name="T11" fmla="*/ 0 h 20569"/>
                <a:gd name="T12" fmla="*/ 3932 w 12604"/>
                <a:gd name="T13" fmla="*/ 1950 h 20569"/>
                <a:gd name="T14" fmla="*/ 3630 w 12604"/>
                <a:gd name="T15" fmla="*/ 2655 h 20569"/>
                <a:gd name="T16" fmla="*/ 3361 w 12604"/>
                <a:gd name="T17" fmla="*/ 3092 h 20569"/>
                <a:gd name="T18" fmla="*/ 4201 w 12604"/>
                <a:gd name="T19" fmla="*/ 2084 h 20569"/>
                <a:gd name="T20" fmla="*/ 3932 w 12604"/>
                <a:gd name="T21" fmla="*/ 1950 h 20569"/>
                <a:gd name="T22" fmla="*/ 2958 w 12604"/>
                <a:gd name="T23" fmla="*/ 3932 h 20569"/>
                <a:gd name="T24" fmla="*/ 2958 w 12604"/>
                <a:gd name="T25" fmla="*/ 3932 h 20569"/>
                <a:gd name="T26" fmla="*/ 1277 w 12604"/>
                <a:gd name="T27" fmla="*/ 7831 h 20569"/>
                <a:gd name="T28" fmla="*/ 2958 w 12604"/>
                <a:gd name="T29" fmla="*/ 14990 h 20569"/>
                <a:gd name="T30" fmla="*/ 6319 w 12604"/>
                <a:gd name="T31" fmla="*/ 20569 h 20569"/>
                <a:gd name="T32" fmla="*/ 12603 w 12604"/>
                <a:gd name="T33" fmla="*/ 11326 h 20569"/>
                <a:gd name="T34" fmla="*/ 9679 w 12604"/>
                <a:gd name="T35" fmla="*/ 9243 h 20569"/>
                <a:gd name="T36" fmla="*/ 9242 w 12604"/>
                <a:gd name="T37" fmla="*/ 9512 h 20569"/>
                <a:gd name="T38" fmla="*/ 7159 w 12604"/>
                <a:gd name="T39" fmla="*/ 9948 h 20569"/>
                <a:gd name="T40" fmla="*/ 2655 w 12604"/>
                <a:gd name="T41" fmla="*/ 5445 h 20569"/>
                <a:gd name="T42" fmla="*/ 2958 w 12604"/>
                <a:gd name="T43" fmla="*/ 3932 h 20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72" name="Google Shape;972;p32">
              <a:extLst>
                <a:ext uri="{FF2B5EF4-FFF2-40B4-BE49-F238E27FC236}">
                  <a16:creationId xmlns:a16="http://schemas.microsoft.com/office/drawing/2014/main" id="{09C2E02A-E31F-798F-0EEE-6FB9A9267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725" y="661575"/>
              <a:ext cx="1124250" cy="1071300"/>
            </a:xfrm>
            <a:custGeom>
              <a:avLst/>
              <a:gdLst>
                <a:gd name="T0" fmla="*/ 21443 w 44970"/>
                <a:gd name="T1" fmla="*/ 1 h 42852"/>
                <a:gd name="T2" fmla="*/ 1 w 44970"/>
                <a:gd name="T3" fmla="*/ 21443 h 42852"/>
                <a:gd name="T4" fmla="*/ 1816 w 44970"/>
                <a:gd name="T5" fmla="*/ 30383 h 42852"/>
                <a:gd name="T6" fmla="*/ 135 w 44970"/>
                <a:gd name="T7" fmla="*/ 33744 h 42852"/>
                <a:gd name="T8" fmla="*/ 4639 w 44970"/>
                <a:gd name="T9" fmla="*/ 38247 h 42852"/>
                <a:gd name="T10" fmla="*/ 7159 w 44970"/>
                <a:gd name="T11" fmla="*/ 37542 h 42852"/>
                <a:gd name="T12" fmla="*/ 21443 w 44970"/>
                <a:gd name="T13" fmla="*/ 42852 h 42852"/>
                <a:gd name="T14" fmla="*/ 39760 w 44970"/>
                <a:gd name="T15" fmla="*/ 32500 h 42852"/>
                <a:gd name="T16" fmla="*/ 40465 w 44970"/>
                <a:gd name="T17" fmla="*/ 32500 h 42852"/>
                <a:gd name="T18" fmla="*/ 44969 w 44970"/>
                <a:gd name="T19" fmla="*/ 28030 h 42852"/>
                <a:gd name="T20" fmla="*/ 42717 w 44970"/>
                <a:gd name="T21" fmla="*/ 24233 h 42852"/>
                <a:gd name="T22" fmla="*/ 42852 w 44970"/>
                <a:gd name="T23" fmla="*/ 21443 h 42852"/>
                <a:gd name="T24" fmla="*/ 21443 w 44970"/>
                <a:gd name="T25" fmla="*/ 1 h 4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73" name="Google Shape;973;p32">
              <a:extLst>
                <a:ext uri="{FF2B5EF4-FFF2-40B4-BE49-F238E27FC236}">
                  <a16:creationId xmlns:a16="http://schemas.microsoft.com/office/drawing/2014/main" id="{52A81A5C-6B23-CA24-2AFB-536B7972B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500" y="1064050"/>
              <a:ext cx="830150" cy="259650"/>
            </a:xfrm>
            <a:custGeom>
              <a:avLst/>
              <a:gdLst>
                <a:gd name="T0" fmla="*/ 21711 w 33206"/>
                <a:gd name="T1" fmla="*/ 0 h 10386"/>
                <a:gd name="T2" fmla="*/ 19056 w 33206"/>
                <a:gd name="T3" fmla="*/ 2823 h 10386"/>
                <a:gd name="T4" fmla="*/ 22854 w 33206"/>
                <a:gd name="T5" fmla="*/ 3227 h 10386"/>
                <a:gd name="T6" fmla="*/ 22417 w 33206"/>
                <a:gd name="T7" fmla="*/ 1412 h 10386"/>
                <a:gd name="T8" fmla="*/ 21711 w 33206"/>
                <a:gd name="T9" fmla="*/ 0 h 10386"/>
                <a:gd name="T10" fmla="*/ 0 w 33206"/>
                <a:gd name="T11" fmla="*/ 6184 h 10386"/>
                <a:gd name="T12" fmla="*/ 1008 w 33206"/>
                <a:gd name="T13" fmla="*/ 8839 h 10386"/>
                <a:gd name="T14" fmla="*/ 2252 w 33206"/>
                <a:gd name="T15" fmla="*/ 7730 h 10386"/>
                <a:gd name="T16" fmla="*/ 0 w 33206"/>
                <a:gd name="T17" fmla="*/ 6184 h 10386"/>
                <a:gd name="T18" fmla="*/ 29408 w 33206"/>
                <a:gd name="T19" fmla="*/ 437 h 10386"/>
                <a:gd name="T20" fmla="*/ 26047 w 33206"/>
                <a:gd name="T21" fmla="*/ 4067 h 10386"/>
                <a:gd name="T22" fmla="*/ 25912 w 33206"/>
                <a:gd name="T23" fmla="*/ 4067 h 10386"/>
                <a:gd name="T24" fmla="*/ 33205 w 33206"/>
                <a:gd name="T25" fmla="*/ 10385 h 10386"/>
                <a:gd name="T26" fmla="*/ 33205 w 33206"/>
                <a:gd name="T27" fmla="*/ 9680 h 10386"/>
                <a:gd name="T28" fmla="*/ 32365 w 33206"/>
                <a:gd name="T29" fmla="*/ 6319 h 10386"/>
                <a:gd name="T30" fmla="*/ 29408 w 33206"/>
                <a:gd name="T31" fmla="*/ 437 h 10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74" name="Google Shape;974;p32">
              <a:extLst>
                <a:ext uri="{FF2B5EF4-FFF2-40B4-BE49-F238E27FC236}">
                  <a16:creationId xmlns:a16="http://schemas.microsoft.com/office/drawing/2014/main" id="{27A421D3-3DB1-725C-F551-58FECEF63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67375"/>
              <a:ext cx="56325" cy="94975"/>
            </a:xfrm>
            <a:custGeom>
              <a:avLst/>
              <a:gdLst>
                <a:gd name="T0" fmla="*/ 1 w 2253"/>
                <a:gd name="T1" fmla="*/ 1 h 3799"/>
                <a:gd name="T2" fmla="*/ 2252 w 2253"/>
                <a:gd name="T3" fmla="*/ 3798 h 3799"/>
                <a:gd name="T4" fmla="*/ 1 w 2253"/>
                <a:gd name="T5" fmla="*/ 1 h 3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75" name="Google Shape;975;p32">
              <a:extLst>
                <a:ext uri="{FF2B5EF4-FFF2-40B4-BE49-F238E27FC236}">
                  <a16:creationId xmlns:a16="http://schemas.microsoft.com/office/drawing/2014/main" id="{E3FE757D-940F-5FA6-7418-FA79DF905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350" y="1463150"/>
              <a:ext cx="52950" cy="10950"/>
            </a:xfrm>
            <a:custGeom>
              <a:avLst/>
              <a:gdLst>
                <a:gd name="T0" fmla="*/ 2117 w 2118"/>
                <a:gd name="T1" fmla="*/ 1 h 438"/>
                <a:gd name="T2" fmla="*/ 2117 w 2118"/>
                <a:gd name="T3" fmla="*/ 1 h 438"/>
                <a:gd name="T4" fmla="*/ 0 w 2118"/>
                <a:gd name="T5" fmla="*/ 437 h 438"/>
                <a:gd name="T6" fmla="*/ 2117 w 2118"/>
                <a:gd name="T7" fmla="*/ 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76" name="Google Shape;976;p32">
              <a:extLst>
                <a:ext uri="{FF2B5EF4-FFF2-40B4-BE49-F238E27FC236}">
                  <a16:creationId xmlns:a16="http://schemas.microsoft.com/office/drawing/2014/main" id="{C336C8FD-B9D4-0CED-F6E8-1CBB1C8AE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700" y="1243000"/>
              <a:ext cx="130275" cy="231100"/>
            </a:xfrm>
            <a:custGeom>
              <a:avLst/>
              <a:gdLst>
                <a:gd name="T0" fmla="*/ 2958 w 5211"/>
                <a:gd name="T1" fmla="*/ 1 h 9244"/>
                <a:gd name="T2" fmla="*/ 1 w 5211"/>
                <a:gd name="T3" fmla="*/ 4336 h 9244"/>
                <a:gd name="T4" fmla="*/ 1 w 5211"/>
                <a:gd name="T5" fmla="*/ 9243 h 9244"/>
                <a:gd name="T6" fmla="*/ 706 w 5211"/>
                <a:gd name="T7" fmla="*/ 9243 h 9244"/>
                <a:gd name="T8" fmla="*/ 2824 w 5211"/>
                <a:gd name="T9" fmla="*/ 8806 h 9244"/>
                <a:gd name="T10" fmla="*/ 5210 w 5211"/>
                <a:gd name="T11" fmla="*/ 5177 h 9244"/>
                <a:gd name="T12" fmla="*/ 5210 w 5211"/>
                <a:gd name="T13" fmla="*/ 4773 h 9244"/>
                <a:gd name="T14" fmla="*/ 2958 w 5211"/>
                <a:gd name="T15" fmla="*/ 976 h 9244"/>
                <a:gd name="T16" fmla="*/ 2958 w 5211"/>
                <a:gd name="T17" fmla="*/ 1 h 9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77" name="Google Shape;977;p32">
              <a:extLst>
                <a:ext uri="{FF2B5EF4-FFF2-40B4-BE49-F238E27FC236}">
                  <a16:creationId xmlns:a16="http://schemas.microsoft.com/office/drawing/2014/main" id="{28D3CEFE-70C2-8D8A-87AA-D8AC686C9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650" y="1446350"/>
              <a:ext cx="10100" cy="21025"/>
            </a:xfrm>
            <a:custGeom>
              <a:avLst/>
              <a:gdLst>
                <a:gd name="T0" fmla="*/ 404 w 404"/>
                <a:gd name="T1" fmla="*/ 0 h 841"/>
                <a:gd name="T2" fmla="*/ 1 w 404"/>
                <a:gd name="T3" fmla="*/ 840 h 841"/>
                <a:gd name="T4" fmla="*/ 135 w 404"/>
                <a:gd name="T5" fmla="*/ 840 h 841"/>
                <a:gd name="T6" fmla="*/ 404 w 404"/>
                <a:gd name="T7" fmla="*/ 135 h 841"/>
                <a:gd name="T8" fmla="*/ 404 w 404"/>
                <a:gd name="T9" fmla="*/ 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78" name="Google Shape;978;p32">
              <a:extLst>
                <a:ext uri="{FF2B5EF4-FFF2-40B4-BE49-F238E27FC236}">
                  <a16:creationId xmlns:a16="http://schemas.microsoft.com/office/drawing/2014/main" id="{7D7A9A9A-C7C6-9055-94FA-A98844334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421125"/>
              <a:ext cx="38675" cy="83975"/>
            </a:xfrm>
            <a:custGeom>
              <a:avLst/>
              <a:gdLst>
                <a:gd name="T0" fmla="*/ 1546 w 1547"/>
                <a:gd name="T1" fmla="*/ 1 h 3359"/>
                <a:gd name="T2" fmla="*/ 706 w 1547"/>
                <a:gd name="T3" fmla="*/ 1009 h 3359"/>
                <a:gd name="T4" fmla="*/ 706 w 1547"/>
                <a:gd name="T5" fmla="*/ 1144 h 3359"/>
                <a:gd name="T6" fmla="*/ 1546 w 1547"/>
                <a:gd name="T7" fmla="*/ 169 h 3359"/>
                <a:gd name="T8" fmla="*/ 1546 w 1547"/>
                <a:gd name="T9" fmla="*/ 1 h 3359"/>
                <a:gd name="T10" fmla="*/ 303 w 1547"/>
                <a:gd name="T11" fmla="*/ 1849 h 3359"/>
                <a:gd name="T12" fmla="*/ 43 w 1547"/>
                <a:gd name="T13" fmla="*/ 2839 h 3359"/>
                <a:gd name="T14" fmla="*/ 43 w 1547"/>
                <a:gd name="T15" fmla="*/ 2839 h 3359"/>
                <a:gd name="T16" fmla="*/ 437 w 1547"/>
                <a:gd name="T17" fmla="*/ 1849 h 3359"/>
                <a:gd name="T18" fmla="*/ 303 w 1547"/>
                <a:gd name="T19" fmla="*/ 1849 h 3359"/>
                <a:gd name="T20" fmla="*/ 43 w 1547"/>
                <a:gd name="T21" fmla="*/ 2839 h 3359"/>
                <a:gd name="T22" fmla="*/ 0 w 1547"/>
                <a:gd name="T23" fmla="*/ 3358 h 3359"/>
                <a:gd name="T24" fmla="*/ 0 w 1547"/>
                <a:gd name="T25" fmla="*/ 3358 h 3359"/>
                <a:gd name="T26" fmla="*/ 43 w 1547"/>
                <a:gd name="T27" fmla="*/ 2839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cubicBezTo>
                    <a:pt x="104" y="2474"/>
                    <a:pt x="232" y="2123"/>
                    <a:pt x="437" y="1849"/>
                  </a:cubicBezTo>
                  <a:lnTo>
                    <a:pt x="303" y="1849"/>
                  </a:ln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79" name="Google Shape;979;p32">
              <a:extLst>
                <a:ext uri="{FF2B5EF4-FFF2-40B4-BE49-F238E27FC236}">
                  <a16:creationId xmlns:a16="http://schemas.microsoft.com/office/drawing/2014/main" id="{3BDAFC3D-751B-B3F5-F29C-75672ABA9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320300"/>
              <a:ext cx="175625" cy="297475"/>
            </a:xfrm>
            <a:custGeom>
              <a:avLst/>
              <a:gdLst>
                <a:gd name="T0" fmla="*/ 2655 w 7025"/>
                <a:gd name="T1" fmla="*/ 1 h 11899"/>
                <a:gd name="T2" fmla="*/ 2521 w 7025"/>
                <a:gd name="T3" fmla="*/ 1816 h 11899"/>
                <a:gd name="T4" fmla="*/ 3495 w 7025"/>
                <a:gd name="T5" fmla="*/ 4336 h 11899"/>
                <a:gd name="T6" fmla="*/ 3495 w 7025"/>
                <a:gd name="T7" fmla="*/ 4471 h 11899"/>
                <a:gd name="T8" fmla="*/ 3092 w 7025"/>
                <a:gd name="T9" fmla="*/ 4471 h 11899"/>
                <a:gd name="T10" fmla="*/ 1546 w 7025"/>
                <a:gd name="T11" fmla="*/ 4202 h 11899"/>
                <a:gd name="T12" fmla="*/ 706 w 7025"/>
                <a:gd name="T13" fmla="*/ 5177 h 11899"/>
                <a:gd name="T14" fmla="*/ 437 w 7025"/>
                <a:gd name="T15" fmla="*/ 5882 h 11899"/>
                <a:gd name="T16" fmla="*/ 0 w 7025"/>
                <a:gd name="T17" fmla="*/ 7395 h 11899"/>
                <a:gd name="T18" fmla="*/ 4504 w 7025"/>
                <a:gd name="T19" fmla="*/ 11898 h 11899"/>
                <a:gd name="T20" fmla="*/ 6587 w 7025"/>
                <a:gd name="T21" fmla="*/ 11462 h 11899"/>
                <a:gd name="T22" fmla="*/ 7024 w 7025"/>
                <a:gd name="T23" fmla="*/ 11193 h 11899"/>
                <a:gd name="T24" fmla="*/ 5747 w 7025"/>
                <a:gd name="T25" fmla="*/ 135 h 11899"/>
                <a:gd name="T26" fmla="*/ 5882 w 7025"/>
                <a:gd name="T27" fmla="*/ 1 h 11899"/>
                <a:gd name="T28" fmla="*/ 4336 w 7025"/>
                <a:gd name="T29" fmla="*/ 135 h 11899"/>
                <a:gd name="T30" fmla="*/ 2655 w 7025"/>
                <a:gd name="T31" fmla="*/ 1 h 1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80" name="Google Shape;980;p32">
              <a:extLst>
                <a:ext uri="{FF2B5EF4-FFF2-40B4-BE49-F238E27FC236}">
                  <a16:creationId xmlns:a16="http://schemas.microsoft.com/office/drawing/2014/main" id="{56B895E9-B527-CD62-00DD-CF59E60B1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530950"/>
              <a:ext cx="1320000" cy="898800"/>
            </a:xfrm>
            <a:custGeom>
              <a:avLst/>
              <a:gdLst>
                <a:gd name="T0" fmla="*/ 27902 w 52800"/>
                <a:gd name="T1" fmla="*/ 0 h 35952"/>
                <a:gd name="T2" fmla="*/ 26484 w 52800"/>
                <a:gd name="T3" fmla="*/ 50 h 35952"/>
                <a:gd name="T4" fmla="*/ 24097 w 52800"/>
                <a:gd name="T5" fmla="*/ 487 h 35952"/>
                <a:gd name="T6" fmla="*/ 21846 w 52800"/>
                <a:gd name="T7" fmla="*/ 2302 h 35952"/>
                <a:gd name="T8" fmla="*/ 21236 w 52800"/>
                <a:gd name="T9" fmla="*/ 2417 h 35952"/>
                <a:gd name="T10" fmla="*/ 19493 w 52800"/>
                <a:gd name="T11" fmla="*/ 2167 h 35952"/>
                <a:gd name="T12" fmla="*/ 16670 w 52800"/>
                <a:gd name="T13" fmla="*/ 2302 h 35952"/>
                <a:gd name="T14" fmla="*/ 11494 w 52800"/>
                <a:gd name="T15" fmla="*/ 4520 h 35952"/>
                <a:gd name="T16" fmla="*/ 9411 w 52800"/>
                <a:gd name="T17" fmla="*/ 7209 h 35952"/>
                <a:gd name="T18" fmla="*/ 7730 w 52800"/>
                <a:gd name="T19" fmla="*/ 9292 h 35952"/>
                <a:gd name="T20" fmla="*/ 5882 w 52800"/>
                <a:gd name="T21" fmla="*/ 14905 h 35952"/>
                <a:gd name="T22" fmla="*/ 3092 w 52800"/>
                <a:gd name="T23" fmla="*/ 21896 h 35952"/>
                <a:gd name="T24" fmla="*/ 0 w 52800"/>
                <a:gd name="T25" fmla="*/ 27206 h 35952"/>
                <a:gd name="T26" fmla="*/ 2252 w 52800"/>
                <a:gd name="T27" fmla="*/ 26366 h 35952"/>
                <a:gd name="T28" fmla="*/ 2252 w 52800"/>
                <a:gd name="T29" fmla="*/ 26366 h 35952"/>
                <a:gd name="T30" fmla="*/ 2823 w 52800"/>
                <a:gd name="T31" fmla="*/ 32113 h 35952"/>
                <a:gd name="T32" fmla="*/ 8793 w 52800"/>
                <a:gd name="T33" fmla="*/ 35952 h 35952"/>
                <a:gd name="T34" fmla="*/ 9242 w 52800"/>
                <a:gd name="T35" fmla="*/ 35910 h 35952"/>
                <a:gd name="T36" fmla="*/ 8402 w 52800"/>
                <a:gd name="T37" fmla="*/ 31575 h 35952"/>
                <a:gd name="T38" fmla="*/ 8402 w 52800"/>
                <a:gd name="T39" fmla="*/ 31575 h 35952"/>
                <a:gd name="T40" fmla="*/ 9789 w 52800"/>
                <a:gd name="T41" fmla="*/ 31616 h 35952"/>
                <a:gd name="T42" fmla="*/ 13309 w 52800"/>
                <a:gd name="T43" fmla="*/ 31004 h 35952"/>
                <a:gd name="T44" fmla="*/ 11763 w 52800"/>
                <a:gd name="T45" fmla="*/ 27508 h 35952"/>
                <a:gd name="T46" fmla="*/ 11763 w 52800"/>
                <a:gd name="T47" fmla="*/ 27508 h 35952"/>
                <a:gd name="T48" fmla="*/ 16528 w 52800"/>
                <a:gd name="T49" fmla="*/ 29421 h 35952"/>
                <a:gd name="T50" fmla="*/ 20602 w 52800"/>
                <a:gd name="T51" fmla="*/ 28886 h 35952"/>
                <a:gd name="T52" fmla="*/ 24637 w 52800"/>
                <a:gd name="T53" fmla="*/ 28323 h 35952"/>
                <a:gd name="T54" fmla="*/ 28030 w 52800"/>
                <a:gd name="T55" fmla="*/ 29323 h 35952"/>
                <a:gd name="T56" fmla="*/ 33455 w 52800"/>
                <a:gd name="T57" fmla="*/ 21392 h 35952"/>
                <a:gd name="T58" fmla="*/ 33455 w 52800"/>
                <a:gd name="T59" fmla="*/ 21392 h 35952"/>
                <a:gd name="T60" fmla="*/ 34180 w 52800"/>
                <a:gd name="T61" fmla="*/ 22736 h 35952"/>
                <a:gd name="T62" fmla="*/ 34751 w 52800"/>
                <a:gd name="T63" fmla="*/ 24685 h 35952"/>
                <a:gd name="T64" fmla="*/ 33911 w 52800"/>
                <a:gd name="T65" fmla="*/ 27777 h 35952"/>
                <a:gd name="T66" fmla="*/ 37810 w 52800"/>
                <a:gd name="T67" fmla="*/ 25257 h 35952"/>
                <a:gd name="T68" fmla="*/ 41171 w 52800"/>
                <a:gd name="T69" fmla="*/ 21761 h 35952"/>
                <a:gd name="T70" fmla="*/ 44128 w 52800"/>
                <a:gd name="T71" fmla="*/ 27643 h 35952"/>
                <a:gd name="T72" fmla="*/ 44700 w 52800"/>
                <a:gd name="T73" fmla="*/ 33659 h 35952"/>
                <a:gd name="T74" fmla="*/ 49169 w 52800"/>
                <a:gd name="T75" fmla="*/ 27206 h 35952"/>
                <a:gd name="T76" fmla="*/ 51556 w 52800"/>
                <a:gd name="T77" fmla="*/ 18400 h 35952"/>
                <a:gd name="T78" fmla="*/ 51253 w 52800"/>
                <a:gd name="T79" fmla="*/ 15308 h 35952"/>
                <a:gd name="T80" fmla="*/ 51253 w 52800"/>
                <a:gd name="T81" fmla="*/ 15308 h 35952"/>
                <a:gd name="T82" fmla="*/ 52665 w 52800"/>
                <a:gd name="T83" fmla="*/ 17123 h 35952"/>
                <a:gd name="T84" fmla="*/ 51556 w 52800"/>
                <a:gd name="T85" fmla="*/ 13762 h 35952"/>
                <a:gd name="T86" fmla="*/ 48195 w 52800"/>
                <a:gd name="T87" fmla="*/ 9864 h 35952"/>
                <a:gd name="T88" fmla="*/ 41876 w 52800"/>
                <a:gd name="T89" fmla="*/ 5932 h 35952"/>
                <a:gd name="T90" fmla="*/ 42282 w 52800"/>
                <a:gd name="T91" fmla="*/ 5912 h 35952"/>
                <a:gd name="T92" fmla="*/ 45372 w 52800"/>
                <a:gd name="T93" fmla="*/ 7041 h 35952"/>
                <a:gd name="T94" fmla="*/ 32096 w 52800"/>
                <a:gd name="T95" fmla="*/ 487 h 35952"/>
                <a:gd name="T96" fmla="*/ 27902 w 52800"/>
                <a:gd name="T97" fmla="*/ 0 h 35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81" name="Google Shape;981;p32">
              <a:extLst>
                <a:ext uri="{FF2B5EF4-FFF2-40B4-BE49-F238E27FC236}">
                  <a16:creationId xmlns:a16="http://schemas.microsoft.com/office/drawing/2014/main" id="{DD2149CE-C89C-6547-7C8D-2DBC09B5A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996350"/>
              <a:ext cx="80675" cy="246675"/>
            </a:xfrm>
            <a:custGeom>
              <a:avLst/>
              <a:gdLst>
                <a:gd name="T0" fmla="*/ 3226 w 3227"/>
                <a:gd name="T1" fmla="*/ 0 h 9867"/>
                <a:gd name="T2" fmla="*/ 1815 w 3227"/>
                <a:gd name="T3" fmla="*/ 6641 h 9867"/>
                <a:gd name="T4" fmla="*/ 1815 w 3227"/>
                <a:gd name="T5" fmla="*/ 6775 h 9867"/>
                <a:gd name="T6" fmla="*/ 3226 w 3227"/>
                <a:gd name="T7" fmla="*/ 0 h 9867"/>
                <a:gd name="T8" fmla="*/ 701 w 3227"/>
                <a:gd name="T9" fmla="*/ 8765 h 9867"/>
                <a:gd name="T10" fmla="*/ 701 w 3227"/>
                <a:gd name="T11" fmla="*/ 8765 h 9867"/>
                <a:gd name="T12" fmla="*/ 0 w 3227"/>
                <a:gd name="T13" fmla="*/ 9733 h 9867"/>
                <a:gd name="T14" fmla="*/ 0 w 3227"/>
                <a:gd name="T15" fmla="*/ 9867 h 9867"/>
                <a:gd name="T16" fmla="*/ 701 w 3227"/>
                <a:gd name="T17" fmla="*/ 8765 h 9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82" name="Google Shape;982;p32">
              <a:extLst>
                <a:ext uri="{FF2B5EF4-FFF2-40B4-BE49-F238E27FC236}">
                  <a16:creationId xmlns:a16="http://schemas.microsoft.com/office/drawing/2014/main" id="{7C0147FE-ACE5-5033-A057-E1C7A020D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650" y="1162350"/>
              <a:ext cx="24400" cy="48750"/>
            </a:xfrm>
            <a:custGeom>
              <a:avLst/>
              <a:gdLst>
                <a:gd name="T0" fmla="*/ 975 w 976"/>
                <a:gd name="T1" fmla="*/ 1 h 1950"/>
                <a:gd name="T2" fmla="*/ 0 w 976"/>
                <a:gd name="T3" fmla="*/ 1950 h 1950"/>
                <a:gd name="T4" fmla="*/ 975 w 976"/>
                <a:gd name="T5" fmla="*/ 135 h 1950"/>
                <a:gd name="T6" fmla="*/ 975 w 976"/>
                <a:gd name="T7" fmla="*/ 1 h 1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83" name="Google Shape;983;p32">
              <a:extLst>
                <a:ext uri="{FF2B5EF4-FFF2-40B4-BE49-F238E27FC236}">
                  <a16:creationId xmlns:a16="http://schemas.microsoft.com/office/drawing/2014/main" id="{F2E7D03C-92CF-8444-6C02-FD433FC1F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150" y="1134625"/>
              <a:ext cx="241150" cy="122700"/>
            </a:xfrm>
            <a:custGeom>
              <a:avLst/>
              <a:gdLst>
                <a:gd name="T0" fmla="*/ 6588 w 9646"/>
                <a:gd name="T1" fmla="*/ 404 h 4908"/>
                <a:gd name="T2" fmla="*/ 6722 w 9646"/>
                <a:gd name="T3" fmla="*/ 538 h 4908"/>
                <a:gd name="T4" fmla="*/ 6588 w 9646"/>
                <a:gd name="T5" fmla="*/ 404 h 4908"/>
                <a:gd name="T6" fmla="*/ 9646 w 9646"/>
                <a:gd name="T7" fmla="*/ 1245 h 4908"/>
                <a:gd name="T8" fmla="*/ 9646 w 9646"/>
                <a:gd name="T9" fmla="*/ 1245 h 4908"/>
                <a:gd name="T10" fmla="*/ 5882 w 9646"/>
                <a:gd name="T11" fmla="*/ 3630 h 4908"/>
                <a:gd name="T12" fmla="*/ 9646 w 9646"/>
                <a:gd name="T13" fmla="*/ 1245 h 4908"/>
                <a:gd name="T14" fmla="*/ 2790 w 9646"/>
                <a:gd name="T15" fmla="*/ 0 h 4908"/>
                <a:gd name="T16" fmla="*/ 2790 w 9646"/>
                <a:gd name="T17" fmla="*/ 0 h 4908"/>
                <a:gd name="T18" fmla="*/ 1 w 9646"/>
                <a:gd name="T19" fmla="*/ 4907 h 4908"/>
                <a:gd name="T20" fmla="*/ 2790 w 9646"/>
                <a:gd name="T21" fmla="*/ 0 h 4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84" name="Google Shape;984;p32">
              <a:extLst>
                <a:ext uri="{FF2B5EF4-FFF2-40B4-BE49-F238E27FC236}">
                  <a16:creationId xmlns:a16="http://schemas.microsoft.com/office/drawing/2014/main" id="{1CD32365-37D3-E752-6C26-244FBE248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1190075"/>
              <a:ext cx="56300" cy="21025"/>
            </a:xfrm>
            <a:custGeom>
              <a:avLst/>
              <a:gdLst>
                <a:gd name="T0" fmla="*/ 2252 w 2252"/>
                <a:gd name="T1" fmla="*/ 1 h 841"/>
                <a:gd name="T2" fmla="*/ 0 w 2252"/>
                <a:gd name="T3" fmla="*/ 841 h 841"/>
                <a:gd name="T4" fmla="*/ 2252 w 2252"/>
                <a:gd name="T5" fmla="*/ 169 h 841"/>
                <a:gd name="T6" fmla="*/ 2252 w 2252"/>
                <a:gd name="T7" fmla="*/ 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85" name="Google Shape;985;p32">
              <a:extLst>
                <a:ext uri="{FF2B5EF4-FFF2-40B4-BE49-F238E27FC236}">
                  <a16:creationId xmlns:a16="http://schemas.microsoft.com/office/drawing/2014/main" id="{62AADECB-C35D-C65D-FB89-9E61BAECE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00" y="1239650"/>
              <a:ext cx="87375" cy="27750"/>
            </a:xfrm>
            <a:custGeom>
              <a:avLst/>
              <a:gdLst>
                <a:gd name="T0" fmla="*/ 0 w 3495"/>
                <a:gd name="T1" fmla="*/ 1 h 1110"/>
                <a:gd name="T2" fmla="*/ 0 w 3495"/>
                <a:gd name="T3" fmla="*/ 1 h 1110"/>
                <a:gd name="T4" fmla="*/ 3495 w 3495"/>
                <a:gd name="T5" fmla="*/ 1110 h 1110"/>
                <a:gd name="T6" fmla="*/ 3495 w 3495"/>
                <a:gd name="T7" fmla="*/ 975 h 1110"/>
                <a:gd name="T8" fmla="*/ 0 w 3495"/>
                <a:gd name="T9" fmla="*/ 1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86" name="Google Shape;986;p32">
              <a:extLst>
                <a:ext uri="{FF2B5EF4-FFF2-40B4-BE49-F238E27FC236}">
                  <a16:creationId xmlns:a16="http://schemas.microsoft.com/office/drawing/2014/main" id="{3A428656-43B1-5160-1F7D-A1968FE9D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075" y="1260650"/>
              <a:ext cx="136975" cy="157150"/>
            </a:xfrm>
            <a:custGeom>
              <a:avLst/>
              <a:gdLst>
                <a:gd name="T0" fmla="*/ 3495 w 5479"/>
                <a:gd name="T1" fmla="*/ 5176 h 6286"/>
                <a:gd name="T2" fmla="*/ 3495 w 5479"/>
                <a:gd name="T3" fmla="*/ 5176 h 6286"/>
                <a:gd name="T4" fmla="*/ 5478 w 5479"/>
                <a:gd name="T5" fmla="*/ 6286 h 6286"/>
                <a:gd name="T6" fmla="*/ 5478 w 5479"/>
                <a:gd name="T7" fmla="*/ 6286 h 6286"/>
                <a:gd name="T8" fmla="*/ 3495 w 5479"/>
                <a:gd name="T9" fmla="*/ 5176 h 6286"/>
                <a:gd name="T10" fmla="*/ 0 w 5479"/>
                <a:gd name="T11" fmla="*/ 1 h 6286"/>
                <a:gd name="T12" fmla="*/ 1277 w 5479"/>
                <a:gd name="T13" fmla="*/ 2925 h 6286"/>
                <a:gd name="T14" fmla="*/ 2521 w 5479"/>
                <a:gd name="T15" fmla="*/ 4336 h 6286"/>
                <a:gd name="T16" fmla="*/ 2521 w 5479"/>
                <a:gd name="T17" fmla="*/ 4336 h 6286"/>
                <a:gd name="T18" fmla="*/ 1277 w 5479"/>
                <a:gd name="T19" fmla="*/ 2925 h 6286"/>
                <a:gd name="T20" fmla="*/ 0 w 5479"/>
                <a:gd name="T21" fmla="*/ 1 h 6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87" name="Google Shape;987;p32">
              <a:extLst>
                <a:ext uri="{FF2B5EF4-FFF2-40B4-BE49-F238E27FC236}">
                  <a16:creationId xmlns:a16="http://schemas.microsoft.com/office/drawing/2014/main" id="{6A8CE383-F4C0-F395-C555-0038A2124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025" y="1417775"/>
              <a:ext cx="6750" cy="3375"/>
            </a:xfrm>
            <a:custGeom>
              <a:avLst/>
              <a:gdLst>
                <a:gd name="T0" fmla="*/ 0 w 270"/>
                <a:gd name="T1" fmla="*/ 1 h 135"/>
                <a:gd name="T2" fmla="*/ 269 w 270"/>
                <a:gd name="T3" fmla="*/ 135 h 135"/>
                <a:gd name="T4" fmla="*/ 0 w 270"/>
                <a:gd name="T5" fmla="*/ 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88" name="Google Shape;988;p32">
              <a:extLst>
                <a:ext uri="{FF2B5EF4-FFF2-40B4-BE49-F238E27FC236}">
                  <a16:creationId xmlns:a16="http://schemas.microsoft.com/office/drawing/2014/main" id="{5DD43EC0-6CDD-313B-8616-2AE6EEAA2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900" y="1351525"/>
              <a:ext cx="16775" cy="24275"/>
            </a:xfrm>
            <a:custGeom>
              <a:avLst/>
              <a:gdLst>
                <a:gd name="T0" fmla="*/ 670 w 671"/>
                <a:gd name="T1" fmla="*/ 1 h 971"/>
                <a:gd name="T2" fmla="*/ 670 w 671"/>
                <a:gd name="T3" fmla="*/ 1 h 971"/>
                <a:gd name="T4" fmla="*/ 1 w 671"/>
                <a:gd name="T5" fmla="*/ 836 h 971"/>
                <a:gd name="T6" fmla="*/ 1 w 671"/>
                <a:gd name="T7" fmla="*/ 970 h 971"/>
                <a:gd name="T8" fmla="*/ 670 w 671"/>
                <a:gd name="T9" fmla="*/ 1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89" name="Google Shape;989;p32">
              <a:extLst>
                <a:ext uri="{FF2B5EF4-FFF2-40B4-BE49-F238E27FC236}">
                  <a16:creationId xmlns:a16="http://schemas.microsoft.com/office/drawing/2014/main" id="{97FA638A-5EAF-0D7F-376A-F69023598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300" y="1074975"/>
              <a:ext cx="161350" cy="147050"/>
            </a:xfrm>
            <a:custGeom>
              <a:avLst/>
              <a:gdLst>
                <a:gd name="T0" fmla="*/ 3481 w 6454"/>
                <a:gd name="T1" fmla="*/ 21 h 5882"/>
                <a:gd name="T2" fmla="*/ 135 w 6454"/>
                <a:gd name="T3" fmla="*/ 3496 h 5882"/>
                <a:gd name="T4" fmla="*/ 0 w 6454"/>
                <a:gd name="T5" fmla="*/ 3630 h 5882"/>
                <a:gd name="T6" fmla="*/ 135 w 6454"/>
                <a:gd name="T7" fmla="*/ 3630 h 5882"/>
                <a:gd name="T8" fmla="*/ 3481 w 6454"/>
                <a:gd name="T9" fmla="*/ 21 h 5882"/>
                <a:gd name="T10" fmla="*/ 3496 w 6454"/>
                <a:gd name="T11" fmla="*/ 0 h 5882"/>
                <a:gd name="T12" fmla="*/ 6453 w 6454"/>
                <a:gd name="T13" fmla="*/ 5882 h 5882"/>
                <a:gd name="T14" fmla="*/ 3496 w 6454"/>
                <a:gd name="T15" fmla="*/ 0 h 5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90" name="Google Shape;990;p32">
              <a:extLst>
                <a:ext uri="{FF2B5EF4-FFF2-40B4-BE49-F238E27FC236}">
                  <a16:creationId xmlns:a16="http://schemas.microsoft.com/office/drawing/2014/main" id="{DF390AD9-83D6-1832-EF57-022640BE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39650"/>
              <a:ext cx="25" cy="3375"/>
            </a:xfrm>
            <a:custGeom>
              <a:avLst/>
              <a:gdLst>
                <a:gd name="T0" fmla="*/ 0 w 1"/>
                <a:gd name="T1" fmla="*/ 1 h 135"/>
                <a:gd name="T2" fmla="*/ 0 w 1"/>
                <a:gd name="T3" fmla="*/ 1 h 135"/>
                <a:gd name="T4" fmla="*/ 0 w 1"/>
                <a:gd name="T5" fmla="*/ 135 h 135"/>
                <a:gd name="T6" fmla="*/ 0 w 1"/>
                <a:gd name="T7" fmla="*/ 135 h 135"/>
                <a:gd name="T8" fmla="*/ 0 w 1"/>
                <a:gd name="T9" fmla="*/ 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91" name="Google Shape;991;p32">
              <a:extLst>
                <a:ext uri="{FF2B5EF4-FFF2-40B4-BE49-F238E27FC236}">
                  <a16:creationId xmlns:a16="http://schemas.microsoft.com/office/drawing/2014/main" id="{4685C698-5F6B-A362-377E-ACD250976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100" y="1239650"/>
              <a:ext cx="1001575" cy="126050"/>
            </a:xfrm>
            <a:custGeom>
              <a:avLst/>
              <a:gdLst>
                <a:gd name="T0" fmla="*/ 135 w 40063"/>
                <a:gd name="T1" fmla="*/ 3227 h 5042"/>
                <a:gd name="T2" fmla="*/ 1816 w 40063"/>
                <a:gd name="T3" fmla="*/ 3361 h 5042"/>
                <a:gd name="T4" fmla="*/ 3362 w 40063"/>
                <a:gd name="T5" fmla="*/ 3227 h 5042"/>
                <a:gd name="T6" fmla="*/ 135 w 40063"/>
                <a:gd name="T7" fmla="*/ 3227 h 5042"/>
                <a:gd name="T8" fmla="*/ 40062 w 40063"/>
                <a:gd name="T9" fmla="*/ 1 h 5042"/>
                <a:gd name="T10" fmla="*/ 37114 w 40063"/>
                <a:gd name="T11" fmla="*/ 4459 h 5042"/>
                <a:gd name="T12" fmla="*/ 37114 w 40063"/>
                <a:gd name="T13" fmla="*/ 4459 h 5042"/>
                <a:gd name="T14" fmla="*/ 40062 w 40063"/>
                <a:gd name="T15" fmla="*/ 135 h 5042"/>
                <a:gd name="T16" fmla="*/ 40062 w 40063"/>
                <a:gd name="T17" fmla="*/ 1 h 5042"/>
                <a:gd name="T18" fmla="*/ 135 w 40063"/>
                <a:gd name="T19" fmla="*/ 3227 h 5042"/>
                <a:gd name="T20" fmla="*/ 135 w 40063"/>
                <a:gd name="T21" fmla="*/ 3227 h 5042"/>
                <a:gd name="T22" fmla="*/ 1 w 40063"/>
                <a:gd name="T23" fmla="*/ 5042 h 5042"/>
                <a:gd name="T24" fmla="*/ 135 w 40063"/>
                <a:gd name="T25" fmla="*/ 3227 h 5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lnTo>
                    <a:pt x="135" y="3227"/>
                  </a:ln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92" name="Google Shape;992;p32">
              <a:extLst>
                <a:ext uri="{FF2B5EF4-FFF2-40B4-BE49-F238E27FC236}">
                  <a16:creationId xmlns:a16="http://schemas.microsoft.com/office/drawing/2014/main" id="{6F0B7577-C2F0-AEAD-599C-543C3D7E0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25" cy="4250"/>
            </a:xfrm>
            <a:custGeom>
              <a:avLst/>
              <a:gdLst>
                <a:gd name="T0" fmla="*/ 0 w 1"/>
                <a:gd name="T1" fmla="*/ 1 h 170"/>
                <a:gd name="T2" fmla="*/ 0 w 1"/>
                <a:gd name="T3" fmla="*/ 1 h 170"/>
                <a:gd name="T4" fmla="*/ 0 w 1"/>
                <a:gd name="T5" fmla="*/ 169 h 170"/>
                <a:gd name="T6" fmla="*/ 0 w 1"/>
                <a:gd name="T7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93" name="Google Shape;993;p32">
              <a:extLst>
                <a:ext uri="{FF2B5EF4-FFF2-40B4-BE49-F238E27FC236}">
                  <a16:creationId xmlns:a16="http://schemas.microsoft.com/office/drawing/2014/main" id="{3482ABDC-D12C-A68B-5CE0-37A14D394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48750" cy="10950"/>
            </a:xfrm>
            <a:custGeom>
              <a:avLst/>
              <a:gdLst>
                <a:gd name="T0" fmla="*/ 0 w 1950"/>
                <a:gd name="T1" fmla="*/ 1 h 438"/>
                <a:gd name="T2" fmla="*/ 0 w 1950"/>
                <a:gd name="T3" fmla="*/ 169 h 438"/>
                <a:gd name="T4" fmla="*/ 1546 w 1950"/>
                <a:gd name="T5" fmla="*/ 438 h 438"/>
                <a:gd name="T6" fmla="*/ 0 w 1950"/>
                <a:gd name="T7" fmla="*/ 1 h 438"/>
                <a:gd name="T8" fmla="*/ 1949 w 1950"/>
                <a:gd name="T9" fmla="*/ 303 h 438"/>
                <a:gd name="T10" fmla="*/ 1546 w 1950"/>
                <a:gd name="T11" fmla="*/ 438 h 438"/>
                <a:gd name="T12" fmla="*/ 1949 w 1950"/>
                <a:gd name="T13" fmla="*/ 438 h 438"/>
                <a:gd name="T14" fmla="*/ 1949 w 1950"/>
                <a:gd name="T15" fmla="*/ 30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94" name="Google Shape;994;p32">
              <a:extLst>
                <a:ext uri="{FF2B5EF4-FFF2-40B4-BE49-F238E27FC236}">
                  <a16:creationId xmlns:a16="http://schemas.microsoft.com/office/drawing/2014/main" id="{7F8D20AB-A8B5-B4E2-E9BB-DB12BB945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819550"/>
              <a:ext cx="1316625" cy="612525"/>
            </a:xfrm>
            <a:custGeom>
              <a:avLst/>
              <a:gdLst>
                <a:gd name="T0" fmla="*/ 49741 w 52665"/>
                <a:gd name="T1" fmla="*/ 0 h 24501"/>
                <a:gd name="T2" fmla="*/ 42582 w 52665"/>
                <a:gd name="T3" fmla="*/ 6991 h 24501"/>
                <a:gd name="T4" fmla="*/ 36297 w 52665"/>
                <a:gd name="T5" fmla="*/ 4605 h 24501"/>
                <a:gd name="T6" fmla="*/ 33205 w 52665"/>
                <a:gd name="T7" fmla="*/ 3899 h 24501"/>
                <a:gd name="T8" fmla="*/ 31928 w 52665"/>
                <a:gd name="T9" fmla="*/ 538 h 24501"/>
                <a:gd name="T10" fmla="*/ 23123 w 52665"/>
                <a:gd name="T11" fmla="*/ 7562 h 24501"/>
                <a:gd name="T12" fmla="*/ 14990 w 52665"/>
                <a:gd name="T13" fmla="*/ 8671 h 24501"/>
                <a:gd name="T14" fmla="*/ 10251 w 52665"/>
                <a:gd name="T15" fmla="*/ 6722 h 24501"/>
                <a:gd name="T16" fmla="*/ 8570 w 52665"/>
                <a:gd name="T17" fmla="*/ 10923 h 24501"/>
                <a:gd name="T18" fmla="*/ 6890 w 52665"/>
                <a:gd name="T19" fmla="*/ 10789 h 24501"/>
                <a:gd name="T20" fmla="*/ 7293 w 52665"/>
                <a:gd name="T21" fmla="*/ 15259 h 24501"/>
                <a:gd name="T22" fmla="*/ 0 w 52665"/>
                <a:gd name="T23" fmla="*/ 15662 h 24501"/>
                <a:gd name="T24" fmla="*/ 2252 w 52665"/>
                <a:gd name="T25" fmla="*/ 14822 h 24501"/>
                <a:gd name="T26" fmla="*/ 2823 w 52665"/>
                <a:gd name="T27" fmla="*/ 20569 h 24501"/>
                <a:gd name="T28" fmla="*/ 5041 w 52665"/>
                <a:gd name="T29" fmla="*/ 22820 h 24501"/>
                <a:gd name="T30" fmla="*/ 7293 w 52665"/>
                <a:gd name="T31" fmla="*/ 24064 h 24501"/>
                <a:gd name="T32" fmla="*/ 9242 w 52665"/>
                <a:gd name="T33" fmla="*/ 24366 h 24501"/>
                <a:gd name="T34" fmla="*/ 8402 w 52665"/>
                <a:gd name="T35" fmla="*/ 20031 h 24501"/>
                <a:gd name="T36" fmla="*/ 13309 w 52665"/>
                <a:gd name="T37" fmla="*/ 19460 h 24501"/>
                <a:gd name="T38" fmla="*/ 11773 w 52665"/>
                <a:gd name="T39" fmla="*/ 15974 h 24501"/>
                <a:gd name="T40" fmla="*/ 16536 w 52665"/>
                <a:gd name="T41" fmla="*/ 17914 h 24501"/>
                <a:gd name="T42" fmla="*/ 24534 w 52665"/>
                <a:gd name="T43" fmla="*/ 16805 h 24501"/>
                <a:gd name="T44" fmla="*/ 28030 w 52665"/>
                <a:gd name="T45" fmla="*/ 17510 h 24501"/>
                <a:gd name="T46" fmla="*/ 33474 w 52665"/>
                <a:gd name="T47" fmla="*/ 9780 h 24501"/>
                <a:gd name="T48" fmla="*/ 34617 w 52665"/>
                <a:gd name="T49" fmla="*/ 13007 h 24501"/>
                <a:gd name="T50" fmla="*/ 34751 w 52665"/>
                <a:gd name="T51" fmla="*/ 13578 h 24501"/>
                <a:gd name="T52" fmla="*/ 37675 w 52665"/>
                <a:gd name="T53" fmla="*/ 13847 h 24501"/>
                <a:gd name="T54" fmla="*/ 41171 w 52665"/>
                <a:gd name="T55" fmla="*/ 10217 h 24501"/>
                <a:gd name="T56" fmla="*/ 44968 w 52665"/>
                <a:gd name="T57" fmla="*/ 19460 h 24501"/>
                <a:gd name="T58" fmla="*/ 45372 w 52665"/>
                <a:gd name="T59" fmla="*/ 21274 h 24501"/>
                <a:gd name="T60" fmla="*/ 49035 w 52665"/>
                <a:gd name="T61" fmla="*/ 15830 h 24501"/>
                <a:gd name="T62" fmla="*/ 50144 w 52665"/>
                <a:gd name="T63" fmla="*/ 13713 h 24501"/>
                <a:gd name="T64" fmla="*/ 51556 w 52665"/>
                <a:gd name="T65" fmla="*/ 4739 h 24501"/>
                <a:gd name="T66" fmla="*/ 51253 w 52665"/>
                <a:gd name="T67" fmla="*/ 3764 h 24501"/>
                <a:gd name="T68" fmla="*/ 52665 w 52665"/>
                <a:gd name="T69" fmla="*/ 5310 h 24501"/>
                <a:gd name="T70" fmla="*/ 49741 w 52665"/>
                <a:gd name="T71" fmla="*/ 0 h 24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95" name="Google Shape;995;p32">
              <a:extLst>
                <a:ext uri="{FF2B5EF4-FFF2-40B4-BE49-F238E27FC236}">
                  <a16:creationId xmlns:a16="http://schemas.microsoft.com/office/drawing/2014/main" id="{9DCE652F-7A6E-0EB2-C3AD-3DF6FE62A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200" y="1449700"/>
              <a:ext cx="175650" cy="115150"/>
            </a:xfrm>
            <a:custGeom>
              <a:avLst/>
              <a:gdLst>
                <a:gd name="T0" fmla="*/ 6319 w 7026"/>
                <a:gd name="T1" fmla="*/ 1 h 4606"/>
                <a:gd name="T2" fmla="*/ 5882 w 7026"/>
                <a:gd name="T3" fmla="*/ 538 h 4606"/>
                <a:gd name="T4" fmla="*/ 6017 w 7026"/>
                <a:gd name="T5" fmla="*/ 1110 h 4606"/>
                <a:gd name="T6" fmla="*/ 3496 w 7026"/>
                <a:gd name="T7" fmla="*/ 3630 h 4606"/>
                <a:gd name="T8" fmla="*/ 976 w 7026"/>
                <a:gd name="T9" fmla="*/ 1379 h 4606"/>
                <a:gd name="T10" fmla="*/ 438 w 7026"/>
                <a:gd name="T11" fmla="*/ 975 h 4606"/>
                <a:gd name="T12" fmla="*/ 1 w 7026"/>
                <a:gd name="T13" fmla="*/ 1547 h 4606"/>
                <a:gd name="T14" fmla="*/ 3496 w 7026"/>
                <a:gd name="T15" fmla="*/ 4605 h 4606"/>
                <a:gd name="T16" fmla="*/ 7025 w 7026"/>
                <a:gd name="T17" fmla="*/ 1110 h 4606"/>
                <a:gd name="T18" fmla="*/ 6857 w 7026"/>
                <a:gd name="T19" fmla="*/ 404 h 4606"/>
                <a:gd name="T20" fmla="*/ 6319 w 7026"/>
                <a:gd name="T21" fmla="*/ 1 h 4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96" name="Google Shape;996;p32">
              <a:extLst>
                <a:ext uri="{FF2B5EF4-FFF2-40B4-BE49-F238E27FC236}">
                  <a16:creationId xmlns:a16="http://schemas.microsoft.com/office/drawing/2014/main" id="{0721F238-F11D-BD95-F487-7D8027B21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050" y="1294800"/>
              <a:ext cx="231100" cy="168725"/>
            </a:xfrm>
            <a:custGeom>
              <a:avLst/>
              <a:gdLst>
                <a:gd name="T0" fmla="*/ 5732 w 9244"/>
                <a:gd name="T1" fmla="*/ 0 h 6749"/>
                <a:gd name="T2" fmla="*/ 2521 w 9244"/>
                <a:gd name="T3" fmla="*/ 2264 h 6749"/>
                <a:gd name="T4" fmla="*/ 1812 w 9244"/>
                <a:gd name="T5" fmla="*/ 2374 h 6749"/>
                <a:gd name="T6" fmla="*/ 135 w 9244"/>
                <a:gd name="T7" fmla="*/ 1693 h 6749"/>
                <a:gd name="T8" fmla="*/ 135 w 9244"/>
                <a:gd name="T9" fmla="*/ 1693 h 6749"/>
                <a:gd name="T10" fmla="*/ 2656 w 9244"/>
                <a:gd name="T11" fmla="*/ 4785 h 6749"/>
                <a:gd name="T12" fmla="*/ 5445 w 9244"/>
                <a:gd name="T13" fmla="*/ 6734 h 6749"/>
                <a:gd name="T14" fmla="*/ 5740 w 9244"/>
                <a:gd name="T15" fmla="*/ 6748 h 6749"/>
                <a:gd name="T16" fmla="*/ 9109 w 9244"/>
                <a:gd name="T17" fmla="*/ 3676 h 6749"/>
                <a:gd name="T18" fmla="*/ 6017 w 9244"/>
                <a:gd name="T19" fmla="*/ 13 h 6749"/>
                <a:gd name="T20" fmla="*/ 5732 w 9244"/>
                <a:gd name="T21" fmla="*/ 0 h 6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97" name="Google Shape;997;p32">
              <a:extLst>
                <a:ext uri="{FF2B5EF4-FFF2-40B4-BE49-F238E27FC236}">
                  <a16:creationId xmlns:a16="http://schemas.microsoft.com/office/drawing/2014/main" id="{8E2BDC29-1CBE-2E1C-FD0B-C9D6C32E4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100" y="1306025"/>
              <a:ext cx="59675" cy="59675"/>
            </a:xfrm>
            <a:custGeom>
              <a:avLst/>
              <a:gdLst>
                <a:gd name="T0" fmla="*/ 1109 w 2387"/>
                <a:gd name="T1" fmla="*/ 1 h 2387"/>
                <a:gd name="T2" fmla="*/ 0 w 2387"/>
                <a:gd name="T3" fmla="*/ 1244 h 2387"/>
                <a:gd name="T4" fmla="*/ 1109 w 2387"/>
                <a:gd name="T5" fmla="*/ 2387 h 2387"/>
                <a:gd name="T6" fmla="*/ 2386 w 2387"/>
                <a:gd name="T7" fmla="*/ 1244 h 2387"/>
                <a:gd name="T8" fmla="*/ 1109 w 2387"/>
                <a:gd name="T9" fmla="*/ 1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98" name="Google Shape;998;p32">
              <a:extLst>
                <a:ext uri="{FF2B5EF4-FFF2-40B4-BE49-F238E27FC236}">
                  <a16:creationId xmlns:a16="http://schemas.microsoft.com/office/drawing/2014/main" id="{F7D6253B-BA11-1204-5D5A-16786AD4F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625" y="1246025"/>
              <a:ext cx="227725" cy="168650"/>
            </a:xfrm>
            <a:custGeom>
              <a:avLst/>
              <a:gdLst>
                <a:gd name="T0" fmla="*/ 3549 w 9109"/>
                <a:gd name="T1" fmla="*/ 0 h 6746"/>
                <a:gd name="T2" fmla="*/ 3227 w 9109"/>
                <a:gd name="T3" fmla="*/ 14 h 6746"/>
                <a:gd name="T4" fmla="*/ 169 w 9109"/>
                <a:gd name="T5" fmla="*/ 3644 h 6746"/>
                <a:gd name="T6" fmla="*/ 3537 w 9109"/>
                <a:gd name="T7" fmla="*/ 6745 h 6746"/>
                <a:gd name="T8" fmla="*/ 3798 w 9109"/>
                <a:gd name="T9" fmla="*/ 6736 h 6746"/>
                <a:gd name="T10" fmla="*/ 6588 w 9109"/>
                <a:gd name="T11" fmla="*/ 4652 h 6746"/>
                <a:gd name="T12" fmla="*/ 8974 w 9109"/>
                <a:gd name="T13" fmla="*/ 1560 h 6746"/>
                <a:gd name="T14" fmla="*/ 8974 w 9109"/>
                <a:gd name="T15" fmla="*/ 1560 h 6746"/>
                <a:gd name="T16" fmla="*/ 7411 w 9109"/>
                <a:gd name="T17" fmla="*/ 2279 h 6746"/>
                <a:gd name="T18" fmla="*/ 6588 w 9109"/>
                <a:gd name="T19" fmla="*/ 2132 h 6746"/>
                <a:gd name="T20" fmla="*/ 3549 w 9109"/>
                <a:gd name="T21" fmla="*/ 0 h 6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99" name="Google Shape;999;p32">
              <a:extLst>
                <a:ext uri="{FF2B5EF4-FFF2-40B4-BE49-F238E27FC236}">
                  <a16:creationId xmlns:a16="http://schemas.microsoft.com/office/drawing/2014/main" id="{280A5DCB-2876-7DCD-1F8E-1A7E4EC1F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275" y="1264025"/>
              <a:ext cx="59675" cy="59675"/>
            </a:xfrm>
            <a:custGeom>
              <a:avLst/>
              <a:gdLst>
                <a:gd name="T0" fmla="*/ 1143 w 2387"/>
                <a:gd name="T1" fmla="*/ 0 h 2387"/>
                <a:gd name="T2" fmla="*/ 0 w 2387"/>
                <a:gd name="T3" fmla="*/ 1244 h 2387"/>
                <a:gd name="T4" fmla="*/ 1143 w 2387"/>
                <a:gd name="T5" fmla="*/ 2386 h 2387"/>
                <a:gd name="T6" fmla="*/ 2387 w 2387"/>
                <a:gd name="T7" fmla="*/ 1244 h 2387"/>
                <a:gd name="T8" fmla="*/ 1143 w 2387"/>
                <a:gd name="T9" fmla="*/ 0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4" name="Google Shape;1000;p32">
              <a:extLst>
                <a:ext uri="{FF2B5EF4-FFF2-40B4-BE49-F238E27FC236}">
                  <a16:creationId xmlns:a16="http://schemas.microsoft.com/office/drawing/2014/main" id="{8CF5D30C-EBA8-E5A0-6280-8C2903FAACA4}"/>
                </a:ext>
              </a:extLst>
            </p:cNvPr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25" name="Google Shape;1001;p32">
              <a:extLst>
                <a:ext uri="{FF2B5EF4-FFF2-40B4-BE49-F238E27FC236}">
                  <a16:creationId xmlns:a16="http://schemas.microsoft.com/office/drawing/2014/main" id="{30998C66-5D6F-9EDD-935A-75B8993AA649}"/>
                </a:ext>
              </a:extLst>
            </p:cNvPr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1402" name="Google Shape;1002;p32">
              <a:extLst>
                <a:ext uri="{FF2B5EF4-FFF2-40B4-BE49-F238E27FC236}">
                  <a16:creationId xmlns:a16="http://schemas.microsoft.com/office/drawing/2014/main" id="{6A867400-2AEF-F449-8FD9-B36C14B1A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48775" cy="21050"/>
            </a:xfrm>
            <a:custGeom>
              <a:avLst/>
              <a:gdLst>
                <a:gd name="T0" fmla="*/ 1 w 1951"/>
                <a:gd name="T1" fmla="*/ 1 h 842"/>
                <a:gd name="T2" fmla="*/ 1903 w 1951"/>
                <a:gd name="T3" fmla="*/ 832 h 842"/>
                <a:gd name="T4" fmla="*/ 1903 w 1951"/>
                <a:gd name="T5" fmla="*/ 832 h 842"/>
                <a:gd name="T6" fmla="*/ 1 w 1951"/>
                <a:gd name="T7" fmla="*/ 1 h 842"/>
                <a:gd name="T8" fmla="*/ 1903 w 1951"/>
                <a:gd name="T9" fmla="*/ 832 h 842"/>
                <a:gd name="T10" fmla="*/ 1950 w 1951"/>
                <a:gd name="T11" fmla="*/ 841 h 842"/>
                <a:gd name="T12" fmla="*/ 1903 w 1951"/>
                <a:gd name="T13" fmla="*/ 83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1317" name="Google Shape;211;p3">
            <a:extLst>
              <a:ext uri="{FF2B5EF4-FFF2-40B4-BE49-F238E27FC236}">
                <a16:creationId xmlns:a16="http://schemas.microsoft.com/office/drawing/2014/main" id="{317C138D-9A6D-8A8C-FF8F-E28D31EC175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338" name="Google Shape;212;p3">
              <a:extLst>
                <a:ext uri="{FF2B5EF4-FFF2-40B4-BE49-F238E27FC236}">
                  <a16:creationId xmlns:a16="http://schemas.microsoft.com/office/drawing/2014/main" id="{C42F12E3-DD16-6A01-46D1-9B879FDD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6542 w 17771"/>
                <a:gd name="T1" fmla="*/ 6116 h 15941"/>
                <a:gd name="T2" fmla="*/ 9224 w 17771"/>
                <a:gd name="T3" fmla="*/ 5866 h 15941"/>
                <a:gd name="T4" fmla="*/ 10452 w 17771"/>
                <a:gd name="T5" fmla="*/ 8021 h 15941"/>
                <a:gd name="T6" fmla="*/ 9600 w 17771"/>
                <a:gd name="T7" fmla="*/ 9976 h 15941"/>
                <a:gd name="T8" fmla="*/ 7068 w 17771"/>
                <a:gd name="T9" fmla="*/ 10252 h 15941"/>
                <a:gd name="T10" fmla="*/ 5414 w 17771"/>
                <a:gd name="T11" fmla="*/ 8597 h 15941"/>
                <a:gd name="T12" fmla="*/ 6542 w 17771"/>
                <a:gd name="T13" fmla="*/ 6116 h 15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9" name="Google Shape;213;p3">
              <a:extLst>
                <a:ext uri="{FF2B5EF4-FFF2-40B4-BE49-F238E27FC236}">
                  <a16:creationId xmlns:a16="http://schemas.microsoft.com/office/drawing/2014/main" id="{C3FC3EAF-C9F6-40D7-7092-144E07189C9B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1318" name="Google Shape;214;p3">
            <a:extLst>
              <a:ext uri="{FF2B5EF4-FFF2-40B4-BE49-F238E27FC236}">
                <a16:creationId xmlns:a16="http://schemas.microsoft.com/office/drawing/2014/main" id="{F9730104-7A86-4041-4E86-84781D4937E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631" name="Google Shape;215;p3">
              <a:extLst>
                <a:ext uri="{FF2B5EF4-FFF2-40B4-BE49-F238E27FC236}">
                  <a16:creationId xmlns:a16="http://schemas.microsoft.com/office/drawing/2014/main" id="{822B3B51-B056-87CC-FD21-4D4C93B9CDA4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32" name="Google Shape;216;p3">
              <a:extLst>
                <a:ext uri="{FF2B5EF4-FFF2-40B4-BE49-F238E27FC236}">
                  <a16:creationId xmlns:a16="http://schemas.microsoft.com/office/drawing/2014/main" id="{0A007702-1A34-875A-14FA-F68552B408E4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33" name="Google Shape;217;p3">
              <a:extLst>
                <a:ext uri="{FF2B5EF4-FFF2-40B4-BE49-F238E27FC236}">
                  <a16:creationId xmlns:a16="http://schemas.microsoft.com/office/drawing/2014/main" id="{4F542414-DDD4-0AC7-2BDF-86202C63DE37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34" name="Google Shape;218;p3">
              <a:extLst>
                <a:ext uri="{FF2B5EF4-FFF2-40B4-BE49-F238E27FC236}">
                  <a16:creationId xmlns:a16="http://schemas.microsoft.com/office/drawing/2014/main" id="{FC4AE186-FF6B-A7C9-7B36-DA420302E6ED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35" name="Google Shape;219;p3">
              <a:extLst>
                <a:ext uri="{FF2B5EF4-FFF2-40B4-BE49-F238E27FC236}">
                  <a16:creationId xmlns:a16="http://schemas.microsoft.com/office/drawing/2014/main" id="{67E8DEC1-EA40-4170-84E6-09862C5FC004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36" name="Google Shape;220;p3">
              <a:extLst>
                <a:ext uri="{FF2B5EF4-FFF2-40B4-BE49-F238E27FC236}">
                  <a16:creationId xmlns:a16="http://schemas.microsoft.com/office/drawing/2014/main" id="{EBDCA73C-E11F-A87D-AA1B-9A25C6338324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37" name="Google Shape;221;p3">
              <a:extLst>
                <a:ext uri="{FF2B5EF4-FFF2-40B4-BE49-F238E27FC236}">
                  <a16:creationId xmlns:a16="http://schemas.microsoft.com/office/drawing/2014/main" id="{B1F2D343-1D37-559C-DF39-8B0F167CB1B6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38" name="Google Shape;222;p3">
              <a:extLst>
                <a:ext uri="{FF2B5EF4-FFF2-40B4-BE49-F238E27FC236}">
                  <a16:creationId xmlns:a16="http://schemas.microsoft.com/office/drawing/2014/main" id="{18B2B0DD-DD31-2D4A-68CC-029D422BBBB2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39" name="Google Shape;223;p3">
              <a:extLst>
                <a:ext uri="{FF2B5EF4-FFF2-40B4-BE49-F238E27FC236}">
                  <a16:creationId xmlns:a16="http://schemas.microsoft.com/office/drawing/2014/main" id="{3B9F244C-FB14-EE3D-8778-AFCAB622C738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1337" name="Google Shape;224;p3">
              <a:extLst>
                <a:ext uri="{FF2B5EF4-FFF2-40B4-BE49-F238E27FC236}">
                  <a16:creationId xmlns:a16="http://schemas.microsoft.com/office/drawing/2014/main" id="{38B09A7D-1883-DE7F-432E-88EFF3607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632 w 2883"/>
                <a:gd name="T1" fmla="*/ 978 h 2858"/>
                <a:gd name="T2" fmla="*/ 1880 w 2883"/>
                <a:gd name="T3" fmla="*/ 2607 h 2858"/>
                <a:gd name="T4" fmla="*/ 251 w 2883"/>
                <a:gd name="T5" fmla="*/ 1880 h 2858"/>
                <a:gd name="T6" fmla="*/ 1003 w 2883"/>
                <a:gd name="T7" fmla="*/ 226 h 2858"/>
                <a:gd name="T8" fmla="*/ 2632 w 2883"/>
                <a:gd name="T9" fmla="*/ 978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1319" name="Google Shape;225;p3">
            <a:extLst>
              <a:ext uri="{FF2B5EF4-FFF2-40B4-BE49-F238E27FC236}">
                <a16:creationId xmlns:a16="http://schemas.microsoft.com/office/drawing/2014/main" id="{5479D0BA-85C8-B41E-A467-70F423CD1B1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1326" name="Google Shape;226;p3">
              <a:extLst>
                <a:ext uri="{FF2B5EF4-FFF2-40B4-BE49-F238E27FC236}">
                  <a16:creationId xmlns:a16="http://schemas.microsoft.com/office/drawing/2014/main" id="{C7FD1AD1-E501-BCB4-D0B1-2C07E56F3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1930 w 6667"/>
                <a:gd name="T1" fmla="*/ 3584 h 6743"/>
                <a:gd name="T2" fmla="*/ 2607 w 6667"/>
                <a:gd name="T3" fmla="*/ 2306 h 6743"/>
                <a:gd name="T4" fmla="*/ 3935 w 6667"/>
                <a:gd name="T5" fmla="*/ 2406 h 6743"/>
                <a:gd name="T6" fmla="*/ 4812 w 6667"/>
                <a:gd name="T7" fmla="*/ 3384 h 6743"/>
                <a:gd name="T8" fmla="*/ 4386 w 6667"/>
                <a:gd name="T9" fmla="*/ 4837 h 6743"/>
                <a:gd name="T10" fmla="*/ 2757 w 6667"/>
                <a:gd name="T11" fmla="*/ 4787 h 6743"/>
                <a:gd name="T12" fmla="*/ 1930 w 6667"/>
                <a:gd name="T13" fmla="*/ 3584 h 6743"/>
                <a:gd name="T14" fmla="*/ 1930 w 6667"/>
                <a:gd name="T15" fmla="*/ 3584 h 6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3" name="Google Shape;227;p3">
              <a:extLst>
                <a:ext uri="{FF2B5EF4-FFF2-40B4-BE49-F238E27FC236}">
                  <a16:creationId xmlns:a16="http://schemas.microsoft.com/office/drawing/2014/main" id="{D21CEC54-07A0-0626-9BD7-9D73D6BA225C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1320" name="Google Shape;228;p3">
            <a:extLst>
              <a:ext uri="{FF2B5EF4-FFF2-40B4-BE49-F238E27FC236}">
                <a16:creationId xmlns:a16="http://schemas.microsoft.com/office/drawing/2014/main" id="{184E9D19-1649-6E17-04B1-B35BC7676D2B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2253 w 4765"/>
              <a:gd name="T1" fmla="*/ 1 h 3248"/>
              <a:gd name="T2" fmla="*/ 2007 w 4765"/>
              <a:gd name="T3" fmla="*/ 3221 h 3248"/>
              <a:gd name="T4" fmla="*/ 2340 w 4765"/>
              <a:gd name="T5" fmla="*/ 3248 h 3248"/>
              <a:gd name="T6" fmla="*/ 2483 w 4765"/>
              <a:gd name="T7" fmla="*/ 13 h 3248"/>
              <a:gd name="T8" fmla="*/ 2253 w 4765"/>
              <a:gd name="T9" fmla="*/ 1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45" name="Google Shape;229;p3">
            <a:extLst>
              <a:ext uri="{FF2B5EF4-FFF2-40B4-BE49-F238E27FC236}">
                <a16:creationId xmlns:a16="http://schemas.microsoft.com/office/drawing/2014/main" id="{D4AB294D-C96C-5A17-027B-9116A0E8A849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  <a:cs typeface="+mn-cs"/>
            </a:endParaRPr>
          </a:p>
        </p:txBody>
      </p:sp>
      <p:grpSp>
        <p:nvGrpSpPr>
          <p:cNvPr id="11322" name="Google Shape;230;p3">
            <a:extLst>
              <a:ext uri="{FF2B5EF4-FFF2-40B4-BE49-F238E27FC236}">
                <a16:creationId xmlns:a16="http://schemas.microsoft.com/office/drawing/2014/main" id="{E35D555D-9DC9-17AE-BE98-617F3FCF98E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647" name="Google Shape;231;p3">
              <a:extLst>
                <a:ext uri="{FF2B5EF4-FFF2-40B4-BE49-F238E27FC236}">
                  <a16:creationId xmlns:a16="http://schemas.microsoft.com/office/drawing/2014/main" id="{D45B62FC-68CA-7B4A-874E-6EB8B636431E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648" name="Google Shape;232;p3">
              <a:extLst>
                <a:ext uri="{FF2B5EF4-FFF2-40B4-BE49-F238E27FC236}">
                  <a16:creationId xmlns:a16="http://schemas.microsoft.com/office/drawing/2014/main" id="{987B78EE-E5EE-2DDD-5785-B3BB56E5C011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pic>
        <p:nvPicPr>
          <p:cNvPr id="11323" name="Picture 18" descr="VoNhatTruong2013L">
            <a:extLst>
              <a:ext uri="{FF2B5EF4-FFF2-40B4-BE49-F238E27FC236}">
                <a16:creationId xmlns:a16="http://schemas.microsoft.com/office/drawing/2014/main" id="{EAABEB06-97CC-E49B-C05B-855866982C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4457700"/>
            <a:ext cx="2514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605214"/>
      </p:ext>
    </p:extLst>
  </p:cSld>
  <p:clrMap bg1="lt1" tx1="dk1" bg2="lt2" tx2="dk2" accent1="accent1" accent2="accent2" accent3="accent3" accent4="accent4" accent5="accent5" accent6="accent6" hlink="hlink" folHlink="folHlink"/>
  <p:transition>
    <p:split orient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018C-A02D-71B6-80DE-1F663590978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68794" y="2449462"/>
            <a:ext cx="6934200" cy="22177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TIẾT 2. BÀI 1: </a:t>
            </a:r>
            <a:b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THẾ GIỚI KỸ THUẬT SỐ</a:t>
            </a:r>
            <a:b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(Tiếp)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8D2BC1F-148B-4A82-61A7-5D0722512B79}"/>
              </a:ext>
            </a:extLst>
          </p:cNvPr>
          <p:cNvSpPr/>
          <p:nvPr/>
        </p:nvSpPr>
        <p:spPr>
          <a:xfrm>
            <a:off x="1928813" y="2165350"/>
            <a:ext cx="9817100" cy="1169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 tính được ứng dụng hiệu quả trong nhiều lĩnh vực của khoa học kĩ thuật và đời sống.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B45FEB5-85B4-68E2-D5E0-B83F2F249BA1}"/>
              </a:ext>
            </a:extLst>
          </p:cNvPr>
          <p:cNvSpPr/>
          <p:nvPr/>
        </p:nvSpPr>
        <p:spPr>
          <a:xfrm>
            <a:off x="1984375" y="3522663"/>
            <a:ext cx="9656763" cy="623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 dữ liệu hiện có trên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Internet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 miễn phí.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3AC2CE1-92A2-AA86-2DBA-84EA7577A78B}"/>
              </a:ext>
            </a:extLst>
          </p:cNvPr>
          <p:cNvSpPr/>
          <p:nvPr/>
        </p:nvSpPr>
        <p:spPr>
          <a:xfrm>
            <a:off x="2011363" y="4349750"/>
            <a:ext cx="9656762" cy="1169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 nghệ thông tin có tác động tiêu cực đến con người và xã hội nhiều hơn so với tác động tích cực.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8D660E-4F14-99AE-DC68-BCBC5473E7D1}"/>
              </a:ext>
            </a:extLst>
          </p:cNvPr>
          <p:cNvSpPr/>
          <p:nvPr/>
        </p:nvSpPr>
        <p:spPr>
          <a:xfrm>
            <a:off x="2074863" y="5535613"/>
            <a:ext cx="8042275" cy="11699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 sử dụng công nghệ thông tin đúng cách để tránh những tác động tiêu cực đến cuộc sống.</a:t>
            </a:r>
          </a:p>
        </p:txBody>
      </p:sp>
      <p:pic>
        <p:nvPicPr>
          <p:cNvPr id="7" name="Picture 10" descr="flowers0c">
            <a:extLst>
              <a:ext uri="{FF2B5EF4-FFF2-40B4-BE49-F238E27FC236}">
                <a16:creationId xmlns:a16="http://schemas.microsoft.com/office/drawing/2014/main" id="{FD9A9B49-BC53-DC97-AED0-7C35B091F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65638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67E30007-3E8C-3053-DB8C-54C029C56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5638800"/>
            <a:ext cx="15240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>
            <a:extLst>
              <a:ext uri="{FF2B5EF4-FFF2-40B4-BE49-F238E27FC236}">
                <a16:creationId xmlns:a16="http://schemas.microsoft.com/office/drawing/2014/main" id="{B354C952-6CB9-E8DE-A197-6DAAD05B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00" y="357188"/>
            <a:ext cx="565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A200D4-72C9-38E1-DF74-BB0F92C80F92}"/>
              </a:ext>
            </a:extLst>
          </p:cNvPr>
          <p:cNvSpPr/>
          <p:nvPr/>
        </p:nvSpPr>
        <p:spPr>
          <a:xfrm>
            <a:off x="1984375" y="1035050"/>
            <a:ext cx="9593263" cy="64611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 biểu nào sau đây sai?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A2315E-2B36-65E3-C4B4-ACC66C3555C8}"/>
              </a:ext>
            </a:extLst>
          </p:cNvPr>
          <p:cNvSpPr/>
          <p:nvPr/>
        </p:nvSpPr>
        <p:spPr>
          <a:xfrm>
            <a:off x="1928813" y="2200275"/>
            <a:ext cx="9817100" cy="1101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CNTT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con người sử dụng để khám phá tri thức mới, kết nối cá nhân với thế giới, hỗ trợ họ trong học tập và lao động.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9CE8075-6CA4-F4CF-93D0-11A14934B303}"/>
              </a:ext>
            </a:extLst>
          </p:cNvPr>
          <p:cNvSpPr/>
          <p:nvPr/>
        </p:nvSpPr>
        <p:spPr>
          <a:xfrm>
            <a:off x="1984375" y="3249613"/>
            <a:ext cx="9656763" cy="11699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 nghệ thông tin giúp con người dễ dàng chuyển giao và tiếp cận thông tin.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3E6FC1F-0047-4851-5659-CE1D3ABF8A08}"/>
              </a:ext>
            </a:extLst>
          </p:cNvPr>
          <p:cNvSpPr/>
          <p:nvPr/>
        </p:nvSpPr>
        <p:spPr>
          <a:xfrm>
            <a:off x="2011363" y="4435475"/>
            <a:ext cx="9656762" cy="100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nay, mọi người có thể bổ sung sự hiểu biết của mình về bất kì lĩnh vực nào, ở mọi nơi và vào mọi lúc bằng cách sử dụng </a:t>
            </a:r>
            <a:r>
              <a:rPr kumimoji="0" lang="vi-V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Internet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pt-BR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4FC3BFF-4B64-CFDE-9887-F31027053154}"/>
              </a:ext>
            </a:extLst>
          </p:cNvPr>
          <p:cNvSpPr/>
          <p:nvPr/>
        </p:nvSpPr>
        <p:spPr>
          <a:xfrm>
            <a:off x="2074863" y="5535613"/>
            <a:ext cx="8042275" cy="11699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 nghệ thông tin không có tác động tiêu cực đến sức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khoẻ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thể chất của con người.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0" descr="flowers0c">
            <a:extLst>
              <a:ext uri="{FF2B5EF4-FFF2-40B4-BE49-F238E27FC236}">
                <a16:creationId xmlns:a16="http://schemas.microsoft.com/office/drawing/2014/main" id="{54026105-69BF-E2AB-14C7-D7E189FB3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35613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5FCA5F-7CE5-C31B-9B50-0B9ACDCE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5638800"/>
            <a:ext cx="15240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>
            <a:extLst>
              <a:ext uri="{FF2B5EF4-FFF2-40B4-BE49-F238E27FC236}">
                <a16:creationId xmlns:a16="http://schemas.microsoft.com/office/drawing/2014/main" id="{36994CB7-F998-9826-A49C-DF05163E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00" y="357188"/>
            <a:ext cx="565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9919D74-FF33-542D-0F1A-71F151DC8375}"/>
              </a:ext>
            </a:extLst>
          </p:cNvPr>
          <p:cNvSpPr/>
          <p:nvPr/>
        </p:nvSpPr>
        <p:spPr>
          <a:xfrm>
            <a:off x="1984375" y="1035050"/>
            <a:ext cx="9593263" cy="64611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 biểu nào sau đây sai?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EBC79D-0733-378E-D257-3478A1DED560}"/>
              </a:ext>
            </a:extLst>
          </p:cNvPr>
          <p:cNvSpPr/>
          <p:nvPr/>
        </p:nvSpPr>
        <p:spPr>
          <a:xfrm>
            <a:off x="1928813" y="2438400"/>
            <a:ext cx="9817100" cy="625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 nghiệp.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FB7FB19-38F9-B0CA-8A62-B279B71D8913}"/>
              </a:ext>
            </a:extLst>
          </p:cNvPr>
          <p:cNvSpPr/>
          <p:nvPr/>
        </p:nvSpPr>
        <p:spPr>
          <a:xfrm>
            <a:off x="1984375" y="3522663"/>
            <a:ext cx="9656763" cy="623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 thông.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17F61EB-CAAA-A4FD-30BA-993ED2A8E553}"/>
              </a:ext>
            </a:extLst>
          </p:cNvPr>
          <p:cNvSpPr/>
          <p:nvPr/>
        </p:nvSpPr>
        <p:spPr>
          <a:xfrm>
            <a:off x="2011363" y="4622800"/>
            <a:ext cx="9656762" cy="625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 dựng.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7144A9-AA07-963C-44E9-717BBAA2277B}"/>
              </a:ext>
            </a:extLst>
          </p:cNvPr>
          <p:cNvSpPr/>
          <p:nvPr/>
        </p:nvSpPr>
        <p:spPr>
          <a:xfrm>
            <a:off x="2074863" y="5808663"/>
            <a:ext cx="8042275" cy="623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trí.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0" descr="flowers0c">
            <a:extLst>
              <a:ext uri="{FF2B5EF4-FFF2-40B4-BE49-F238E27FC236}">
                <a16:creationId xmlns:a16="http://schemas.microsoft.com/office/drawing/2014/main" id="{A760D492-4BB8-6B72-AC62-D8C5BC9C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1238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7D7E41C-B1B3-48FA-7826-037E7FA4E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5638800"/>
            <a:ext cx="15240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8">
            <a:extLst>
              <a:ext uri="{FF2B5EF4-FFF2-40B4-BE49-F238E27FC236}">
                <a16:creationId xmlns:a16="http://schemas.microsoft.com/office/drawing/2014/main" id="{E4614A9B-3975-C5FD-001A-66CCA6A82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00" y="357188"/>
            <a:ext cx="565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57C6D10-148C-2FD9-2267-F57602A664A9}"/>
              </a:ext>
            </a:extLst>
          </p:cNvPr>
          <p:cNvSpPr/>
          <p:nvPr/>
        </p:nvSpPr>
        <p:spPr>
          <a:xfrm>
            <a:off x="1984375" y="762000"/>
            <a:ext cx="9593263" cy="119221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Robot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lắp ráp là thiết bị có gắn bộ xử lí được sử dụng trong lĩnh vực nào?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D165A7C-0C9E-EF17-A13D-C7859DC2A91F}"/>
              </a:ext>
            </a:extLst>
          </p:cNvPr>
          <p:cNvSpPr/>
          <p:nvPr/>
        </p:nvSpPr>
        <p:spPr>
          <a:xfrm>
            <a:off x="1928813" y="2438400"/>
            <a:ext cx="9817100" cy="625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nối toàn cầu với tốc độ cao.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350ECBA-34A0-5894-E48B-9B8314DE4C42}"/>
              </a:ext>
            </a:extLst>
          </p:cNvPr>
          <p:cNvSpPr/>
          <p:nvPr/>
        </p:nvSpPr>
        <p:spPr>
          <a:xfrm>
            <a:off x="1984375" y="3522663"/>
            <a:ext cx="9656763" cy="623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 trữ dữ liệu với dung lượng lớn.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D946BBB-3149-EAFA-DFCA-D0E524622572}"/>
              </a:ext>
            </a:extLst>
          </p:cNvPr>
          <p:cNvSpPr/>
          <p:nvPr/>
        </p:nvSpPr>
        <p:spPr>
          <a:xfrm>
            <a:off x="2011363" y="4622800"/>
            <a:ext cx="9656762" cy="625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thụ văn học.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B11AF0-E2F6-19A3-7BA8-5AAECD747D65}"/>
              </a:ext>
            </a:extLst>
          </p:cNvPr>
          <p:cNvSpPr/>
          <p:nvPr/>
        </p:nvSpPr>
        <p:spPr>
          <a:xfrm>
            <a:off x="2074863" y="5808663"/>
            <a:ext cx="8042275" cy="623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toán nhanh.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0" descr="flowers0c">
            <a:extLst>
              <a:ext uri="{FF2B5EF4-FFF2-40B4-BE49-F238E27FC236}">
                <a16:creationId xmlns:a16="http://schemas.microsoft.com/office/drawing/2014/main" id="{2DD51E99-F853-C2CD-B1DC-55DC9F195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65638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64F851C9-853A-E850-174D-7CAD4D63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5638800"/>
            <a:ext cx="15240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>
            <a:extLst>
              <a:ext uri="{FF2B5EF4-FFF2-40B4-BE49-F238E27FC236}">
                <a16:creationId xmlns:a16="http://schemas.microsoft.com/office/drawing/2014/main" id="{EB2913B3-240C-1CBE-8FAC-F6B3DE144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00" y="357188"/>
            <a:ext cx="565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2EA804A-D77C-E13B-7683-1B528C5E1F6B}"/>
              </a:ext>
            </a:extLst>
          </p:cNvPr>
          <p:cNvSpPr/>
          <p:nvPr/>
        </p:nvSpPr>
        <p:spPr>
          <a:xfrm>
            <a:off x="1984375" y="1035050"/>
            <a:ext cx="9593263" cy="64611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 tính không có khả năng nào sau đây?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6579F2-BBFC-29F5-27BD-57D3494C19DC}"/>
              </a:ext>
            </a:extLst>
          </p:cNvPr>
          <p:cNvSpPr/>
          <p:nvPr/>
        </p:nvSpPr>
        <p:spPr>
          <a:xfrm>
            <a:off x="1928813" y="2438400"/>
            <a:ext cx="9817100" cy="625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 thông.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125A65A-5ED1-7E79-E8D3-78FE747A67B3}"/>
              </a:ext>
            </a:extLst>
          </p:cNvPr>
          <p:cNvSpPr/>
          <p:nvPr/>
        </p:nvSpPr>
        <p:spPr>
          <a:xfrm>
            <a:off x="1984375" y="3522663"/>
            <a:ext cx="9656763" cy="623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học.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86FC980-4468-A586-61AC-C2CF8C8E0E62}"/>
              </a:ext>
            </a:extLst>
          </p:cNvPr>
          <p:cNvSpPr/>
          <p:nvPr/>
        </p:nvSpPr>
        <p:spPr>
          <a:xfrm>
            <a:off x="2011363" y="4622800"/>
            <a:ext cx="9656762" cy="625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 nghiệp.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D64FAB-2EBD-CAA7-1D9D-3A0FEAE1DA8A}"/>
              </a:ext>
            </a:extLst>
          </p:cNvPr>
          <p:cNvSpPr/>
          <p:nvPr/>
        </p:nvSpPr>
        <p:spPr>
          <a:xfrm>
            <a:off x="2074863" y="5808663"/>
            <a:ext cx="8042275" cy="623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 nghiệp.</a:t>
            </a:r>
          </a:p>
        </p:txBody>
      </p:sp>
      <p:pic>
        <p:nvPicPr>
          <p:cNvPr id="7" name="Picture 10" descr="flowers0c">
            <a:extLst>
              <a:ext uri="{FF2B5EF4-FFF2-40B4-BE49-F238E27FC236}">
                <a16:creationId xmlns:a16="http://schemas.microsoft.com/office/drawing/2014/main" id="{7BFCEB16-A5EB-3454-2139-500868C63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65638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F38CECD-76E0-E125-6F5D-77EF77C0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5638800"/>
            <a:ext cx="15240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>
            <a:extLst>
              <a:ext uri="{FF2B5EF4-FFF2-40B4-BE49-F238E27FC236}">
                <a16:creationId xmlns:a16="http://schemas.microsoft.com/office/drawing/2014/main" id="{A9CD92AA-BDC7-98CD-8385-667C7A41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00" y="357188"/>
            <a:ext cx="565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5102CF-5A9E-F1DF-0FD6-CA69FB10A670}"/>
              </a:ext>
            </a:extLst>
          </p:cNvPr>
          <p:cNvSpPr/>
          <p:nvPr/>
        </p:nvSpPr>
        <p:spPr>
          <a:xfrm>
            <a:off x="1984375" y="490538"/>
            <a:ext cx="9593263" cy="17367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 bị bay không người lái để gieo hạt giống, phun thuốc trừ sâu,… là thiết bị có gắn bộ xử lí được sử dụng trong lĩnh vực nào?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49285D-6D3C-1B7B-762F-C803C77C355D}"/>
              </a:ext>
            </a:extLst>
          </p:cNvPr>
          <p:cNvSpPr/>
          <p:nvPr/>
        </p:nvSpPr>
        <p:spPr>
          <a:xfrm>
            <a:off x="1928813" y="2379663"/>
            <a:ext cx="9817100" cy="623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 ra thông tin sai lệch và tin tức giả mạo.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71283B-F58F-A7CE-E19B-33C76954BF16}"/>
              </a:ext>
            </a:extLst>
          </p:cNvPr>
          <p:cNvSpPr/>
          <p:nvPr/>
        </p:nvSpPr>
        <p:spPr>
          <a:xfrm>
            <a:off x="1984375" y="3522663"/>
            <a:ext cx="9656763" cy="623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 thải từ những sản phẩm công nghệ lỗi thời.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7FC67F-F493-627F-583C-23653F084754}"/>
              </a:ext>
            </a:extLst>
          </p:cNvPr>
          <p:cNvSpPr/>
          <p:nvPr/>
        </p:nvSpPr>
        <p:spPr>
          <a:xfrm>
            <a:off x="2011363" y="4622800"/>
            <a:ext cx="9656762" cy="625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 nguy cơ thất nghiệp.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0E6FE17-29E3-A6F1-E51C-692C980695CE}"/>
              </a:ext>
            </a:extLst>
          </p:cNvPr>
          <p:cNvSpPr/>
          <p:nvPr/>
        </p:nvSpPr>
        <p:spPr>
          <a:xfrm>
            <a:off x="2074863" y="5842000"/>
            <a:ext cx="9656762" cy="557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Bạo lực mạng.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0" descr="flowers0c">
            <a:extLst>
              <a:ext uri="{FF2B5EF4-FFF2-40B4-BE49-F238E27FC236}">
                <a16:creationId xmlns:a16="http://schemas.microsoft.com/office/drawing/2014/main" id="{9463DA92-836F-8962-B92C-2B486FEA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63913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8">
            <a:extLst>
              <a:ext uri="{FF2B5EF4-FFF2-40B4-BE49-F238E27FC236}">
                <a16:creationId xmlns:a16="http://schemas.microsoft.com/office/drawing/2014/main" id="{FBBF8CCB-4114-0246-DABE-75B1F8C2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00" y="357188"/>
            <a:ext cx="565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23C4166-F815-DE53-94AE-6B1DAACB8721}"/>
              </a:ext>
            </a:extLst>
          </p:cNvPr>
          <p:cNvSpPr/>
          <p:nvPr/>
        </p:nvSpPr>
        <p:spPr>
          <a:xfrm>
            <a:off x="1984375" y="762000"/>
            <a:ext cx="9593263" cy="119221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just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 nghệ thông tin tác động tiêu cực đến môi trường như thế nào?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7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356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 Unicode MS</vt:lpstr>
      <vt:lpstr>Arial</vt:lpstr>
      <vt:lpstr>Calibri</vt:lpstr>
      <vt:lpstr>Calibri Light</vt:lpstr>
      <vt:lpstr>Open Sans</vt:lpstr>
      <vt:lpstr>Tahoma</vt:lpstr>
      <vt:lpstr>Times New Roman</vt:lpstr>
      <vt:lpstr>Wingdings</vt:lpstr>
      <vt:lpstr>Office Theme</vt:lpstr>
      <vt:lpstr>27_MAU</vt:lpstr>
      <vt:lpstr>13_Custom Design</vt:lpstr>
      <vt:lpstr>3_Custom Design</vt:lpstr>
      <vt:lpstr>4_Default Design</vt:lpstr>
      <vt:lpstr>4_Custom Design</vt:lpstr>
      <vt:lpstr>TIẾT 2. BÀI 1:  THẾ GIỚI KỸ THUẬT SỐ (Tiếp)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2. BÀI 1:  THẾ GIỚI KỸ THUẬT SỐ (Tiếp)</dc:title>
  <dc:creator>VnTeach.Com</dc:creator>
  <cp:keywords>VnTeach.Com</cp:keywords>
  <cp:lastModifiedBy>MAY02</cp:lastModifiedBy>
  <cp:revision>3</cp:revision>
  <dcterms:created xsi:type="dcterms:W3CDTF">2023-06-05T12:10:35Z</dcterms:created>
  <dcterms:modified xsi:type="dcterms:W3CDTF">2025-09-11T20:51:20Z</dcterms:modified>
</cp:coreProperties>
</file>