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8"/>
  </p:notesMasterIdLst>
  <p:sldIdLst>
    <p:sldId id="3141" r:id="rId2"/>
    <p:sldId id="3123" r:id="rId3"/>
    <p:sldId id="309" r:id="rId4"/>
    <p:sldId id="3139" r:id="rId5"/>
    <p:sldId id="258" r:id="rId6"/>
    <p:sldId id="3134" r:id="rId7"/>
    <p:sldId id="3124" r:id="rId8"/>
    <p:sldId id="3125" r:id="rId9"/>
    <p:sldId id="3119" r:id="rId10"/>
    <p:sldId id="278" r:id="rId11"/>
    <p:sldId id="319" r:id="rId12"/>
    <p:sldId id="320" r:id="rId13"/>
    <p:sldId id="321" r:id="rId14"/>
    <p:sldId id="322" r:id="rId15"/>
    <p:sldId id="323" r:id="rId16"/>
    <p:sldId id="3126" r:id="rId17"/>
    <p:sldId id="324" r:id="rId18"/>
    <p:sldId id="325" r:id="rId19"/>
    <p:sldId id="326" r:id="rId20"/>
    <p:sldId id="3128" r:id="rId21"/>
    <p:sldId id="3129" r:id="rId22"/>
    <p:sldId id="3137" r:id="rId23"/>
    <p:sldId id="3130" r:id="rId24"/>
    <p:sldId id="3131" r:id="rId25"/>
    <p:sldId id="3132" r:id="rId26"/>
    <p:sldId id="280" r:id="rId27"/>
  </p:sldIdLst>
  <p:sldSz cx="12192000" cy="6858000"/>
  <p:notesSz cx="6735763" cy="98694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0677C"/>
    <a:srgbClr val="FF3399"/>
    <a:srgbClr val="0998D7"/>
    <a:srgbClr val="F18105"/>
    <a:srgbClr val="FCBB75"/>
    <a:srgbClr val="0C6D39"/>
    <a:srgbClr val="ED3376"/>
    <a:srgbClr val="00918A"/>
    <a:srgbClr val="C2E2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7" autoAdjust="0"/>
    <p:restoredTop sz="94660"/>
  </p:normalViewPr>
  <p:slideViewPr>
    <p:cSldViewPr snapToGrid="0">
      <p:cViewPr varScale="1">
        <p:scale>
          <a:sx n="63" d="100"/>
          <a:sy n="63" d="100"/>
        </p:scale>
        <p:origin x="688"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1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5373" y="0"/>
            <a:ext cx="2918831" cy="495188"/>
          </a:xfrm>
          <a:prstGeom prst="rect">
            <a:avLst/>
          </a:prstGeom>
        </p:spPr>
        <p:txBody>
          <a:bodyPr vert="horz" lIns="91440" tIns="45720" rIns="91440" bIns="45720" rtlCol="0"/>
          <a:lstStyle>
            <a:lvl1pPr algn="r">
              <a:defRPr sz="1200"/>
            </a:lvl1pPr>
          </a:lstStyle>
          <a:p>
            <a:fld id="{ADD21363-4EE3-49AE-BA04-164DB83892F6}" type="datetimeFigureOut">
              <a:rPr lang="en-GB" smtClean="0"/>
              <a:t>02/10/2025</a:t>
            </a:fld>
            <a:endParaRPr lang="en-GB"/>
          </a:p>
        </p:txBody>
      </p:sp>
      <p:sp>
        <p:nvSpPr>
          <p:cNvPr id="4" name="Slide Image Placeholder 3"/>
          <p:cNvSpPr>
            <a:spLocks noGrp="1" noRot="1" noChangeAspect="1"/>
          </p:cNvSpPr>
          <p:nvPr>
            <p:ph type="sldImg" idx="2"/>
          </p:nvPr>
        </p:nvSpPr>
        <p:spPr>
          <a:xfrm>
            <a:off x="407988" y="1233488"/>
            <a:ext cx="5919787" cy="3330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3577" y="4749691"/>
            <a:ext cx="5388610" cy="388611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4301"/>
            <a:ext cx="2918831" cy="4951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15373" y="9374301"/>
            <a:ext cx="2918831" cy="4951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11d4f3bf491_3_0:notes"/>
          <p:cNvSpPr>
            <a:spLocks noGrp="1" noRot="1" noChangeAspect="1"/>
          </p:cNvSpPr>
          <p:nvPr>
            <p:ph type="sldImg" idx="2"/>
          </p:nvPr>
        </p:nvSpPr>
        <p:spPr>
          <a:xfrm>
            <a:off x="77788" y="739775"/>
            <a:ext cx="6580187"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1d4f3bf491_3_0:notes"/>
          <p:cNvSpPr txBox="1">
            <a:spLocks noGrp="1"/>
          </p:cNvSpPr>
          <p:nvPr>
            <p:ph type="body" idx="1"/>
          </p:nvPr>
        </p:nvSpPr>
        <p:spPr>
          <a:xfrm>
            <a:off x="673577" y="4688007"/>
            <a:ext cx="5388610" cy="444127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1331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11d4f3bf491_3_0:notes"/>
          <p:cNvSpPr>
            <a:spLocks noGrp="1" noRot="1" noChangeAspect="1"/>
          </p:cNvSpPr>
          <p:nvPr>
            <p:ph type="sldImg" idx="2"/>
          </p:nvPr>
        </p:nvSpPr>
        <p:spPr>
          <a:xfrm>
            <a:off x="77788" y="739775"/>
            <a:ext cx="6580187"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1d4f3bf491_3_0:notes"/>
          <p:cNvSpPr txBox="1">
            <a:spLocks noGrp="1"/>
          </p:cNvSpPr>
          <p:nvPr>
            <p:ph type="body" idx="1"/>
          </p:nvPr>
        </p:nvSpPr>
        <p:spPr>
          <a:xfrm>
            <a:off x="673577" y="4688007"/>
            <a:ext cx="5388610" cy="444127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330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11d4f3bf491_3_0:notes"/>
          <p:cNvSpPr>
            <a:spLocks noGrp="1" noRot="1" noChangeAspect="1"/>
          </p:cNvSpPr>
          <p:nvPr>
            <p:ph type="sldImg" idx="2"/>
          </p:nvPr>
        </p:nvSpPr>
        <p:spPr>
          <a:xfrm>
            <a:off x="77788" y="739775"/>
            <a:ext cx="6580187"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1d4f3bf491_3_0:notes"/>
          <p:cNvSpPr txBox="1">
            <a:spLocks noGrp="1"/>
          </p:cNvSpPr>
          <p:nvPr>
            <p:ph type="body" idx="1"/>
          </p:nvPr>
        </p:nvSpPr>
        <p:spPr>
          <a:xfrm>
            <a:off x="673577" y="4688007"/>
            <a:ext cx="5388610" cy="444127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6962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11d4f3bf491_3_0:notes"/>
          <p:cNvSpPr>
            <a:spLocks noGrp="1" noRot="1" noChangeAspect="1"/>
          </p:cNvSpPr>
          <p:nvPr>
            <p:ph type="sldImg" idx="2"/>
          </p:nvPr>
        </p:nvSpPr>
        <p:spPr>
          <a:xfrm>
            <a:off x="77788" y="739775"/>
            <a:ext cx="6580187"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1d4f3bf491_3_0:notes"/>
          <p:cNvSpPr txBox="1">
            <a:spLocks noGrp="1"/>
          </p:cNvSpPr>
          <p:nvPr>
            <p:ph type="body" idx="1"/>
          </p:nvPr>
        </p:nvSpPr>
        <p:spPr>
          <a:xfrm>
            <a:off x="673577" y="4688007"/>
            <a:ext cx="5388610" cy="444127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4979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11d4f3bf491_3_0:notes"/>
          <p:cNvSpPr>
            <a:spLocks noGrp="1" noRot="1" noChangeAspect="1"/>
          </p:cNvSpPr>
          <p:nvPr>
            <p:ph type="sldImg" idx="2"/>
          </p:nvPr>
        </p:nvSpPr>
        <p:spPr>
          <a:xfrm>
            <a:off x="77788" y="739775"/>
            <a:ext cx="6580187"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1d4f3bf491_3_0:notes"/>
          <p:cNvSpPr txBox="1">
            <a:spLocks noGrp="1"/>
          </p:cNvSpPr>
          <p:nvPr>
            <p:ph type="body" idx="1"/>
          </p:nvPr>
        </p:nvSpPr>
        <p:spPr>
          <a:xfrm>
            <a:off x="673577" y="4688007"/>
            <a:ext cx="5388610" cy="444127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5642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f09f6a330b_0_508:notes"/>
          <p:cNvSpPr>
            <a:spLocks noGrp="1" noRot="1" noChangeAspect="1"/>
          </p:cNvSpPr>
          <p:nvPr>
            <p:ph type="sldImg" idx="2"/>
          </p:nvPr>
        </p:nvSpPr>
        <p:spPr>
          <a:xfrm>
            <a:off x="77788" y="739775"/>
            <a:ext cx="6580187"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f09f6a330b_0_508:notes"/>
          <p:cNvSpPr txBox="1">
            <a:spLocks noGrp="1"/>
          </p:cNvSpPr>
          <p:nvPr>
            <p:ph type="body" idx="1"/>
          </p:nvPr>
        </p:nvSpPr>
        <p:spPr>
          <a:xfrm>
            <a:off x="673577" y="4688007"/>
            <a:ext cx="5388610" cy="444127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Google Shape;1364;g11d3c097be0_8_1182:notes"/>
          <p:cNvSpPr>
            <a:spLocks noGrp="1" noRot="1" noChangeAspect="1"/>
          </p:cNvSpPr>
          <p:nvPr>
            <p:ph type="sldImg" idx="2"/>
          </p:nvPr>
        </p:nvSpPr>
        <p:spPr>
          <a:xfrm>
            <a:off x="77788" y="739775"/>
            <a:ext cx="6580187"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5" name="Google Shape;1365;g11d3c097be0_8_1182:notes"/>
          <p:cNvSpPr txBox="1">
            <a:spLocks noGrp="1"/>
          </p:cNvSpPr>
          <p:nvPr>
            <p:ph type="body" idx="1"/>
          </p:nvPr>
        </p:nvSpPr>
        <p:spPr>
          <a:xfrm>
            <a:off x="673577" y="4688007"/>
            <a:ext cx="5388610" cy="444127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Google Shape;1364;g11d3c097be0_8_1182:notes"/>
          <p:cNvSpPr>
            <a:spLocks noGrp="1" noRot="1" noChangeAspect="1"/>
          </p:cNvSpPr>
          <p:nvPr>
            <p:ph type="sldImg" idx="2"/>
          </p:nvPr>
        </p:nvSpPr>
        <p:spPr>
          <a:xfrm>
            <a:off x="77788" y="739775"/>
            <a:ext cx="6580187"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5" name="Google Shape;1365;g11d3c097be0_8_1182:notes"/>
          <p:cNvSpPr txBox="1">
            <a:spLocks noGrp="1"/>
          </p:cNvSpPr>
          <p:nvPr>
            <p:ph type="body" idx="1"/>
          </p:nvPr>
        </p:nvSpPr>
        <p:spPr>
          <a:xfrm>
            <a:off x="673577" y="4688007"/>
            <a:ext cx="5388610" cy="444127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4277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Google Shape;1364;g11d3c097be0_8_1182:notes"/>
          <p:cNvSpPr>
            <a:spLocks noGrp="1" noRot="1" noChangeAspect="1"/>
          </p:cNvSpPr>
          <p:nvPr>
            <p:ph type="sldImg" idx="2"/>
          </p:nvPr>
        </p:nvSpPr>
        <p:spPr>
          <a:xfrm>
            <a:off x="77788" y="739775"/>
            <a:ext cx="6580187"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5" name="Google Shape;1365;g11d3c097be0_8_1182:notes"/>
          <p:cNvSpPr txBox="1">
            <a:spLocks noGrp="1"/>
          </p:cNvSpPr>
          <p:nvPr>
            <p:ph type="body" idx="1"/>
          </p:nvPr>
        </p:nvSpPr>
        <p:spPr>
          <a:xfrm>
            <a:off x="673577" y="4688007"/>
            <a:ext cx="5388610" cy="444127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9412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11d4f3bf491_3_0:notes"/>
          <p:cNvSpPr>
            <a:spLocks noGrp="1" noRot="1" noChangeAspect="1"/>
          </p:cNvSpPr>
          <p:nvPr>
            <p:ph type="sldImg" idx="2"/>
          </p:nvPr>
        </p:nvSpPr>
        <p:spPr>
          <a:xfrm>
            <a:off x="77788" y="739775"/>
            <a:ext cx="6580187"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1d4f3bf491_3_0:notes"/>
          <p:cNvSpPr txBox="1">
            <a:spLocks noGrp="1"/>
          </p:cNvSpPr>
          <p:nvPr>
            <p:ph type="body" idx="1"/>
          </p:nvPr>
        </p:nvSpPr>
        <p:spPr>
          <a:xfrm>
            <a:off x="673577" y="4688007"/>
            <a:ext cx="5388610" cy="444127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839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11d4f3bf491_3_0:notes"/>
          <p:cNvSpPr>
            <a:spLocks noGrp="1" noRot="1" noChangeAspect="1"/>
          </p:cNvSpPr>
          <p:nvPr>
            <p:ph type="sldImg" idx="2"/>
          </p:nvPr>
        </p:nvSpPr>
        <p:spPr>
          <a:xfrm>
            <a:off x="77788" y="739775"/>
            <a:ext cx="6580187"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1d4f3bf491_3_0:notes"/>
          <p:cNvSpPr txBox="1">
            <a:spLocks noGrp="1"/>
          </p:cNvSpPr>
          <p:nvPr>
            <p:ph type="body" idx="1"/>
          </p:nvPr>
        </p:nvSpPr>
        <p:spPr>
          <a:xfrm>
            <a:off x="673577" y="4688007"/>
            <a:ext cx="5388610" cy="444127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8208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11d4f3bf491_3_0:notes"/>
          <p:cNvSpPr>
            <a:spLocks noGrp="1" noRot="1" noChangeAspect="1"/>
          </p:cNvSpPr>
          <p:nvPr>
            <p:ph type="sldImg" idx="2"/>
          </p:nvPr>
        </p:nvSpPr>
        <p:spPr>
          <a:xfrm>
            <a:off x="77788" y="739775"/>
            <a:ext cx="6580187"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1d4f3bf491_3_0:notes"/>
          <p:cNvSpPr txBox="1">
            <a:spLocks noGrp="1"/>
          </p:cNvSpPr>
          <p:nvPr>
            <p:ph type="body" idx="1"/>
          </p:nvPr>
        </p:nvSpPr>
        <p:spPr>
          <a:xfrm>
            <a:off x="673577" y="4688007"/>
            <a:ext cx="5388610" cy="444127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2306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02/10/2025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231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2147494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a:extLst>
              <a:ext uri="{FF2B5EF4-FFF2-40B4-BE49-F238E27FC236}">
                <a16:creationId xmlns:a16="http://schemas.microsoft.com/office/drawing/2014/main" id="{98C32674-8B0B-4A16-BA70-6C2CD890B228}"/>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379467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8A9C3291-6F02-4968-972D-98E51A2621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pic>
        <p:nvPicPr>
          <p:cNvPr id="7" name="Picture 6">
            <a:extLst>
              <a:ext uri="{FF2B5EF4-FFF2-40B4-BE49-F238E27FC236}">
                <a16:creationId xmlns:a16="http://schemas.microsoft.com/office/drawing/2014/main" id="{2C754DA5-A8B1-47C6-91BC-8EE486452E58}"/>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30557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9" name="Picture 8" descr="A picture containing toy, vector graphics, doll&#10;&#10;Description automatically generated">
            <a:extLst>
              <a:ext uri="{FF2B5EF4-FFF2-40B4-BE49-F238E27FC236}">
                <a16:creationId xmlns:a16="http://schemas.microsoft.com/office/drawing/2014/main" id="{9177DC3B-5747-449F-8020-0C394E86E2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a:extLst>
              <a:ext uri="{FF2B5EF4-FFF2-40B4-BE49-F238E27FC236}">
                <a16:creationId xmlns:a16="http://schemas.microsoft.com/office/drawing/2014/main" id="{0D3D1195-218E-4222-A5DA-70726D4831D9}"/>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711787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grpSp>
        <p:nvGrpSpPr>
          <p:cNvPr id="6" name="Group 5">
            <a:extLst>
              <a:ext uri="{FF2B5EF4-FFF2-40B4-BE49-F238E27FC236}">
                <a16:creationId xmlns:a16="http://schemas.microsoft.com/office/drawing/2014/main" id="{2C18A811-DE77-4C32-9E2D-64F132EA7AF0}"/>
              </a:ext>
            </a:extLst>
          </p:cNvPr>
          <p:cNvGrpSpPr/>
          <p:nvPr userDrawn="1"/>
        </p:nvGrpSpPr>
        <p:grpSpPr>
          <a:xfrm>
            <a:off x="135255" y="15198"/>
            <a:ext cx="11894186" cy="6825343"/>
            <a:chOff x="217756" y="65357"/>
            <a:chExt cx="11993313" cy="6473286"/>
          </a:xfrm>
          <a:noFill/>
        </p:grpSpPr>
        <p:sp>
          <p:nvSpPr>
            <p:cNvPr id="7" name="Rectangle: Rounded Corners 6">
              <a:extLst>
                <a:ext uri="{FF2B5EF4-FFF2-40B4-BE49-F238E27FC236}">
                  <a16:creationId xmlns:a16="http://schemas.microsoft.com/office/drawing/2014/main" id="{9CB2999E-0BA1-4C89-A59F-8A54F4BE306E}"/>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8B57871C-7653-40D9-881B-8AD5E6D85701}"/>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D411FB22-5166-4936-BC07-4E607039B275}"/>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7E4A763F-F403-4B7C-80F8-8C9FFF0BCBD8}"/>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a:extLst>
                <a:ext uri="{FF2B5EF4-FFF2-40B4-BE49-F238E27FC236}">
                  <a16:creationId xmlns:a16="http://schemas.microsoft.com/office/drawing/2014/main" id="{A230B091-3795-4736-B507-FB3D584C99B5}"/>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a:extLst>
                <a:ext uri="{FF2B5EF4-FFF2-40B4-BE49-F238E27FC236}">
                  <a16:creationId xmlns:a16="http://schemas.microsoft.com/office/drawing/2014/main" id="{155B6E81-4FFA-414A-A5D4-38B9D77F9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E2CA32BB-4998-4F83-9EBB-E2B72CA98F3D}"/>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a:extLst>
                <a:ext uri="{FF2B5EF4-FFF2-40B4-BE49-F238E27FC236}">
                  <a16:creationId xmlns:a16="http://schemas.microsoft.com/office/drawing/2014/main" id="{B2F78BA3-2706-4830-800A-6821A19AC792}"/>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a:extLst>
                <a:ext uri="{FF2B5EF4-FFF2-40B4-BE49-F238E27FC236}">
                  <a16:creationId xmlns:a16="http://schemas.microsoft.com/office/drawing/2014/main" id="{1638BB94-6CDF-4792-B0E7-56C600D94BD2}"/>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7" name="Picture 16">
            <a:extLst>
              <a:ext uri="{FF2B5EF4-FFF2-40B4-BE49-F238E27FC236}">
                <a16:creationId xmlns:a16="http://schemas.microsoft.com/office/drawing/2014/main" id="{EE173351-2319-4C54-A582-6CAD67FEC188}"/>
              </a:ext>
            </a:extLst>
          </p:cNvPr>
          <p:cNvPicPr>
            <a:picLocks noChangeAspect="1"/>
          </p:cNvPicPr>
          <p:nvPr userDrawn="1"/>
        </p:nvPicPr>
        <p:blipFill>
          <a:blip r:embed="rId4"/>
          <a:stretch>
            <a:fillRect/>
          </a:stretch>
        </p:blipFill>
        <p:spPr>
          <a:xfrm>
            <a:off x="10644478" y="657318"/>
            <a:ext cx="932605" cy="823316"/>
          </a:xfrm>
          <a:prstGeom prst="rect">
            <a:avLst/>
          </a:prstGeom>
        </p:spPr>
      </p:pic>
      <p:pic>
        <p:nvPicPr>
          <p:cNvPr id="18" name="Picture 17">
            <a:extLst>
              <a:ext uri="{FF2B5EF4-FFF2-40B4-BE49-F238E27FC236}">
                <a16:creationId xmlns:a16="http://schemas.microsoft.com/office/drawing/2014/main" id="{CA8D1C36-56A8-43C3-B713-18F36105BA39}"/>
              </a:ext>
            </a:extLst>
          </p:cNvPr>
          <p:cNvPicPr>
            <a:picLocks noChangeAspect="1"/>
          </p:cNvPicPr>
          <p:nvPr userDrawn="1"/>
        </p:nvPicPr>
        <p:blipFill>
          <a:blip r:embed="rId5"/>
          <a:stretch>
            <a:fillRect/>
          </a:stretch>
        </p:blipFill>
        <p:spPr>
          <a:xfrm rot="20806844">
            <a:off x="693828" y="5450610"/>
            <a:ext cx="1111380" cy="1090410"/>
          </a:xfrm>
          <a:prstGeom prst="rect">
            <a:avLst/>
          </a:prstGeom>
        </p:spPr>
      </p:pic>
    </p:spTree>
    <p:extLst>
      <p:ext uri="{BB962C8B-B14F-4D97-AF65-F5344CB8AC3E}">
        <p14:creationId xmlns:p14="http://schemas.microsoft.com/office/powerpoint/2010/main" val="2754741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19"/>
        <p:cNvGrpSpPr/>
        <p:nvPr/>
      </p:nvGrpSpPr>
      <p:grpSpPr>
        <a:xfrm>
          <a:off x="0" y="0"/>
          <a:ext cx="0" cy="0"/>
          <a:chOff x="0" y="0"/>
          <a:chExt cx="0" cy="0"/>
        </a:xfrm>
      </p:grpSpPr>
      <p:sp>
        <p:nvSpPr>
          <p:cNvPr id="220" name="Google Shape;220;p17"/>
          <p:cNvSpPr txBox="1">
            <a:spLocks noGrp="1"/>
          </p:cNvSpPr>
          <p:nvPr>
            <p:ph type="title"/>
          </p:nvPr>
        </p:nvSpPr>
        <p:spPr>
          <a:xfrm>
            <a:off x="4272700" y="2564000"/>
            <a:ext cx="3646800" cy="86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21" name="Google Shape;221;p17"/>
          <p:cNvSpPr txBox="1">
            <a:spLocks noGrp="1"/>
          </p:cNvSpPr>
          <p:nvPr>
            <p:ph type="subTitle" idx="1"/>
          </p:nvPr>
        </p:nvSpPr>
        <p:spPr>
          <a:xfrm>
            <a:off x="4272533" y="3397367"/>
            <a:ext cx="3646800" cy="11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0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22" name="Google Shape;222;p17"/>
          <p:cNvSpPr/>
          <p:nvPr/>
        </p:nvSpPr>
        <p:spPr>
          <a:xfrm flipH="1">
            <a:off x="131" y="363785"/>
            <a:ext cx="6161552" cy="6494367"/>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17"/>
          <p:cNvSpPr/>
          <p:nvPr/>
        </p:nvSpPr>
        <p:spPr>
          <a:xfrm rot="10800000" flipH="1">
            <a:off x="8424894" y="-3"/>
            <a:ext cx="3767207" cy="3970531"/>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78911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6"/>
        <p:cNvGrpSpPr/>
        <p:nvPr/>
      </p:nvGrpSpPr>
      <p:grpSpPr>
        <a:xfrm>
          <a:off x="0" y="0"/>
          <a:ext cx="0" cy="0"/>
          <a:chOff x="0" y="0"/>
          <a:chExt cx="0" cy="0"/>
        </a:xfrm>
      </p:grpSpPr>
      <p:grpSp>
        <p:nvGrpSpPr>
          <p:cNvPr id="27" name="Google Shape;27;p4"/>
          <p:cNvGrpSpPr/>
          <p:nvPr/>
        </p:nvGrpSpPr>
        <p:grpSpPr>
          <a:xfrm>
            <a:off x="211600" y="172000"/>
            <a:ext cx="11768800" cy="6514000"/>
            <a:chOff x="158700" y="129000"/>
            <a:chExt cx="8826600" cy="4885500"/>
          </a:xfrm>
        </p:grpSpPr>
        <p:sp>
          <p:nvSpPr>
            <p:cNvPr id="28" name="Google Shape;28;p4"/>
            <p:cNvSpPr/>
            <p:nvPr/>
          </p:nvSpPr>
          <p:spPr>
            <a:xfrm>
              <a:off x="158700" y="129000"/>
              <a:ext cx="8826600" cy="4885500"/>
            </a:xfrm>
            <a:prstGeom prst="roundRect">
              <a:avLst>
                <a:gd name="adj" fmla="val 4754"/>
              </a:avLst>
            </a:prstGeom>
            <a:solidFill>
              <a:schemeClr val="accent4"/>
            </a:solidFill>
            <a:ln>
              <a:noFill/>
            </a:ln>
            <a:effectLst>
              <a:outerShdw dist="66675" dir="252000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260450" y="228525"/>
              <a:ext cx="8623200" cy="4686600"/>
            </a:xfrm>
            <a:prstGeom prst="roundRect">
              <a:avLst>
                <a:gd name="adj" fmla="val 3132"/>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51033"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4"/>
          <p:cNvSpPr txBox="1">
            <a:spLocks noGrp="1"/>
          </p:cNvSpPr>
          <p:nvPr>
            <p:ph type="body" idx="1"/>
          </p:nvPr>
        </p:nvSpPr>
        <p:spPr>
          <a:xfrm>
            <a:off x="951033" y="1460167"/>
            <a:ext cx="10290000" cy="4631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SzPts val="1200"/>
              <a:buAutoNum type="arabicPeriod"/>
              <a:defRPr sz="1533"/>
            </a:lvl1pPr>
            <a:lvl2pPr marL="1219170" lvl="1" indent="-406390">
              <a:spcBef>
                <a:spcPts val="0"/>
              </a:spcBef>
              <a:spcAft>
                <a:spcPts val="0"/>
              </a:spcAft>
              <a:buClr>
                <a:srgbClr val="434343"/>
              </a:buClr>
              <a:buSzPts val="1200"/>
              <a:buFont typeface="Roboto Condensed Light"/>
              <a:buAutoNum type="alphaLcPeriod"/>
              <a:defRPr sz="1600"/>
            </a:lvl2pPr>
            <a:lvl3pPr marL="1828754" lvl="2" indent="-406390">
              <a:spcBef>
                <a:spcPts val="0"/>
              </a:spcBef>
              <a:spcAft>
                <a:spcPts val="0"/>
              </a:spcAft>
              <a:buClr>
                <a:srgbClr val="434343"/>
              </a:buClr>
              <a:buSzPts val="1200"/>
              <a:buFont typeface="Roboto Condensed Light"/>
              <a:buAutoNum type="romanLcPeriod"/>
              <a:defRPr sz="1600"/>
            </a:lvl3pPr>
            <a:lvl4pPr marL="2438339" lvl="3" indent="-406390">
              <a:spcBef>
                <a:spcPts val="0"/>
              </a:spcBef>
              <a:spcAft>
                <a:spcPts val="0"/>
              </a:spcAft>
              <a:buClr>
                <a:srgbClr val="434343"/>
              </a:buClr>
              <a:buSzPts val="1200"/>
              <a:buFont typeface="Roboto Condensed Light"/>
              <a:buAutoNum type="arabicPeriod"/>
              <a:defRPr sz="1600"/>
            </a:lvl4pPr>
            <a:lvl5pPr marL="3047924" lvl="4" indent="-406390">
              <a:spcBef>
                <a:spcPts val="0"/>
              </a:spcBef>
              <a:spcAft>
                <a:spcPts val="0"/>
              </a:spcAft>
              <a:buClr>
                <a:srgbClr val="434343"/>
              </a:buClr>
              <a:buSzPts val="1200"/>
              <a:buFont typeface="Roboto Condensed Light"/>
              <a:buAutoNum type="alphaLcPeriod"/>
              <a:defRPr sz="1600"/>
            </a:lvl5pPr>
            <a:lvl6pPr marL="3657509" lvl="5" indent="-406390">
              <a:spcBef>
                <a:spcPts val="0"/>
              </a:spcBef>
              <a:spcAft>
                <a:spcPts val="0"/>
              </a:spcAft>
              <a:buClr>
                <a:srgbClr val="434343"/>
              </a:buClr>
              <a:buSzPts val="1200"/>
              <a:buFont typeface="Roboto Condensed Light"/>
              <a:buAutoNum type="romanLcPeriod"/>
              <a:defRPr sz="1600"/>
            </a:lvl6pPr>
            <a:lvl7pPr marL="4267093" lvl="6" indent="-406390">
              <a:spcBef>
                <a:spcPts val="0"/>
              </a:spcBef>
              <a:spcAft>
                <a:spcPts val="0"/>
              </a:spcAft>
              <a:buClr>
                <a:srgbClr val="434343"/>
              </a:buClr>
              <a:buSzPts val="1200"/>
              <a:buFont typeface="Roboto Condensed Light"/>
              <a:buAutoNum type="arabicPeriod"/>
              <a:defRPr sz="1600"/>
            </a:lvl7pPr>
            <a:lvl8pPr marL="4876678" lvl="7" indent="-406390">
              <a:spcBef>
                <a:spcPts val="0"/>
              </a:spcBef>
              <a:spcAft>
                <a:spcPts val="0"/>
              </a:spcAft>
              <a:buClr>
                <a:srgbClr val="434343"/>
              </a:buClr>
              <a:buSzPts val="1200"/>
              <a:buFont typeface="Roboto Condensed Light"/>
              <a:buAutoNum type="alphaLcPeriod"/>
              <a:defRPr sz="1600"/>
            </a:lvl8pPr>
            <a:lvl9pPr marL="5486263" lvl="8" indent="-406390">
              <a:spcBef>
                <a:spcPts val="0"/>
              </a:spcBef>
              <a:spcAft>
                <a:spcPts val="0"/>
              </a:spcAft>
              <a:buClr>
                <a:srgbClr val="434343"/>
              </a:buClr>
              <a:buSzPts val="1200"/>
              <a:buFont typeface="Roboto Condensed Light"/>
              <a:buAutoNum type="romanLcPeriod"/>
              <a:defRPr sz="1600"/>
            </a:lvl9pPr>
          </a:lstStyle>
          <a:p>
            <a:endParaRPr/>
          </a:p>
        </p:txBody>
      </p:sp>
    </p:spTree>
    <p:extLst>
      <p:ext uri="{BB962C8B-B14F-4D97-AF65-F5344CB8AC3E}">
        <p14:creationId xmlns:p14="http://schemas.microsoft.com/office/powerpoint/2010/main" val="3504856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3"/>
        <p:cNvGrpSpPr/>
        <p:nvPr/>
      </p:nvGrpSpPr>
      <p:grpSpPr>
        <a:xfrm>
          <a:off x="0" y="0"/>
          <a:ext cx="0" cy="0"/>
          <a:chOff x="0" y="0"/>
          <a:chExt cx="0" cy="0"/>
        </a:xfrm>
      </p:grpSpPr>
      <p:sp>
        <p:nvSpPr>
          <p:cNvPr id="124" name="Google Shape;124;p13"/>
          <p:cNvSpPr txBox="1">
            <a:spLocks noGrp="1"/>
          </p:cNvSpPr>
          <p:nvPr>
            <p:ph type="title"/>
          </p:nvPr>
        </p:nvSpPr>
        <p:spPr>
          <a:xfrm>
            <a:off x="951033" y="593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5" name="Google Shape;125;p13"/>
          <p:cNvSpPr txBox="1">
            <a:spLocks noGrp="1"/>
          </p:cNvSpPr>
          <p:nvPr>
            <p:ph type="title" idx="2" hasCustomPrompt="1"/>
          </p:nvPr>
        </p:nvSpPr>
        <p:spPr>
          <a:xfrm>
            <a:off x="1228319" y="2584420"/>
            <a:ext cx="1160000" cy="634800"/>
          </a:xfrm>
          <a:prstGeom prst="rect">
            <a:avLst/>
          </a:prstGeom>
        </p:spPr>
        <p:txBody>
          <a:bodyPr spcFirstLastPara="1" wrap="square" lIns="91425" tIns="91425" rIns="91425" bIns="91425" anchor="ctr" anchorCtr="0">
            <a:noAutofit/>
          </a:bodyPr>
          <a:lstStyle>
            <a:lvl1pPr lvl="0" algn="ctr" rtl="0">
              <a:spcBef>
                <a:spcPts val="1333"/>
              </a:spcBef>
              <a:spcAft>
                <a:spcPts val="0"/>
              </a:spcAft>
              <a:buClr>
                <a:schemeClr val="accent6"/>
              </a:buClr>
              <a:buSzPts val="2400"/>
              <a:buNone/>
              <a:defRPr sz="4000"/>
            </a:lvl1pPr>
            <a:lvl2pPr lvl="1" algn="ctr" rtl="0">
              <a:spcBef>
                <a:spcPts val="0"/>
              </a:spcBef>
              <a:spcAft>
                <a:spcPts val="0"/>
              </a:spcAft>
              <a:buClr>
                <a:schemeClr val="accent6"/>
              </a:buClr>
              <a:buSzPts val="2400"/>
              <a:buNone/>
              <a:defRPr sz="3200">
                <a:solidFill>
                  <a:schemeClr val="accent6"/>
                </a:solidFill>
              </a:defRPr>
            </a:lvl2pPr>
            <a:lvl3pPr lvl="2" algn="ctr" rtl="0">
              <a:spcBef>
                <a:spcPts val="0"/>
              </a:spcBef>
              <a:spcAft>
                <a:spcPts val="0"/>
              </a:spcAft>
              <a:buClr>
                <a:schemeClr val="accent6"/>
              </a:buClr>
              <a:buSzPts val="2400"/>
              <a:buNone/>
              <a:defRPr sz="3200">
                <a:solidFill>
                  <a:schemeClr val="accent6"/>
                </a:solidFill>
              </a:defRPr>
            </a:lvl3pPr>
            <a:lvl4pPr lvl="3" algn="ctr" rtl="0">
              <a:spcBef>
                <a:spcPts val="0"/>
              </a:spcBef>
              <a:spcAft>
                <a:spcPts val="0"/>
              </a:spcAft>
              <a:buClr>
                <a:schemeClr val="accent6"/>
              </a:buClr>
              <a:buSzPts val="2400"/>
              <a:buNone/>
              <a:defRPr sz="3200">
                <a:solidFill>
                  <a:schemeClr val="accent6"/>
                </a:solidFill>
              </a:defRPr>
            </a:lvl4pPr>
            <a:lvl5pPr lvl="4" algn="ctr" rtl="0">
              <a:spcBef>
                <a:spcPts val="0"/>
              </a:spcBef>
              <a:spcAft>
                <a:spcPts val="0"/>
              </a:spcAft>
              <a:buClr>
                <a:schemeClr val="accent6"/>
              </a:buClr>
              <a:buSzPts val="2400"/>
              <a:buNone/>
              <a:defRPr sz="3200">
                <a:solidFill>
                  <a:schemeClr val="accent6"/>
                </a:solidFill>
              </a:defRPr>
            </a:lvl5pPr>
            <a:lvl6pPr lvl="5" algn="ctr" rtl="0">
              <a:spcBef>
                <a:spcPts val="0"/>
              </a:spcBef>
              <a:spcAft>
                <a:spcPts val="0"/>
              </a:spcAft>
              <a:buClr>
                <a:schemeClr val="accent6"/>
              </a:buClr>
              <a:buSzPts val="2400"/>
              <a:buNone/>
              <a:defRPr sz="3200">
                <a:solidFill>
                  <a:schemeClr val="accent6"/>
                </a:solidFill>
              </a:defRPr>
            </a:lvl6pPr>
            <a:lvl7pPr lvl="6" algn="ctr" rtl="0">
              <a:spcBef>
                <a:spcPts val="0"/>
              </a:spcBef>
              <a:spcAft>
                <a:spcPts val="0"/>
              </a:spcAft>
              <a:buClr>
                <a:schemeClr val="accent6"/>
              </a:buClr>
              <a:buSzPts val="2400"/>
              <a:buNone/>
              <a:defRPr sz="3200">
                <a:solidFill>
                  <a:schemeClr val="accent6"/>
                </a:solidFill>
              </a:defRPr>
            </a:lvl7pPr>
            <a:lvl8pPr lvl="7" algn="ctr" rtl="0">
              <a:spcBef>
                <a:spcPts val="0"/>
              </a:spcBef>
              <a:spcAft>
                <a:spcPts val="0"/>
              </a:spcAft>
              <a:buClr>
                <a:schemeClr val="accent6"/>
              </a:buClr>
              <a:buSzPts val="2400"/>
              <a:buNone/>
              <a:defRPr sz="3200">
                <a:solidFill>
                  <a:schemeClr val="accent6"/>
                </a:solidFill>
              </a:defRPr>
            </a:lvl8pPr>
            <a:lvl9pPr lvl="8" algn="ctr" rtl="0">
              <a:spcBef>
                <a:spcPts val="0"/>
              </a:spcBef>
              <a:spcAft>
                <a:spcPts val="0"/>
              </a:spcAft>
              <a:buClr>
                <a:schemeClr val="accent6"/>
              </a:buClr>
              <a:buSzPts val="2400"/>
              <a:buNone/>
              <a:defRPr sz="3200">
                <a:solidFill>
                  <a:schemeClr val="accent6"/>
                </a:solidFill>
              </a:defRPr>
            </a:lvl9pPr>
          </a:lstStyle>
          <a:p>
            <a:r>
              <a:t>xx%</a:t>
            </a:r>
          </a:p>
        </p:txBody>
      </p:sp>
      <p:sp>
        <p:nvSpPr>
          <p:cNvPr id="126" name="Google Shape;126;p13"/>
          <p:cNvSpPr txBox="1">
            <a:spLocks noGrp="1"/>
          </p:cNvSpPr>
          <p:nvPr>
            <p:ph type="subTitle" idx="1"/>
          </p:nvPr>
        </p:nvSpPr>
        <p:spPr>
          <a:xfrm>
            <a:off x="2508943" y="2801139"/>
            <a:ext cx="3413600" cy="8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b="1"/>
            </a:lvl2pPr>
            <a:lvl3pPr lvl="2" rtl="0">
              <a:lnSpc>
                <a:spcPct val="100000"/>
              </a:lnSpc>
              <a:spcBef>
                <a:spcPts val="0"/>
              </a:spcBef>
              <a:spcAft>
                <a:spcPts val="0"/>
              </a:spcAft>
              <a:buNone/>
              <a:defRPr sz="2000" b="1"/>
            </a:lvl3pPr>
            <a:lvl4pPr lvl="3" rtl="0">
              <a:lnSpc>
                <a:spcPct val="100000"/>
              </a:lnSpc>
              <a:spcBef>
                <a:spcPts val="0"/>
              </a:spcBef>
              <a:spcAft>
                <a:spcPts val="0"/>
              </a:spcAft>
              <a:buNone/>
              <a:defRPr sz="2000" b="1"/>
            </a:lvl4pPr>
            <a:lvl5pPr lvl="4" rtl="0">
              <a:lnSpc>
                <a:spcPct val="100000"/>
              </a:lnSpc>
              <a:spcBef>
                <a:spcPts val="0"/>
              </a:spcBef>
              <a:spcAft>
                <a:spcPts val="0"/>
              </a:spcAft>
              <a:buNone/>
              <a:defRPr sz="2000" b="1"/>
            </a:lvl5pPr>
            <a:lvl6pPr lvl="5" rtl="0">
              <a:lnSpc>
                <a:spcPct val="100000"/>
              </a:lnSpc>
              <a:spcBef>
                <a:spcPts val="0"/>
              </a:spcBef>
              <a:spcAft>
                <a:spcPts val="0"/>
              </a:spcAft>
              <a:buNone/>
              <a:defRPr sz="2000" b="1"/>
            </a:lvl6pPr>
            <a:lvl7pPr lvl="6" rtl="0">
              <a:lnSpc>
                <a:spcPct val="100000"/>
              </a:lnSpc>
              <a:spcBef>
                <a:spcPts val="0"/>
              </a:spcBef>
              <a:spcAft>
                <a:spcPts val="0"/>
              </a:spcAft>
              <a:buNone/>
              <a:defRPr sz="2000" b="1"/>
            </a:lvl7pPr>
            <a:lvl8pPr lvl="7" rtl="0">
              <a:lnSpc>
                <a:spcPct val="100000"/>
              </a:lnSpc>
              <a:spcBef>
                <a:spcPts val="0"/>
              </a:spcBef>
              <a:spcAft>
                <a:spcPts val="0"/>
              </a:spcAft>
              <a:buNone/>
              <a:defRPr sz="2000" b="1"/>
            </a:lvl8pPr>
            <a:lvl9pPr lvl="8" rtl="0">
              <a:lnSpc>
                <a:spcPct val="100000"/>
              </a:lnSpc>
              <a:spcBef>
                <a:spcPts val="0"/>
              </a:spcBef>
              <a:spcAft>
                <a:spcPts val="0"/>
              </a:spcAft>
              <a:buNone/>
              <a:defRPr sz="2000" b="1"/>
            </a:lvl9pPr>
          </a:lstStyle>
          <a:p>
            <a:endParaRPr/>
          </a:p>
        </p:txBody>
      </p:sp>
      <p:sp>
        <p:nvSpPr>
          <p:cNvPr id="127" name="Google Shape;127;p13"/>
          <p:cNvSpPr txBox="1">
            <a:spLocks noGrp="1"/>
          </p:cNvSpPr>
          <p:nvPr>
            <p:ph type="title" idx="3" hasCustomPrompt="1"/>
          </p:nvPr>
        </p:nvSpPr>
        <p:spPr>
          <a:xfrm>
            <a:off x="6338333" y="2584420"/>
            <a:ext cx="1160000" cy="634800"/>
          </a:xfrm>
          <a:prstGeom prst="rect">
            <a:avLst/>
          </a:prstGeom>
        </p:spPr>
        <p:txBody>
          <a:bodyPr spcFirstLastPara="1" wrap="square" lIns="91425" tIns="91425" rIns="91425" bIns="91425" anchor="ctr" anchorCtr="0">
            <a:noAutofit/>
          </a:bodyPr>
          <a:lstStyle>
            <a:lvl1pPr lvl="0" algn="ctr" rtl="0">
              <a:spcBef>
                <a:spcPts val="1333"/>
              </a:spcBef>
              <a:spcAft>
                <a:spcPts val="0"/>
              </a:spcAft>
              <a:buClr>
                <a:schemeClr val="accent6"/>
              </a:buClr>
              <a:buSzPts val="2400"/>
              <a:buNone/>
              <a:defRPr sz="4000"/>
            </a:lvl1pPr>
            <a:lvl2pPr lvl="1" algn="ctr" rtl="0">
              <a:spcBef>
                <a:spcPts val="0"/>
              </a:spcBef>
              <a:spcAft>
                <a:spcPts val="0"/>
              </a:spcAft>
              <a:buClr>
                <a:schemeClr val="accent6"/>
              </a:buClr>
              <a:buSzPts val="2400"/>
              <a:buNone/>
              <a:defRPr sz="3200">
                <a:solidFill>
                  <a:schemeClr val="accent6"/>
                </a:solidFill>
              </a:defRPr>
            </a:lvl2pPr>
            <a:lvl3pPr lvl="2" algn="ctr" rtl="0">
              <a:spcBef>
                <a:spcPts val="0"/>
              </a:spcBef>
              <a:spcAft>
                <a:spcPts val="0"/>
              </a:spcAft>
              <a:buClr>
                <a:schemeClr val="accent6"/>
              </a:buClr>
              <a:buSzPts val="2400"/>
              <a:buNone/>
              <a:defRPr sz="3200">
                <a:solidFill>
                  <a:schemeClr val="accent6"/>
                </a:solidFill>
              </a:defRPr>
            </a:lvl3pPr>
            <a:lvl4pPr lvl="3" algn="ctr" rtl="0">
              <a:spcBef>
                <a:spcPts val="0"/>
              </a:spcBef>
              <a:spcAft>
                <a:spcPts val="0"/>
              </a:spcAft>
              <a:buClr>
                <a:schemeClr val="accent6"/>
              </a:buClr>
              <a:buSzPts val="2400"/>
              <a:buNone/>
              <a:defRPr sz="3200">
                <a:solidFill>
                  <a:schemeClr val="accent6"/>
                </a:solidFill>
              </a:defRPr>
            </a:lvl4pPr>
            <a:lvl5pPr lvl="4" algn="ctr" rtl="0">
              <a:spcBef>
                <a:spcPts val="0"/>
              </a:spcBef>
              <a:spcAft>
                <a:spcPts val="0"/>
              </a:spcAft>
              <a:buClr>
                <a:schemeClr val="accent6"/>
              </a:buClr>
              <a:buSzPts val="2400"/>
              <a:buNone/>
              <a:defRPr sz="3200">
                <a:solidFill>
                  <a:schemeClr val="accent6"/>
                </a:solidFill>
              </a:defRPr>
            </a:lvl5pPr>
            <a:lvl6pPr lvl="5" algn="ctr" rtl="0">
              <a:spcBef>
                <a:spcPts val="0"/>
              </a:spcBef>
              <a:spcAft>
                <a:spcPts val="0"/>
              </a:spcAft>
              <a:buClr>
                <a:schemeClr val="accent6"/>
              </a:buClr>
              <a:buSzPts val="2400"/>
              <a:buNone/>
              <a:defRPr sz="3200">
                <a:solidFill>
                  <a:schemeClr val="accent6"/>
                </a:solidFill>
              </a:defRPr>
            </a:lvl6pPr>
            <a:lvl7pPr lvl="6" algn="ctr" rtl="0">
              <a:spcBef>
                <a:spcPts val="0"/>
              </a:spcBef>
              <a:spcAft>
                <a:spcPts val="0"/>
              </a:spcAft>
              <a:buClr>
                <a:schemeClr val="accent6"/>
              </a:buClr>
              <a:buSzPts val="2400"/>
              <a:buNone/>
              <a:defRPr sz="3200">
                <a:solidFill>
                  <a:schemeClr val="accent6"/>
                </a:solidFill>
              </a:defRPr>
            </a:lvl7pPr>
            <a:lvl8pPr lvl="7" algn="ctr" rtl="0">
              <a:spcBef>
                <a:spcPts val="0"/>
              </a:spcBef>
              <a:spcAft>
                <a:spcPts val="0"/>
              </a:spcAft>
              <a:buClr>
                <a:schemeClr val="accent6"/>
              </a:buClr>
              <a:buSzPts val="2400"/>
              <a:buNone/>
              <a:defRPr sz="3200">
                <a:solidFill>
                  <a:schemeClr val="accent6"/>
                </a:solidFill>
              </a:defRPr>
            </a:lvl8pPr>
            <a:lvl9pPr lvl="8" algn="ctr" rtl="0">
              <a:spcBef>
                <a:spcPts val="0"/>
              </a:spcBef>
              <a:spcAft>
                <a:spcPts val="0"/>
              </a:spcAft>
              <a:buClr>
                <a:schemeClr val="accent6"/>
              </a:buClr>
              <a:buSzPts val="2400"/>
              <a:buNone/>
              <a:defRPr sz="3200">
                <a:solidFill>
                  <a:schemeClr val="accent6"/>
                </a:solidFill>
              </a:defRPr>
            </a:lvl9pPr>
          </a:lstStyle>
          <a:p>
            <a:r>
              <a:t>xx%</a:t>
            </a:r>
          </a:p>
        </p:txBody>
      </p:sp>
      <p:sp>
        <p:nvSpPr>
          <p:cNvPr id="128" name="Google Shape;128;p13"/>
          <p:cNvSpPr txBox="1">
            <a:spLocks noGrp="1"/>
          </p:cNvSpPr>
          <p:nvPr>
            <p:ph type="title" idx="4" hasCustomPrompt="1"/>
          </p:nvPr>
        </p:nvSpPr>
        <p:spPr>
          <a:xfrm>
            <a:off x="1228319" y="4622587"/>
            <a:ext cx="1160000" cy="625600"/>
          </a:xfrm>
          <a:prstGeom prst="rect">
            <a:avLst/>
          </a:prstGeom>
        </p:spPr>
        <p:txBody>
          <a:bodyPr spcFirstLastPara="1" wrap="square" lIns="91425" tIns="91425" rIns="91425" bIns="91425" anchor="ctr" anchorCtr="0">
            <a:noAutofit/>
          </a:bodyPr>
          <a:lstStyle>
            <a:lvl1pPr lvl="0" algn="ctr" rtl="0">
              <a:spcBef>
                <a:spcPts val="1333"/>
              </a:spcBef>
              <a:spcAft>
                <a:spcPts val="0"/>
              </a:spcAft>
              <a:buClr>
                <a:schemeClr val="accent6"/>
              </a:buClr>
              <a:buSzPts val="2400"/>
              <a:buNone/>
              <a:defRPr sz="4000"/>
            </a:lvl1pPr>
            <a:lvl2pPr lvl="1" algn="ctr" rtl="0">
              <a:spcBef>
                <a:spcPts val="0"/>
              </a:spcBef>
              <a:spcAft>
                <a:spcPts val="0"/>
              </a:spcAft>
              <a:buClr>
                <a:schemeClr val="accent6"/>
              </a:buClr>
              <a:buSzPts val="2400"/>
              <a:buNone/>
              <a:defRPr sz="3200">
                <a:solidFill>
                  <a:schemeClr val="accent6"/>
                </a:solidFill>
              </a:defRPr>
            </a:lvl2pPr>
            <a:lvl3pPr lvl="2" algn="ctr" rtl="0">
              <a:spcBef>
                <a:spcPts val="0"/>
              </a:spcBef>
              <a:spcAft>
                <a:spcPts val="0"/>
              </a:spcAft>
              <a:buClr>
                <a:schemeClr val="accent6"/>
              </a:buClr>
              <a:buSzPts val="2400"/>
              <a:buNone/>
              <a:defRPr sz="3200">
                <a:solidFill>
                  <a:schemeClr val="accent6"/>
                </a:solidFill>
              </a:defRPr>
            </a:lvl3pPr>
            <a:lvl4pPr lvl="3" algn="ctr" rtl="0">
              <a:spcBef>
                <a:spcPts val="0"/>
              </a:spcBef>
              <a:spcAft>
                <a:spcPts val="0"/>
              </a:spcAft>
              <a:buClr>
                <a:schemeClr val="accent6"/>
              </a:buClr>
              <a:buSzPts val="2400"/>
              <a:buNone/>
              <a:defRPr sz="3200">
                <a:solidFill>
                  <a:schemeClr val="accent6"/>
                </a:solidFill>
              </a:defRPr>
            </a:lvl4pPr>
            <a:lvl5pPr lvl="4" algn="ctr" rtl="0">
              <a:spcBef>
                <a:spcPts val="0"/>
              </a:spcBef>
              <a:spcAft>
                <a:spcPts val="0"/>
              </a:spcAft>
              <a:buClr>
                <a:schemeClr val="accent6"/>
              </a:buClr>
              <a:buSzPts val="2400"/>
              <a:buNone/>
              <a:defRPr sz="3200">
                <a:solidFill>
                  <a:schemeClr val="accent6"/>
                </a:solidFill>
              </a:defRPr>
            </a:lvl5pPr>
            <a:lvl6pPr lvl="5" algn="ctr" rtl="0">
              <a:spcBef>
                <a:spcPts val="0"/>
              </a:spcBef>
              <a:spcAft>
                <a:spcPts val="0"/>
              </a:spcAft>
              <a:buClr>
                <a:schemeClr val="accent6"/>
              </a:buClr>
              <a:buSzPts val="2400"/>
              <a:buNone/>
              <a:defRPr sz="3200">
                <a:solidFill>
                  <a:schemeClr val="accent6"/>
                </a:solidFill>
              </a:defRPr>
            </a:lvl6pPr>
            <a:lvl7pPr lvl="6" algn="ctr" rtl="0">
              <a:spcBef>
                <a:spcPts val="0"/>
              </a:spcBef>
              <a:spcAft>
                <a:spcPts val="0"/>
              </a:spcAft>
              <a:buClr>
                <a:schemeClr val="accent6"/>
              </a:buClr>
              <a:buSzPts val="2400"/>
              <a:buNone/>
              <a:defRPr sz="3200">
                <a:solidFill>
                  <a:schemeClr val="accent6"/>
                </a:solidFill>
              </a:defRPr>
            </a:lvl7pPr>
            <a:lvl8pPr lvl="7" algn="ctr" rtl="0">
              <a:spcBef>
                <a:spcPts val="0"/>
              </a:spcBef>
              <a:spcAft>
                <a:spcPts val="0"/>
              </a:spcAft>
              <a:buClr>
                <a:schemeClr val="accent6"/>
              </a:buClr>
              <a:buSzPts val="2400"/>
              <a:buNone/>
              <a:defRPr sz="3200">
                <a:solidFill>
                  <a:schemeClr val="accent6"/>
                </a:solidFill>
              </a:defRPr>
            </a:lvl8pPr>
            <a:lvl9pPr lvl="8" algn="ctr" rtl="0">
              <a:spcBef>
                <a:spcPts val="0"/>
              </a:spcBef>
              <a:spcAft>
                <a:spcPts val="0"/>
              </a:spcAft>
              <a:buClr>
                <a:schemeClr val="accent6"/>
              </a:buClr>
              <a:buSzPts val="2400"/>
              <a:buNone/>
              <a:defRPr sz="3200">
                <a:solidFill>
                  <a:schemeClr val="accent6"/>
                </a:solidFill>
              </a:defRPr>
            </a:lvl9pPr>
          </a:lstStyle>
          <a:p>
            <a:r>
              <a:t>xx%</a:t>
            </a:r>
          </a:p>
        </p:txBody>
      </p:sp>
      <p:sp>
        <p:nvSpPr>
          <p:cNvPr id="129" name="Google Shape;129;p13"/>
          <p:cNvSpPr txBox="1">
            <a:spLocks noGrp="1"/>
          </p:cNvSpPr>
          <p:nvPr>
            <p:ph type="title" idx="5" hasCustomPrompt="1"/>
          </p:nvPr>
        </p:nvSpPr>
        <p:spPr>
          <a:xfrm>
            <a:off x="6338333" y="4622587"/>
            <a:ext cx="1160000" cy="625600"/>
          </a:xfrm>
          <a:prstGeom prst="rect">
            <a:avLst/>
          </a:prstGeom>
        </p:spPr>
        <p:txBody>
          <a:bodyPr spcFirstLastPara="1" wrap="square" lIns="91425" tIns="91425" rIns="91425" bIns="91425" anchor="ctr" anchorCtr="0">
            <a:noAutofit/>
          </a:bodyPr>
          <a:lstStyle>
            <a:lvl1pPr lvl="0" algn="ctr" rtl="0">
              <a:spcBef>
                <a:spcPts val="1333"/>
              </a:spcBef>
              <a:spcAft>
                <a:spcPts val="0"/>
              </a:spcAft>
              <a:buClr>
                <a:schemeClr val="accent6"/>
              </a:buClr>
              <a:buSzPts val="2400"/>
              <a:buNone/>
              <a:defRPr sz="4000"/>
            </a:lvl1pPr>
            <a:lvl2pPr lvl="1" algn="ctr" rtl="0">
              <a:spcBef>
                <a:spcPts val="0"/>
              </a:spcBef>
              <a:spcAft>
                <a:spcPts val="0"/>
              </a:spcAft>
              <a:buClr>
                <a:schemeClr val="accent6"/>
              </a:buClr>
              <a:buSzPts val="2400"/>
              <a:buNone/>
              <a:defRPr sz="3200">
                <a:solidFill>
                  <a:schemeClr val="accent6"/>
                </a:solidFill>
              </a:defRPr>
            </a:lvl2pPr>
            <a:lvl3pPr lvl="2" algn="ctr" rtl="0">
              <a:spcBef>
                <a:spcPts val="0"/>
              </a:spcBef>
              <a:spcAft>
                <a:spcPts val="0"/>
              </a:spcAft>
              <a:buClr>
                <a:schemeClr val="accent6"/>
              </a:buClr>
              <a:buSzPts val="2400"/>
              <a:buNone/>
              <a:defRPr sz="3200">
                <a:solidFill>
                  <a:schemeClr val="accent6"/>
                </a:solidFill>
              </a:defRPr>
            </a:lvl3pPr>
            <a:lvl4pPr lvl="3" algn="ctr" rtl="0">
              <a:spcBef>
                <a:spcPts val="0"/>
              </a:spcBef>
              <a:spcAft>
                <a:spcPts val="0"/>
              </a:spcAft>
              <a:buClr>
                <a:schemeClr val="accent6"/>
              </a:buClr>
              <a:buSzPts val="2400"/>
              <a:buNone/>
              <a:defRPr sz="3200">
                <a:solidFill>
                  <a:schemeClr val="accent6"/>
                </a:solidFill>
              </a:defRPr>
            </a:lvl4pPr>
            <a:lvl5pPr lvl="4" algn="ctr" rtl="0">
              <a:spcBef>
                <a:spcPts val="0"/>
              </a:spcBef>
              <a:spcAft>
                <a:spcPts val="0"/>
              </a:spcAft>
              <a:buClr>
                <a:schemeClr val="accent6"/>
              </a:buClr>
              <a:buSzPts val="2400"/>
              <a:buNone/>
              <a:defRPr sz="3200">
                <a:solidFill>
                  <a:schemeClr val="accent6"/>
                </a:solidFill>
              </a:defRPr>
            </a:lvl5pPr>
            <a:lvl6pPr lvl="5" algn="ctr" rtl="0">
              <a:spcBef>
                <a:spcPts val="0"/>
              </a:spcBef>
              <a:spcAft>
                <a:spcPts val="0"/>
              </a:spcAft>
              <a:buClr>
                <a:schemeClr val="accent6"/>
              </a:buClr>
              <a:buSzPts val="2400"/>
              <a:buNone/>
              <a:defRPr sz="3200">
                <a:solidFill>
                  <a:schemeClr val="accent6"/>
                </a:solidFill>
              </a:defRPr>
            </a:lvl6pPr>
            <a:lvl7pPr lvl="6" algn="ctr" rtl="0">
              <a:spcBef>
                <a:spcPts val="0"/>
              </a:spcBef>
              <a:spcAft>
                <a:spcPts val="0"/>
              </a:spcAft>
              <a:buClr>
                <a:schemeClr val="accent6"/>
              </a:buClr>
              <a:buSzPts val="2400"/>
              <a:buNone/>
              <a:defRPr sz="3200">
                <a:solidFill>
                  <a:schemeClr val="accent6"/>
                </a:solidFill>
              </a:defRPr>
            </a:lvl7pPr>
            <a:lvl8pPr lvl="7" algn="ctr" rtl="0">
              <a:spcBef>
                <a:spcPts val="0"/>
              </a:spcBef>
              <a:spcAft>
                <a:spcPts val="0"/>
              </a:spcAft>
              <a:buClr>
                <a:schemeClr val="accent6"/>
              </a:buClr>
              <a:buSzPts val="2400"/>
              <a:buNone/>
              <a:defRPr sz="3200">
                <a:solidFill>
                  <a:schemeClr val="accent6"/>
                </a:solidFill>
              </a:defRPr>
            </a:lvl8pPr>
            <a:lvl9pPr lvl="8" algn="ctr" rtl="0">
              <a:spcBef>
                <a:spcPts val="0"/>
              </a:spcBef>
              <a:spcAft>
                <a:spcPts val="0"/>
              </a:spcAft>
              <a:buClr>
                <a:schemeClr val="accent6"/>
              </a:buClr>
              <a:buSzPts val="2400"/>
              <a:buNone/>
              <a:defRPr sz="3200">
                <a:solidFill>
                  <a:schemeClr val="accent6"/>
                </a:solidFill>
              </a:defRPr>
            </a:lvl9pPr>
          </a:lstStyle>
          <a:p>
            <a:r>
              <a:t>xx%</a:t>
            </a:r>
          </a:p>
        </p:txBody>
      </p:sp>
      <p:sp>
        <p:nvSpPr>
          <p:cNvPr id="130" name="Google Shape;130;p13"/>
          <p:cNvSpPr txBox="1">
            <a:spLocks noGrp="1"/>
          </p:cNvSpPr>
          <p:nvPr>
            <p:ph type="subTitle" idx="6"/>
          </p:nvPr>
        </p:nvSpPr>
        <p:spPr>
          <a:xfrm>
            <a:off x="7618933" y="2801132"/>
            <a:ext cx="3392800" cy="8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b="1"/>
            </a:lvl2pPr>
            <a:lvl3pPr lvl="2" rtl="0">
              <a:lnSpc>
                <a:spcPct val="100000"/>
              </a:lnSpc>
              <a:spcBef>
                <a:spcPts val="0"/>
              </a:spcBef>
              <a:spcAft>
                <a:spcPts val="0"/>
              </a:spcAft>
              <a:buNone/>
              <a:defRPr sz="2000" b="1"/>
            </a:lvl3pPr>
            <a:lvl4pPr lvl="3" rtl="0">
              <a:lnSpc>
                <a:spcPct val="100000"/>
              </a:lnSpc>
              <a:spcBef>
                <a:spcPts val="0"/>
              </a:spcBef>
              <a:spcAft>
                <a:spcPts val="0"/>
              </a:spcAft>
              <a:buNone/>
              <a:defRPr sz="2000" b="1"/>
            </a:lvl4pPr>
            <a:lvl5pPr lvl="4" rtl="0">
              <a:lnSpc>
                <a:spcPct val="100000"/>
              </a:lnSpc>
              <a:spcBef>
                <a:spcPts val="0"/>
              </a:spcBef>
              <a:spcAft>
                <a:spcPts val="0"/>
              </a:spcAft>
              <a:buNone/>
              <a:defRPr sz="2000" b="1"/>
            </a:lvl5pPr>
            <a:lvl6pPr lvl="5" rtl="0">
              <a:lnSpc>
                <a:spcPct val="100000"/>
              </a:lnSpc>
              <a:spcBef>
                <a:spcPts val="0"/>
              </a:spcBef>
              <a:spcAft>
                <a:spcPts val="0"/>
              </a:spcAft>
              <a:buNone/>
              <a:defRPr sz="2000" b="1"/>
            </a:lvl6pPr>
            <a:lvl7pPr lvl="6" rtl="0">
              <a:lnSpc>
                <a:spcPct val="100000"/>
              </a:lnSpc>
              <a:spcBef>
                <a:spcPts val="0"/>
              </a:spcBef>
              <a:spcAft>
                <a:spcPts val="0"/>
              </a:spcAft>
              <a:buNone/>
              <a:defRPr sz="2000" b="1"/>
            </a:lvl7pPr>
            <a:lvl8pPr lvl="7" rtl="0">
              <a:lnSpc>
                <a:spcPct val="100000"/>
              </a:lnSpc>
              <a:spcBef>
                <a:spcPts val="0"/>
              </a:spcBef>
              <a:spcAft>
                <a:spcPts val="0"/>
              </a:spcAft>
              <a:buNone/>
              <a:defRPr sz="2000" b="1"/>
            </a:lvl8pPr>
            <a:lvl9pPr lvl="8" rtl="0">
              <a:lnSpc>
                <a:spcPct val="100000"/>
              </a:lnSpc>
              <a:spcBef>
                <a:spcPts val="0"/>
              </a:spcBef>
              <a:spcAft>
                <a:spcPts val="0"/>
              </a:spcAft>
              <a:buNone/>
              <a:defRPr sz="2000" b="1"/>
            </a:lvl9pPr>
          </a:lstStyle>
          <a:p>
            <a:endParaRPr/>
          </a:p>
        </p:txBody>
      </p:sp>
      <p:sp>
        <p:nvSpPr>
          <p:cNvPr id="131" name="Google Shape;131;p13"/>
          <p:cNvSpPr txBox="1">
            <a:spLocks noGrp="1"/>
          </p:cNvSpPr>
          <p:nvPr>
            <p:ph type="subTitle" idx="7"/>
          </p:nvPr>
        </p:nvSpPr>
        <p:spPr>
          <a:xfrm>
            <a:off x="2508943" y="4814967"/>
            <a:ext cx="3410000" cy="8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b="1"/>
            </a:lvl2pPr>
            <a:lvl3pPr lvl="2" rtl="0">
              <a:lnSpc>
                <a:spcPct val="100000"/>
              </a:lnSpc>
              <a:spcBef>
                <a:spcPts val="0"/>
              </a:spcBef>
              <a:spcAft>
                <a:spcPts val="0"/>
              </a:spcAft>
              <a:buNone/>
              <a:defRPr sz="2000" b="1"/>
            </a:lvl3pPr>
            <a:lvl4pPr lvl="3" rtl="0">
              <a:lnSpc>
                <a:spcPct val="100000"/>
              </a:lnSpc>
              <a:spcBef>
                <a:spcPts val="0"/>
              </a:spcBef>
              <a:spcAft>
                <a:spcPts val="0"/>
              </a:spcAft>
              <a:buNone/>
              <a:defRPr sz="2000" b="1"/>
            </a:lvl4pPr>
            <a:lvl5pPr lvl="4" rtl="0">
              <a:lnSpc>
                <a:spcPct val="100000"/>
              </a:lnSpc>
              <a:spcBef>
                <a:spcPts val="0"/>
              </a:spcBef>
              <a:spcAft>
                <a:spcPts val="0"/>
              </a:spcAft>
              <a:buNone/>
              <a:defRPr sz="2000" b="1"/>
            </a:lvl5pPr>
            <a:lvl6pPr lvl="5" rtl="0">
              <a:lnSpc>
                <a:spcPct val="100000"/>
              </a:lnSpc>
              <a:spcBef>
                <a:spcPts val="0"/>
              </a:spcBef>
              <a:spcAft>
                <a:spcPts val="0"/>
              </a:spcAft>
              <a:buNone/>
              <a:defRPr sz="2000" b="1"/>
            </a:lvl6pPr>
            <a:lvl7pPr lvl="6" rtl="0">
              <a:lnSpc>
                <a:spcPct val="100000"/>
              </a:lnSpc>
              <a:spcBef>
                <a:spcPts val="0"/>
              </a:spcBef>
              <a:spcAft>
                <a:spcPts val="0"/>
              </a:spcAft>
              <a:buNone/>
              <a:defRPr sz="2000" b="1"/>
            </a:lvl7pPr>
            <a:lvl8pPr lvl="7" rtl="0">
              <a:lnSpc>
                <a:spcPct val="100000"/>
              </a:lnSpc>
              <a:spcBef>
                <a:spcPts val="0"/>
              </a:spcBef>
              <a:spcAft>
                <a:spcPts val="0"/>
              </a:spcAft>
              <a:buNone/>
              <a:defRPr sz="2000" b="1"/>
            </a:lvl8pPr>
            <a:lvl9pPr lvl="8" rtl="0">
              <a:lnSpc>
                <a:spcPct val="100000"/>
              </a:lnSpc>
              <a:spcBef>
                <a:spcPts val="0"/>
              </a:spcBef>
              <a:spcAft>
                <a:spcPts val="0"/>
              </a:spcAft>
              <a:buNone/>
              <a:defRPr sz="2000" b="1"/>
            </a:lvl9pPr>
          </a:lstStyle>
          <a:p>
            <a:endParaRPr/>
          </a:p>
        </p:txBody>
      </p:sp>
      <p:sp>
        <p:nvSpPr>
          <p:cNvPr id="132" name="Google Shape;132;p13"/>
          <p:cNvSpPr txBox="1">
            <a:spLocks noGrp="1"/>
          </p:cNvSpPr>
          <p:nvPr>
            <p:ph type="subTitle" idx="8"/>
          </p:nvPr>
        </p:nvSpPr>
        <p:spPr>
          <a:xfrm>
            <a:off x="7618933" y="4814967"/>
            <a:ext cx="3392800" cy="8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b="1"/>
            </a:lvl2pPr>
            <a:lvl3pPr lvl="2" rtl="0">
              <a:lnSpc>
                <a:spcPct val="100000"/>
              </a:lnSpc>
              <a:spcBef>
                <a:spcPts val="0"/>
              </a:spcBef>
              <a:spcAft>
                <a:spcPts val="0"/>
              </a:spcAft>
              <a:buNone/>
              <a:defRPr sz="2000" b="1"/>
            </a:lvl3pPr>
            <a:lvl4pPr lvl="3" rtl="0">
              <a:lnSpc>
                <a:spcPct val="100000"/>
              </a:lnSpc>
              <a:spcBef>
                <a:spcPts val="0"/>
              </a:spcBef>
              <a:spcAft>
                <a:spcPts val="0"/>
              </a:spcAft>
              <a:buNone/>
              <a:defRPr sz="2000" b="1"/>
            </a:lvl4pPr>
            <a:lvl5pPr lvl="4" rtl="0">
              <a:lnSpc>
                <a:spcPct val="100000"/>
              </a:lnSpc>
              <a:spcBef>
                <a:spcPts val="0"/>
              </a:spcBef>
              <a:spcAft>
                <a:spcPts val="0"/>
              </a:spcAft>
              <a:buNone/>
              <a:defRPr sz="2000" b="1"/>
            </a:lvl5pPr>
            <a:lvl6pPr lvl="5" rtl="0">
              <a:lnSpc>
                <a:spcPct val="100000"/>
              </a:lnSpc>
              <a:spcBef>
                <a:spcPts val="0"/>
              </a:spcBef>
              <a:spcAft>
                <a:spcPts val="0"/>
              </a:spcAft>
              <a:buNone/>
              <a:defRPr sz="2000" b="1"/>
            </a:lvl6pPr>
            <a:lvl7pPr lvl="6" rtl="0">
              <a:lnSpc>
                <a:spcPct val="100000"/>
              </a:lnSpc>
              <a:spcBef>
                <a:spcPts val="0"/>
              </a:spcBef>
              <a:spcAft>
                <a:spcPts val="0"/>
              </a:spcAft>
              <a:buNone/>
              <a:defRPr sz="2000" b="1"/>
            </a:lvl7pPr>
            <a:lvl8pPr lvl="7" rtl="0">
              <a:lnSpc>
                <a:spcPct val="100000"/>
              </a:lnSpc>
              <a:spcBef>
                <a:spcPts val="0"/>
              </a:spcBef>
              <a:spcAft>
                <a:spcPts val="0"/>
              </a:spcAft>
              <a:buNone/>
              <a:defRPr sz="2000" b="1"/>
            </a:lvl8pPr>
            <a:lvl9pPr lvl="8" rtl="0">
              <a:lnSpc>
                <a:spcPct val="100000"/>
              </a:lnSpc>
              <a:spcBef>
                <a:spcPts val="0"/>
              </a:spcBef>
              <a:spcAft>
                <a:spcPts val="0"/>
              </a:spcAft>
              <a:buNone/>
              <a:defRPr sz="2000" b="1"/>
            </a:lvl9pPr>
          </a:lstStyle>
          <a:p>
            <a:endParaRPr/>
          </a:p>
        </p:txBody>
      </p:sp>
      <p:sp>
        <p:nvSpPr>
          <p:cNvPr id="133" name="Google Shape;133;p13"/>
          <p:cNvSpPr txBox="1">
            <a:spLocks noGrp="1"/>
          </p:cNvSpPr>
          <p:nvPr>
            <p:ph type="title" idx="9"/>
          </p:nvPr>
        </p:nvSpPr>
        <p:spPr>
          <a:xfrm>
            <a:off x="2512657" y="2278133"/>
            <a:ext cx="34100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34" name="Google Shape;134;p13"/>
          <p:cNvSpPr txBox="1">
            <a:spLocks noGrp="1"/>
          </p:cNvSpPr>
          <p:nvPr>
            <p:ph type="title" idx="13"/>
          </p:nvPr>
        </p:nvSpPr>
        <p:spPr>
          <a:xfrm>
            <a:off x="7618943" y="2278133"/>
            <a:ext cx="34100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35" name="Google Shape;135;p13"/>
          <p:cNvSpPr txBox="1">
            <a:spLocks noGrp="1"/>
          </p:cNvSpPr>
          <p:nvPr>
            <p:ph type="title" idx="14"/>
          </p:nvPr>
        </p:nvSpPr>
        <p:spPr>
          <a:xfrm>
            <a:off x="2512655" y="4290000"/>
            <a:ext cx="34064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36" name="Google Shape;136;p13"/>
          <p:cNvSpPr txBox="1">
            <a:spLocks noGrp="1"/>
          </p:cNvSpPr>
          <p:nvPr>
            <p:ph type="title" idx="15"/>
          </p:nvPr>
        </p:nvSpPr>
        <p:spPr>
          <a:xfrm>
            <a:off x="7618943" y="4290000"/>
            <a:ext cx="34100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grpSp>
        <p:nvGrpSpPr>
          <p:cNvPr id="137" name="Google Shape;137;p13"/>
          <p:cNvGrpSpPr/>
          <p:nvPr/>
        </p:nvGrpSpPr>
        <p:grpSpPr>
          <a:xfrm>
            <a:off x="-466315" y="5810313"/>
            <a:ext cx="1694652" cy="1058545"/>
            <a:chOff x="-349737" y="4357734"/>
            <a:chExt cx="1270989" cy="793909"/>
          </a:xfrm>
        </p:grpSpPr>
        <p:sp>
          <p:nvSpPr>
            <p:cNvPr id="138" name="Google Shape;138;p13"/>
            <p:cNvSpPr/>
            <p:nvPr/>
          </p:nvSpPr>
          <p:spPr>
            <a:xfrm rot="10800000" flipH="1">
              <a:off x="-308999" y="4357734"/>
              <a:ext cx="1230250" cy="793909"/>
            </a:xfrm>
            <a:custGeom>
              <a:avLst/>
              <a:gdLst/>
              <a:ahLst/>
              <a:cxnLst/>
              <a:rect l="l" t="t" r="r" b="b"/>
              <a:pathLst>
                <a:path w="45447" h="29328" extrusionOk="0">
                  <a:moveTo>
                    <a:pt x="8752" y="0"/>
                  </a:moveTo>
                  <a:cubicBezTo>
                    <a:pt x="8323" y="536"/>
                    <a:pt x="7918" y="1084"/>
                    <a:pt x="7525" y="1631"/>
                  </a:cubicBezTo>
                  <a:cubicBezTo>
                    <a:pt x="5430" y="4525"/>
                    <a:pt x="3310" y="7465"/>
                    <a:pt x="1941" y="10763"/>
                  </a:cubicBezTo>
                  <a:cubicBezTo>
                    <a:pt x="572" y="14061"/>
                    <a:pt x="0" y="17824"/>
                    <a:pt x="1072" y="21241"/>
                  </a:cubicBezTo>
                  <a:cubicBezTo>
                    <a:pt x="2155" y="24634"/>
                    <a:pt x="4894" y="27468"/>
                    <a:pt x="8263" y="28635"/>
                  </a:cubicBezTo>
                  <a:cubicBezTo>
                    <a:pt x="9664" y="29121"/>
                    <a:pt x="11124" y="29327"/>
                    <a:pt x="12598" y="29327"/>
                  </a:cubicBezTo>
                  <a:cubicBezTo>
                    <a:pt x="14732" y="29327"/>
                    <a:pt x="16894" y="28895"/>
                    <a:pt x="18943" y="28254"/>
                  </a:cubicBezTo>
                  <a:cubicBezTo>
                    <a:pt x="25027" y="26349"/>
                    <a:pt x="30528" y="22634"/>
                    <a:pt x="34564" y="17693"/>
                  </a:cubicBezTo>
                  <a:cubicBezTo>
                    <a:pt x="37624" y="13942"/>
                    <a:pt x="39803" y="9585"/>
                    <a:pt x="42160" y="5382"/>
                  </a:cubicBezTo>
                  <a:cubicBezTo>
                    <a:pt x="43196" y="3548"/>
                    <a:pt x="44256" y="1727"/>
                    <a:pt x="45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13"/>
            <p:cNvSpPr/>
            <p:nvPr/>
          </p:nvSpPr>
          <p:spPr>
            <a:xfrm rot="10800000" flipH="1">
              <a:off x="-349737" y="4410300"/>
              <a:ext cx="1136175" cy="733200"/>
            </a:xfrm>
            <a:custGeom>
              <a:avLst/>
              <a:gdLst/>
              <a:ahLst/>
              <a:cxnLst/>
              <a:rect l="l" t="t" r="r" b="b"/>
              <a:pathLst>
                <a:path w="45447" h="29328" extrusionOk="0">
                  <a:moveTo>
                    <a:pt x="8752" y="0"/>
                  </a:moveTo>
                  <a:cubicBezTo>
                    <a:pt x="8323" y="536"/>
                    <a:pt x="7918" y="1084"/>
                    <a:pt x="7525" y="1631"/>
                  </a:cubicBezTo>
                  <a:cubicBezTo>
                    <a:pt x="5430" y="4525"/>
                    <a:pt x="3310" y="7465"/>
                    <a:pt x="1941" y="10763"/>
                  </a:cubicBezTo>
                  <a:cubicBezTo>
                    <a:pt x="572" y="14061"/>
                    <a:pt x="0" y="17824"/>
                    <a:pt x="1072" y="21241"/>
                  </a:cubicBezTo>
                  <a:cubicBezTo>
                    <a:pt x="2155" y="24634"/>
                    <a:pt x="4894" y="27468"/>
                    <a:pt x="8263" y="28635"/>
                  </a:cubicBezTo>
                  <a:cubicBezTo>
                    <a:pt x="9664" y="29121"/>
                    <a:pt x="11124" y="29327"/>
                    <a:pt x="12598" y="29327"/>
                  </a:cubicBezTo>
                  <a:cubicBezTo>
                    <a:pt x="14732" y="29327"/>
                    <a:pt x="16894" y="28895"/>
                    <a:pt x="18943" y="28254"/>
                  </a:cubicBezTo>
                  <a:cubicBezTo>
                    <a:pt x="25027" y="26349"/>
                    <a:pt x="30528" y="22634"/>
                    <a:pt x="34564" y="17693"/>
                  </a:cubicBezTo>
                  <a:cubicBezTo>
                    <a:pt x="37624" y="13942"/>
                    <a:pt x="39803" y="9585"/>
                    <a:pt x="42160" y="5382"/>
                  </a:cubicBezTo>
                  <a:cubicBezTo>
                    <a:pt x="43196" y="3548"/>
                    <a:pt x="44256" y="1727"/>
                    <a:pt x="45447" y="0"/>
                  </a:cubicBez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 name="Google Shape;140;p13"/>
          <p:cNvGrpSpPr/>
          <p:nvPr/>
        </p:nvGrpSpPr>
        <p:grpSpPr>
          <a:xfrm rot="-5400000">
            <a:off x="8557311" y="-66943"/>
            <a:ext cx="3561133" cy="3696156"/>
            <a:chOff x="4653747" y="483110"/>
            <a:chExt cx="4490333" cy="4660586"/>
          </a:xfrm>
        </p:grpSpPr>
        <p:sp>
          <p:nvSpPr>
            <p:cNvPr id="141" name="Google Shape;141;p13"/>
            <p:cNvSpPr/>
            <p:nvPr/>
          </p:nvSpPr>
          <p:spPr>
            <a:xfrm>
              <a:off x="4653747" y="483110"/>
              <a:ext cx="4490333" cy="4660586"/>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13"/>
            <p:cNvSpPr/>
            <p:nvPr/>
          </p:nvSpPr>
          <p:spPr>
            <a:xfrm>
              <a:off x="4905576" y="676300"/>
              <a:ext cx="4238388" cy="4467339"/>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 name="Google Shape;143;p13"/>
          <p:cNvGrpSpPr/>
          <p:nvPr/>
        </p:nvGrpSpPr>
        <p:grpSpPr>
          <a:xfrm>
            <a:off x="-802503" y="3547234"/>
            <a:ext cx="1675969" cy="1636269"/>
            <a:chOff x="2180272" y="-464800"/>
            <a:chExt cx="1256977" cy="1227202"/>
          </a:xfrm>
        </p:grpSpPr>
        <p:sp>
          <p:nvSpPr>
            <p:cNvPr id="144" name="Google Shape;144;p13"/>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13"/>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 name="Google Shape;146;p13"/>
          <p:cNvSpPr/>
          <p:nvPr/>
        </p:nvSpPr>
        <p:spPr>
          <a:xfrm>
            <a:off x="484051" y="1636105"/>
            <a:ext cx="466972" cy="522584"/>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13"/>
          <p:cNvSpPr/>
          <p:nvPr/>
        </p:nvSpPr>
        <p:spPr>
          <a:xfrm>
            <a:off x="5255618" y="5964955"/>
            <a:ext cx="466972" cy="522584"/>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81136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8" r:id="rId2"/>
    <p:sldLayoutId id="2147483759" r:id="rId3"/>
    <p:sldLayoutId id="2147483754" r:id="rId4"/>
    <p:sldLayoutId id="2147483757" r:id="rId5"/>
    <p:sldLayoutId id="2147483756" r:id="rId6"/>
    <p:sldLayoutId id="2147483760" r:id="rId7"/>
    <p:sldLayoutId id="2147483761" r:id="rId8"/>
    <p:sldLayoutId id="2147483762" r:id="rId9"/>
    <p:sldLayoutId id="2147483763"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30.png"/><Relationship Id="rId4" Type="http://schemas.openxmlformats.org/officeDocument/2006/relationships/image" Target="../media/image28.sv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8.sv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8.svg"/></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2.pn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70600B9-3D3C-4F35-B55B-D4EE87ED381F}"/>
              </a:ext>
            </a:extLst>
          </p:cNvPr>
          <p:cNvGrpSpPr/>
          <p:nvPr/>
        </p:nvGrpSpPr>
        <p:grpSpPr>
          <a:xfrm>
            <a:off x="882025" y="1089941"/>
            <a:ext cx="10190480" cy="1990674"/>
            <a:chOff x="1778000" y="1519412"/>
            <a:chExt cx="10190480" cy="1990674"/>
          </a:xfrm>
        </p:grpSpPr>
        <p:grpSp>
          <p:nvGrpSpPr>
            <p:cNvPr id="8" name="Group 7">
              <a:extLst>
                <a:ext uri="{FF2B5EF4-FFF2-40B4-BE49-F238E27FC236}">
                  <a16:creationId xmlns:a16="http://schemas.microsoft.com/office/drawing/2014/main" id="{0E84F1B7-72F7-4D57-B2AF-C01B5AEE5DBC}"/>
                </a:ext>
              </a:extLst>
            </p:cNvPr>
            <p:cNvGrpSpPr/>
            <p:nvPr/>
          </p:nvGrpSpPr>
          <p:grpSpPr>
            <a:xfrm>
              <a:off x="1778000" y="1519412"/>
              <a:ext cx="10190480" cy="1990674"/>
              <a:chOff x="1442720" y="3140126"/>
              <a:chExt cx="10190480" cy="1990674"/>
            </a:xfrm>
          </p:grpSpPr>
          <p:sp>
            <p:nvSpPr>
              <p:cNvPr id="6" name="Freeform: Shape 5">
                <a:extLst>
                  <a:ext uri="{FF2B5EF4-FFF2-40B4-BE49-F238E27FC236}">
                    <a16:creationId xmlns:a16="http://schemas.microsoft.com/office/drawing/2014/main" id="{43C6DB78-B927-4A90-AB8E-23FF44CE8959}"/>
                  </a:ext>
                </a:extLst>
              </p:cNvPr>
              <p:cNvSpPr/>
              <p:nvPr/>
            </p:nvSpPr>
            <p:spPr>
              <a:xfrm>
                <a:off x="1686560" y="3309963"/>
                <a:ext cx="994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1BB0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Speech Bubble: Rectangle with Corners Rounded 6">
                <a:extLst>
                  <a:ext uri="{FF2B5EF4-FFF2-40B4-BE49-F238E27FC236}">
                    <a16:creationId xmlns:a16="http://schemas.microsoft.com/office/drawing/2014/main" id="{902E86B7-7CA2-4FC5-8F44-27C987D77088}"/>
                  </a:ext>
                </a:extLst>
              </p:cNvPr>
              <p:cNvSpPr/>
              <p:nvPr/>
            </p:nvSpPr>
            <p:spPr>
              <a:xfrm>
                <a:off x="1442720" y="3140126"/>
                <a:ext cx="2042160" cy="1990674"/>
              </a:xfrm>
              <a:prstGeom prst="wedgeRoundRectCallout">
                <a:avLst>
                  <a:gd name="adj1" fmla="val 20461"/>
                  <a:gd name="adj2" fmla="val 65052"/>
                  <a:gd name="adj3" fmla="val 16667"/>
                </a:avLst>
              </a:prstGeom>
              <a:noFill/>
              <a:ln w="57150">
                <a:solidFill>
                  <a:srgbClr val="ED3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C5E2E939-6AA2-4CD2-A5D0-D37A46E6ECB1}"/>
                </a:ext>
              </a:extLst>
            </p:cNvPr>
            <p:cNvGrpSpPr/>
            <p:nvPr/>
          </p:nvGrpSpPr>
          <p:grpSpPr>
            <a:xfrm>
              <a:off x="2285505" y="1773525"/>
              <a:ext cx="1240510" cy="1482448"/>
              <a:chOff x="700050" y="3208754"/>
              <a:chExt cx="935710" cy="1482448"/>
            </a:xfrm>
          </p:grpSpPr>
          <p:sp>
            <p:nvSpPr>
              <p:cNvPr id="11" name="Rectangle 10">
                <a:extLst>
                  <a:ext uri="{FF2B5EF4-FFF2-40B4-BE49-F238E27FC236}">
                    <a16:creationId xmlns:a16="http://schemas.microsoft.com/office/drawing/2014/main" id="{367EC42D-815B-4892-AB46-0F1E09B1F77C}"/>
                  </a:ext>
                </a:extLst>
              </p:cNvPr>
              <p:cNvSpPr/>
              <p:nvPr/>
            </p:nvSpPr>
            <p:spPr>
              <a:xfrm>
                <a:off x="700050" y="3208754"/>
                <a:ext cx="935710" cy="707886"/>
              </a:xfrm>
              <a:prstGeom prst="rect">
                <a:avLst/>
              </a:prstGeom>
            </p:spPr>
            <p:txBody>
              <a:bodyPr wrap="square">
                <a:spAutoFit/>
              </a:bodyPr>
              <a:lstStyle/>
              <a:p>
                <a:pPr algn="ctr" defTabSz="342900"/>
                <a:r>
                  <a:rPr lang="en-US" sz="3600" b="1">
                    <a:ln w="19050">
                      <a:solidFill>
                        <a:schemeClr val="bg1"/>
                      </a:solidFill>
                    </a:ln>
                    <a:latin typeface="UTM Kabel KT" panose="02040603050506020204" pitchFamily="18" charset="0"/>
                    <a:cs typeface="Times New Roman" panose="02020603050405020304" pitchFamily="18" charset="0"/>
                  </a:rPr>
                  <a:t>BÀI</a:t>
                </a:r>
                <a:r>
                  <a:rPr lang="en-US" sz="4000" b="1">
                    <a:ln w="19050">
                      <a:solidFill>
                        <a:schemeClr val="bg1"/>
                      </a:solidFill>
                    </a:ln>
                    <a:latin typeface="UTM Kabel KT"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BB97732D-B6B9-4505-AF9F-CD4014C203E5}"/>
                  </a:ext>
                </a:extLst>
              </p:cNvPr>
              <p:cNvSpPr/>
              <p:nvPr/>
            </p:nvSpPr>
            <p:spPr>
              <a:xfrm>
                <a:off x="700050" y="3583206"/>
                <a:ext cx="935710" cy="1107996"/>
              </a:xfrm>
              <a:prstGeom prst="rect">
                <a:avLst/>
              </a:prstGeom>
            </p:spPr>
            <p:txBody>
              <a:bodyPr wrap="square">
                <a:spAutoFit/>
              </a:bodyPr>
              <a:lstStyle/>
              <a:p>
                <a:pPr algn="ctr" defTabSz="342900"/>
                <a:r>
                  <a:rPr lang="en-US" sz="6600" b="1">
                    <a:ln w="19050">
                      <a:solidFill>
                        <a:schemeClr val="bg1"/>
                      </a:solidFill>
                    </a:ln>
                    <a:latin typeface="UTM Kabel KT" panose="02040603050506020204" pitchFamily="18" charset="0"/>
                    <a:cs typeface="Times New Roman" panose="02020603050405020304" pitchFamily="18" charset="0"/>
                  </a:rPr>
                  <a:t>3</a:t>
                </a:r>
                <a:endParaRPr lang="vi-VN" sz="4000" b="1">
                  <a:ln w="19050">
                    <a:solidFill>
                      <a:schemeClr val="bg1"/>
                    </a:solidFill>
                  </a:ln>
                  <a:latin typeface="SVN-SAF" panose="02040603050506020204" pitchFamily="18" charset="0"/>
                  <a:cs typeface="Times New Roman" panose="02020603050405020304" pitchFamily="18" charset="0"/>
                </a:endParaRPr>
              </a:p>
            </p:txBody>
          </p:sp>
        </p:grpSp>
      </p:grpSp>
      <p:pic>
        <p:nvPicPr>
          <p:cNvPr id="21" name="Picture 20" descr="Graphical user interface, application&#10;&#10;Description automatically generated">
            <a:extLst>
              <a:ext uri="{FF2B5EF4-FFF2-40B4-BE49-F238E27FC236}">
                <a16:creationId xmlns:a16="http://schemas.microsoft.com/office/drawing/2014/main" id="{1652DDDD-4BE5-4248-9D09-2AB7DD2A0F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126" y="3049336"/>
            <a:ext cx="3160048" cy="3150569"/>
          </a:xfrm>
          <a:prstGeom prst="rect">
            <a:avLst/>
          </a:prstGeom>
        </p:spPr>
      </p:pic>
      <p:pic>
        <p:nvPicPr>
          <p:cNvPr id="4" name="Picture 3">
            <a:extLst>
              <a:ext uri="{FF2B5EF4-FFF2-40B4-BE49-F238E27FC236}">
                <a16:creationId xmlns:a16="http://schemas.microsoft.com/office/drawing/2014/main" id="{9FCD3D39-8367-447D-9211-D0F7121B6D32}"/>
              </a:ext>
            </a:extLst>
          </p:cNvPr>
          <p:cNvPicPr>
            <a:picLocks noChangeAspect="1"/>
          </p:cNvPicPr>
          <p:nvPr/>
        </p:nvPicPr>
        <p:blipFill>
          <a:blip r:embed="rId3"/>
          <a:stretch>
            <a:fillRect/>
          </a:stretch>
        </p:blipFill>
        <p:spPr>
          <a:xfrm>
            <a:off x="3111949" y="1323427"/>
            <a:ext cx="7960556" cy="1436215"/>
          </a:xfrm>
          <a:prstGeom prst="rect">
            <a:avLst/>
          </a:prstGeom>
        </p:spPr>
      </p:pic>
      <p:pic>
        <p:nvPicPr>
          <p:cNvPr id="3" name="Picture 2">
            <a:extLst>
              <a:ext uri="{FF2B5EF4-FFF2-40B4-BE49-F238E27FC236}">
                <a16:creationId xmlns:a16="http://schemas.microsoft.com/office/drawing/2014/main" id="{8C03C630-1729-42C1-8F38-BEB5DA3E5FB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096000" y="2844561"/>
            <a:ext cx="3365610" cy="3437388"/>
          </a:xfrm>
          <a:prstGeom prst="rect">
            <a:avLst/>
          </a:prstGeom>
        </p:spPr>
      </p:pic>
      <p:sp>
        <p:nvSpPr>
          <p:cNvPr id="14" name="Google Shape;470;p36">
            <a:extLst>
              <a:ext uri="{FF2B5EF4-FFF2-40B4-BE49-F238E27FC236}">
                <a16:creationId xmlns:a16="http://schemas.microsoft.com/office/drawing/2014/main" id="{6BD882EE-6FB7-4DFE-B644-DFFC726DEC00}"/>
              </a:ext>
            </a:extLst>
          </p:cNvPr>
          <p:cNvSpPr txBox="1">
            <a:spLocks/>
          </p:cNvSpPr>
          <p:nvPr/>
        </p:nvSpPr>
        <p:spPr>
          <a:xfrm>
            <a:off x="1487493" y="576051"/>
            <a:ext cx="9682974" cy="615600"/>
          </a:xfrm>
          <a:prstGeom prst="rect">
            <a:avLst/>
          </a:prstGeom>
        </p:spPr>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a:t>
            </a:r>
            <a:r>
              <a:rPr lang="en-US" sz="4000" dirty="0">
                <a:latin typeface="Times New Roman" panose="02020603050405020304" pitchFamily="18" charset="0"/>
                <a:cs typeface="Times New Roman" panose="02020603050405020304" pitchFamily="18" charset="0"/>
              </a:rPr>
              <a:t> 1: </a:t>
            </a:r>
            <a:r>
              <a:rPr lang="en-US" sz="4000" dirty="0" err="1">
                <a:latin typeface="Times New Roman" panose="02020603050405020304" pitchFamily="18" charset="0"/>
                <a:cs typeface="Times New Roman" panose="02020603050405020304" pitchFamily="18" charset="0"/>
              </a:rPr>
              <a:t>Máy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đồng</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8070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grpSp>
        <p:nvGrpSpPr>
          <p:cNvPr id="1367" name="Google Shape;1367;p58"/>
          <p:cNvGrpSpPr/>
          <p:nvPr/>
        </p:nvGrpSpPr>
        <p:grpSpPr>
          <a:xfrm>
            <a:off x="953100" y="969488"/>
            <a:ext cx="10285800" cy="5157200"/>
            <a:chOff x="716650" y="637800"/>
            <a:chExt cx="7714350" cy="3867900"/>
          </a:xfrm>
        </p:grpSpPr>
        <p:grpSp>
          <p:nvGrpSpPr>
            <p:cNvPr id="1368" name="Google Shape;1368;p58"/>
            <p:cNvGrpSpPr/>
            <p:nvPr/>
          </p:nvGrpSpPr>
          <p:grpSpPr>
            <a:xfrm>
              <a:off x="716650" y="637800"/>
              <a:ext cx="7714350" cy="3867900"/>
              <a:chOff x="716650" y="637800"/>
              <a:chExt cx="7714350" cy="3867900"/>
            </a:xfrm>
          </p:grpSpPr>
          <p:sp>
            <p:nvSpPr>
              <p:cNvPr id="1369" name="Google Shape;1369;p58"/>
              <p:cNvSpPr/>
              <p:nvPr/>
            </p:nvSpPr>
            <p:spPr>
              <a:xfrm>
                <a:off x="716650" y="963600"/>
                <a:ext cx="7713900" cy="35421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70" name="Google Shape;1370;p58"/>
              <p:cNvSpPr/>
              <p:nvPr/>
            </p:nvSpPr>
            <p:spPr>
              <a:xfrm>
                <a:off x="717100" y="637800"/>
                <a:ext cx="7713900" cy="330300"/>
              </a:xfrm>
              <a:prstGeom prst="round2SameRect">
                <a:avLst>
                  <a:gd name="adj1" fmla="val 5000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1371" name="Google Shape;1371;p58"/>
            <p:cNvGrpSpPr/>
            <p:nvPr/>
          </p:nvGrpSpPr>
          <p:grpSpPr>
            <a:xfrm>
              <a:off x="7478003" y="729844"/>
              <a:ext cx="784907" cy="155297"/>
              <a:chOff x="7189925" y="928775"/>
              <a:chExt cx="699000" cy="138300"/>
            </a:xfrm>
          </p:grpSpPr>
          <p:sp>
            <p:nvSpPr>
              <p:cNvPr id="1372" name="Google Shape;1372;p58"/>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73" name="Google Shape;1373;p58"/>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74" name="Google Shape;1374;p58"/>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sp>
        <p:nvSpPr>
          <p:cNvPr id="1383" name="Google Shape;1383;p58"/>
          <p:cNvSpPr txBox="1">
            <a:spLocks noGrp="1"/>
          </p:cNvSpPr>
          <p:nvPr>
            <p:ph type="title"/>
          </p:nvPr>
        </p:nvSpPr>
        <p:spPr>
          <a:xfrm>
            <a:off x="1329707" y="1205889"/>
            <a:ext cx="3646800" cy="862000"/>
          </a:xfrm>
          <a:prstGeom prst="rect">
            <a:avLst/>
          </a:prstGeom>
        </p:spPr>
        <p:txBody>
          <a:bodyPr spcFirstLastPara="1" wrap="square" lIns="121900" tIns="121900" rIns="121900" bIns="121900" anchor="b" anchorCtr="0">
            <a:noAutofit/>
          </a:bodyPr>
          <a:lstStyle/>
          <a:p>
            <a:r>
              <a:rPr lang="en-US" sz="3333" b="1" dirty="0">
                <a:solidFill>
                  <a:srgbClr val="FF0000"/>
                </a:solidFill>
                <a:latin typeface="Times New Roman" panose="02020603050405020304" pitchFamily="18" charset="0"/>
                <a:cs typeface="Times New Roman" panose="02020603050405020304" pitchFamily="18" charset="0"/>
              </a:rPr>
              <a:t>N</a:t>
            </a:r>
            <a:r>
              <a:rPr lang="en" sz="3333" b="1" dirty="0">
                <a:solidFill>
                  <a:srgbClr val="FF0000"/>
                </a:solidFill>
                <a:latin typeface="Times New Roman" panose="02020603050405020304" pitchFamily="18" charset="0"/>
                <a:cs typeface="Times New Roman" panose="02020603050405020304" pitchFamily="18" charset="0"/>
              </a:rPr>
              <a:t>hóm 1</a:t>
            </a:r>
            <a:endParaRPr sz="3333" b="1" dirty="0">
              <a:solidFill>
                <a:srgbClr val="FF0000"/>
              </a:solidFill>
              <a:latin typeface="Times New Roman" panose="02020603050405020304" pitchFamily="18" charset="0"/>
              <a:cs typeface="Times New Roman" panose="02020603050405020304" pitchFamily="18" charset="0"/>
            </a:endParaRPr>
          </a:p>
        </p:txBody>
      </p:sp>
      <p:sp>
        <p:nvSpPr>
          <p:cNvPr id="1384" name="Google Shape;1384;p58"/>
          <p:cNvSpPr txBox="1">
            <a:spLocks noGrp="1"/>
          </p:cNvSpPr>
          <p:nvPr>
            <p:ph type="subTitle" idx="1"/>
          </p:nvPr>
        </p:nvSpPr>
        <p:spPr>
          <a:xfrm>
            <a:off x="1442719" y="2480244"/>
            <a:ext cx="9453779" cy="3303696"/>
          </a:xfrm>
          <a:prstGeom prst="rect">
            <a:avLst/>
          </a:prstGeom>
        </p:spPr>
        <p:txBody>
          <a:bodyPr spcFirstLastPara="1" wrap="square" lIns="121900" tIns="121900" rIns="121900" bIns="121900" anchor="t" anchorCtr="0">
            <a:noAutofit/>
          </a:bodyPr>
          <a:lstStyle/>
          <a:p>
            <a:pPr marL="0" indent="0" algn="l">
              <a:lnSpc>
                <a:spcPct val="150000"/>
              </a:lnSpc>
            </a:pPr>
            <a:r>
              <a:rPr lang="en-US" sz="2800" dirty="0">
                <a:solidFill>
                  <a:srgbClr val="000000"/>
                </a:solidFill>
                <a:latin typeface="Times New Roman" panose="02020603050405020304" pitchFamily="18" charset="0"/>
                <a:cs typeface="Times New Roman" panose="02020603050405020304" pitchFamily="18" charset="0"/>
              </a:rPr>
              <a:t>1. </a:t>
            </a:r>
            <a:r>
              <a:rPr lang="vi-VN" sz="2800" dirty="0">
                <a:solidFill>
                  <a:srgbClr val="000000"/>
                </a:solidFill>
                <a:latin typeface="Times New Roman" panose="02020603050405020304" pitchFamily="18" charset="0"/>
                <a:cs typeface="Times New Roman" panose="02020603050405020304" pitchFamily="18" charset="0"/>
              </a:rPr>
              <a:t>Sao lưu dữ liệu là gì? Chức năng.</a:t>
            </a:r>
          </a:p>
          <a:p>
            <a:pPr marL="0" indent="0" algn="l">
              <a:lnSpc>
                <a:spcPct val="150000"/>
              </a:lnSpc>
            </a:pPr>
            <a:r>
              <a:rPr lang="en-US" sz="2800" dirty="0">
                <a:solidFill>
                  <a:srgbClr val="000000"/>
                </a:solidFill>
                <a:latin typeface="Times New Roman" panose="02020603050405020304" pitchFamily="18" charset="0"/>
                <a:cs typeface="Times New Roman" panose="02020603050405020304" pitchFamily="18" charset="0"/>
              </a:rPr>
              <a:t>2. </a:t>
            </a:r>
            <a:r>
              <a:rPr lang="vi-VN" sz="2800" dirty="0">
                <a:solidFill>
                  <a:srgbClr val="000000"/>
                </a:solidFill>
                <a:latin typeface="Times New Roman" panose="02020603050405020304" pitchFamily="18" charset="0"/>
                <a:cs typeface="Times New Roman" panose="02020603050405020304" pitchFamily="18" charset="0"/>
              </a:rPr>
              <a:t>Có mấy loại sao lưu dữ liệu? Đặc điểm của từng loại là gì?</a:t>
            </a:r>
          </a:p>
          <a:p>
            <a:pPr marL="0" indent="0" algn="l">
              <a:lnSpc>
                <a:spcPct val="150000"/>
              </a:lnSpc>
            </a:pPr>
            <a:r>
              <a:rPr lang="en-US" sz="2800" dirty="0">
                <a:solidFill>
                  <a:srgbClr val="000000"/>
                </a:solidFill>
                <a:latin typeface="Times New Roman" panose="02020603050405020304" pitchFamily="18" charset="0"/>
                <a:cs typeface="Times New Roman" panose="02020603050405020304" pitchFamily="18" charset="0"/>
              </a:rPr>
              <a:t>3. </a:t>
            </a:r>
            <a:r>
              <a:rPr lang="vi-VN" sz="2800" dirty="0">
                <a:solidFill>
                  <a:srgbClr val="000000"/>
                </a:solidFill>
                <a:latin typeface="Times New Roman" panose="02020603050405020304" pitchFamily="18" charset="0"/>
                <a:cs typeface="Times New Roman" panose="02020603050405020304" pitchFamily="18" charset="0"/>
              </a:rPr>
              <a:t>Kể tên một số thiết bị được sử dụng để lưu trữ dữ liệu.</a:t>
            </a:r>
          </a:p>
        </p:txBody>
      </p:sp>
      <p:grpSp>
        <p:nvGrpSpPr>
          <p:cNvPr id="1403" name="Google Shape;1403;p58"/>
          <p:cNvGrpSpPr/>
          <p:nvPr/>
        </p:nvGrpSpPr>
        <p:grpSpPr>
          <a:xfrm>
            <a:off x="10644816" y="75806"/>
            <a:ext cx="1617189" cy="1705319"/>
            <a:chOff x="7279500" y="184175"/>
            <a:chExt cx="1726200" cy="1889400"/>
          </a:xfrm>
        </p:grpSpPr>
        <p:sp>
          <p:nvSpPr>
            <p:cNvPr id="1404" name="Google Shape;1404;p58"/>
            <p:cNvSpPr/>
            <p:nvPr/>
          </p:nvSpPr>
          <p:spPr>
            <a:xfrm>
              <a:off x="7279500" y="184175"/>
              <a:ext cx="1726200" cy="1889400"/>
            </a:xfrm>
            <a:prstGeom prst="rect">
              <a:avLst/>
            </a:prstGeom>
            <a:solidFill>
              <a:schemeClr val="dk2"/>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1405" name="Google Shape;1405;p58"/>
            <p:cNvGrpSpPr/>
            <p:nvPr/>
          </p:nvGrpSpPr>
          <p:grpSpPr>
            <a:xfrm>
              <a:off x="7548150" y="468450"/>
              <a:ext cx="1188900" cy="1320850"/>
              <a:chOff x="7548150" y="448425"/>
              <a:chExt cx="1188900" cy="1320850"/>
            </a:xfrm>
          </p:grpSpPr>
          <p:sp>
            <p:nvSpPr>
              <p:cNvPr id="1406" name="Google Shape;1406;p58"/>
              <p:cNvSpPr/>
              <p:nvPr/>
            </p:nvSpPr>
            <p:spPr>
              <a:xfrm>
                <a:off x="7548150" y="448425"/>
                <a:ext cx="1188900" cy="90900"/>
              </a:xfrm>
              <a:prstGeom prst="roundRect">
                <a:avLst>
                  <a:gd name="adj" fmla="val 50000"/>
                </a:avLst>
              </a:prstGeom>
              <a:solidFill>
                <a:schemeClr val="accent4"/>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07" name="Google Shape;1407;p58"/>
              <p:cNvSpPr/>
              <p:nvPr/>
            </p:nvSpPr>
            <p:spPr>
              <a:xfrm>
                <a:off x="7548150" y="755913"/>
                <a:ext cx="1188900" cy="90900"/>
              </a:xfrm>
              <a:prstGeom prst="roundRect">
                <a:avLst>
                  <a:gd name="adj" fmla="val 50000"/>
                </a:avLst>
              </a:prstGeom>
              <a:solidFill>
                <a:schemeClr val="accent4"/>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08" name="Google Shape;1408;p58"/>
              <p:cNvSpPr/>
              <p:nvPr/>
            </p:nvSpPr>
            <p:spPr>
              <a:xfrm>
                <a:off x="7548150" y="1063400"/>
                <a:ext cx="1188900" cy="90900"/>
              </a:xfrm>
              <a:prstGeom prst="roundRect">
                <a:avLst>
                  <a:gd name="adj" fmla="val 50000"/>
                </a:avLst>
              </a:prstGeom>
              <a:solidFill>
                <a:schemeClr val="accent4"/>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09" name="Google Shape;1409;p58"/>
              <p:cNvSpPr/>
              <p:nvPr/>
            </p:nvSpPr>
            <p:spPr>
              <a:xfrm>
                <a:off x="7548150" y="1370888"/>
                <a:ext cx="1188900" cy="90900"/>
              </a:xfrm>
              <a:prstGeom prst="roundRect">
                <a:avLst>
                  <a:gd name="adj" fmla="val 50000"/>
                </a:avLst>
              </a:prstGeom>
              <a:solidFill>
                <a:schemeClr val="accent4"/>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10" name="Google Shape;1410;p58"/>
              <p:cNvSpPr/>
              <p:nvPr/>
            </p:nvSpPr>
            <p:spPr>
              <a:xfrm>
                <a:off x="7548150" y="1678375"/>
                <a:ext cx="1188900" cy="90900"/>
              </a:xfrm>
              <a:prstGeom prst="roundRect">
                <a:avLst>
                  <a:gd name="adj" fmla="val 50000"/>
                </a:avLst>
              </a:prstGeom>
              <a:solidFill>
                <a:schemeClr val="accent4"/>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sp>
        <p:nvSpPr>
          <p:cNvPr id="1411" name="Google Shape;1411;p58"/>
          <p:cNvSpPr/>
          <p:nvPr/>
        </p:nvSpPr>
        <p:spPr>
          <a:xfrm rot="1917045">
            <a:off x="10211300" y="575002"/>
            <a:ext cx="533645" cy="725548"/>
          </a:xfrm>
          <a:prstGeom prst="upArrow">
            <a:avLst>
              <a:gd name="adj1" fmla="val 25005"/>
              <a:gd name="adj2" fmla="val 100000"/>
            </a:avLst>
          </a:prstGeom>
          <a:solidFill>
            <a:schemeClr val="accent4"/>
          </a:solidFill>
          <a:ln w="28575" cap="flat" cmpd="sng">
            <a:solidFill>
              <a:schemeClr val="lt1"/>
            </a:solidFill>
            <a:prstDash val="solid"/>
            <a:round/>
            <a:headEnd type="none" w="sm" len="sm"/>
            <a:tailEnd type="none" w="sm" len="sm"/>
          </a:ln>
          <a:effectLst>
            <a:outerShdw dist="85725" dir="3000000" algn="bl" rotWithShape="0">
              <a:schemeClr val="lt1">
                <a:alpha val="30000"/>
              </a:schemeClr>
            </a:outerShdw>
          </a:effectLst>
        </p:spPr>
        <p:txBody>
          <a:bodyPr spcFirstLastPara="1" wrap="square" lIns="121900" tIns="121900" rIns="121900" bIns="121900" anchor="ctr" anchorCtr="0">
            <a:noAutofit/>
          </a:bodyPr>
          <a:lstStyle/>
          <a:p>
            <a:endParaRPr sz="2400"/>
          </a:p>
        </p:txBody>
      </p:sp>
      <p:grpSp>
        <p:nvGrpSpPr>
          <p:cNvPr id="1412" name="Google Shape;1412;p58"/>
          <p:cNvGrpSpPr/>
          <p:nvPr/>
        </p:nvGrpSpPr>
        <p:grpSpPr>
          <a:xfrm>
            <a:off x="-123881" y="5517209"/>
            <a:ext cx="1721508" cy="1707800"/>
            <a:chOff x="7279500" y="184175"/>
            <a:chExt cx="1726200" cy="1889400"/>
          </a:xfrm>
        </p:grpSpPr>
        <p:sp>
          <p:nvSpPr>
            <p:cNvPr id="1413" name="Google Shape;1413;p58"/>
            <p:cNvSpPr/>
            <p:nvPr/>
          </p:nvSpPr>
          <p:spPr>
            <a:xfrm>
              <a:off x="7279500" y="184175"/>
              <a:ext cx="1726200" cy="1889400"/>
            </a:xfrm>
            <a:prstGeom prst="rect">
              <a:avLst/>
            </a:prstGeom>
            <a:solidFill>
              <a:schemeClr val="dk2"/>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1414" name="Google Shape;1414;p58"/>
            <p:cNvGrpSpPr/>
            <p:nvPr/>
          </p:nvGrpSpPr>
          <p:grpSpPr>
            <a:xfrm>
              <a:off x="7548150" y="468450"/>
              <a:ext cx="1188900" cy="1320850"/>
              <a:chOff x="7548150" y="448425"/>
              <a:chExt cx="1188900" cy="1320850"/>
            </a:xfrm>
          </p:grpSpPr>
          <p:sp>
            <p:nvSpPr>
              <p:cNvPr id="1415" name="Google Shape;1415;p58"/>
              <p:cNvSpPr/>
              <p:nvPr/>
            </p:nvSpPr>
            <p:spPr>
              <a:xfrm>
                <a:off x="7548150" y="448425"/>
                <a:ext cx="1188900" cy="90900"/>
              </a:xfrm>
              <a:prstGeom prst="roundRect">
                <a:avLst>
                  <a:gd name="adj" fmla="val 50000"/>
                </a:avLst>
              </a:prstGeom>
              <a:solidFill>
                <a:schemeClr val="accent4"/>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16" name="Google Shape;1416;p58"/>
              <p:cNvSpPr/>
              <p:nvPr/>
            </p:nvSpPr>
            <p:spPr>
              <a:xfrm>
                <a:off x="7548150" y="755913"/>
                <a:ext cx="1188900" cy="90900"/>
              </a:xfrm>
              <a:prstGeom prst="roundRect">
                <a:avLst>
                  <a:gd name="adj" fmla="val 50000"/>
                </a:avLst>
              </a:prstGeom>
              <a:solidFill>
                <a:schemeClr val="accent4"/>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17" name="Google Shape;1417;p58"/>
              <p:cNvSpPr/>
              <p:nvPr/>
            </p:nvSpPr>
            <p:spPr>
              <a:xfrm>
                <a:off x="7548150" y="1063400"/>
                <a:ext cx="1188900" cy="90900"/>
              </a:xfrm>
              <a:prstGeom prst="roundRect">
                <a:avLst>
                  <a:gd name="adj" fmla="val 50000"/>
                </a:avLst>
              </a:prstGeom>
              <a:solidFill>
                <a:schemeClr val="accent4"/>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18" name="Google Shape;1418;p58"/>
              <p:cNvSpPr/>
              <p:nvPr/>
            </p:nvSpPr>
            <p:spPr>
              <a:xfrm>
                <a:off x="7548150" y="1370888"/>
                <a:ext cx="1188900" cy="90900"/>
              </a:xfrm>
              <a:prstGeom prst="roundRect">
                <a:avLst>
                  <a:gd name="adj" fmla="val 50000"/>
                </a:avLst>
              </a:prstGeom>
              <a:solidFill>
                <a:schemeClr val="accent4"/>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19" name="Google Shape;1419;p58"/>
              <p:cNvSpPr/>
              <p:nvPr/>
            </p:nvSpPr>
            <p:spPr>
              <a:xfrm>
                <a:off x="7548150" y="1678375"/>
                <a:ext cx="1188900" cy="90900"/>
              </a:xfrm>
              <a:prstGeom prst="roundRect">
                <a:avLst>
                  <a:gd name="adj" fmla="val 50000"/>
                </a:avLst>
              </a:prstGeom>
              <a:solidFill>
                <a:schemeClr val="accent4"/>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67"/>
                                        </p:tgtEl>
                                        <p:attrNameLst>
                                          <p:attrName>style.visibility</p:attrName>
                                        </p:attrNameLst>
                                      </p:cBhvr>
                                      <p:to>
                                        <p:strVal val="visible"/>
                                      </p:to>
                                    </p:set>
                                    <p:anim calcmode="lin" valueType="num">
                                      <p:cBhvr additive="base">
                                        <p:cTn id="7" dur="500" fill="hold"/>
                                        <p:tgtEl>
                                          <p:spTgt spid="1367"/>
                                        </p:tgtEl>
                                        <p:attrNameLst>
                                          <p:attrName>ppt_x</p:attrName>
                                        </p:attrNameLst>
                                      </p:cBhvr>
                                      <p:tavLst>
                                        <p:tav tm="0">
                                          <p:val>
                                            <p:strVal val="#ppt_x"/>
                                          </p:val>
                                        </p:tav>
                                        <p:tav tm="100000">
                                          <p:val>
                                            <p:strVal val="#ppt_x"/>
                                          </p:val>
                                        </p:tav>
                                      </p:tavLst>
                                    </p:anim>
                                    <p:anim calcmode="lin" valueType="num">
                                      <p:cBhvr additive="base">
                                        <p:cTn id="8" dur="500" fill="hold"/>
                                        <p:tgtEl>
                                          <p:spTgt spid="136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412"/>
                                        </p:tgtEl>
                                        <p:attrNameLst>
                                          <p:attrName>style.visibility</p:attrName>
                                        </p:attrNameLst>
                                      </p:cBhvr>
                                      <p:to>
                                        <p:strVal val="visible"/>
                                      </p:to>
                                    </p:set>
                                    <p:anim calcmode="lin" valueType="num">
                                      <p:cBhvr additive="base">
                                        <p:cTn id="11" dur="500" fill="hold"/>
                                        <p:tgtEl>
                                          <p:spTgt spid="1412"/>
                                        </p:tgtEl>
                                        <p:attrNameLst>
                                          <p:attrName>ppt_x</p:attrName>
                                        </p:attrNameLst>
                                      </p:cBhvr>
                                      <p:tavLst>
                                        <p:tav tm="0">
                                          <p:val>
                                            <p:strVal val="1+#ppt_w/2"/>
                                          </p:val>
                                        </p:tav>
                                        <p:tav tm="100000">
                                          <p:val>
                                            <p:strVal val="#ppt_x"/>
                                          </p:val>
                                        </p:tav>
                                      </p:tavLst>
                                    </p:anim>
                                    <p:anim calcmode="lin" valueType="num">
                                      <p:cBhvr additive="base">
                                        <p:cTn id="12" dur="500" fill="hold"/>
                                        <p:tgtEl>
                                          <p:spTgt spid="1412"/>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403"/>
                                        </p:tgtEl>
                                        <p:attrNameLst>
                                          <p:attrName>style.visibility</p:attrName>
                                        </p:attrNameLst>
                                      </p:cBhvr>
                                      <p:to>
                                        <p:strVal val="visible"/>
                                      </p:to>
                                    </p:set>
                                    <p:anim calcmode="lin" valueType="num">
                                      <p:cBhvr additive="base">
                                        <p:cTn id="15" dur="500" fill="hold"/>
                                        <p:tgtEl>
                                          <p:spTgt spid="1403"/>
                                        </p:tgtEl>
                                        <p:attrNameLst>
                                          <p:attrName>ppt_x</p:attrName>
                                        </p:attrNameLst>
                                      </p:cBhvr>
                                      <p:tavLst>
                                        <p:tav tm="0">
                                          <p:val>
                                            <p:strVal val="0-#ppt_w/2"/>
                                          </p:val>
                                        </p:tav>
                                        <p:tav tm="100000">
                                          <p:val>
                                            <p:strVal val="#ppt_x"/>
                                          </p:val>
                                        </p:tav>
                                      </p:tavLst>
                                    </p:anim>
                                    <p:anim calcmode="lin" valueType="num">
                                      <p:cBhvr additive="base">
                                        <p:cTn id="16" dur="500" fill="hold"/>
                                        <p:tgtEl>
                                          <p:spTgt spid="140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11"/>
                                        </p:tgtEl>
                                        <p:attrNameLst>
                                          <p:attrName>style.visibility</p:attrName>
                                        </p:attrNameLst>
                                      </p:cBhvr>
                                      <p:to>
                                        <p:strVal val="visible"/>
                                      </p:to>
                                    </p:set>
                                    <p:anim calcmode="lin" valueType="num">
                                      <p:cBhvr additive="base">
                                        <p:cTn id="19" dur="500" fill="hold"/>
                                        <p:tgtEl>
                                          <p:spTgt spid="1411"/>
                                        </p:tgtEl>
                                        <p:attrNameLst>
                                          <p:attrName>ppt_x</p:attrName>
                                        </p:attrNameLst>
                                      </p:cBhvr>
                                      <p:tavLst>
                                        <p:tav tm="0">
                                          <p:val>
                                            <p:strVal val="#ppt_x"/>
                                          </p:val>
                                        </p:tav>
                                        <p:tav tm="100000">
                                          <p:val>
                                            <p:strVal val="#ppt_x"/>
                                          </p:val>
                                        </p:tav>
                                      </p:tavLst>
                                    </p:anim>
                                    <p:anim calcmode="lin" valueType="num">
                                      <p:cBhvr additive="base">
                                        <p:cTn id="20" dur="500" fill="hold"/>
                                        <p:tgtEl>
                                          <p:spTgt spid="14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83"/>
                                        </p:tgtEl>
                                        <p:attrNameLst>
                                          <p:attrName>style.visibility</p:attrName>
                                        </p:attrNameLst>
                                      </p:cBhvr>
                                      <p:to>
                                        <p:strVal val="visible"/>
                                      </p:to>
                                    </p:set>
                                    <p:anim calcmode="lin" valueType="num">
                                      <p:cBhvr additive="base">
                                        <p:cTn id="25" dur="500" fill="hold"/>
                                        <p:tgtEl>
                                          <p:spTgt spid="1383"/>
                                        </p:tgtEl>
                                        <p:attrNameLst>
                                          <p:attrName>ppt_x</p:attrName>
                                        </p:attrNameLst>
                                      </p:cBhvr>
                                      <p:tavLst>
                                        <p:tav tm="0">
                                          <p:val>
                                            <p:strVal val="#ppt_x"/>
                                          </p:val>
                                        </p:tav>
                                        <p:tav tm="100000">
                                          <p:val>
                                            <p:strVal val="#ppt_x"/>
                                          </p:val>
                                        </p:tav>
                                      </p:tavLst>
                                    </p:anim>
                                    <p:anim calcmode="lin" valueType="num">
                                      <p:cBhvr additive="base">
                                        <p:cTn id="26" dur="500" fill="hold"/>
                                        <p:tgtEl>
                                          <p:spTgt spid="138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84">
                                            <p:txEl>
                                              <p:pRg st="0" end="0"/>
                                            </p:txEl>
                                          </p:spTgt>
                                        </p:tgtEl>
                                        <p:attrNameLst>
                                          <p:attrName>style.visibility</p:attrName>
                                        </p:attrNameLst>
                                      </p:cBhvr>
                                      <p:to>
                                        <p:strVal val="visible"/>
                                      </p:to>
                                    </p:set>
                                    <p:animEffect transition="in" filter="barn(inVertical)">
                                      <p:cBhvr>
                                        <p:cTn id="31" dur="500"/>
                                        <p:tgtEl>
                                          <p:spTgt spid="1384">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384">
                                            <p:txEl>
                                              <p:pRg st="1" end="1"/>
                                            </p:txEl>
                                          </p:spTgt>
                                        </p:tgtEl>
                                        <p:attrNameLst>
                                          <p:attrName>style.visibility</p:attrName>
                                        </p:attrNameLst>
                                      </p:cBhvr>
                                      <p:to>
                                        <p:strVal val="visible"/>
                                      </p:to>
                                    </p:set>
                                    <p:animEffect transition="in" filter="barn(inVertical)">
                                      <p:cBhvr>
                                        <p:cTn id="36" dur="500"/>
                                        <p:tgtEl>
                                          <p:spTgt spid="1384">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384">
                                            <p:txEl>
                                              <p:pRg st="2" end="2"/>
                                            </p:txEl>
                                          </p:spTgt>
                                        </p:tgtEl>
                                        <p:attrNameLst>
                                          <p:attrName>style.visibility</p:attrName>
                                        </p:attrNameLst>
                                      </p:cBhvr>
                                      <p:to>
                                        <p:strVal val="visible"/>
                                      </p:to>
                                    </p:set>
                                    <p:animEffect transition="in" filter="barn(inVertical)">
                                      <p:cBhvr>
                                        <p:cTn id="41" dur="500"/>
                                        <p:tgtEl>
                                          <p:spTgt spid="138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3" grpId="0"/>
      <p:bldP spid="1384" grpId="0" build="p"/>
      <p:bldP spid="14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grpSp>
        <p:nvGrpSpPr>
          <p:cNvPr id="1367" name="Google Shape;1367;p58"/>
          <p:cNvGrpSpPr/>
          <p:nvPr/>
        </p:nvGrpSpPr>
        <p:grpSpPr>
          <a:xfrm>
            <a:off x="955533" y="850400"/>
            <a:ext cx="10285800" cy="5157200"/>
            <a:chOff x="716650" y="637800"/>
            <a:chExt cx="7714350" cy="3867900"/>
          </a:xfrm>
        </p:grpSpPr>
        <p:grpSp>
          <p:nvGrpSpPr>
            <p:cNvPr id="1368" name="Google Shape;1368;p58"/>
            <p:cNvGrpSpPr/>
            <p:nvPr/>
          </p:nvGrpSpPr>
          <p:grpSpPr>
            <a:xfrm>
              <a:off x="716650" y="637800"/>
              <a:ext cx="7714350" cy="3867900"/>
              <a:chOff x="716650" y="637800"/>
              <a:chExt cx="7714350" cy="3867900"/>
            </a:xfrm>
          </p:grpSpPr>
          <p:sp>
            <p:nvSpPr>
              <p:cNvPr id="1369" name="Google Shape;1369;p58"/>
              <p:cNvSpPr/>
              <p:nvPr/>
            </p:nvSpPr>
            <p:spPr>
              <a:xfrm>
                <a:off x="716650" y="963600"/>
                <a:ext cx="7713900" cy="35421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70" name="Google Shape;1370;p58"/>
              <p:cNvSpPr/>
              <p:nvPr/>
            </p:nvSpPr>
            <p:spPr>
              <a:xfrm>
                <a:off x="717100" y="637800"/>
                <a:ext cx="7713900" cy="330300"/>
              </a:xfrm>
              <a:prstGeom prst="round2SameRect">
                <a:avLst>
                  <a:gd name="adj1" fmla="val 5000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1371" name="Google Shape;1371;p58"/>
            <p:cNvGrpSpPr/>
            <p:nvPr/>
          </p:nvGrpSpPr>
          <p:grpSpPr>
            <a:xfrm>
              <a:off x="7478003" y="729844"/>
              <a:ext cx="784907" cy="155297"/>
              <a:chOff x="7189925" y="928775"/>
              <a:chExt cx="699000" cy="138300"/>
            </a:xfrm>
          </p:grpSpPr>
          <p:sp>
            <p:nvSpPr>
              <p:cNvPr id="1372" name="Google Shape;1372;p58"/>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73" name="Google Shape;1373;p58"/>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74" name="Google Shape;1374;p58"/>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grpSp>
        <p:nvGrpSpPr>
          <p:cNvPr id="1375" name="Google Shape;1375;p58"/>
          <p:cNvGrpSpPr/>
          <p:nvPr/>
        </p:nvGrpSpPr>
        <p:grpSpPr>
          <a:xfrm>
            <a:off x="1446029" y="1950886"/>
            <a:ext cx="9198788" cy="3700229"/>
            <a:chOff x="963600" y="1217410"/>
            <a:chExt cx="3391608" cy="2217171"/>
          </a:xfrm>
        </p:grpSpPr>
        <p:grpSp>
          <p:nvGrpSpPr>
            <p:cNvPr id="1376" name="Google Shape;1376;p58"/>
            <p:cNvGrpSpPr/>
            <p:nvPr/>
          </p:nvGrpSpPr>
          <p:grpSpPr>
            <a:xfrm>
              <a:off x="963600" y="1217410"/>
              <a:ext cx="3391608" cy="2217171"/>
              <a:chOff x="2185014" y="637808"/>
              <a:chExt cx="6246056" cy="2204386"/>
            </a:xfrm>
          </p:grpSpPr>
          <p:sp>
            <p:nvSpPr>
              <p:cNvPr id="1377" name="Google Shape;1377;p58"/>
              <p:cNvSpPr/>
              <p:nvPr/>
            </p:nvSpPr>
            <p:spPr>
              <a:xfrm>
                <a:off x="2185014" y="963594"/>
                <a:ext cx="6245700" cy="1878600"/>
              </a:xfrm>
              <a:prstGeom prst="rect">
                <a:avLst/>
              </a:prstGeom>
              <a:solidFill>
                <a:schemeClr val="accent3"/>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78" name="Google Shape;1378;p58"/>
              <p:cNvSpPr/>
              <p:nvPr/>
            </p:nvSpPr>
            <p:spPr>
              <a:xfrm>
                <a:off x="2185370" y="637808"/>
                <a:ext cx="6245700" cy="330300"/>
              </a:xfrm>
              <a:prstGeom prst="round2SameRect">
                <a:avLst>
                  <a:gd name="adj1" fmla="val 0"/>
                  <a:gd name="adj2" fmla="val 0"/>
                </a:avLst>
              </a:prstGeom>
              <a:solidFill>
                <a:schemeClr val="accent6"/>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1379" name="Google Shape;1379;p58"/>
            <p:cNvGrpSpPr/>
            <p:nvPr/>
          </p:nvGrpSpPr>
          <p:grpSpPr>
            <a:xfrm>
              <a:off x="3439778" y="1308429"/>
              <a:ext cx="784907" cy="155297"/>
              <a:chOff x="7189925" y="928775"/>
              <a:chExt cx="699000" cy="138300"/>
            </a:xfrm>
          </p:grpSpPr>
          <p:sp>
            <p:nvSpPr>
              <p:cNvPr id="1380" name="Google Shape;1380;p58"/>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81" name="Google Shape;1381;p58"/>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82" name="Google Shape;1382;p58"/>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sp>
        <p:nvSpPr>
          <p:cNvPr id="1383" name="Google Shape;1383;p58"/>
          <p:cNvSpPr txBox="1">
            <a:spLocks noGrp="1"/>
          </p:cNvSpPr>
          <p:nvPr>
            <p:ph type="title"/>
          </p:nvPr>
        </p:nvSpPr>
        <p:spPr>
          <a:xfrm>
            <a:off x="1329707" y="1205889"/>
            <a:ext cx="3646800" cy="862000"/>
          </a:xfrm>
          <a:prstGeom prst="rect">
            <a:avLst/>
          </a:prstGeom>
        </p:spPr>
        <p:txBody>
          <a:bodyPr spcFirstLastPara="1" wrap="square" lIns="121900" tIns="121900" rIns="121900" bIns="121900" anchor="b" anchorCtr="0">
            <a:noAutofit/>
          </a:bodyPr>
          <a:lstStyle/>
          <a:p>
            <a:r>
              <a:rPr lang="en-US" sz="3333" b="1" dirty="0">
                <a:solidFill>
                  <a:srgbClr val="FF0000"/>
                </a:solidFill>
                <a:latin typeface="Times New Roman" panose="02020603050405020304" pitchFamily="18" charset="0"/>
                <a:cs typeface="Times New Roman" panose="02020603050405020304" pitchFamily="18" charset="0"/>
              </a:rPr>
              <a:t>N</a:t>
            </a:r>
            <a:r>
              <a:rPr lang="en" sz="3333" b="1" dirty="0">
                <a:solidFill>
                  <a:srgbClr val="FF0000"/>
                </a:solidFill>
                <a:latin typeface="Times New Roman" panose="02020603050405020304" pitchFamily="18" charset="0"/>
                <a:cs typeface="Times New Roman" panose="02020603050405020304" pitchFamily="18" charset="0"/>
              </a:rPr>
              <a:t>hóm 2</a:t>
            </a:r>
            <a:endParaRPr sz="3333" b="1" dirty="0">
              <a:solidFill>
                <a:srgbClr val="FF0000"/>
              </a:solidFill>
              <a:latin typeface="Times New Roman" panose="02020603050405020304" pitchFamily="18" charset="0"/>
              <a:cs typeface="Times New Roman" panose="02020603050405020304" pitchFamily="18" charset="0"/>
            </a:endParaRPr>
          </a:p>
        </p:txBody>
      </p:sp>
      <p:sp>
        <p:nvSpPr>
          <p:cNvPr id="1384" name="Google Shape;1384;p58"/>
          <p:cNvSpPr txBox="1">
            <a:spLocks noGrp="1"/>
          </p:cNvSpPr>
          <p:nvPr>
            <p:ph type="subTitle" idx="1"/>
          </p:nvPr>
        </p:nvSpPr>
        <p:spPr>
          <a:xfrm>
            <a:off x="1597628" y="2652761"/>
            <a:ext cx="8887492" cy="2796559"/>
          </a:xfrm>
          <a:prstGeom prst="rect">
            <a:avLst/>
          </a:prstGeom>
        </p:spPr>
        <p:txBody>
          <a:bodyPr spcFirstLastPara="1" wrap="square" lIns="121900" tIns="121900" rIns="121900" bIns="121900" anchor="t" anchorCtr="0">
            <a:noAutofit/>
          </a:bodyPr>
          <a:lstStyle/>
          <a:p>
            <a:pPr marL="0" indent="0" algn="l">
              <a:lnSpc>
                <a:spcPct val="150000"/>
              </a:lnSpc>
            </a:pPr>
            <a:r>
              <a:rPr lang="en-US" sz="2800" dirty="0">
                <a:solidFill>
                  <a:srgbClr val="000000"/>
                </a:solidFill>
                <a:latin typeface="Times New Roman" panose="02020603050405020304" pitchFamily="18" charset="0"/>
                <a:cs typeface="Times New Roman" panose="02020603050405020304" pitchFamily="18" charset="0"/>
              </a:rPr>
              <a:t>1. </a:t>
            </a:r>
            <a:r>
              <a:rPr lang="vi-VN" sz="2800" dirty="0">
                <a:solidFill>
                  <a:srgbClr val="000000"/>
                </a:solidFill>
                <a:latin typeface="Times New Roman" panose="02020603050405020304" pitchFamily="18" charset="0"/>
                <a:cs typeface="Times New Roman" panose="02020603050405020304" pitchFamily="18" charset="0"/>
              </a:rPr>
              <a:t>Tên tài khoản và mật khẩu thường được đặt như thế nào?</a:t>
            </a:r>
          </a:p>
          <a:p>
            <a:pPr marL="0" indent="0" algn="l">
              <a:lnSpc>
                <a:spcPct val="150000"/>
              </a:lnSpc>
            </a:pPr>
            <a:r>
              <a:rPr lang="en-US" sz="2800" dirty="0">
                <a:solidFill>
                  <a:srgbClr val="000000"/>
                </a:solidFill>
                <a:latin typeface="Times New Roman" panose="02020603050405020304" pitchFamily="18" charset="0"/>
                <a:cs typeface="Times New Roman" panose="02020603050405020304" pitchFamily="18" charset="0"/>
              </a:rPr>
              <a:t>2. </a:t>
            </a:r>
            <a:r>
              <a:rPr lang="vi-VN" sz="2800" dirty="0">
                <a:solidFill>
                  <a:srgbClr val="000000"/>
                </a:solidFill>
                <a:latin typeface="Times New Roman" panose="02020603050405020304" pitchFamily="18" charset="0"/>
                <a:cs typeface="Times New Roman" panose="02020603050405020304" pitchFamily="18" charset="0"/>
              </a:rPr>
              <a:t>Để có một mật khẩu mạnh, chúng ta sẽ đặt theo quy tắc nào?</a:t>
            </a:r>
          </a:p>
        </p:txBody>
      </p:sp>
      <p:grpSp>
        <p:nvGrpSpPr>
          <p:cNvPr id="1403" name="Google Shape;1403;p58"/>
          <p:cNvGrpSpPr/>
          <p:nvPr/>
        </p:nvGrpSpPr>
        <p:grpSpPr>
          <a:xfrm>
            <a:off x="10644816" y="75806"/>
            <a:ext cx="1617189" cy="1705319"/>
            <a:chOff x="7279500" y="184175"/>
            <a:chExt cx="1726200" cy="1889400"/>
          </a:xfrm>
        </p:grpSpPr>
        <p:sp>
          <p:nvSpPr>
            <p:cNvPr id="1404" name="Google Shape;1404;p58"/>
            <p:cNvSpPr/>
            <p:nvPr/>
          </p:nvSpPr>
          <p:spPr>
            <a:xfrm>
              <a:off x="7279500" y="184175"/>
              <a:ext cx="1726200" cy="1889400"/>
            </a:xfrm>
            <a:prstGeom prst="rect">
              <a:avLst/>
            </a:prstGeom>
            <a:solidFill>
              <a:schemeClr val="dk2"/>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1405" name="Google Shape;1405;p58"/>
            <p:cNvGrpSpPr/>
            <p:nvPr/>
          </p:nvGrpSpPr>
          <p:grpSpPr>
            <a:xfrm>
              <a:off x="7548150" y="468450"/>
              <a:ext cx="1188900" cy="1320850"/>
              <a:chOff x="7548150" y="448425"/>
              <a:chExt cx="1188900" cy="1320850"/>
            </a:xfrm>
          </p:grpSpPr>
          <p:sp>
            <p:nvSpPr>
              <p:cNvPr id="1406" name="Google Shape;1406;p58"/>
              <p:cNvSpPr/>
              <p:nvPr/>
            </p:nvSpPr>
            <p:spPr>
              <a:xfrm>
                <a:off x="7548150" y="448425"/>
                <a:ext cx="1188900" cy="90900"/>
              </a:xfrm>
              <a:prstGeom prst="roundRect">
                <a:avLst>
                  <a:gd name="adj" fmla="val 50000"/>
                </a:avLst>
              </a:prstGeom>
              <a:solidFill>
                <a:schemeClr val="accent4"/>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07" name="Google Shape;1407;p58"/>
              <p:cNvSpPr/>
              <p:nvPr/>
            </p:nvSpPr>
            <p:spPr>
              <a:xfrm>
                <a:off x="7548150" y="755913"/>
                <a:ext cx="1188900" cy="90900"/>
              </a:xfrm>
              <a:prstGeom prst="roundRect">
                <a:avLst>
                  <a:gd name="adj" fmla="val 50000"/>
                </a:avLst>
              </a:prstGeom>
              <a:solidFill>
                <a:schemeClr val="accent4"/>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08" name="Google Shape;1408;p58"/>
              <p:cNvSpPr/>
              <p:nvPr/>
            </p:nvSpPr>
            <p:spPr>
              <a:xfrm>
                <a:off x="7548150" y="1063400"/>
                <a:ext cx="1188900" cy="90900"/>
              </a:xfrm>
              <a:prstGeom prst="roundRect">
                <a:avLst>
                  <a:gd name="adj" fmla="val 50000"/>
                </a:avLst>
              </a:prstGeom>
              <a:solidFill>
                <a:schemeClr val="accent4"/>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09" name="Google Shape;1409;p58"/>
              <p:cNvSpPr/>
              <p:nvPr/>
            </p:nvSpPr>
            <p:spPr>
              <a:xfrm>
                <a:off x="7548150" y="1370888"/>
                <a:ext cx="1188900" cy="90900"/>
              </a:xfrm>
              <a:prstGeom prst="roundRect">
                <a:avLst>
                  <a:gd name="adj" fmla="val 50000"/>
                </a:avLst>
              </a:prstGeom>
              <a:solidFill>
                <a:schemeClr val="accent4"/>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10" name="Google Shape;1410;p58"/>
              <p:cNvSpPr/>
              <p:nvPr/>
            </p:nvSpPr>
            <p:spPr>
              <a:xfrm>
                <a:off x="7548150" y="1678375"/>
                <a:ext cx="1188900" cy="90900"/>
              </a:xfrm>
              <a:prstGeom prst="roundRect">
                <a:avLst>
                  <a:gd name="adj" fmla="val 50000"/>
                </a:avLst>
              </a:prstGeom>
              <a:solidFill>
                <a:schemeClr val="accent4"/>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sp>
        <p:nvSpPr>
          <p:cNvPr id="1411" name="Google Shape;1411;p58"/>
          <p:cNvSpPr/>
          <p:nvPr/>
        </p:nvSpPr>
        <p:spPr>
          <a:xfrm rot="1917045">
            <a:off x="10211300" y="575002"/>
            <a:ext cx="533645" cy="725548"/>
          </a:xfrm>
          <a:prstGeom prst="upArrow">
            <a:avLst>
              <a:gd name="adj1" fmla="val 25005"/>
              <a:gd name="adj2" fmla="val 100000"/>
            </a:avLst>
          </a:prstGeom>
          <a:solidFill>
            <a:schemeClr val="accent4"/>
          </a:solidFill>
          <a:ln w="28575" cap="flat" cmpd="sng">
            <a:solidFill>
              <a:schemeClr val="lt1"/>
            </a:solidFill>
            <a:prstDash val="solid"/>
            <a:round/>
            <a:headEnd type="none" w="sm" len="sm"/>
            <a:tailEnd type="none" w="sm" len="sm"/>
          </a:ln>
          <a:effectLst>
            <a:outerShdw dist="85725" dir="3000000" algn="bl" rotWithShape="0">
              <a:schemeClr val="lt1">
                <a:alpha val="30000"/>
              </a:schemeClr>
            </a:outerShdw>
          </a:effectLst>
        </p:spPr>
        <p:txBody>
          <a:bodyPr spcFirstLastPara="1" wrap="square" lIns="121900" tIns="121900" rIns="121900" bIns="121900" anchor="ctr" anchorCtr="0">
            <a:noAutofit/>
          </a:bodyPr>
          <a:lstStyle/>
          <a:p>
            <a:endParaRPr sz="2400"/>
          </a:p>
        </p:txBody>
      </p:sp>
      <p:grpSp>
        <p:nvGrpSpPr>
          <p:cNvPr id="1412" name="Google Shape;1412;p58"/>
          <p:cNvGrpSpPr/>
          <p:nvPr/>
        </p:nvGrpSpPr>
        <p:grpSpPr>
          <a:xfrm>
            <a:off x="-123881" y="5517209"/>
            <a:ext cx="1721508" cy="1707800"/>
            <a:chOff x="7279500" y="184175"/>
            <a:chExt cx="1726200" cy="1889400"/>
          </a:xfrm>
        </p:grpSpPr>
        <p:sp>
          <p:nvSpPr>
            <p:cNvPr id="1413" name="Google Shape;1413;p58"/>
            <p:cNvSpPr/>
            <p:nvPr/>
          </p:nvSpPr>
          <p:spPr>
            <a:xfrm>
              <a:off x="7279500" y="184175"/>
              <a:ext cx="1726200" cy="1889400"/>
            </a:xfrm>
            <a:prstGeom prst="rect">
              <a:avLst/>
            </a:prstGeom>
            <a:solidFill>
              <a:schemeClr val="dk2"/>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1414" name="Google Shape;1414;p58"/>
            <p:cNvGrpSpPr/>
            <p:nvPr/>
          </p:nvGrpSpPr>
          <p:grpSpPr>
            <a:xfrm>
              <a:off x="7548150" y="468450"/>
              <a:ext cx="1188900" cy="1320850"/>
              <a:chOff x="7548150" y="448425"/>
              <a:chExt cx="1188900" cy="1320850"/>
            </a:xfrm>
          </p:grpSpPr>
          <p:sp>
            <p:nvSpPr>
              <p:cNvPr id="1415" name="Google Shape;1415;p58"/>
              <p:cNvSpPr/>
              <p:nvPr/>
            </p:nvSpPr>
            <p:spPr>
              <a:xfrm>
                <a:off x="7548150" y="448425"/>
                <a:ext cx="1188900" cy="90900"/>
              </a:xfrm>
              <a:prstGeom prst="roundRect">
                <a:avLst>
                  <a:gd name="adj" fmla="val 50000"/>
                </a:avLst>
              </a:prstGeom>
              <a:solidFill>
                <a:schemeClr val="accent4"/>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16" name="Google Shape;1416;p58"/>
              <p:cNvSpPr/>
              <p:nvPr/>
            </p:nvSpPr>
            <p:spPr>
              <a:xfrm>
                <a:off x="7548150" y="755913"/>
                <a:ext cx="1188900" cy="90900"/>
              </a:xfrm>
              <a:prstGeom prst="roundRect">
                <a:avLst>
                  <a:gd name="adj" fmla="val 50000"/>
                </a:avLst>
              </a:prstGeom>
              <a:solidFill>
                <a:schemeClr val="accent4"/>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17" name="Google Shape;1417;p58"/>
              <p:cNvSpPr/>
              <p:nvPr/>
            </p:nvSpPr>
            <p:spPr>
              <a:xfrm>
                <a:off x="7548150" y="1063400"/>
                <a:ext cx="1188900" cy="90900"/>
              </a:xfrm>
              <a:prstGeom prst="roundRect">
                <a:avLst>
                  <a:gd name="adj" fmla="val 50000"/>
                </a:avLst>
              </a:prstGeom>
              <a:solidFill>
                <a:schemeClr val="accent4"/>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18" name="Google Shape;1418;p58"/>
              <p:cNvSpPr/>
              <p:nvPr/>
            </p:nvSpPr>
            <p:spPr>
              <a:xfrm>
                <a:off x="7548150" y="1370888"/>
                <a:ext cx="1188900" cy="90900"/>
              </a:xfrm>
              <a:prstGeom prst="roundRect">
                <a:avLst>
                  <a:gd name="adj" fmla="val 50000"/>
                </a:avLst>
              </a:prstGeom>
              <a:solidFill>
                <a:schemeClr val="accent4"/>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19" name="Google Shape;1419;p58"/>
              <p:cNvSpPr/>
              <p:nvPr/>
            </p:nvSpPr>
            <p:spPr>
              <a:xfrm>
                <a:off x="7548150" y="1678375"/>
                <a:ext cx="1188900" cy="90900"/>
              </a:xfrm>
              <a:prstGeom prst="roundRect">
                <a:avLst>
                  <a:gd name="adj" fmla="val 50000"/>
                </a:avLst>
              </a:prstGeom>
              <a:solidFill>
                <a:schemeClr val="accent4"/>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spTree>
    <p:extLst>
      <p:ext uri="{BB962C8B-B14F-4D97-AF65-F5344CB8AC3E}">
        <p14:creationId xmlns:p14="http://schemas.microsoft.com/office/powerpoint/2010/main" val="1952343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67"/>
                                        </p:tgtEl>
                                        <p:attrNameLst>
                                          <p:attrName>style.visibility</p:attrName>
                                        </p:attrNameLst>
                                      </p:cBhvr>
                                      <p:to>
                                        <p:strVal val="visible"/>
                                      </p:to>
                                    </p:set>
                                    <p:anim calcmode="lin" valueType="num">
                                      <p:cBhvr additive="base">
                                        <p:cTn id="7" dur="500" fill="hold"/>
                                        <p:tgtEl>
                                          <p:spTgt spid="1367"/>
                                        </p:tgtEl>
                                        <p:attrNameLst>
                                          <p:attrName>ppt_x</p:attrName>
                                        </p:attrNameLst>
                                      </p:cBhvr>
                                      <p:tavLst>
                                        <p:tav tm="0">
                                          <p:val>
                                            <p:strVal val="#ppt_x"/>
                                          </p:val>
                                        </p:tav>
                                        <p:tav tm="100000">
                                          <p:val>
                                            <p:strVal val="#ppt_x"/>
                                          </p:val>
                                        </p:tav>
                                      </p:tavLst>
                                    </p:anim>
                                    <p:anim calcmode="lin" valueType="num">
                                      <p:cBhvr additive="base">
                                        <p:cTn id="8" dur="500" fill="hold"/>
                                        <p:tgtEl>
                                          <p:spTgt spid="136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412"/>
                                        </p:tgtEl>
                                        <p:attrNameLst>
                                          <p:attrName>style.visibility</p:attrName>
                                        </p:attrNameLst>
                                      </p:cBhvr>
                                      <p:to>
                                        <p:strVal val="visible"/>
                                      </p:to>
                                    </p:set>
                                    <p:anim calcmode="lin" valueType="num">
                                      <p:cBhvr additive="base">
                                        <p:cTn id="11" dur="500" fill="hold"/>
                                        <p:tgtEl>
                                          <p:spTgt spid="1412"/>
                                        </p:tgtEl>
                                        <p:attrNameLst>
                                          <p:attrName>ppt_x</p:attrName>
                                        </p:attrNameLst>
                                      </p:cBhvr>
                                      <p:tavLst>
                                        <p:tav tm="0">
                                          <p:val>
                                            <p:strVal val="1+#ppt_w/2"/>
                                          </p:val>
                                        </p:tav>
                                        <p:tav tm="100000">
                                          <p:val>
                                            <p:strVal val="#ppt_x"/>
                                          </p:val>
                                        </p:tav>
                                      </p:tavLst>
                                    </p:anim>
                                    <p:anim calcmode="lin" valueType="num">
                                      <p:cBhvr additive="base">
                                        <p:cTn id="12" dur="500" fill="hold"/>
                                        <p:tgtEl>
                                          <p:spTgt spid="1412"/>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403"/>
                                        </p:tgtEl>
                                        <p:attrNameLst>
                                          <p:attrName>style.visibility</p:attrName>
                                        </p:attrNameLst>
                                      </p:cBhvr>
                                      <p:to>
                                        <p:strVal val="visible"/>
                                      </p:to>
                                    </p:set>
                                    <p:anim calcmode="lin" valueType="num">
                                      <p:cBhvr additive="base">
                                        <p:cTn id="15" dur="500" fill="hold"/>
                                        <p:tgtEl>
                                          <p:spTgt spid="1403"/>
                                        </p:tgtEl>
                                        <p:attrNameLst>
                                          <p:attrName>ppt_x</p:attrName>
                                        </p:attrNameLst>
                                      </p:cBhvr>
                                      <p:tavLst>
                                        <p:tav tm="0">
                                          <p:val>
                                            <p:strVal val="0-#ppt_w/2"/>
                                          </p:val>
                                        </p:tav>
                                        <p:tav tm="100000">
                                          <p:val>
                                            <p:strVal val="#ppt_x"/>
                                          </p:val>
                                        </p:tav>
                                      </p:tavLst>
                                    </p:anim>
                                    <p:anim calcmode="lin" valueType="num">
                                      <p:cBhvr additive="base">
                                        <p:cTn id="16" dur="500" fill="hold"/>
                                        <p:tgtEl>
                                          <p:spTgt spid="140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11"/>
                                        </p:tgtEl>
                                        <p:attrNameLst>
                                          <p:attrName>style.visibility</p:attrName>
                                        </p:attrNameLst>
                                      </p:cBhvr>
                                      <p:to>
                                        <p:strVal val="visible"/>
                                      </p:to>
                                    </p:set>
                                    <p:anim calcmode="lin" valueType="num">
                                      <p:cBhvr additive="base">
                                        <p:cTn id="19" dur="500" fill="hold"/>
                                        <p:tgtEl>
                                          <p:spTgt spid="1411"/>
                                        </p:tgtEl>
                                        <p:attrNameLst>
                                          <p:attrName>ppt_x</p:attrName>
                                        </p:attrNameLst>
                                      </p:cBhvr>
                                      <p:tavLst>
                                        <p:tav tm="0">
                                          <p:val>
                                            <p:strVal val="#ppt_x"/>
                                          </p:val>
                                        </p:tav>
                                        <p:tav tm="100000">
                                          <p:val>
                                            <p:strVal val="#ppt_x"/>
                                          </p:val>
                                        </p:tav>
                                      </p:tavLst>
                                    </p:anim>
                                    <p:anim calcmode="lin" valueType="num">
                                      <p:cBhvr additive="base">
                                        <p:cTn id="20" dur="500" fill="hold"/>
                                        <p:tgtEl>
                                          <p:spTgt spid="14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75"/>
                                        </p:tgtEl>
                                        <p:attrNameLst>
                                          <p:attrName>style.visibility</p:attrName>
                                        </p:attrNameLst>
                                      </p:cBhvr>
                                      <p:to>
                                        <p:strVal val="visible"/>
                                      </p:to>
                                    </p:set>
                                    <p:anim calcmode="lin" valueType="num">
                                      <p:cBhvr additive="base">
                                        <p:cTn id="23" dur="500" fill="hold"/>
                                        <p:tgtEl>
                                          <p:spTgt spid="1375"/>
                                        </p:tgtEl>
                                        <p:attrNameLst>
                                          <p:attrName>ppt_x</p:attrName>
                                        </p:attrNameLst>
                                      </p:cBhvr>
                                      <p:tavLst>
                                        <p:tav tm="0">
                                          <p:val>
                                            <p:strVal val="#ppt_x"/>
                                          </p:val>
                                        </p:tav>
                                        <p:tav tm="100000">
                                          <p:val>
                                            <p:strVal val="#ppt_x"/>
                                          </p:val>
                                        </p:tav>
                                      </p:tavLst>
                                    </p:anim>
                                    <p:anim calcmode="lin" valueType="num">
                                      <p:cBhvr additive="base">
                                        <p:cTn id="24" dur="500" fill="hold"/>
                                        <p:tgtEl>
                                          <p:spTgt spid="137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83"/>
                                        </p:tgtEl>
                                        <p:attrNameLst>
                                          <p:attrName>style.visibility</p:attrName>
                                        </p:attrNameLst>
                                      </p:cBhvr>
                                      <p:to>
                                        <p:strVal val="visible"/>
                                      </p:to>
                                    </p:set>
                                    <p:anim calcmode="lin" valueType="num">
                                      <p:cBhvr additive="base">
                                        <p:cTn id="29" dur="500" fill="hold"/>
                                        <p:tgtEl>
                                          <p:spTgt spid="1383"/>
                                        </p:tgtEl>
                                        <p:attrNameLst>
                                          <p:attrName>ppt_x</p:attrName>
                                        </p:attrNameLst>
                                      </p:cBhvr>
                                      <p:tavLst>
                                        <p:tav tm="0">
                                          <p:val>
                                            <p:strVal val="#ppt_x"/>
                                          </p:val>
                                        </p:tav>
                                        <p:tav tm="100000">
                                          <p:val>
                                            <p:strVal val="#ppt_x"/>
                                          </p:val>
                                        </p:tav>
                                      </p:tavLst>
                                    </p:anim>
                                    <p:anim calcmode="lin" valueType="num">
                                      <p:cBhvr additive="base">
                                        <p:cTn id="30" dur="500" fill="hold"/>
                                        <p:tgtEl>
                                          <p:spTgt spid="138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84">
                                            <p:txEl>
                                              <p:pRg st="0" end="0"/>
                                            </p:txEl>
                                          </p:spTgt>
                                        </p:tgtEl>
                                        <p:attrNameLst>
                                          <p:attrName>style.visibility</p:attrName>
                                        </p:attrNameLst>
                                      </p:cBhvr>
                                      <p:to>
                                        <p:strVal val="visible"/>
                                      </p:to>
                                    </p:set>
                                    <p:animEffect transition="in" filter="barn(inVertical)">
                                      <p:cBhvr>
                                        <p:cTn id="35" dur="500"/>
                                        <p:tgtEl>
                                          <p:spTgt spid="1384">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84">
                                            <p:txEl>
                                              <p:pRg st="1" end="1"/>
                                            </p:txEl>
                                          </p:spTgt>
                                        </p:tgtEl>
                                        <p:attrNameLst>
                                          <p:attrName>style.visibility</p:attrName>
                                        </p:attrNameLst>
                                      </p:cBhvr>
                                      <p:to>
                                        <p:strVal val="visible"/>
                                      </p:to>
                                    </p:set>
                                    <p:animEffect transition="in" filter="barn(inVertical)">
                                      <p:cBhvr>
                                        <p:cTn id="40" dur="500"/>
                                        <p:tgtEl>
                                          <p:spTgt spid="138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3" grpId="0"/>
      <p:bldP spid="1384" grpId="0" build="p"/>
      <p:bldP spid="14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grpSp>
        <p:nvGrpSpPr>
          <p:cNvPr id="1367" name="Google Shape;1367;p58"/>
          <p:cNvGrpSpPr/>
          <p:nvPr/>
        </p:nvGrpSpPr>
        <p:grpSpPr>
          <a:xfrm>
            <a:off x="955533" y="850400"/>
            <a:ext cx="10285800" cy="5157200"/>
            <a:chOff x="716650" y="637800"/>
            <a:chExt cx="7714350" cy="3867900"/>
          </a:xfrm>
        </p:grpSpPr>
        <p:grpSp>
          <p:nvGrpSpPr>
            <p:cNvPr id="1368" name="Google Shape;1368;p58"/>
            <p:cNvGrpSpPr/>
            <p:nvPr/>
          </p:nvGrpSpPr>
          <p:grpSpPr>
            <a:xfrm>
              <a:off x="716650" y="637800"/>
              <a:ext cx="7714350" cy="3867900"/>
              <a:chOff x="716650" y="637800"/>
              <a:chExt cx="7714350" cy="3867900"/>
            </a:xfrm>
          </p:grpSpPr>
          <p:sp>
            <p:nvSpPr>
              <p:cNvPr id="1369" name="Google Shape;1369;p58"/>
              <p:cNvSpPr/>
              <p:nvPr/>
            </p:nvSpPr>
            <p:spPr>
              <a:xfrm>
                <a:off x="716650" y="963600"/>
                <a:ext cx="7713900" cy="35421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70" name="Google Shape;1370;p58"/>
              <p:cNvSpPr/>
              <p:nvPr/>
            </p:nvSpPr>
            <p:spPr>
              <a:xfrm>
                <a:off x="717100" y="637800"/>
                <a:ext cx="7713900" cy="330300"/>
              </a:xfrm>
              <a:prstGeom prst="round2SameRect">
                <a:avLst>
                  <a:gd name="adj1" fmla="val 5000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1371" name="Google Shape;1371;p58"/>
            <p:cNvGrpSpPr/>
            <p:nvPr/>
          </p:nvGrpSpPr>
          <p:grpSpPr>
            <a:xfrm>
              <a:off x="7478003" y="729844"/>
              <a:ext cx="784907" cy="155297"/>
              <a:chOff x="7189925" y="928775"/>
              <a:chExt cx="699000" cy="138300"/>
            </a:xfrm>
          </p:grpSpPr>
          <p:sp>
            <p:nvSpPr>
              <p:cNvPr id="1372" name="Google Shape;1372;p58"/>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73" name="Google Shape;1373;p58"/>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74" name="Google Shape;1374;p58"/>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grpSp>
        <p:nvGrpSpPr>
          <p:cNvPr id="1375" name="Google Shape;1375;p58"/>
          <p:cNvGrpSpPr/>
          <p:nvPr/>
        </p:nvGrpSpPr>
        <p:grpSpPr>
          <a:xfrm>
            <a:off x="1446029" y="1950886"/>
            <a:ext cx="9198788" cy="3700229"/>
            <a:chOff x="963600" y="1217410"/>
            <a:chExt cx="3391608" cy="2217171"/>
          </a:xfrm>
        </p:grpSpPr>
        <p:grpSp>
          <p:nvGrpSpPr>
            <p:cNvPr id="1376" name="Google Shape;1376;p58"/>
            <p:cNvGrpSpPr/>
            <p:nvPr/>
          </p:nvGrpSpPr>
          <p:grpSpPr>
            <a:xfrm>
              <a:off x="963600" y="1217410"/>
              <a:ext cx="3391608" cy="2217171"/>
              <a:chOff x="2185014" y="637808"/>
              <a:chExt cx="6246056" cy="2204386"/>
            </a:xfrm>
          </p:grpSpPr>
          <p:sp>
            <p:nvSpPr>
              <p:cNvPr id="1377" name="Google Shape;1377;p58"/>
              <p:cNvSpPr/>
              <p:nvPr/>
            </p:nvSpPr>
            <p:spPr>
              <a:xfrm>
                <a:off x="2185014" y="963594"/>
                <a:ext cx="6245700" cy="1878600"/>
              </a:xfrm>
              <a:prstGeom prst="rect">
                <a:avLst/>
              </a:prstGeom>
              <a:solidFill>
                <a:schemeClr val="accent3"/>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78" name="Google Shape;1378;p58"/>
              <p:cNvSpPr/>
              <p:nvPr/>
            </p:nvSpPr>
            <p:spPr>
              <a:xfrm>
                <a:off x="2185370" y="637808"/>
                <a:ext cx="6245700" cy="330300"/>
              </a:xfrm>
              <a:prstGeom prst="round2SameRect">
                <a:avLst>
                  <a:gd name="adj1" fmla="val 0"/>
                  <a:gd name="adj2" fmla="val 0"/>
                </a:avLst>
              </a:prstGeom>
              <a:solidFill>
                <a:schemeClr val="accent6"/>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1379" name="Google Shape;1379;p58"/>
            <p:cNvGrpSpPr/>
            <p:nvPr/>
          </p:nvGrpSpPr>
          <p:grpSpPr>
            <a:xfrm>
              <a:off x="3439778" y="1308429"/>
              <a:ext cx="784907" cy="155297"/>
              <a:chOff x="7189925" y="928775"/>
              <a:chExt cx="699000" cy="138300"/>
            </a:xfrm>
          </p:grpSpPr>
          <p:sp>
            <p:nvSpPr>
              <p:cNvPr id="1380" name="Google Shape;1380;p58"/>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81" name="Google Shape;1381;p58"/>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82" name="Google Shape;1382;p58"/>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sp>
        <p:nvSpPr>
          <p:cNvPr id="1383" name="Google Shape;1383;p58"/>
          <p:cNvSpPr txBox="1">
            <a:spLocks noGrp="1"/>
          </p:cNvSpPr>
          <p:nvPr>
            <p:ph type="title"/>
          </p:nvPr>
        </p:nvSpPr>
        <p:spPr>
          <a:xfrm>
            <a:off x="1329707" y="1205889"/>
            <a:ext cx="3646800" cy="862000"/>
          </a:xfrm>
          <a:prstGeom prst="rect">
            <a:avLst/>
          </a:prstGeom>
        </p:spPr>
        <p:txBody>
          <a:bodyPr spcFirstLastPara="1" wrap="square" lIns="121900" tIns="121900" rIns="121900" bIns="121900" anchor="b" anchorCtr="0">
            <a:noAutofit/>
          </a:bodyPr>
          <a:lstStyle/>
          <a:p>
            <a:r>
              <a:rPr lang="en-US" sz="3333" b="1" dirty="0">
                <a:solidFill>
                  <a:srgbClr val="FF0000"/>
                </a:solidFill>
                <a:latin typeface="Times New Roman" panose="02020603050405020304" pitchFamily="18" charset="0"/>
                <a:cs typeface="Times New Roman" panose="02020603050405020304" pitchFamily="18" charset="0"/>
              </a:rPr>
              <a:t>N</a:t>
            </a:r>
            <a:r>
              <a:rPr lang="en" sz="3333" b="1" dirty="0">
                <a:solidFill>
                  <a:srgbClr val="FF0000"/>
                </a:solidFill>
                <a:latin typeface="Times New Roman" panose="02020603050405020304" pitchFamily="18" charset="0"/>
                <a:cs typeface="Times New Roman" panose="02020603050405020304" pitchFamily="18" charset="0"/>
              </a:rPr>
              <a:t>hóm 3</a:t>
            </a:r>
            <a:endParaRPr sz="3333" b="1" dirty="0">
              <a:solidFill>
                <a:srgbClr val="FF0000"/>
              </a:solidFill>
              <a:latin typeface="Times New Roman" panose="02020603050405020304" pitchFamily="18" charset="0"/>
              <a:cs typeface="Times New Roman" panose="02020603050405020304" pitchFamily="18" charset="0"/>
            </a:endParaRPr>
          </a:p>
        </p:txBody>
      </p:sp>
      <p:sp>
        <p:nvSpPr>
          <p:cNvPr id="1384" name="Google Shape;1384;p58"/>
          <p:cNvSpPr txBox="1">
            <a:spLocks noGrp="1"/>
          </p:cNvSpPr>
          <p:nvPr>
            <p:ph type="subTitle" idx="1"/>
          </p:nvPr>
        </p:nvSpPr>
        <p:spPr>
          <a:xfrm>
            <a:off x="2031999" y="2920492"/>
            <a:ext cx="8258811" cy="1980761"/>
          </a:xfrm>
          <a:prstGeom prst="rect">
            <a:avLst/>
          </a:prstGeom>
        </p:spPr>
        <p:txBody>
          <a:bodyPr spcFirstLastPara="1" wrap="square" lIns="121900" tIns="121900" rIns="121900" bIns="121900" anchor="t" anchorCtr="0">
            <a:noAutofit/>
          </a:bodyPr>
          <a:lstStyle/>
          <a:p>
            <a:pPr marL="0" indent="0" algn="l">
              <a:lnSpc>
                <a:spcPct val="150000"/>
              </a:lnSpc>
            </a:pPr>
            <a:r>
              <a:rPr lang="en-US" sz="2800" dirty="0">
                <a:solidFill>
                  <a:srgbClr val="000000"/>
                </a:solidFill>
                <a:latin typeface="Times New Roman" panose="02020603050405020304" pitchFamily="18" charset="0"/>
                <a:cs typeface="Times New Roman" panose="02020603050405020304" pitchFamily="18" charset="0"/>
              </a:rPr>
              <a:t>1. </a:t>
            </a:r>
            <a:r>
              <a:rPr lang="vi-VN" sz="2800" dirty="0">
                <a:solidFill>
                  <a:srgbClr val="000000"/>
                </a:solidFill>
                <a:latin typeface="Times New Roman" panose="02020603050405020304" pitchFamily="18" charset="0"/>
                <a:cs typeface="Times New Roman" panose="02020603050405020304" pitchFamily="18" charset="0"/>
              </a:rPr>
              <a:t>Thế nào là phần mềm độc hại?</a:t>
            </a:r>
          </a:p>
          <a:p>
            <a:pPr marL="0" indent="0" algn="l">
              <a:lnSpc>
                <a:spcPct val="150000"/>
              </a:lnSpc>
            </a:pPr>
            <a:r>
              <a:rPr lang="en-US" sz="2800" dirty="0">
                <a:solidFill>
                  <a:srgbClr val="000000"/>
                </a:solidFill>
                <a:latin typeface="Times New Roman" panose="02020603050405020304" pitchFamily="18" charset="0"/>
                <a:cs typeface="Times New Roman" panose="02020603050405020304" pitchFamily="18" charset="0"/>
              </a:rPr>
              <a:t>2. </a:t>
            </a:r>
            <a:r>
              <a:rPr lang="vi-VN" sz="2800" dirty="0">
                <a:solidFill>
                  <a:srgbClr val="000000"/>
                </a:solidFill>
                <a:latin typeface="Times New Roman" panose="02020603050405020304" pitchFamily="18" charset="0"/>
                <a:cs typeface="Times New Roman" panose="02020603050405020304" pitchFamily="18" charset="0"/>
              </a:rPr>
              <a:t>Phần mềm diệt virus có chức năng gì?</a:t>
            </a:r>
          </a:p>
          <a:p>
            <a:pPr marL="0" indent="0" algn="l">
              <a:lnSpc>
                <a:spcPct val="150000"/>
              </a:lnSpc>
            </a:pPr>
            <a:r>
              <a:rPr lang="en-US" sz="2800" dirty="0">
                <a:solidFill>
                  <a:srgbClr val="000000"/>
                </a:solidFill>
                <a:latin typeface="Times New Roman" panose="02020603050405020304" pitchFamily="18" charset="0"/>
                <a:cs typeface="Times New Roman" panose="02020603050405020304" pitchFamily="18" charset="0"/>
              </a:rPr>
              <a:t>3. </a:t>
            </a:r>
            <a:r>
              <a:rPr lang="vi-VN" sz="2800" dirty="0">
                <a:solidFill>
                  <a:srgbClr val="000000"/>
                </a:solidFill>
                <a:latin typeface="Times New Roman" panose="02020603050405020304" pitchFamily="18" charset="0"/>
                <a:cs typeface="Times New Roman" panose="02020603050405020304" pitchFamily="18" charset="0"/>
              </a:rPr>
              <a:t>Kể tên một số phần mềm diệt virus mà em biết.</a:t>
            </a:r>
          </a:p>
        </p:txBody>
      </p:sp>
      <p:grpSp>
        <p:nvGrpSpPr>
          <p:cNvPr id="1403" name="Google Shape;1403;p58"/>
          <p:cNvGrpSpPr/>
          <p:nvPr/>
        </p:nvGrpSpPr>
        <p:grpSpPr>
          <a:xfrm>
            <a:off x="10644816" y="75806"/>
            <a:ext cx="1617189" cy="1705319"/>
            <a:chOff x="7279500" y="184175"/>
            <a:chExt cx="1726200" cy="1889400"/>
          </a:xfrm>
        </p:grpSpPr>
        <p:sp>
          <p:nvSpPr>
            <p:cNvPr id="1404" name="Google Shape;1404;p58"/>
            <p:cNvSpPr/>
            <p:nvPr/>
          </p:nvSpPr>
          <p:spPr>
            <a:xfrm>
              <a:off x="7279500" y="184175"/>
              <a:ext cx="1726200" cy="1889400"/>
            </a:xfrm>
            <a:prstGeom prst="rect">
              <a:avLst/>
            </a:prstGeom>
            <a:solidFill>
              <a:schemeClr val="dk2"/>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1405" name="Google Shape;1405;p58"/>
            <p:cNvGrpSpPr/>
            <p:nvPr/>
          </p:nvGrpSpPr>
          <p:grpSpPr>
            <a:xfrm>
              <a:off x="7548150" y="468450"/>
              <a:ext cx="1188900" cy="1320850"/>
              <a:chOff x="7548150" y="448425"/>
              <a:chExt cx="1188900" cy="1320850"/>
            </a:xfrm>
          </p:grpSpPr>
          <p:sp>
            <p:nvSpPr>
              <p:cNvPr id="1406" name="Google Shape;1406;p58"/>
              <p:cNvSpPr/>
              <p:nvPr/>
            </p:nvSpPr>
            <p:spPr>
              <a:xfrm>
                <a:off x="7548150" y="448425"/>
                <a:ext cx="1188900" cy="90900"/>
              </a:xfrm>
              <a:prstGeom prst="roundRect">
                <a:avLst>
                  <a:gd name="adj" fmla="val 50000"/>
                </a:avLst>
              </a:prstGeom>
              <a:solidFill>
                <a:schemeClr val="accent4"/>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07" name="Google Shape;1407;p58"/>
              <p:cNvSpPr/>
              <p:nvPr/>
            </p:nvSpPr>
            <p:spPr>
              <a:xfrm>
                <a:off x="7548150" y="755913"/>
                <a:ext cx="1188900" cy="90900"/>
              </a:xfrm>
              <a:prstGeom prst="roundRect">
                <a:avLst>
                  <a:gd name="adj" fmla="val 50000"/>
                </a:avLst>
              </a:prstGeom>
              <a:solidFill>
                <a:schemeClr val="accent4"/>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08" name="Google Shape;1408;p58"/>
              <p:cNvSpPr/>
              <p:nvPr/>
            </p:nvSpPr>
            <p:spPr>
              <a:xfrm>
                <a:off x="7548150" y="1063400"/>
                <a:ext cx="1188900" cy="90900"/>
              </a:xfrm>
              <a:prstGeom prst="roundRect">
                <a:avLst>
                  <a:gd name="adj" fmla="val 50000"/>
                </a:avLst>
              </a:prstGeom>
              <a:solidFill>
                <a:schemeClr val="accent4"/>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09" name="Google Shape;1409;p58"/>
              <p:cNvSpPr/>
              <p:nvPr/>
            </p:nvSpPr>
            <p:spPr>
              <a:xfrm>
                <a:off x="7548150" y="1370888"/>
                <a:ext cx="1188900" cy="90900"/>
              </a:xfrm>
              <a:prstGeom prst="roundRect">
                <a:avLst>
                  <a:gd name="adj" fmla="val 50000"/>
                </a:avLst>
              </a:prstGeom>
              <a:solidFill>
                <a:schemeClr val="accent4"/>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10" name="Google Shape;1410;p58"/>
              <p:cNvSpPr/>
              <p:nvPr/>
            </p:nvSpPr>
            <p:spPr>
              <a:xfrm>
                <a:off x="7548150" y="1678375"/>
                <a:ext cx="1188900" cy="90900"/>
              </a:xfrm>
              <a:prstGeom prst="roundRect">
                <a:avLst>
                  <a:gd name="adj" fmla="val 50000"/>
                </a:avLst>
              </a:prstGeom>
              <a:solidFill>
                <a:schemeClr val="accent4"/>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sp>
        <p:nvSpPr>
          <p:cNvPr id="1411" name="Google Shape;1411;p58"/>
          <p:cNvSpPr/>
          <p:nvPr/>
        </p:nvSpPr>
        <p:spPr>
          <a:xfrm rot="1917045">
            <a:off x="10211300" y="575002"/>
            <a:ext cx="533645" cy="725548"/>
          </a:xfrm>
          <a:prstGeom prst="upArrow">
            <a:avLst>
              <a:gd name="adj1" fmla="val 25005"/>
              <a:gd name="adj2" fmla="val 100000"/>
            </a:avLst>
          </a:prstGeom>
          <a:solidFill>
            <a:schemeClr val="accent4"/>
          </a:solidFill>
          <a:ln w="28575" cap="flat" cmpd="sng">
            <a:solidFill>
              <a:schemeClr val="lt1"/>
            </a:solidFill>
            <a:prstDash val="solid"/>
            <a:round/>
            <a:headEnd type="none" w="sm" len="sm"/>
            <a:tailEnd type="none" w="sm" len="sm"/>
          </a:ln>
          <a:effectLst>
            <a:outerShdw dist="85725" dir="3000000" algn="bl" rotWithShape="0">
              <a:schemeClr val="lt1">
                <a:alpha val="30000"/>
              </a:schemeClr>
            </a:outerShdw>
          </a:effectLst>
        </p:spPr>
        <p:txBody>
          <a:bodyPr spcFirstLastPara="1" wrap="square" lIns="121900" tIns="121900" rIns="121900" bIns="121900" anchor="ctr" anchorCtr="0">
            <a:noAutofit/>
          </a:bodyPr>
          <a:lstStyle/>
          <a:p>
            <a:endParaRPr sz="2400"/>
          </a:p>
        </p:txBody>
      </p:sp>
      <p:grpSp>
        <p:nvGrpSpPr>
          <p:cNvPr id="1412" name="Google Shape;1412;p58"/>
          <p:cNvGrpSpPr/>
          <p:nvPr/>
        </p:nvGrpSpPr>
        <p:grpSpPr>
          <a:xfrm>
            <a:off x="-123881" y="5517209"/>
            <a:ext cx="1721508" cy="1707800"/>
            <a:chOff x="7279500" y="184175"/>
            <a:chExt cx="1726200" cy="1889400"/>
          </a:xfrm>
        </p:grpSpPr>
        <p:sp>
          <p:nvSpPr>
            <p:cNvPr id="1413" name="Google Shape;1413;p58"/>
            <p:cNvSpPr/>
            <p:nvPr/>
          </p:nvSpPr>
          <p:spPr>
            <a:xfrm>
              <a:off x="7279500" y="184175"/>
              <a:ext cx="1726200" cy="1889400"/>
            </a:xfrm>
            <a:prstGeom prst="rect">
              <a:avLst/>
            </a:prstGeom>
            <a:solidFill>
              <a:schemeClr val="dk2"/>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1414" name="Google Shape;1414;p58"/>
            <p:cNvGrpSpPr/>
            <p:nvPr/>
          </p:nvGrpSpPr>
          <p:grpSpPr>
            <a:xfrm>
              <a:off x="7548150" y="468450"/>
              <a:ext cx="1188900" cy="1320850"/>
              <a:chOff x="7548150" y="448425"/>
              <a:chExt cx="1188900" cy="1320850"/>
            </a:xfrm>
          </p:grpSpPr>
          <p:sp>
            <p:nvSpPr>
              <p:cNvPr id="1415" name="Google Shape;1415;p58"/>
              <p:cNvSpPr/>
              <p:nvPr/>
            </p:nvSpPr>
            <p:spPr>
              <a:xfrm>
                <a:off x="7548150" y="448425"/>
                <a:ext cx="1188900" cy="90900"/>
              </a:xfrm>
              <a:prstGeom prst="roundRect">
                <a:avLst>
                  <a:gd name="adj" fmla="val 50000"/>
                </a:avLst>
              </a:prstGeom>
              <a:solidFill>
                <a:schemeClr val="accent4"/>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16" name="Google Shape;1416;p58"/>
              <p:cNvSpPr/>
              <p:nvPr/>
            </p:nvSpPr>
            <p:spPr>
              <a:xfrm>
                <a:off x="7548150" y="755913"/>
                <a:ext cx="1188900" cy="90900"/>
              </a:xfrm>
              <a:prstGeom prst="roundRect">
                <a:avLst>
                  <a:gd name="adj" fmla="val 50000"/>
                </a:avLst>
              </a:prstGeom>
              <a:solidFill>
                <a:schemeClr val="accent4"/>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17" name="Google Shape;1417;p58"/>
              <p:cNvSpPr/>
              <p:nvPr/>
            </p:nvSpPr>
            <p:spPr>
              <a:xfrm>
                <a:off x="7548150" y="1063400"/>
                <a:ext cx="1188900" cy="90900"/>
              </a:xfrm>
              <a:prstGeom prst="roundRect">
                <a:avLst>
                  <a:gd name="adj" fmla="val 50000"/>
                </a:avLst>
              </a:prstGeom>
              <a:solidFill>
                <a:schemeClr val="accent4"/>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18" name="Google Shape;1418;p58"/>
              <p:cNvSpPr/>
              <p:nvPr/>
            </p:nvSpPr>
            <p:spPr>
              <a:xfrm>
                <a:off x="7548150" y="1370888"/>
                <a:ext cx="1188900" cy="90900"/>
              </a:xfrm>
              <a:prstGeom prst="roundRect">
                <a:avLst>
                  <a:gd name="adj" fmla="val 50000"/>
                </a:avLst>
              </a:prstGeom>
              <a:solidFill>
                <a:schemeClr val="accent4"/>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19" name="Google Shape;1419;p58"/>
              <p:cNvSpPr/>
              <p:nvPr/>
            </p:nvSpPr>
            <p:spPr>
              <a:xfrm>
                <a:off x="7548150" y="1678375"/>
                <a:ext cx="1188900" cy="90900"/>
              </a:xfrm>
              <a:prstGeom prst="roundRect">
                <a:avLst>
                  <a:gd name="adj" fmla="val 50000"/>
                </a:avLst>
              </a:prstGeom>
              <a:solidFill>
                <a:schemeClr val="accent4"/>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spTree>
    <p:extLst>
      <p:ext uri="{BB962C8B-B14F-4D97-AF65-F5344CB8AC3E}">
        <p14:creationId xmlns:p14="http://schemas.microsoft.com/office/powerpoint/2010/main" val="3587784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67"/>
                                        </p:tgtEl>
                                        <p:attrNameLst>
                                          <p:attrName>style.visibility</p:attrName>
                                        </p:attrNameLst>
                                      </p:cBhvr>
                                      <p:to>
                                        <p:strVal val="visible"/>
                                      </p:to>
                                    </p:set>
                                    <p:anim calcmode="lin" valueType="num">
                                      <p:cBhvr additive="base">
                                        <p:cTn id="7" dur="500" fill="hold"/>
                                        <p:tgtEl>
                                          <p:spTgt spid="1367"/>
                                        </p:tgtEl>
                                        <p:attrNameLst>
                                          <p:attrName>ppt_x</p:attrName>
                                        </p:attrNameLst>
                                      </p:cBhvr>
                                      <p:tavLst>
                                        <p:tav tm="0">
                                          <p:val>
                                            <p:strVal val="#ppt_x"/>
                                          </p:val>
                                        </p:tav>
                                        <p:tav tm="100000">
                                          <p:val>
                                            <p:strVal val="#ppt_x"/>
                                          </p:val>
                                        </p:tav>
                                      </p:tavLst>
                                    </p:anim>
                                    <p:anim calcmode="lin" valueType="num">
                                      <p:cBhvr additive="base">
                                        <p:cTn id="8" dur="500" fill="hold"/>
                                        <p:tgtEl>
                                          <p:spTgt spid="136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412"/>
                                        </p:tgtEl>
                                        <p:attrNameLst>
                                          <p:attrName>style.visibility</p:attrName>
                                        </p:attrNameLst>
                                      </p:cBhvr>
                                      <p:to>
                                        <p:strVal val="visible"/>
                                      </p:to>
                                    </p:set>
                                    <p:anim calcmode="lin" valueType="num">
                                      <p:cBhvr additive="base">
                                        <p:cTn id="11" dur="500" fill="hold"/>
                                        <p:tgtEl>
                                          <p:spTgt spid="1412"/>
                                        </p:tgtEl>
                                        <p:attrNameLst>
                                          <p:attrName>ppt_x</p:attrName>
                                        </p:attrNameLst>
                                      </p:cBhvr>
                                      <p:tavLst>
                                        <p:tav tm="0">
                                          <p:val>
                                            <p:strVal val="1+#ppt_w/2"/>
                                          </p:val>
                                        </p:tav>
                                        <p:tav tm="100000">
                                          <p:val>
                                            <p:strVal val="#ppt_x"/>
                                          </p:val>
                                        </p:tav>
                                      </p:tavLst>
                                    </p:anim>
                                    <p:anim calcmode="lin" valueType="num">
                                      <p:cBhvr additive="base">
                                        <p:cTn id="12" dur="500" fill="hold"/>
                                        <p:tgtEl>
                                          <p:spTgt spid="1412"/>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403"/>
                                        </p:tgtEl>
                                        <p:attrNameLst>
                                          <p:attrName>style.visibility</p:attrName>
                                        </p:attrNameLst>
                                      </p:cBhvr>
                                      <p:to>
                                        <p:strVal val="visible"/>
                                      </p:to>
                                    </p:set>
                                    <p:anim calcmode="lin" valueType="num">
                                      <p:cBhvr additive="base">
                                        <p:cTn id="15" dur="500" fill="hold"/>
                                        <p:tgtEl>
                                          <p:spTgt spid="1403"/>
                                        </p:tgtEl>
                                        <p:attrNameLst>
                                          <p:attrName>ppt_x</p:attrName>
                                        </p:attrNameLst>
                                      </p:cBhvr>
                                      <p:tavLst>
                                        <p:tav tm="0">
                                          <p:val>
                                            <p:strVal val="0-#ppt_w/2"/>
                                          </p:val>
                                        </p:tav>
                                        <p:tav tm="100000">
                                          <p:val>
                                            <p:strVal val="#ppt_x"/>
                                          </p:val>
                                        </p:tav>
                                      </p:tavLst>
                                    </p:anim>
                                    <p:anim calcmode="lin" valueType="num">
                                      <p:cBhvr additive="base">
                                        <p:cTn id="16" dur="500" fill="hold"/>
                                        <p:tgtEl>
                                          <p:spTgt spid="140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11"/>
                                        </p:tgtEl>
                                        <p:attrNameLst>
                                          <p:attrName>style.visibility</p:attrName>
                                        </p:attrNameLst>
                                      </p:cBhvr>
                                      <p:to>
                                        <p:strVal val="visible"/>
                                      </p:to>
                                    </p:set>
                                    <p:anim calcmode="lin" valueType="num">
                                      <p:cBhvr additive="base">
                                        <p:cTn id="19" dur="500" fill="hold"/>
                                        <p:tgtEl>
                                          <p:spTgt spid="1411"/>
                                        </p:tgtEl>
                                        <p:attrNameLst>
                                          <p:attrName>ppt_x</p:attrName>
                                        </p:attrNameLst>
                                      </p:cBhvr>
                                      <p:tavLst>
                                        <p:tav tm="0">
                                          <p:val>
                                            <p:strVal val="#ppt_x"/>
                                          </p:val>
                                        </p:tav>
                                        <p:tav tm="100000">
                                          <p:val>
                                            <p:strVal val="#ppt_x"/>
                                          </p:val>
                                        </p:tav>
                                      </p:tavLst>
                                    </p:anim>
                                    <p:anim calcmode="lin" valueType="num">
                                      <p:cBhvr additive="base">
                                        <p:cTn id="20" dur="500" fill="hold"/>
                                        <p:tgtEl>
                                          <p:spTgt spid="14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75"/>
                                        </p:tgtEl>
                                        <p:attrNameLst>
                                          <p:attrName>style.visibility</p:attrName>
                                        </p:attrNameLst>
                                      </p:cBhvr>
                                      <p:to>
                                        <p:strVal val="visible"/>
                                      </p:to>
                                    </p:set>
                                    <p:anim calcmode="lin" valueType="num">
                                      <p:cBhvr additive="base">
                                        <p:cTn id="23" dur="500" fill="hold"/>
                                        <p:tgtEl>
                                          <p:spTgt spid="1375"/>
                                        </p:tgtEl>
                                        <p:attrNameLst>
                                          <p:attrName>ppt_x</p:attrName>
                                        </p:attrNameLst>
                                      </p:cBhvr>
                                      <p:tavLst>
                                        <p:tav tm="0">
                                          <p:val>
                                            <p:strVal val="#ppt_x"/>
                                          </p:val>
                                        </p:tav>
                                        <p:tav tm="100000">
                                          <p:val>
                                            <p:strVal val="#ppt_x"/>
                                          </p:val>
                                        </p:tav>
                                      </p:tavLst>
                                    </p:anim>
                                    <p:anim calcmode="lin" valueType="num">
                                      <p:cBhvr additive="base">
                                        <p:cTn id="24" dur="500" fill="hold"/>
                                        <p:tgtEl>
                                          <p:spTgt spid="137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83"/>
                                        </p:tgtEl>
                                        <p:attrNameLst>
                                          <p:attrName>style.visibility</p:attrName>
                                        </p:attrNameLst>
                                      </p:cBhvr>
                                      <p:to>
                                        <p:strVal val="visible"/>
                                      </p:to>
                                    </p:set>
                                    <p:anim calcmode="lin" valueType="num">
                                      <p:cBhvr additive="base">
                                        <p:cTn id="29" dur="500" fill="hold"/>
                                        <p:tgtEl>
                                          <p:spTgt spid="1383"/>
                                        </p:tgtEl>
                                        <p:attrNameLst>
                                          <p:attrName>ppt_x</p:attrName>
                                        </p:attrNameLst>
                                      </p:cBhvr>
                                      <p:tavLst>
                                        <p:tav tm="0">
                                          <p:val>
                                            <p:strVal val="#ppt_x"/>
                                          </p:val>
                                        </p:tav>
                                        <p:tav tm="100000">
                                          <p:val>
                                            <p:strVal val="#ppt_x"/>
                                          </p:val>
                                        </p:tav>
                                      </p:tavLst>
                                    </p:anim>
                                    <p:anim calcmode="lin" valueType="num">
                                      <p:cBhvr additive="base">
                                        <p:cTn id="30" dur="500" fill="hold"/>
                                        <p:tgtEl>
                                          <p:spTgt spid="138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84">
                                            <p:txEl>
                                              <p:pRg st="0" end="0"/>
                                            </p:txEl>
                                          </p:spTgt>
                                        </p:tgtEl>
                                        <p:attrNameLst>
                                          <p:attrName>style.visibility</p:attrName>
                                        </p:attrNameLst>
                                      </p:cBhvr>
                                      <p:to>
                                        <p:strVal val="visible"/>
                                      </p:to>
                                    </p:set>
                                    <p:animEffect transition="in" filter="barn(inVertical)">
                                      <p:cBhvr>
                                        <p:cTn id="35" dur="500"/>
                                        <p:tgtEl>
                                          <p:spTgt spid="1384">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84">
                                            <p:txEl>
                                              <p:pRg st="1" end="1"/>
                                            </p:txEl>
                                          </p:spTgt>
                                        </p:tgtEl>
                                        <p:attrNameLst>
                                          <p:attrName>style.visibility</p:attrName>
                                        </p:attrNameLst>
                                      </p:cBhvr>
                                      <p:to>
                                        <p:strVal val="visible"/>
                                      </p:to>
                                    </p:set>
                                    <p:animEffect transition="in" filter="barn(inVertical)">
                                      <p:cBhvr>
                                        <p:cTn id="40" dur="500"/>
                                        <p:tgtEl>
                                          <p:spTgt spid="1384">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384">
                                            <p:txEl>
                                              <p:pRg st="2" end="2"/>
                                            </p:txEl>
                                          </p:spTgt>
                                        </p:tgtEl>
                                        <p:attrNameLst>
                                          <p:attrName>style.visibility</p:attrName>
                                        </p:attrNameLst>
                                      </p:cBhvr>
                                      <p:to>
                                        <p:strVal val="visible"/>
                                      </p:to>
                                    </p:set>
                                    <p:animEffect transition="in" filter="barn(inVertical)">
                                      <p:cBhvr>
                                        <p:cTn id="45" dur="500"/>
                                        <p:tgtEl>
                                          <p:spTgt spid="138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3" grpId="0"/>
      <p:bldP spid="1384" grpId="0" build="p"/>
      <p:bldP spid="14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grpSp>
        <p:nvGrpSpPr>
          <p:cNvPr id="579" name="Google Shape;579;p37"/>
          <p:cNvGrpSpPr/>
          <p:nvPr/>
        </p:nvGrpSpPr>
        <p:grpSpPr>
          <a:xfrm>
            <a:off x="9066164" y="-360667"/>
            <a:ext cx="1675969" cy="1636269"/>
            <a:chOff x="2180272" y="-464800"/>
            <a:chExt cx="1256977" cy="1227202"/>
          </a:xfrm>
        </p:grpSpPr>
        <p:sp>
          <p:nvSpPr>
            <p:cNvPr id="580" name="Google Shape;580;p37"/>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121900" tIns="121900" rIns="121900" bIns="121900" anchor="ctr" anchorCtr="0">
              <a:noAutofit/>
            </a:bodyPr>
            <a:lstStyle/>
            <a:p>
              <a:endParaRPr sz="2400"/>
            </a:p>
          </p:txBody>
        </p:sp>
        <p:sp>
          <p:nvSpPr>
            <p:cNvPr id="581" name="Google Shape;581;p37"/>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582" name="Google Shape;582;p37"/>
          <p:cNvGrpSpPr/>
          <p:nvPr/>
        </p:nvGrpSpPr>
        <p:grpSpPr>
          <a:xfrm flipH="1">
            <a:off x="10506720" y="530756"/>
            <a:ext cx="1196641" cy="1168296"/>
            <a:chOff x="2180272" y="-464800"/>
            <a:chExt cx="1256977" cy="1227202"/>
          </a:xfrm>
        </p:grpSpPr>
        <p:sp>
          <p:nvSpPr>
            <p:cNvPr id="583" name="Google Shape;583;p37"/>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121900" tIns="121900" rIns="121900" bIns="121900" anchor="ctr" anchorCtr="0">
              <a:noAutofit/>
            </a:bodyPr>
            <a:lstStyle/>
            <a:p>
              <a:endParaRPr sz="2400"/>
            </a:p>
          </p:txBody>
        </p:sp>
        <p:sp>
          <p:nvSpPr>
            <p:cNvPr id="584" name="Google Shape;584;p37"/>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pic>
        <p:nvPicPr>
          <p:cNvPr id="2" name="Picture 3">
            <a:extLst>
              <a:ext uri="{FF2B5EF4-FFF2-40B4-BE49-F238E27FC236}">
                <a16:creationId xmlns:a16="http://schemas.microsoft.com/office/drawing/2014/main" id="{A6677DC0-C20F-DC66-419D-7796931D8D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5954" y="5429112"/>
            <a:ext cx="2372553" cy="1278213"/>
          </a:xfrm>
          <a:prstGeom prst="rect">
            <a:avLst/>
          </a:prstGeom>
        </p:spPr>
      </p:pic>
      <p:sp>
        <p:nvSpPr>
          <p:cNvPr id="6" name="TextBox 5">
            <a:extLst>
              <a:ext uri="{FF2B5EF4-FFF2-40B4-BE49-F238E27FC236}">
                <a16:creationId xmlns:a16="http://schemas.microsoft.com/office/drawing/2014/main" id="{C88A7E48-1F57-CA02-BC9D-B34F3CDCCAAD}"/>
              </a:ext>
            </a:extLst>
          </p:cNvPr>
          <p:cNvSpPr txBox="1"/>
          <p:nvPr/>
        </p:nvSpPr>
        <p:spPr>
          <a:xfrm>
            <a:off x="695789" y="953629"/>
            <a:ext cx="4357515" cy="797591"/>
          </a:xfrm>
          <a:prstGeom prst="rect">
            <a:avLst/>
          </a:prstGeom>
          <a:noFill/>
        </p:spPr>
        <p:txBody>
          <a:bodyPr wrap="square" rtlCol="0">
            <a:spAutoFit/>
          </a:bodyPr>
          <a:lstStyle/>
          <a:p>
            <a:pPr algn="just">
              <a:lnSpc>
                <a:spcPct val="150000"/>
              </a:lnSpc>
              <a:spcAft>
                <a:spcPts val="1067"/>
              </a:spcAft>
            </a:pPr>
            <a:r>
              <a:rPr lang="en-US" sz="3333"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 Sao </a:t>
            </a:r>
            <a:r>
              <a:rPr lang="en-US" sz="3333"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lưu</a:t>
            </a:r>
            <a:r>
              <a:rPr lang="en-US" sz="3333"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333"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dữ</a:t>
            </a:r>
            <a:r>
              <a:rPr lang="en-US" sz="3333"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333"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liệu</a:t>
            </a:r>
            <a:endParaRPr lang="en-US" sz="3333"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E38DF68C-A3FB-BEF9-185F-A2B58A122EC3}"/>
              </a:ext>
            </a:extLst>
          </p:cNvPr>
          <p:cNvSpPr txBox="1"/>
          <p:nvPr/>
        </p:nvSpPr>
        <p:spPr>
          <a:xfrm>
            <a:off x="695727" y="1729773"/>
            <a:ext cx="10598805" cy="3528658"/>
          </a:xfrm>
          <a:prstGeom prst="rect">
            <a:avLst/>
          </a:prstGeom>
          <a:noFill/>
        </p:spPr>
        <p:txBody>
          <a:bodyPr wrap="square" rtlCol="0">
            <a:spAutoFit/>
          </a:bodyPr>
          <a:lstStyle/>
          <a:p>
            <a:pPr marL="457189" indent="-457189" algn="just">
              <a:lnSpc>
                <a:spcPct val="150000"/>
              </a:lnSpc>
              <a:spcAft>
                <a:spcPts val="1067"/>
              </a:spcAft>
              <a:buFont typeface="Wingdings" panose="05000000000000000000" pitchFamily="2" charset="2"/>
              <a:buChar char="§"/>
            </a:pPr>
            <a:r>
              <a:rPr lang="vi-VN" sz="2800" b="1" dirty="0">
                <a:latin typeface="Times New Roman" panose="02020603050405020304" pitchFamily="18" charset="0"/>
                <a:ea typeface="Calibri" panose="020F0502020204030204" pitchFamily="34" charset="0"/>
                <a:cs typeface="Times New Roman" panose="02020603050405020304" pitchFamily="18" charset="0"/>
              </a:rPr>
              <a:t>Khái niệm</a:t>
            </a:r>
            <a:r>
              <a:rPr lang="vi-VN" sz="2800" dirty="0">
                <a:latin typeface="Times New Roman" panose="02020603050405020304" pitchFamily="18" charset="0"/>
                <a:ea typeface="Calibri" panose="020F0502020204030204" pitchFamily="34" charset="0"/>
                <a:cs typeface="Times New Roman" panose="02020603050405020304" pitchFamily="18" charset="0"/>
              </a:rPr>
              <a:t>: Sao lưu dữ liệu là tạo ra bản sao các tệp và thư mục rồi lưu chúng lên một thiết bị lưu trữ.</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457189" indent="-457189" algn="just">
              <a:lnSpc>
                <a:spcPct val="150000"/>
              </a:lnSpc>
              <a:spcAft>
                <a:spcPts val="1067"/>
              </a:spcAft>
              <a:buFont typeface="Wingdings" panose="05000000000000000000" pitchFamily="2" charset="2"/>
              <a:buChar char="§"/>
            </a:pPr>
            <a:r>
              <a:rPr lang="en-US" sz="2800" b="1" dirty="0" err="1">
                <a:latin typeface="Times New Roman" panose="02020603050405020304" pitchFamily="18" charset="0"/>
                <a:ea typeface="Calibri" panose="020F0502020204030204" pitchFamily="34" charset="0"/>
                <a:cs typeface="Times New Roman" panose="02020603050405020304" pitchFamily="18" charset="0"/>
              </a:rPr>
              <a:t>Chức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phép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phục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dữ</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nếu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gì</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xảy</a:t>
            </a:r>
            <a:r>
              <a:rPr lang="en-US" sz="2800" dirty="0">
                <a:latin typeface="Times New Roman" panose="02020603050405020304" pitchFamily="18" charset="0"/>
                <a:ea typeface="Calibri" panose="020F0502020204030204" pitchFamily="34" charset="0"/>
                <a:cs typeface="Times New Roman" panose="02020603050405020304" pitchFamily="18" charset="0"/>
              </a:rPr>
              <a:t> ra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gốc</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marL="457189" indent="-457189" algn="just">
              <a:lnSpc>
                <a:spcPct val="150000"/>
              </a:lnSpc>
              <a:spcAft>
                <a:spcPts val="1067"/>
              </a:spcAft>
              <a:buFont typeface="Wingdings" panose="05000000000000000000" pitchFamily="2" charset="2"/>
              <a:buChar char="§"/>
            </a:pPr>
            <a:r>
              <a:rPr lang="en-US" sz="2800" b="1"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latin typeface="Times New Roman" panose="02020603050405020304" pitchFamily="18" charset="0"/>
                <a:ea typeface="Calibri" panose="020F0502020204030204" pitchFamily="34" charset="0"/>
                <a:cs typeface="Times New Roman" panose="02020603050405020304" pitchFamily="18" charset="0"/>
              </a:rPr>
              <a:t> 2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sao</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lưu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sao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lưu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cục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sao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lưu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xa</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p:txBody>
      </p:sp>
      <p:grpSp>
        <p:nvGrpSpPr>
          <p:cNvPr id="3" name="Google Shape;837;p45">
            <a:extLst>
              <a:ext uri="{FF2B5EF4-FFF2-40B4-BE49-F238E27FC236}">
                <a16:creationId xmlns:a16="http://schemas.microsoft.com/office/drawing/2014/main" id="{5D0B24B2-CC95-CAEF-D9F8-0A94AC743651}"/>
              </a:ext>
            </a:extLst>
          </p:cNvPr>
          <p:cNvGrpSpPr/>
          <p:nvPr/>
        </p:nvGrpSpPr>
        <p:grpSpPr>
          <a:xfrm>
            <a:off x="10299568" y="5052256"/>
            <a:ext cx="1196643" cy="1805744"/>
            <a:chOff x="7381100" y="2560975"/>
            <a:chExt cx="1479375" cy="2440300"/>
          </a:xfrm>
        </p:grpSpPr>
        <p:sp>
          <p:nvSpPr>
            <p:cNvPr id="4" name="Google Shape;838;p45">
              <a:extLst>
                <a:ext uri="{FF2B5EF4-FFF2-40B4-BE49-F238E27FC236}">
                  <a16:creationId xmlns:a16="http://schemas.microsoft.com/office/drawing/2014/main" id="{B8B20AF8-08E6-F770-7D88-F3E5E14829E7}"/>
                </a:ext>
              </a:extLst>
            </p:cNvPr>
            <p:cNvSpPr/>
            <p:nvPr/>
          </p:nvSpPr>
          <p:spPr>
            <a:xfrm>
              <a:off x="7381100" y="2658575"/>
              <a:ext cx="1479300" cy="2342700"/>
            </a:xfrm>
            <a:prstGeom prst="roundRect">
              <a:avLst>
                <a:gd name="adj" fmla="val 50000"/>
              </a:avLst>
            </a:prstGeom>
            <a:solidFill>
              <a:schemeClr val="accent2"/>
            </a:solidFill>
            <a:ln w="28575" cap="flat" cmpd="sng">
              <a:solidFill>
                <a:schemeClr val="lt1"/>
              </a:solidFill>
              <a:prstDash val="solid"/>
              <a:round/>
              <a:headEnd type="none" w="sm" len="sm"/>
              <a:tailEnd type="none" w="sm" len="sm"/>
            </a:ln>
            <a:effectLst>
              <a:outerShdw dist="95250" dir="2580000" algn="bl" rotWithShape="0">
                <a:schemeClr val="lt1">
                  <a:alpha val="25000"/>
                </a:schemeClr>
              </a:outerShdw>
            </a:effectLst>
          </p:spPr>
          <p:txBody>
            <a:bodyPr spcFirstLastPara="1" wrap="square" lIns="121900" tIns="121900" rIns="121900" bIns="121900" anchor="ctr" anchorCtr="0">
              <a:noAutofit/>
            </a:bodyPr>
            <a:lstStyle/>
            <a:p>
              <a:endParaRPr sz="2400"/>
            </a:p>
          </p:txBody>
        </p:sp>
        <p:sp>
          <p:nvSpPr>
            <p:cNvPr id="5" name="Google Shape;839;p45">
              <a:extLst>
                <a:ext uri="{FF2B5EF4-FFF2-40B4-BE49-F238E27FC236}">
                  <a16:creationId xmlns:a16="http://schemas.microsoft.com/office/drawing/2014/main" id="{86A95332-BE9F-D378-6D30-93E6428262D5}"/>
                </a:ext>
              </a:extLst>
            </p:cNvPr>
            <p:cNvSpPr/>
            <p:nvPr/>
          </p:nvSpPr>
          <p:spPr>
            <a:xfrm>
              <a:off x="7381175" y="2560975"/>
              <a:ext cx="1479300" cy="2259600"/>
            </a:xfrm>
            <a:prstGeom prst="roundRect">
              <a:avLst>
                <a:gd name="adj" fmla="val 50000"/>
              </a:avLst>
            </a:prstGeom>
            <a:solidFill>
              <a:schemeClr val="accent1"/>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 name="Google Shape;840;p45">
              <a:extLst>
                <a:ext uri="{FF2B5EF4-FFF2-40B4-BE49-F238E27FC236}">
                  <a16:creationId xmlns:a16="http://schemas.microsoft.com/office/drawing/2014/main" id="{D0951D75-F75A-2140-385D-D59BBEB2F376}"/>
                </a:ext>
              </a:extLst>
            </p:cNvPr>
            <p:cNvSpPr/>
            <p:nvPr/>
          </p:nvSpPr>
          <p:spPr>
            <a:xfrm>
              <a:off x="8001200" y="2785200"/>
              <a:ext cx="239100" cy="651600"/>
            </a:xfrm>
            <a:prstGeom prst="roundRect">
              <a:avLst>
                <a:gd name="adj" fmla="val 50000"/>
              </a:avLst>
            </a:prstGeom>
            <a:solidFill>
              <a:schemeClr val="accent2"/>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8" name="Google Shape;841;p45">
              <a:extLst>
                <a:ext uri="{FF2B5EF4-FFF2-40B4-BE49-F238E27FC236}">
                  <a16:creationId xmlns:a16="http://schemas.microsoft.com/office/drawing/2014/main" id="{0C1E5B51-C240-A54F-E8EA-2761E8EF709A}"/>
                </a:ext>
              </a:extLst>
            </p:cNvPr>
            <p:cNvCxnSpPr>
              <a:stCxn id="5" idx="0"/>
              <a:endCxn id="7" idx="0"/>
            </p:cNvCxnSpPr>
            <p:nvPr/>
          </p:nvCxnSpPr>
          <p:spPr>
            <a:xfrm>
              <a:off x="8120825" y="2560975"/>
              <a:ext cx="0" cy="224100"/>
            </a:xfrm>
            <a:prstGeom prst="straightConnector1">
              <a:avLst/>
            </a:prstGeom>
            <a:noFill/>
            <a:ln w="28575" cap="flat" cmpd="sng">
              <a:solidFill>
                <a:schemeClr val="lt1"/>
              </a:solidFill>
              <a:prstDash val="solid"/>
              <a:round/>
              <a:headEnd type="none" w="med" len="med"/>
              <a:tailEnd type="none" w="med" len="med"/>
            </a:ln>
          </p:spPr>
        </p:cxnSp>
      </p:grpSp>
      <p:sp>
        <p:nvSpPr>
          <p:cNvPr id="16" name="Rectangle 15">
            <a:extLst>
              <a:ext uri="{FF2B5EF4-FFF2-40B4-BE49-F238E27FC236}">
                <a16:creationId xmlns:a16="http://schemas.microsoft.com/office/drawing/2014/main" id="{B4327515-FEAE-4265-AE9C-5E95D5178E21}"/>
              </a:ext>
            </a:extLst>
          </p:cNvPr>
          <p:cNvSpPr/>
          <p:nvPr/>
        </p:nvSpPr>
        <p:spPr>
          <a:xfrm>
            <a:off x="695728" y="393415"/>
            <a:ext cx="8745274" cy="661207"/>
          </a:xfrm>
          <a:prstGeom prst="rect">
            <a:avLst/>
          </a:prstGeom>
        </p:spPr>
        <p:txBody>
          <a:bodyPr wrap="square">
            <a:spAutoFit/>
          </a:bodyPr>
          <a:lstStyle/>
          <a:p>
            <a:pPr algn="just" defTabSz="342900">
              <a:lnSpc>
                <a:spcPct val="150000"/>
              </a:lnSpc>
            </a:pPr>
            <a:r>
              <a:rPr lang="en-US" sz="2800" b="1" dirty="0">
                <a:latin typeface="Times New Roman" panose="02020603050405020304" pitchFamily="18" charset="0"/>
                <a:cs typeface="Times New Roman" panose="02020603050405020304" pitchFamily="18" charset="0"/>
              </a:rPr>
              <a:t>MỘT SỐ BIỆN PHÁP CHÍNH ĐỂ BẢO VỆ DỮ LIỆU</a:t>
            </a:r>
            <a:endParaRPr lang="vi-VN"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6697150"/>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grpSp>
        <p:nvGrpSpPr>
          <p:cNvPr id="579" name="Google Shape;579;p37"/>
          <p:cNvGrpSpPr/>
          <p:nvPr/>
        </p:nvGrpSpPr>
        <p:grpSpPr>
          <a:xfrm>
            <a:off x="9066164" y="-360667"/>
            <a:ext cx="1675969" cy="1636269"/>
            <a:chOff x="2180272" y="-464800"/>
            <a:chExt cx="1256977" cy="1227202"/>
          </a:xfrm>
        </p:grpSpPr>
        <p:sp>
          <p:nvSpPr>
            <p:cNvPr id="580" name="Google Shape;580;p37"/>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121900" tIns="121900" rIns="121900" bIns="121900" anchor="ctr" anchorCtr="0">
              <a:noAutofit/>
            </a:bodyPr>
            <a:lstStyle/>
            <a:p>
              <a:endParaRPr sz="2400"/>
            </a:p>
          </p:txBody>
        </p:sp>
        <p:sp>
          <p:nvSpPr>
            <p:cNvPr id="581" name="Google Shape;581;p37"/>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582" name="Google Shape;582;p37"/>
          <p:cNvGrpSpPr/>
          <p:nvPr/>
        </p:nvGrpSpPr>
        <p:grpSpPr>
          <a:xfrm flipH="1">
            <a:off x="10506720" y="530756"/>
            <a:ext cx="1196641" cy="1168296"/>
            <a:chOff x="2180272" y="-464800"/>
            <a:chExt cx="1256977" cy="1227202"/>
          </a:xfrm>
        </p:grpSpPr>
        <p:sp>
          <p:nvSpPr>
            <p:cNvPr id="583" name="Google Shape;583;p37"/>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121900" tIns="121900" rIns="121900" bIns="121900" anchor="ctr" anchorCtr="0">
              <a:noAutofit/>
            </a:bodyPr>
            <a:lstStyle/>
            <a:p>
              <a:endParaRPr sz="2400"/>
            </a:p>
          </p:txBody>
        </p:sp>
        <p:sp>
          <p:nvSpPr>
            <p:cNvPr id="584" name="Google Shape;584;p37"/>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pic>
        <p:nvPicPr>
          <p:cNvPr id="2" name="Picture 3">
            <a:extLst>
              <a:ext uri="{FF2B5EF4-FFF2-40B4-BE49-F238E27FC236}">
                <a16:creationId xmlns:a16="http://schemas.microsoft.com/office/drawing/2014/main" id="{A6677DC0-C20F-DC66-419D-7796931D8D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5954" y="5429112"/>
            <a:ext cx="2372553" cy="1278213"/>
          </a:xfrm>
          <a:prstGeom prst="rect">
            <a:avLst/>
          </a:prstGeom>
        </p:spPr>
      </p:pic>
      <p:sp>
        <p:nvSpPr>
          <p:cNvPr id="41" name="TextBox 40">
            <a:extLst>
              <a:ext uri="{FF2B5EF4-FFF2-40B4-BE49-F238E27FC236}">
                <a16:creationId xmlns:a16="http://schemas.microsoft.com/office/drawing/2014/main" id="{E38DF68C-A3FB-BEF9-185F-A2B58A122EC3}"/>
              </a:ext>
            </a:extLst>
          </p:cNvPr>
          <p:cNvSpPr txBox="1"/>
          <p:nvPr/>
        </p:nvSpPr>
        <p:spPr>
          <a:xfrm>
            <a:off x="1023219" y="1171259"/>
            <a:ext cx="10145563" cy="4316053"/>
          </a:xfrm>
          <a:prstGeom prst="rect">
            <a:avLst/>
          </a:prstGeom>
          <a:noFill/>
        </p:spPr>
        <p:txBody>
          <a:bodyPr wrap="square" rtlCol="0">
            <a:spAutoFit/>
          </a:bodyPr>
          <a:lstStyle/>
          <a:p>
            <a:pPr algn="just">
              <a:lnSpc>
                <a:spcPct val="150000"/>
              </a:lnSpc>
              <a:spcAft>
                <a:spcPts val="1067"/>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Sao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lưu</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cục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bộ</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p>
          <a:p>
            <a:pPr marL="457189" indent="-457189" algn="just">
              <a:lnSpc>
                <a:spcPct val="150000"/>
              </a:lnSpc>
              <a:spcAft>
                <a:spcPts val="1067"/>
              </a:spcAft>
              <a:buFont typeface="Wingdings" panose="05000000000000000000" pitchFamily="2" charset="2"/>
              <a:buChar char="ü"/>
            </a:pPr>
            <a:r>
              <a:rPr lang="vi-VN" sz="2800" dirty="0">
                <a:latin typeface="Times New Roman" panose="02020603050405020304" pitchFamily="18" charset="0"/>
                <a:ea typeface="Calibri" panose="020F0502020204030204" pitchFamily="34" charset="0"/>
                <a:cs typeface="Times New Roman" panose="02020603050405020304" pitchFamily="18" charset="0"/>
              </a:rPr>
              <a:t>Bản sao được </a:t>
            </a:r>
            <a:r>
              <a:rPr lang="vi-VN"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đặt trên cùng máy tính chứa bản gốc </a:t>
            </a:r>
            <a:r>
              <a:rPr lang="vi-VN" sz="2800" dirty="0">
                <a:latin typeface="Times New Roman" panose="02020603050405020304" pitchFamily="18" charset="0"/>
                <a:ea typeface="Calibri" panose="020F0502020204030204" pitchFamily="34" charset="0"/>
                <a:cs typeface="Times New Roman" panose="02020603050405020304" pitchFamily="18" charset="0"/>
              </a:rPr>
              <a:t>hoặc trên các thiết bị lưu trữ như ổ cứng ngoài, USB,…</a:t>
            </a:r>
          </a:p>
          <a:p>
            <a:pPr marL="457189" indent="-457189" algn="just">
              <a:lnSpc>
                <a:spcPct val="150000"/>
              </a:lnSpc>
              <a:spcAft>
                <a:spcPts val="1067"/>
              </a:spcAft>
              <a:buFont typeface="Wingdings" panose="05000000000000000000" pitchFamily="2" charset="2"/>
              <a:buChar char="ü"/>
            </a:pPr>
            <a:r>
              <a:rPr lang="vi-VN"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Ưu điểm: </a:t>
            </a:r>
            <a:r>
              <a:rPr lang="vi-VN" sz="2800" dirty="0">
                <a:latin typeface="Times New Roman" panose="02020603050405020304" pitchFamily="18" charset="0"/>
                <a:ea typeface="Calibri" panose="020F0502020204030204" pitchFamily="34" charset="0"/>
                <a:cs typeface="Times New Roman" panose="02020603050405020304" pitchFamily="18" charset="0"/>
              </a:rPr>
              <a:t>phục hồi nhanh chóng.</a:t>
            </a:r>
          </a:p>
          <a:p>
            <a:pPr marL="457189" indent="-457189" algn="just">
              <a:lnSpc>
                <a:spcPct val="150000"/>
              </a:lnSpc>
              <a:spcAft>
                <a:spcPts val="1067"/>
              </a:spcAft>
              <a:buFont typeface="Wingdings" panose="05000000000000000000" pitchFamily="2" charset="2"/>
              <a:buChar char="ü"/>
            </a:pPr>
            <a:r>
              <a:rPr lang="vi-VN"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Nhược điểm: </a:t>
            </a:r>
            <a:r>
              <a:rPr lang="vi-VN" sz="2800" dirty="0">
                <a:latin typeface="Times New Roman" panose="02020603050405020304" pitchFamily="18" charset="0"/>
                <a:ea typeface="Calibri" panose="020F0502020204030204" pitchFamily="34" charset="0"/>
                <a:cs typeface="Times New Roman" panose="02020603050405020304" pitchFamily="18" charset="0"/>
              </a:rPr>
              <a:t>nếu thiết bị lưu trữ hoặc máy tính thất lạc, bản sao lưu sẽ mất theo bản gốc và không thể khôi phục được.</a:t>
            </a:r>
          </a:p>
        </p:txBody>
      </p:sp>
      <p:grpSp>
        <p:nvGrpSpPr>
          <p:cNvPr id="3" name="Google Shape;837;p45">
            <a:extLst>
              <a:ext uri="{FF2B5EF4-FFF2-40B4-BE49-F238E27FC236}">
                <a16:creationId xmlns:a16="http://schemas.microsoft.com/office/drawing/2014/main" id="{5D0B24B2-CC95-CAEF-D9F8-0A94AC743651}"/>
              </a:ext>
            </a:extLst>
          </p:cNvPr>
          <p:cNvGrpSpPr/>
          <p:nvPr/>
        </p:nvGrpSpPr>
        <p:grpSpPr>
          <a:xfrm>
            <a:off x="10299568" y="5052256"/>
            <a:ext cx="1196643" cy="1805744"/>
            <a:chOff x="7381100" y="2560975"/>
            <a:chExt cx="1479375" cy="2440300"/>
          </a:xfrm>
        </p:grpSpPr>
        <p:sp>
          <p:nvSpPr>
            <p:cNvPr id="4" name="Google Shape;838;p45">
              <a:extLst>
                <a:ext uri="{FF2B5EF4-FFF2-40B4-BE49-F238E27FC236}">
                  <a16:creationId xmlns:a16="http://schemas.microsoft.com/office/drawing/2014/main" id="{B8B20AF8-08E6-F770-7D88-F3E5E14829E7}"/>
                </a:ext>
              </a:extLst>
            </p:cNvPr>
            <p:cNvSpPr/>
            <p:nvPr/>
          </p:nvSpPr>
          <p:spPr>
            <a:xfrm>
              <a:off x="7381100" y="2658575"/>
              <a:ext cx="1479300" cy="2342700"/>
            </a:xfrm>
            <a:prstGeom prst="roundRect">
              <a:avLst>
                <a:gd name="adj" fmla="val 50000"/>
              </a:avLst>
            </a:prstGeom>
            <a:solidFill>
              <a:schemeClr val="accent2"/>
            </a:solidFill>
            <a:ln w="28575" cap="flat" cmpd="sng">
              <a:solidFill>
                <a:schemeClr val="lt1"/>
              </a:solidFill>
              <a:prstDash val="solid"/>
              <a:round/>
              <a:headEnd type="none" w="sm" len="sm"/>
              <a:tailEnd type="none" w="sm" len="sm"/>
            </a:ln>
            <a:effectLst>
              <a:outerShdw dist="95250" dir="2580000" algn="bl" rotWithShape="0">
                <a:schemeClr val="lt1">
                  <a:alpha val="25000"/>
                </a:schemeClr>
              </a:outerShdw>
            </a:effectLst>
          </p:spPr>
          <p:txBody>
            <a:bodyPr spcFirstLastPara="1" wrap="square" lIns="121900" tIns="121900" rIns="121900" bIns="121900" anchor="ctr" anchorCtr="0">
              <a:noAutofit/>
            </a:bodyPr>
            <a:lstStyle/>
            <a:p>
              <a:endParaRPr sz="2400"/>
            </a:p>
          </p:txBody>
        </p:sp>
        <p:sp>
          <p:nvSpPr>
            <p:cNvPr id="5" name="Google Shape;839;p45">
              <a:extLst>
                <a:ext uri="{FF2B5EF4-FFF2-40B4-BE49-F238E27FC236}">
                  <a16:creationId xmlns:a16="http://schemas.microsoft.com/office/drawing/2014/main" id="{86A95332-BE9F-D378-6D30-93E6428262D5}"/>
                </a:ext>
              </a:extLst>
            </p:cNvPr>
            <p:cNvSpPr/>
            <p:nvPr/>
          </p:nvSpPr>
          <p:spPr>
            <a:xfrm>
              <a:off x="7381175" y="2560975"/>
              <a:ext cx="1479300" cy="2259600"/>
            </a:xfrm>
            <a:prstGeom prst="roundRect">
              <a:avLst>
                <a:gd name="adj" fmla="val 50000"/>
              </a:avLst>
            </a:prstGeom>
            <a:solidFill>
              <a:schemeClr val="accent1"/>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 name="Google Shape;840;p45">
              <a:extLst>
                <a:ext uri="{FF2B5EF4-FFF2-40B4-BE49-F238E27FC236}">
                  <a16:creationId xmlns:a16="http://schemas.microsoft.com/office/drawing/2014/main" id="{D0951D75-F75A-2140-385D-D59BBEB2F376}"/>
                </a:ext>
              </a:extLst>
            </p:cNvPr>
            <p:cNvSpPr/>
            <p:nvPr/>
          </p:nvSpPr>
          <p:spPr>
            <a:xfrm>
              <a:off x="8001200" y="2785200"/>
              <a:ext cx="239100" cy="651600"/>
            </a:xfrm>
            <a:prstGeom prst="roundRect">
              <a:avLst>
                <a:gd name="adj" fmla="val 50000"/>
              </a:avLst>
            </a:prstGeom>
            <a:solidFill>
              <a:schemeClr val="accent2"/>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8" name="Google Shape;841;p45">
              <a:extLst>
                <a:ext uri="{FF2B5EF4-FFF2-40B4-BE49-F238E27FC236}">
                  <a16:creationId xmlns:a16="http://schemas.microsoft.com/office/drawing/2014/main" id="{0C1E5B51-C240-A54F-E8EA-2761E8EF709A}"/>
                </a:ext>
              </a:extLst>
            </p:cNvPr>
            <p:cNvCxnSpPr>
              <a:stCxn id="5" idx="0"/>
              <a:endCxn id="7" idx="0"/>
            </p:cNvCxnSpPr>
            <p:nvPr/>
          </p:nvCxnSpPr>
          <p:spPr>
            <a:xfrm>
              <a:off x="8120825" y="2560975"/>
              <a:ext cx="0" cy="224100"/>
            </a:xfrm>
            <a:prstGeom prst="straightConnector1">
              <a:avLst/>
            </a:prstGeom>
            <a:noFill/>
            <a:ln w="28575"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1417564933"/>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grpSp>
        <p:nvGrpSpPr>
          <p:cNvPr id="579" name="Google Shape;579;p37"/>
          <p:cNvGrpSpPr/>
          <p:nvPr/>
        </p:nvGrpSpPr>
        <p:grpSpPr>
          <a:xfrm>
            <a:off x="9066164" y="-360667"/>
            <a:ext cx="1675969" cy="1636269"/>
            <a:chOff x="2180272" y="-464800"/>
            <a:chExt cx="1256977" cy="1227202"/>
          </a:xfrm>
        </p:grpSpPr>
        <p:sp>
          <p:nvSpPr>
            <p:cNvPr id="580" name="Google Shape;580;p37"/>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121900" tIns="121900" rIns="121900" bIns="121900" anchor="ctr" anchorCtr="0">
              <a:noAutofit/>
            </a:bodyPr>
            <a:lstStyle/>
            <a:p>
              <a:endParaRPr sz="2400"/>
            </a:p>
          </p:txBody>
        </p:sp>
        <p:sp>
          <p:nvSpPr>
            <p:cNvPr id="581" name="Google Shape;581;p37"/>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582" name="Google Shape;582;p37"/>
          <p:cNvGrpSpPr/>
          <p:nvPr/>
        </p:nvGrpSpPr>
        <p:grpSpPr>
          <a:xfrm flipH="1">
            <a:off x="10506720" y="530756"/>
            <a:ext cx="1196641" cy="1168296"/>
            <a:chOff x="2180272" y="-464800"/>
            <a:chExt cx="1256977" cy="1227202"/>
          </a:xfrm>
        </p:grpSpPr>
        <p:sp>
          <p:nvSpPr>
            <p:cNvPr id="583" name="Google Shape;583;p37"/>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121900" tIns="121900" rIns="121900" bIns="121900" anchor="ctr" anchorCtr="0">
              <a:noAutofit/>
            </a:bodyPr>
            <a:lstStyle/>
            <a:p>
              <a:endParaRPr sz="2400"/>
            </a:p>
          </p:txBody>
        </p:sp>
        <p:sp>
          <p:nvSpPr>
            <p:cNvPr id="584" name="Google Shape;584;p37"/>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pic>
        <p:nvPicPr>
          <p:cNvPr id="2" name="Picture 3">
            <a:extLst>
              <a:ext uri="{FF2B5EF4-FFF2-40B4-BE49-F238E27FC236}">
                <a16:creationId xmlns:a16="http://schemas.microsoft.com/office/drawing/2014/main" id="{A6677DC0-C20F-DC66-419D-7796931D8D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25123" y="5761426"/>
            <a:ext cx="2372553" cy="1278213"/>
          </a:xfrm>
          <a:prstGeom prst="rect">
            <a:avLst/>
          </a:prstGeom>
        </p:spPr>
      </p:pic>
      <p:sp>
        <p:nvSpPr>
          <p:cNvPr id="41" name="TextBox 40">
            <a:extLst>
              <a:ext uri="{FF2B5EF4-FFF2-40B4-BE49-F238E27FC236}">
                <a16:creationId xmlns:a16="http://schemas.microsoft.com/office/drawing/2014/main" id="{E38DF68C-A3FB-BEF9-185F-A2B58A122EC3}"/>
              </a:ext>
            </a:extLst>
          </p:cNvPr>
          <p:cNvSpPr txBox="1"/>
          <p:nvPr/>
        </p:nvSpPr>
        <p:spPr>
          <a:xfrm>
            <a:off x="959477" y="732999"/>
            <a:ext cx="10536735" cy="5103448"/>
          </a:xfrm>
          <a:prstGeom prst="rect">
            <a:avLst/>
          </a:prstGeom>
          <a:noFill/>
        </p:spPr>
        <p:txBody>
          <a:bodyPr wrap="square" rtlCol="0">
            <a:spAutoFit/>
          </a:bodyPr>
          <a:lstStyle/>
          <a:p>
            <a:pPr algn="just">
              <a:lnSpc>
                <a:spcPct val="150000"/>
              </a:lnSpc>
              <a:spcAft>
                <a:spcPts val="1067"/>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Sao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lưu</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xa</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p>
          <a:p>
            <a:pPr marL="457189" indent="-457189" algn="just">
              <a:lnSpc>
                <a:spcPct val="150000"/>
              </a:lnSpc>
              <a:spcAft>
                <a:spcPts val="1067"/>
              </a:spcAft>
              <a:buFont typeface="Wingdings" panose="05000000000000000000" pitchFamily="2" charset="2"/>
              <a:buChar char="ü"/>
            </a:pPr>
            <a:r>
              <a:rPr lang="vi-VN" sz="2800" dirty="0">
                <a:latin typeface="Times New Roman" panose="02020603050405020304" pitchFamily="18" charset="0"/>
                <a:ea typeface="Calibri" panose="020F0502020204030204" pitchFamily="34" charset="0"/>
                <a:cs typeface="Times New Roman" panose="02020603050405020304" pitchFamily="18" charset="0"/>
              </a:rPr>
              <a:t>Bản sao được đặt </a:t>
            </a:r>
            <a:r>
              <a:rPr lang="vi-VN"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bên ngoài máy tính chứa bản gốc</a:t>
            </a:r>
            <a:r>
              <a:rPr lang="vi-VN" sz="2800" dirty="0">
                <a:latin typeface="Times New Roman" panose="02020603050405020304" pitchFamily="18" charset="0"/>
                <a:ea typeface="Calibri" panose="020F0502020204030204" pitchFamily="34" charset="0"/>
                <a:cs typeface="Times New Roman" panose="02020603050405020304" pitchFamily="18" charset="0"/>
              </a:rPr>
              <a:t>.</a:t>
            </a:r>
          </a:p>
          <a:p>
            <a:pPr marL="457189" indent="-457189" algn="just">
              <a:lnSpc>
                <a:spcPct val="150000"/>
              </a:lnSpc>
              <a:spcAft>
                <a:spcPts val="1067"/>
              </a:spcAft>
              <a:buFont typeface="Wingdings" panose="05000000000000000000" pitchFamily="2" charset="2"/>
              <a:buChar char="ü"/>
            </a:pPr>
            <a:r>
              <a:rPr lang="vi-VN"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Ưu điểm: </a:t>
            </a:r>
            <a:r>
              <a:rPr lang="vi-VN" sz="2800" dirty="0">
                <a:latin typeface="Times New Roman" panose="02020603050405020304" pitchFamily="18" charset="0"/>
                <a:ea typeface="Calibri" panose="020F0502020204030204" pitchFamily="34" charset="0"/>
                <a:cs typeface="Times New Roman" panose="02020603050405020304" pitchFamily="18" charset="0"/>
              </a:rPr>
              <a:t>bản sao có thể lưu ở một máy tính khác hoặc sao lưu bằng công nghệ đám mây nên máy tính hỏng thì bản sao lưu vẫn an toàn.</a:t>
            </a:r>
          </a:p>
          <a:p>
            <a:pPr marL="457189" indent="-457189" algn="just">
              <a:lnSpc>
                <a:spcPct val="150000"/>
              </a:lnSpc>
              <a:spcAft>
                <a:spcPts val="1067"/>
              </a:spcAft>
              <a:buFont typeface="Wingdings" panose="05000000000000000000" pitchFamily="2" charset="2"/>
              <a:buChar char="ü"/>
            </a:pPr>
            <a:r>
              <a:rPr lang="vi-VN"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Nhược điểm: </a:t>
            </a:r>
            <a:r>
              <a:rPr lang="vi-VN" sz="2800" dirty="0">
                <a:latin typeface="Times New Roman" panose="02020603050405020304" pitchFamily="18" charset="0"/>
                <a:ea typeface="Calibri" panose="020F0502020204030204" pitchFamily="34" charset="0"/>
                <a:cs typeface="Times New Roman" panose="02020603050405020304" pitchFamily="18" charset="0"/>
              </a:rPr>
              <a:t>cần kết nối Internet.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457189" indent="-457189" algn="just">
              <a:lnSpc>
                <a:spcPct val="150000"/>
              </a:lnSpc>
              <a:spcAft>
                <a:spcPts val="1067"/>
              </a:spcAft>
              <a:buFont typeface="Wingdings" panose="05000000000000000000" pitchFamily="2" charset="2"/>
              <a:buChar char="ü"/>
            </a:pPr>
            <a:r>
              <a:rPr lang="vi-VN" sz="2800" dirty="0">
                <a:latin typeface="Times New Roman" panose="02020603050405020304" pitchFamily="18" charset="0"/>
                <a:ea typeface="Calibri" panose="020F0502020204030204" pitchFamily="34" charset="0"/>
                <a:cs typeface="Times New Roman" panose="02020603050405020304" pitchFamily="18" charset="0"/>
              </a:rPr>
              <a:t>Một số thiết bị lưu trữ là: thẻ nhớ, USB, đĩa quang, ổ cứng ngoài, lưu trữ nhờ công nghệ đám mây</a:t>
            </a:r>
            <a:r>
              <a:rPr lang="en-US" sz="2800" dirty="0">
                <a:latin typeface="Times New Roman" panose="02020603050405020304" pitchFamily="18" charset="0"/>
                <a:ea typeface="Calibri" panose="020F0502020204030204" pitchFamily="34" charset="0"/>
                <a:cs typeface="Times New Roman" panose="02020603050405020304" pitchFamily="18" charset="0"/>
              </a:rPr>
              <a:t> (google drive, Dropbox, OneDrive..)</a:t>
            </a:r>
            <a:r>
              <a:rPr lang="vi-VN" sz="2800" dirty="0">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774216145"/>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BA5AAE-E501-4306-B9CD-00B991460B32}"/>
              </a:ext>
            </a:extLst>
          </p:cNvPr>
          <p:cNvPicPr>
            <a:picLocks noChangeAspect="1"/>
          </p:cNvPicPr>
          <p:nvPr/>
        </p:nvPicPr>
        <p:blipFill>
          <a:blip r:embed="rId2"/>
          <a:stretch>
            <a:fillRect/>
          </a:stretch>
        </p:blipFill>
        <p:spPr>
          <a:xfrm>
            <a:off x="1513287" y="338523"/>
            <a:ext cx="9165425" cy="6180954"/>
          </a:xfrm>
          <a:prstGeom prst="rect">
            <a:avLst/>
          </a:prstGeom>
        </p:spPr>
      </p:pic>
    </p:spTree>
    <p:extLst>
      <p:ext uri="{BB962C8B-B14F-4D97-AF65-F5344CB8AC3E}">
        <p14:creationId xmlns:p14="http://schemas.microsoft.com/office/powerpoint/2010/main" val="2211436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grpSp>
        <p:nvGrpSpPr>
          <p:cNvPr id="579" name="Google Shape;579;p37"/>
          <p:cNvGrpSpPr/>
          <p:nvPr/>
        </p:nvGrpSpPr>
        <p:grpSpPr>
          <a:xfrm>
            <a:off x="9066164" y="-360667"/>
            <a:ext cx="1675969" cy="1636269"/>
            <a:chOff x="2180272" y="-464800"/>
            <a:chExt cx="1256977" cy="1227202"/>
          </a:xfrm>
        </p:grpSpPr>
        <p:sp>
          <p:nvSpPr>
            <p:cNvPr id="580" name="Google Shape;580;p37"/>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121900" tIns="121900" rIns="121900" bIns="121900" anchor="ctr" anchorCtr="0">
              <a:noAutofit/>
            </a:bodyPr>
            <a:lstStyle/>
            <a:p>
              <a:endParaRPr sz="2400"/>
            </a:p>
          </p:txBody>
        </p:sp>
        <p:sp>
          <p:nvSpPr>
            <p:cNvPr id="581" name="Google Shape;581;p37"/>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582" name="Google Shape;582;p37"/>
          <p:cNvGrpSpPr/>
          <p:nvPr/>
        </p:nvGrpSpPr>
        <p:grpSpPr>
          <a:xfrm flipH="1">
            <a:off x="10506720" y="530756"/>
            <a:ext cx="1196641" cy="1168296"/>
            <a:chOff x="2180272" y="-464800"/>
            <a:chExt cx="1256977" cy="1227202"/>
          </a:xfrm>
        </p:grpSpPr>
        <p:sp>
          <p:nvSpPr>
            <p:cNvPr id="583" name="Google Shape;583;p37"/>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121900" tIns="121900" rIns="121900" bIns="121900" anchor="ctr" anchorCtr="0">
              <a:noAutofit/>
            </a:bodyPr>
            <a:lstStyle/>
            <a:p>
              <a:endParaRPr sz="2400"/>
            </a:p>
          </p:txBody>
        </p:sp>
        <p:sp>
          <p:nvSpPr>
            <p:cNvPr id="584" name="Google Shape;584;p37"/>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pic>
        <p:nvPicPr>
          <p:cNvPr id="2" name="Picture 3">
            <a:extLst>
              <a:ext uri="{FF2B5EF4-FFF2-40B4-BE49-F238E27FC236}">
                <a16:creationId xmlns:a16="http://schemas.microsoft.com/office/drawing/2014/main" id="{A6677DC0-C20F-DC66-419D-7796931D8D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5954" y="5429112"/>
            <a:ext cx="2372553" cy="1278213"/>
          </a:xfrm>
          <a:prstGeom prst="rect">
            <a:avLst/>
          </a:prstGeom>
        </p:spPr>
      </p:pic>
      <p:sp>
        <p:nvSpPr>
          <p:cNvPr id="6" name="TextBox 5">
            <a:extLst>
              <a:ext uri="{FF2B5EF4-FFF2-40B4-BE49-F238E27FC236}">
                <a16:creationId xmlns:a16="http://schemas.microsoft.com/office/drawing/2014/main" id="{E30AF6EE-4816-54E5-5B32-D911DAAB8052}"/>
              </a:ext>
            </a:extLst>
          </p:cNvPr>
          <p:cNvSpPr txBox="1"/>
          <p:nvPr/>
        </p:nvSpPr>
        <p:spPr>
          <a:xfrm>
            <a:off x="695789" y="1210820"/>
            <a:ext cx="8660499" cy="769634"/>
          </a:xfrm>
          <a:prstGeom prst="rect">
            <a:avLst/>
          </a:prstGeom>
          <a:noFill/>
        </p:spPr>
        <p:txBody>
          <a:bodyPr wrap="square" rtlCol="0">
            <a:spAutoFit/>
          </a:bodyPr>
          <a:lstStyle/>
          <a:p>
            <a:pPr algn="just">
              <a:lnSpc>
                <a:spcPct val="150000"/>
              </a:lnSpc>
              <a:spcAft>
                <a:spcPts val="1067"/>
              </a:spcAft>
            </a:pPr>
            <a:r>
              <a:rPr lang="en-US" sz="3333"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 </a:t>
            </a:r>
            <a:r>
              <a:rPr lang="en-US" sz="3333"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Tài</a:t>
            </a:r>
            <a:r>
              <a:rPr lang="en-US" sz="3333"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333"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khoản</a:t>
            </a:r>
            <a:r>
              <a:rPr lang="en-US" sz="3333"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333"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333"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333"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3333"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333"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333"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333"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333"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333"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mật</a:t>
            </a:r>
            <a:r>
              <a:rPr lang="en-US" sz="3333"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333"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khẩu</a:t>
            </a:r>
            <a:endParaRPr lang="en-US" sz="3333"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3AC56E56-BC30-3CB9-528E-9725BC1A0595}"/>
              </a:ext>
            </a:extLst>
          </p:cNvPr>
          <p:cNvSpPr txBox="1"/>
          <p:nvPr/>
        </p:nvSpPr>
        <p:spPr>
          <a:xfrm>
            <a:off x="575621" y="3123085"/>
            <a:ext cx="10498666" cy="2227918"/>
          </a:xfrm>
          <a:prstGeom prst="rect">
            <a:avLst/>
          </a:prstGeom>
          <a:noFill/>
        </p:spPr>
        <p:txBody>
          <a:bodyPr wrap="square" rtlCol="0">
            <a:spAutoFit/>
          </a:bodyPr>
          <a:lstStyle/>
          <a:p>
            <a:pPr marL="457189" indent="-457189" algn="just">
              <a:lnSpc>
                <a:spcPct val="150000"/>
              </a:lnSpc>
              <a:spcAft>
                <a:spcPts val="1067"/>
              </a:spcAft>
              <a:buFont typeface="Wingdings" panose="05000000000000000000" pitchFamily="2" charset="2"/>
              <a:buChar char="§"/>
            </a:pPr>
            <a:r>
              <a:rPr lang="vi-VN" sz="3000" dirty="0">
                <a:latin typeface="Times New Roman" panose="02020603050405020304" pitchFamily="18" charset="0"/>
                <a:ea typeface="Calibri" panose="020F0502020204030204" pitchFamily="34" charset="0"/>
                <a:cs typeface="Times New Roman" panose="02020603050405020304" pitchFamily="18" charset="0"/>
              </a:rPr>
              <a:t>Tên tài khoản thường dựa trên họ tên của người sử dụng. Mật khẩu đặt theo cách riêng tư và bí mật.</a:t>
            </a:r>
          </a:p>
          <a:p>
            <a:pPr marL="457189" indent="-457189" algn="just">
              <a:lnSpc>
                <a:spcPct val="150000"/>
              </a:lnSpc>
              <a:spcAft>
                <a:spcPts val="1067"/>
              </a:spcAft>
              <a:buFont typeface="Wingdings" panose="05000000000000000000" pitchFamily="2" charset="2"/>
              <a:buChar char="§"/>
            </a:pPr>
            <a:r>
              <a:rPr lang="vi-VN" sz="3000" dirty="0">
                <a:latin typeface="Times New Roman" panose="02020603050405020304" pitchFamily="18" charset="0"/>
                <a:ea typeface="Calibri" panose="020F0502020204030204" pitchFamily="34" charset="0"/>
                <a:cs typeface="Times New Roman" panose="02020603050405020304" pitchFamily="18" charset="0"/>
              </a:rPr>
              <a:t>Mật khẩu là một tính năng bảo mật và có thể thay đổi được.</a:t>
            </a:r>
            <a:endParaRPr lang="en-US" sz="3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4">
            <a:extLst>
              <a:ext uri="{FF2B5EF4-FFF2-40B4-BE49-F238E27FC236}">
                <a16:creationId xmlns:a16="http://schemas.microsoft.com/office/drawing/2014/main" id="{0A9811CD-A8D1-DC66-FE39-A7C658F64C6B}"/>
              </a:ext>
            </a:extLst>
          </p:cNvPr>
          <p:cNvPicPr>
            <a:picLocks noChangeAspect="1"/>
          </p:cNvPicPr>
          <p:nvPr/>
        </p:nvPicPr>
        <p:blipFill>
          <a:blip r:embed="rId5"/>
          <a:srcRect/>
          <a:stretch>
            <a:fillRect/>
          </a:stretch>
        </p:blipFill>
        <p:spPr>
          <a:xfrm>
            <a:off x="9694103" y="4876800"/>
            <a:ext cx="1812354" cy="1508785"/>
          </a:xfrm>
          <a:prstGeom prst="rect">
            <a:avLst/>
          </a:prstGeom>
        </p:spPr>
      </p:pic>
      <p:sp>
        <p:nvSpPr>
          <p:cNvPr id="12" name="Rectangle 11">
            <a:extLst>
              <a:ext uri="{FF2B5EF4-FFF2-40B4-BE49-F238E27FC236}">
                <a16:creationId xmlns:a16="http://schemas.microsoft.com/office/drawing/2014/main" id="{433A7CC8-AD62-4B36-BE86-07257A663BB3}"/>
              </a:ext>
            </a:extLst>
          </p:cNvPr>
          <p:cNvSpPr/>
          <p:nvPr/>
        </p:nvSpPr>
        <p:spPr>
          <a:xfrm>
            <a:off x="611016" y="530756"/>
            <a:ext cx="8745274" cy="661207"/>
          </a:xfrm>
          <a:prstGeom prst="rect">
            <a:avLst/>
          </a:prstGeom>
        </p:spPr>
        <p:txBody>
          <a:bodyPr wrap="square">
            <a:spAutoFit/>
          </a:bodyPr>
          <a:lstStyle/>
          <a:p>
            <a:pPr algn="just" defTabSz="342900">
              <a:lnSpc>
                <a:spcPct val="150000"/>
              </a:lnSpc>
            </a:pPr>
            <a:r>
              <a:rPr lang="en-US" sz="2800" b="1" dirty="0">
                <a:latin typeface="Times New Roman" panose="02020603050405020304" pitchFamily="18" charset="0"/>
                <a:cs typeface="Times New Roman" panose="02020603050405020304" pitchFamily="18" charset="0"/>
              </a:rPr>
              <a:t>MỘT SỐ BIỆN PHÁP CHÍNH ĐỂ BẢO VỆ DỮ LIỆU</a:t>
            </a:r>
            <a:endParaRPr lang="vi-VN" sz="28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E508BA9-D5C2-4C6C-AA69-B080ACF43D77}"/>
              </a:ext>
            </a:extLst>
          </p:cNvPr>
          <p:cNvSpPr txBox="1"/>
          <p:nvPr/>
        </p:nvSpPr>
        <p:spPr>
          <a:xfrm>
            <a:off x="653403" y="1864985"/>
            <a:ext cx="10959477" cy="1307537"/>
          </a:xfrm>
          <a:prstGeom prst="rect">
            <a:avLst/>
          </a:prstGeom>
          <a:noFill/>
        </p:spPr>
        <p:txBody>
          <a:bodyPr wrap="square" rtlCol="0">
            <a:spAutoFit/>
          </a:bodyPr>
          <a:lstStyle/>
          <a:p>
            <a:pPr algn="just">
              <a:lnSpc>
                <a:spcPct val="150000"/>
              </a:lnSpc>
              <a:spcAft>
                <a:spcPts val="1067"/>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vệ</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dữ</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tránh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truy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cập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phép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em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khẩu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tài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khoản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máy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521196454"/>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grpSp>
        <p:nvGrpSpPr>
          <p:cNvPr id="579" name="Google Shape;579;p37"/>
          <p:cNvGrpSpPr/>
          <p:nvPr/>
        </p:nvGrpSpPr>
        <p:grpSpPr>
          <a:xfrm>
            <a:off x="9066164" y="-360667"/>
            <a:ext cx="1675969" cy="1636269"/>
            <a:chOff x="2180272" y="-464800"/>
            <a:chExt cx="1256977" cy="1227202"/>
          </a:xfrm>
        </p:grpSpPr>
        <p:sp>
          <p:nvSpPr>
            <p:cNvPr id="580" name="Google Shape;580;p37"/>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121900" tIns="121900" rIns="121900" bIns="121900" anchor="ctr" anchorCtr="0">
              <a:noAutofit/>
            </a:bodyPr>
            <a:lstStyle/>
            <a:p>
              <a:endParaRPr sz="2400"/>
            </a:p>
          </p:txBody>
        </p:sp>
        <p:sp>
          <p:nvSpPr>
            <p:cNvPr id="581" name="Google Shape;581;p37"/>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582" name="Google Shape;582;p37"/>
          <p:cNvGrpSpPr/>
          <p:nvPr/>
        </p:nvGrpSpPr>
        <p:grpSpPr>
          <a:xfrm flipH="1">
            <a:off x="10506720" y="530756"/>
            <a:ext cx="1196641" cy="1168296"/>
            <a:chOff x="2180272" y="-464800"/>
            <a:chExt cx="1256977" cy="1227202"/>
          </a:xfrm>
        </p:grpSpPr>
        <p:sp>
          <p:nvSpPr>
            <p:cNvPr id="583" name="Google Shape;583;p37"/>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121900" tIns="121900" rIns="121900" bIns="121900" anchor="ctr" anchorCtr="0">
              <a:noAutofit/>
            </a:bodyPr>
            <a:lstStyle/>
            <a:p>
              <a:endParaRPr sz="2400"/>
            </a:p>
          </p:txBody>
        </p:sp>
        <p:sp>
          <p:nvSpPr>
            <p:cNvPr id="584" name="Google Shape;584;p37"/>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pic>
        <p:nvPicPr>
          <p:cNvPr id="2" name="Picture 3">
            <a:extLst>
              <a:ext uri="{FF2B5EF4-FFF2-40B4-BE49-F238E27FC236}">
                <a16:creationId xmlns:a16="http://schemas.microsoft.com/office/drawing/2014/main" id="{A6677DC0-C20F-DC66-419D-7796931D8D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1015" y="5907674"/>
            <a:ext cx="2372553" cy="1278213"/>
          </a:xfrm>
          <a:prstGeom prst="rect">
            <a:avLst/>
          </a:prstGeom>
        </p:spPr>
      </p:pic>
      <p:sp>
        <p:nvSpPr>
          <p:cNvPr id="9" name="TextBox 8">
            <a:extLst>
              <a:ext uri="{FF2B5EF4-FFF2-40B4-BE49-F238E27FC236}">
                <a16:creationId xmlns:a16="http://schemas.microsoft.com/office/drawing/2014/main" id="{3AC56E56-BC30-3CB9-528E-9725BC1A0595}"/>
              </a:ext>
            </a:extLst>
          </p:cNvPr>
          <p:cNvSpPr txBox="1"/>
          <p:nvPr/>
        </p:nvSpPr>
        <p:spPr>
          <a:xfrm>
            <a:off x="695789" y="675481"/>
            <a:ext cx="11214722" cy="5646418"/>
          </a:xfrm>
          <a:prstGeom prst="rect">
            <a:avLst/>
          </a:prstGeom>
          <a:noFill/>
        </p:spPr>
        <p:txBody>
          <a:bodyPr wrap="square" rtlCol="0">
            <a:spAutoFit/>
          </a:bodyPr>
          <a:lstStyle/>
          <a:p>
            <a:pPr algn="just">
              <a:lnSpc>
                <a:spcPct val="150000"/>
              </a:lnSpc>
              <a:spcAft>
                <a:spcPts val="1067"/>
              </a:spcAft>
            </a:pPr>
            <a:r>
              <a:rPr lang="vi-VN" sz="2800" b="1" dirty="0">
                <a:latin typeface="Times New Roman" panose="02020603050405020304" pitchFamily="18" charset="0"/>
                <a:ea typeface="Calibri" panose="020F0502020204030204" pitchFamily="34" charset="0"/>
                <a:cs typeface="Times New Roman" panose="02020603050405020304" pitchFamily="18" charset="0"/>
              </a:rPr>
              <a:t>Để có một mật khẩu mạnh, chúng ta sẽ đặt theo quy tắc:</a:t>
            </a:r>
          </a:p>
          <a:p>
            <a:pPr algn="just">
              <a:lnSpc>
                <a:spcPct val="150000"/>
              </a:lnSpc>
              <a:spcAft>
                <a:spcPts val="1067"/>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vi-VN" sz="3200" dirty="0">
                <a:latin typeface="Times New Roman" panose="02020603050405020304" pitchFamily="18" charset="0"/>
                <a:ea typeface="Calibri" panose="020F0502020204030204" pitchFamily="34" charset="0"/>
                <a:cs typeface="Times New Roman" panose="02020603050405020304" pitchFamily="18" charset="0"/>
              </a:rPr>
              <a:t>Dài ít nhất 8 kí tự.</a:t>
            </a:r>
          </a:p>
          <a:p>
            <a:pPr algn="just">
              <a:lnSpc>
                <a:spcPct val="150000"/>
              </a:lnSpc>
              <a:spcAft>
                <a:spcPts val="1067"/>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vi-VN" sz="3200" dirty="0">
                <a:latin typeface="Times New Roman" panose="02020603050405020304" pitchFamily="18" charset="0"/>
                <a:ea typeface="Calibri" panose="020F0502020204030204" pitchFamily="34" charset="0"/>
                <a:cs typeface="Times New Roman" panose="02020603050405020304" pitchFamily="18" charset="0"/>
              </a:rPr>
              <a:t>Bao gồm cả chữ số, chữ in hoa, chữ thường và các kí tự đặc biệt như @, #, $, &amp;,…</a:t>
            </a:r>
          </a:p>
          <a:p>
            <a:pPr algn="just">
              <a:lnSpc>
                <a:spcPct val="150000"/>
              </a:lnSpc>
              <a:spcAft>
                <a:spcPts val="1067"/>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vi-VN" sz="3200" dirty="0">
                <a:latin typeface="Times New Roman" panose="02020603050405020304" pitchFamily="18" charset="0"/>
                <a:ea typeface="Calibri" panose="020F0502020204030204" pitchFamily="34" charset="0"/>
                <a:cs typeface="Times New Roman" panose="02020603050405020304" pitchFamily="18" charset="0"/>
              </a:rPr>
              <a:t>Không liên quan đến các thông tin cá nhân như số điện thoại, họ và tên, ngày tháng năm sinh,…</a:t>
            </a:r>
          </a:p>
          <a:p>
            <a:pPr algn="just">
              <a:lnSpc>
                <a:spcPct val="150000"/>
              </a:lnSpc>
              <a:spcAft>
                <a:spcPts val="1067"/>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vi-VN" sz="3200" dirty="0">
                <a:latin typeface="Times New Roman" panose="02020603050405020304" pitchFamily="18" charset="0"/>
                <a:ea typeface="Calibri" panose="020F0502020204030204" pitchFamily="34" charset="0"/>
                <a:cs typeface="Times New Roman" panose="02020603050405020304" pitchFamily="18" charset="0"/>
              </a:rPr>
              <a:t>Không phải một từ thông thường.</a:t>
            </a:r>
          </a:p>
        </p:txBody>
      </p:sp>
    </p:spTree>
    <p:extLst>
      <p:ext uri="{BB962C8B-B14F-4D97-AF65-F5344CB8AC3E}">
        <p14:creationId xmlns:p14="http://schemas.microsoft.com/office/powerpoint/2010/main" val="3467100005"/>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grpSp>
        <p:nvGrpSpPr>
          <p:cNvPr id="579" name="Google Shape;579;p37"/>
          <p:cNvGrpSpPr/>
          <p:nvPr/>
        </p:nvGrpSpPr>
        <p:grpSpPr>
          <a:xfrm>
            <a:off x="9066164" y="-360667"/>
            <a:ext cx="1675969" cy="1636269"/>
            <a:chOff x="2180272" y="-464800"/>
            <a:chExt cx="1256977" cy="1227202"/>
          </a:xfrm>
        </p:grpSpPr>
        <p:sp>
          <p:nvSpPr>
            <p:cNvPr id="580" name="Google Shape;580;p37"/>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121900" tIns="121900" rIns="121900" bIns="121900" anchor="ctr" anchorCtr="0">
              <a:noAutofit/>
            </a:bodyPr>
            <a:lstStyle/>
            <a:p>
              <a:endParaRPr sz="2400"/>
            </a:p>
          </p:txBody>
        </p:sp>
        <p:sp>
          <p:nvSpPr>
            <p:cNvPr id="581" name="Google Shape;581;p37"/>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582" name="Google Shape;582;p37"/>
          <p:cNvGrpSpPr/>
          <p:nvPr/>
        </p:nvGrpSpPr>
        <p:grpSpPr>
          <a:xfrm flipH="1">
            <a:off x="10506720" y="530756"/>
            <a:ext cx="1196641" cy="1168296"/>
            <a:chOff x="2180272" y="-464800"/>
            <a:chExt cx="1256977" cy="1227202"/>
          </a:xfrm>
        </p:grpSpPr>
        <p:sp>
          <p:nvSpPr>
            <p:cNvPr id="583" name="Google Shape;583;p37"/>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121900" tIns="121900" rIns="121900" bIns="121900" anchor="ctr" anchorCtr="0">
              <a:noAutofit/>
            </a:bodyPr>
            <a:lstStyle/>
            <a:p>
              <a:endParaRPr sz="2400"/>
            </a:p>
          </p:txBody>
        </p:sp>
        <p:sp>
          <p:nvSpPr>
            <p:cNvPr id="584" name="Google Shape;584;p37"/>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pic>
        <p:nvPicPr>
          <p:cNvPr id="2" name="Picture 3">
            <a:extLst>
              <a:ext uri="{FF2B5EF4-FFF2-40B4-BE49-F238E27FC236}">
                <a16:creationId xmlns:a16="http://schemas.microsoft.com/office/drawing/2014/main" id="{A6677DC0-C20F-DC66-419D-7796931D8D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5954" y="5429112"/>
            <a:ext cx="2372553" cy="1278213"/>
          </a:xfrm>
          <a:prstGeom prst="rect">
            <a:avLst/>
          </a:prstGeom>
        </p:spPr>
      </p:pic>
      <p:sp>
        <p:nvSpPr>
          <p:cNvPr id="6" name="TextBox 5">
            <a:extLst>
              <a:ext uri="{FF2B5EF4-FFF2-40B4-BE49-F238E27FC236}">
                <a16:creationId xmlns:a16="http://schemas.microsoft.com/office/drawing/2014/main" id="{E30AF6EE-4816-54E5-5B32-D911DAAB8052}"/>
              </a:ext>
            </a:extLst>
          </p:cNvPr>
          <p:cNvSpPr txBox="1"/>
          <p:nvPr/>
        </p:nvSpPr>
        <p:spPr>
          <a:xfrm>
            <a:off x="750503" y="1130870"/>
            <a:ext cx="8660499" cy="797591"/>
          </a:xfrm>
          <a:prstGeom prst="rect">
            <a:avLst/>
          </a:prstGeom>
          <a:noFill/>
        </p:spPr>
        <p:txBody>
          <a:bodyPr wrap="square" rtlCol="0">
            <a:spAutoFit/>
          </a:bodyPr>
          <a:lstStyle/>
          <a:p>
            <a:pPr algn="just">
              <a:lnSpc>
                <a:spcPct val="150000"/>
              </a:lnSpc>
              <a:spcAft>
                <a:spcPts val="1067"/>
              </a:spcAft>
            </a:pPr>
            <a:r>
              <a:rPr lang="en-US" sz="3333"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 </a:t>
            </a:r>
            <a:r>
              <a:rPr lang="en-US" sz="3333"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3333"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333"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mềm</a:t>
            </a:r>
            <a:r>
              <a:rPr lang="en-US" sz="3333"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333"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diệt</a:t>
            </a:r>
            <a:r>
              <a:rPr lang="en-US" sz="3333"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virus</a:t>
            </a:r>
          </a:p>
        </p:txBody>
      </p:sp>
      <p:sp>
        <p:nvSpPr>
          <p:cNvPr id="9" name="TextBox 8">
            <a:extLst>
              <a:ext uri="{FF2B5EF4-FFF2-40B4-BE49-F238E27FC236}">
                <a16:creationId xmlns:a16="http://schemas.microsoft.com/office/drawing/2014/main" id="{3AC56E56-BC30-3CB9-528E-9725BC1A0595}"/>
              </a:ext>
            </a:extLst>
          </p:cNvPr>
          <p:cNvSpPr txBox="1"/>
          <p:nvPr/>
        </p:nvSpPr>
        <p:spPr>
          <a:xfrm>
            <a:off x="482719" y="1867367"/>
            <a:ext cx="11013492" cy="3838230"/>
          </a:xfrm>
          <a:prstGeom prst="rect">
            <a:avLst/>
          </a:prstGeom>
          <a:noFill/>
        </p:spPr>
        <p:txBody>
          <a:bodyPr wrap="square" rtlCol="0">
            <a:spAutoFit/>
          </a:bodyPr>
          <a:lstStyle/>
          <a:p>
            <a:pPr marL="457189" indent="-457189" algn="just">
              <a:lnSpc>
                <a:spcPct val="150000"/>
              </a:lnSpc>
              <a:spcAft>
                <a:spcPts val="1067"/>
              </a:spcAft>
              <a:buFont typeface="Wingdings" panose="05000000000000000000" pitchFamily="2" charset="2"/>
              <a:buChar char="§"/>
            </a:pPr>
            <a:r>
              <a:rPr lang="vi-VN" sz="3200" dirty="0">
                <a:latin typeface="Times New Roman" panose="02020603050405020304" pitchFamily="18" charset="0"/>
                <a:ea typeface="Calibri" panose="020F0502020204030204" pitchFamily="34" charset="0"/>
                <a:cs typeface="Times New Roman" panose="02020603050405020304" pitchFamily="18" charset="0"/>
              </a:rPr>
              <a:t>Phần mềm độc hại là các phần mềm có thể làm hỏng dữ liệu và các chương trình trong máy tính như virus, sâu, phần mềm gián điệp,…</a:t>
            </a:r>
          </a:p>
          <a:p>
            <a:pPr marL="457189" indent="-457189" algn="just">
              <a:lnSpc>
                <a:spcPct val="150000"/>
              </a:lnSpc>
              <a:spcAft>
                <a:spcPts val="1067"/>
              </a:spcAft>
              <a:buFont typeface="Wingdings" panose="05000000000000000000" pitchFamily="2" charset="2"/>
              <a:buChar char="§"/>
            </a:pPr>
            <a:r>
              <a:rPr lang="vi-VN" sz="3200" dirty="0">
                <a:latin typeface="Times New Roman" panose="02020603050405020304" pitchFamily="18" charset="0"/>
                <a:ea typeface="Calibri" panose="020F0502020204030204" pitchFamily="34" charset="0"/>
                <a:cs typeface="Times New Roman" panose="02020603050405020304" pitchFamily="18" charset="0"/>
              </a:rPr>
              <a:t>Phần mềm diệt virus được thiết kế để phát hiện và diệt virus; phát hiện và chặn các cuộc tấn công từ phần mềm độc hại.</a:t>
            </a:r>
          </a:p>
        </p:txBody>
      </p:sp>
      <p:sp>
        <p:nvSpPr>
          <p:cNvPr id="11" name="Rectangle 10">
            <a:extLst>
              <a:ext uri="{FF2B5EF4-FFF2-40B4-BE49-F238E27FC236}">
                <a16:creationId xmlns:a16="http://schemas.microsoft.com/office/drawing/2014/main" id="{501C0216-40D3-46E1-B12E-B6B39F570DD1}"/>
              </a:ext>
            </a:extLst>
          </p:cNvPr>
          <p:cNvSpPr/>
          <p:nvPr/>
        </p:nvSpPr>
        <p:spPr>
          <a:xfrm>
            <a:off x="611016" y="530756"/>
            <a:ext cx="8745274" cy="661207"/>
          </a:xfrm>
          <a:prstGeom prst="rect">
            <a:avLst/>
          </a:prstGeom>
        </p:spPr>
        <p:txBody>
          <a:bodyPr wrap="square">
            <a:spAutoFit/>
          </a:bodyPr>
          <a:lstStyle/>
          <a:p>
            <a:pPr algn="just" defTabSz="342900">
              <a:lnSpc>
                <a:spcPct val="150000"/>
              </a:lnSpc>
            </a:pPr>
            <a:r>
              <a:rPr lang="en-US" sz="2800" b="1" dirty="0">
                <a:latin typeface="Times New Roman" panose="02020603050405020304" pitchFamily="18" charset="0"/>
                <a:cs typeface="Times New Roman" panose="02020603050405020304" pitchFamily="18" charset="0"/>
              </a:rPr>
              <a:t>MỘT SỐ BIỆN PHÁP CHÍNH ĐỂ BẢO VỆ DỮ LIỆU</a:t>
            </a:r>
            <a:endParaRPr lang="vi-VN"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2484646"/>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D19B94E-8937-4D75-A200-5824F45E6DD1}"/>
              </a:ext>
            </a:extLst>
          </p:cNvPr>
          <p:cNvGrpSpPr/>
          <p:nvPr/>
        </p:nvGrpSpPr>
        <p:grpSpPr>
          <a:xfrm>
            <a:off x="402901" y="446141"/>
            <a:ext cx="11179499" cy="4247779"/>
            <a:chOff x="475536" y="398838"/>
            <a:chExt cx="11179499" cy="2524338"/>
          </a:xfrm>
        </p:grpSpPr>
        <p:grpSp>
          <p:nvGrpSpPr>
            <p:cNvPr id="3" name="Group 2">
              <a:extLst>
                <a:ext uri="{FF2B5EF4-FFF2-40B4-BE49-F238E27FC236}">
                  <a16:creationId xmlns:a16="http://schemas.microsoft.com/office/drawing/2014/main" id="{BFBF9232-DD59-4AEF-BC52-11CF8B9E4346}"/>
                </a:ext>
              </a:extLst>
            </p:cNvPr>
            <p:cNvGrpSpPr/>
            <p:nvPr/>
          </p:nvGrpSpPr>
          <p:grpSpPr>
            <a:xfrm>
              <a:off x="1085159" y="814500"/>
              <a:ext cx="10569876" cy="2108676"/>
              <a:chOff x="1117600" y="3528268"/>
              <a:chExt cx="10569876" cy="2108676"/>
            </a:xfrm>
          </p:grpSpPr>
          <p:grpSp>
            <p:nvGrpSpPr>
              <p:cNvPr id="4" name="Group 3">
                <a:extLst>
                  <a:ext uri="{FF2B5EF4-FFF2-40B4-BE49-F238E27FC236}">
                    <a16:creationId xmlns:a16="http://schemas.microsoft.com/office/drawing/2014/main" id="{A7136F2C-381B-4B92-9227-FCBB506EAF72}"/>
                  </a:ext>
                </a:extLst>
              </p:cNvPr>
              <p:cNvGrpSpPr/>
              <p:nvPr/>
            </p:nvGrpSpPr>
            <p:grpSpPr>
              <a:xfrm>
                <a:off x="1117600" y="3528268"/>
                <a:ext cx="10569876" cy="2108676"/>
                <a:chOff x="1493520" y="3891280"/>
                <a:chExt cx="10569876" cy="2108676"/>
              </a:xfrm>
            </p:grpSpPr>
            <p:sp>
              <p:nvSpPr>
                <p:cNvPr id="6" name="Rectangle: Rounded Corners 5">
                  <a:extLst>
                    <a:ext uri="{FF2B5EF4-FFF2-40B4-BE49-F238E27FC236}">
                      <a16:creationId xmlns:a16="http://schemas.microsoft.com/office/drawing/2014/main" id="{97268AAA-441C-4417-85DD-E9798CFC5C1C}"/>
                    </a:ext>
                  </a:extLst>
                </p:cNvPr>
                <p:cNvSpPr/>
                <p:nvPr/>
              </p:nvSpPr>
              <p:spPr>
                <a:xfrm>
                  <a:off x="1493520" y="3891280"/>
                  <a:ext cx="4519228" cy="958098"/>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F981BC95-6F98-4264-A394-BD13B3CB484B}"/>
                    </a:ext>
                  </a:extLst>
                </p:cNvPr>
                <p:cNvSpPr/>
                <p:nvPr/>
              </p:nvSpPr>
              <p:spPr>
                <a:xfrm>
                  <a:off x="1493520" y="4460239"/>
                  <a:ext cx="10569876" cy="1539717"/>
                </a:xfrm>
                <a:prstGeom prst="roundRect">
                  <a:avLst>
                    <a:gd name="adj" fmla="val 6968"/>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14269D04-BD30-408E-9050-D90C93E4A96B}"/>
                    </a:ext>
                  </a:extLst>
                </p:cNvPr>
                <p:cNvSpPr/>
                <p:nvPr/>
              </p:nvSpPr>
              <p:spPr>
                <a:xfrm>
                  <a:off x="3469640" y="3936428"/>
                  <a:ext cx="2444786"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1AE9CCA0-5574-4D13-8F11-BE695925C07E}"/>
                  </a:ext>
                </a:extLst>
              </p:cNvPr>
              <p:cNvSpPr/>
              <p:nvPr/>
            </p:nvSpPr>
            <p:spPr>
              <a:xfrm>
                <a:off x="3093721" y="3578627"/>
                <a:ext cx="2444785" cy="463140"/>
              </a:xfrm>
              <a:prstGeom prst="rect">
                <a:avLst/>
              </a:prstGeom>
            </p:spPr>
            <p:txBody>
              <a:bodyPr wrap="square">
                <a:spAutoFit/>
              </a:bodyPr>
              <a:lstStyle/>
              <a:p>
                <a:pPr algn="ctr" defTabSz="342900">
                  <a:lnSpc>
                    <a:spcPct val="135000"/>
                  </a:lnSpc>
                </a:pPr>
                <a:r>
                  <a:rPr lang="vi-VN" sz="2000" b="1">
                    <a:latin typeface="UTM Avo" panose="02040603050506020204" pitchFamily="18" charset="0"/>
                    <a:cs typeface="Times New Roman" panose="02020603050405020304" pitchFamily="18" charset="0"/>
                  </a:rPr>
                  <a:t>Đặt tên thư mục</a:t>
                </a:r>
              </a:p>
            </p:txBody>
          </p:sp>
        </p:grpSp>
        <p:pic>
          <p:nvPicPr>
            <p:cNvPr id="12" name="Picture 11">
              <a:extLst>
                <a:ext uri="{FF2B5EF4-FFF2-40B4-BE49-F238E27FC236}">
                  <a16:creationId xmlns:a16="http://schemas.microsoft.com/office/drawing/2014/main" id="{100D9CFC-2535-455D-A759-421B20A92632}"/>
                </a:ext>
              </a:extLst>
            </p:cNvPr>
            <p:cNvPicPr>
              <a:picLocks noChangeAspect="1"/>
            </p:cNvPicPr>
            <p:nvPr/>
          </p:nvPicPr>
          <p:blipFill>
            <a:blip r:embed="rId2"/>
            <a:stretch>
              <a:fillRect/>
            </a:stretch>
          </p:blipFill>
          <p:spPr>
            <a:xfrm>
              <a:off x="475536" y="398838"/>
              <a:ext cx="888648" cy="856721"/>
            </a:xfrm>
            <a:prstGeom prst="rect">
              <a:avLst/>
            </a:prstGeom>
          </p:spPr>
        </p:pic>
        <p:sp>
          <p:nvSpPr>
            <p:cNvPr id="24" name="Rectangle 23">
              <a:extLst>
                <a:ext uri="{FF2B5EF4-FFF2-40B4-BE49-F238E27FC236}">
                  <a16:creationId xmlns:a16="http://schemas.microsoft.com/office/drawing/2014/main" id="{099C676D-D35D-4B83-8CC5-AE8B791E1AF2}"/>
                </a:ext>
              </a:extLst>
            </p:cNvPr>
            <p:cNvSpPr/>
            <p:nvPr/>
          </p:nvSpPr>
          <p:spPr>
            <a:xfrm>
              <a:off x="1223832" y="864859"/>
              <a:ext cx="1913647" cy="459485"/>
            </a:xfrm>
            <a:prstGeom prst="rect">
              <a:avLst/>
            </a:prstGeom>
          </p:spPr>
          <p:txBody>
            <a:bodyPr wrap="square">
              <a:spAutoFit/>
            </a:bodyPr>
            <a:lstStyle/>
            <a:p>
              <a:pPr algn="just" defTabSz="342900">
                <a:lnSpc>
                  <a:spcPct val="135000"/>
                </a:lnSpc>
              </a:pPr>
              <a:r>
                <a:rPr lang="en-US" sz="2000" b="1">
                  <a:latin typeface="UTM Avo" panose="02040603050506020204" pitchFamily="18" charset="0"/>
                  <a:cs typeface="Times New Roman" panose="02020603050405020304" pitchFamily="18" charset="0"/>
                </a:rPr>
                <a:t>Hoạt động 1</a:t>
              </a:r>
              <a:endParaRPr lang="vi-VN" sz="2000" b="1">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5A8E6DE7-095F-471F-B5AF-8F3520EA241B}"/>
              </a:ext>
            </a:extLst>
          </p:cNvPr>
          <p:cNvSpPr/>
          <p:nvPr/>
        </p:nvSpPr>
        <p:spPr>
          <a:xfrm>
            <a:off x="1206552" y="2088257"/>
            <a:ext cx="10181820" cy="2600199"/>
          </a:xfrm>
          <a:prstGeom prst="rect">
            <a:avLst/>
          </a:prstGeom>
        </p:spPr>
        <p:txBody>
          <a:bodyPr wrap="square">
            <a:spAutoFit/>
          </a:bodyPr>
          <a:lstStyle/>
          <a:p>
            <a:pPr algn="just" defTabSz="342900">
              <a:lnSpc>
                <a:spcPct val="150000"/>
              </a:lnSpc>
            </a:pPr>
            <a:r>
              <a:rPr lang="vi-VN" sz="2800" dirty="0">
                <a:latin typeface="Times New Roman" panose="02020603050405020304" pitchFamily="18" charset="0"/>
                <a:cs typeface="Times New Roman" panose="02020603050405020304" pitchFamily="18" charset="0"/>
              </a:rPr>
              <a:t>Trong một chuyến du lịch cùng gia đình, em đã ghi chép lại thông tin và chụp nhiều ảnh kỉ niệm. Các hình ảnh và thông tin đó cần được lưu trữ. Hãy vẽ sơ đồ cây thư mục để chứa các tệp dữ liệu và đặt tên cho các thư mục đó sao cho dễ tìm kiếm và truy cập.</a:t>
            </a:r>
          </a:p>
        </p:txBody>
      </p:sp>
    </p:spTree>
    <p:extLst>
      <p:ext uri="{BB962C8B-B14F-4D97-AF65-F5344CB8AC3E}">
        <p14:creationId xmlns:p14="http://schemas.microsoft.com/office/powerpoint/2010/main" val="1099166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1FA5B9A-C622-4103-870F-FB52B2A83D92}"/>
              </a:ext>
            </a:extLst>
          </p:cNvPr>
          <p:cNvSpPr/>
          <p:nvPr/>
        </p:nvSpPr>
        <p:spPr>
          <a:xfrm>
            <a:off x="1787235" y="626300"/>
            <a:ext cx="7378279" cy="574388"/>
          </a:xfrm>
          <a:prstGeom prst="rect">
            <a:avLst/>
          </a:prstGeom>
        </p:spPr>
        <p:txBody>
          <a:bodyPr wrap="square">
            <a:spAutoFit/>
          </a:bodyPr>
          <a:lstStyle/>
          <a:p>
            <a:pPr algn="just" defTabSz="342900">
              <a:lnSpc>
                <a:spcPct val="150000"/>
              </a:lnSpc>
            </a:pPr>
            <a:r>
              <a:rPr lang="en-US" sz="2400" b="1">
                <a:latin typeface="UTM Avo" panose="02040603050506020204" pitchFamily="18" charset="0"/>
                <a:cs typeface="Times New Roman" panose="02020603050405020304" pitchFamily="18" charset="0"/>
              </a:rPr>
              <a:t>MỘT SỐ BIỆN PHÁP CHÍNH ĐỂ BẢO VỆ DỮ LIỆU</a:t>
            </a:r>
            <a:endParaRPr lang="vi-VN" sz="2400" b="1">
              <a:latin typeface="UTM Avo" panose="020406030505060202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238A6757-1EC0-43BB-8960-203534ABABE1}"/>
              </a:ext>
            </a:extLst>
          </p:cNvPr>
          <p:cNvPicPr>
            <a:picLocks noChangeAspect="1"/>
          </p:cNvPicPr>
          <p:nvPr/>
        </p:nvPicPr>
        <p:blipFill>
          <a:blip r:embed="rId2"/>
          <a:stretch>
            <a:fillRect/>
          </a:stretch>
        </p:blipFill>
        <p:spPr>
          <a:xfrm>
            <a:off x="599941" y="528395"/>
            <a:ext cx="888648" cy="885725"/>
          </a:xfrm>
          <a:prstGeom prst="rect">
            <a:avLst/>
          </a:prstGeom>
        </p:spPr>
      </p:pic>
      <p:pic>
        <p:nvPicPr>
          <p:cNvPr id="3" name="Picture 2">
            <a:extLst>
              <a:ext uri="{FF2B5EF4-FFF2-40B4-BE49-F238E27FC236}">
                <a16:creationId xmlns:a16="http://schemas.microsoft.com/office/drawing/2014/main" id="{B84BA165-F21F-4C14-91CB-1243088D03B2}"/>
              </a:ext>
            </a:extLst>
          </p:cNvPr>
          <p:cNvPicPr>
            <a:picLocks noChangeAspect="1"/>
          </p:cNvPicPr>
          <p:nvPr/>
        </p:nvPicPr>
        <p:blipFill>
          <a:blip r:embed="rId3"/>
          <a:stretch>
            <a:fillRect/>
          </a:stretch>
        </p:blipFill>
        <p:spPr>
          <a:xfrm>
            <a:off x="7132292" y="1783501"/>
            <a:ext cx="4484399" cy="3290998"/>
          </a:xfrm>
          <a:prstGeom prst="rect">
            <a:avLst/>
          </a:prstGeom>
        </p:spPr>
      </p:pic>
      <p:sp>
        <p:nvSpPr>
          <p:cNvPr id="7" name="Rectangle 6">
            <a:extLst>
              <a:ext uri="{FF2B5EF4-FFF2-40B4-BE49-F238E27FC236}">
                <a16:creationId xmlns:a16="http://schemas.microsoft.com/office/drawing/2014/main" id="{FE4B9841-1EA2-497E-8717-C5ACBDF13B29}"/>
              </a:ext>
            </a:extLst>
          </p:cNvPr>
          <p:cNvSpPr/>
          <p:nvPr/>
        </p:nvSpPr>
        <p:spPr>
          <a:xfrm>
            <a:off x="575309" y="1431745"/>
            <a:ext cx="6330795" cy="5185522"/>
          </a:xfrm>
          <a:prstGeom prst="rect">
            <a:avLst/>
          </a:prstGeom>
        </p:spPr>
        <p:txBody>
          <a:bodyPr wrap="square">
            <a:spAutoFit/>
          </a:bodyPr>
          <a:lstStyle/>
          <a:p>
            <a:pPr algn="just" defTabSz="342900">
              <a:lnSpc>
                <a:spcPct val="150000"/>
              </a:lnSpc>
            </a:pPr>
            <a:r>
              <a:rPr lang="vi-VN" sz="2800" dirty="0">
                <a:latin typeface="Times New Roman" panose="02020603050405020304" pitchFamily="18" charset="0"/>
                <a:cs typeface="Times New Roman" panose="02020603050405020304" pitchFamily="18" charset="0"/>
              </a:rPr>
              <a:t>Một số hệ điều hành được trang bị sẵn phần mềm chống virus, chẳng hạn phần</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mềm Windows Defender của hệ điều hành Windows. </a:t>
            </a:r>
            <a:r>
              <a:rPr lang="vi-VN" sz="2800" i="1" dirty="0">
                <a:latin typeface="Times New Roman" panose="02020603050405020304" pitchFamily="18" charset="0"/>
                <a:cs typeface="Times New Roman" panose="02020603050405020304" pitchFamily="18" charset="0"/>
              </a:rPr>
              <a:t>Để dữ liệu được an toàn, em cần đảm bảo máy tính của mình đã được cài phần mềm chống virus, phần mềm đó phải thường xuyên hoạt động và được cập nhật</a:t>
            </a:r>
            <a:r>
              <a:rPr lang="vi-VN" sz="2800" dirty="0">
                <a:latin typeface="Times New Roman" panose="02020603050405020304" pitchFamily="18" charset="0"/>
                <a:cs typeface="Times New Roman" panose="02020603050405020304" pitchFamily="18" charset="0"/>
              </a:rPr>
              <a:t>.</a:t>
            </a:r>
          </a:p>
        </p:txBody>
      </p:sp>
      <p:cxnSp>
        <p:nvCxnSpPr>
          <p:cNvPr id="5" name="Straight Connector 4">
            <a:extLst>
              <a:ext uri="{FF2B5EF4-FFF2-40B4-BE49-F238E27FC236}">
                <a16:creationId xmlns:a16="http://schemas.microsoft.com/office/drawing/2014/main" id="{42DC54E8-C95E-447A-8925-F15D281CD6B7}"/>
              </a:ext>
            </a:extLst>
          </p:cNvPr>
          <p:cNvCxnSpPr/>
          <p:nvPr/>
        </p:nvCxnSpPr>
        <p:spPr>
          <a:xfrm>
            <a:off x="1787236" y="1218313"/>
            <a:ext cx="101727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3350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FA0699-4B99-46A2-8E0D-451DD5DFAF45}"/>
              </a:ext>
            </a:extLst>
          </p:cNvPr>
          <p:cNvPicPr>
            <a:picLocks noChangeAspect="1"/>
          </p:cNvPicPr>
          <p:nvPr/>
        </p:nvPicPr>
        <p:blipFill>
          <a:blip r:embed="rId3"/>
          <a:stretch>
            <a:fillRect/>
          </a:stretch>
        </p:blipFill>
        <p:spPr>
          <a:xfrm>
            <a:off x="405245" y="386585"/>
            <a:ext cx="10900064" cy="2645705"/>
          </a:xfrm>
          <a:prstGeom prst="rect">
            <a:avLst/>
          </a:prstGeom>
        </p:spPr>
      </p:pic>
      <p:grpSp>
        <p:nvGrpSpPr>
          <p:cNvPr id="4" name="Group 3">
            <a:extLst>
              <a:ext uri="{FF2B5EF4-FFF2-40B4-BE49-F238E27FC236}">
                <a16:creationId xmlns:a16="http://schemas.microsoft.com/office/drawing/2014/main" id="{4601A5D4-DC35-4E0C-B139-87B2022A44EE}"/>
              </a:ext>
            </a:extLst>
          </p:cNvPr>
          <p:cNvGrpSpPr/>
          <p:nvPr/>
        </p:nvGrpSpPr>
        <p:grpSpPr>
          <a:xfrm>
            <a:off x="445885" y="3000613"/>
            <a:ext cx="10747839" cy="3470802"/>
            <a:chOff x="693151" y="466001"/>
            <a:chExt cx="10747839" cy="3470802"/>
          </a:xfrm>
        </p:grpSpPr>
        <p:grpSp>
          <p:nvGrpSpPr>
            <p:cNvPr id="5" name="Group 4">
              <a:extLst>
                <a:ext uri="{FF2B5EF4-FFF2-40B4-BE49-F238E27FC236}">
                  <a16:creationId xmlns:a16="http://schemas.microsoft.com/office/drawing/2014/main" id="{E5A44976-D10B-462E-B06D-5E9960649D60}"/>
                </a:ext>
              </a:extLst>
            </p:cNvPr>
            <p:cNvGrpSpPr/>
            <p:nvPr/>
          </p:nvGrpSpPr>
          <p:grpSpPr>
            <a:xfrm>
              <a:off x="1181969" y="716236"/>
              <a:ext cx="10251717" cy="3220567"/>
              <a:chOff x="1190601" y="4542475"/>
              <a:chExt cx="10251717" cy="3220567"/>
            </a:xfrm>
          </p:grpSpPr>
          <p:sp>
            <p:nvSpPr>
              <p:cNvPr id="8" name="Rectangle: Rounded Corners 7">
                <a:extLst>
                  <a:ext uri="{FF2B5EF4-FFF2-40B4-BE49-F238E27FC236}">
                    <a16:creationId xmlns:a16="http://schemas.microsoft.com/office/drawing/2014/main" id="{66566A0F-CDD9-4B58-A345-198F5B2A44C0}"/>
                  </a:ext>
                </a:extLst>
              </p:cNvPr>
              <p:cNvSpPr/>
              <p:nvPr/>
            </p:nvSpPr>
            <p:spPr>
              <a:xfrm>
                <a:off x="1190601" y="4542475"/>
                <a:ext cx="10251717" cy="3220567"/>
              </a:xfrm>
              <a:prstGeom prst="roundRect">
                <a:avLst>
                  <a:gd name="adj" fmla="val 725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DE08A92-A6FD-48E0-B040-EB881EBAD1BD}"/>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830BD08D-C986-4C29-A314-2F024AC28E3E}"/>
                  </a:ext>
                </a:extLst>
              </p:cNvPr>
              <p:cNvSpPr/>
              <p:nvPr/>
            </p:nvSpPr>
            <p:spPr>
              <a:xfrm>
                <a:off x="1440465" y="4684258"/>
                <a:ext cx="9688631" cy="2942024"/>
              </a:xfrm>
              <a:prstGeom prst="rect">
                <a:avLst/>
              </a:prstGeom>
            </p:spPr>
            <p:txBody>
              <a:bodyPr wrap="square">
                <a:spAutoFit/>
              </a:bodyPr>
              <a:lstStyle/>
              <a:p>
                <a:pPr algn="just" defTabSz="342900">
                  <a:lnSpc>
                    <a:spcPct val="150000"/>
                  </a:lnSpc>
                </a:pPr>
                <a:r>
                  <a:rPr lang="vi-VN" b="1" dirty="0">
                    <a:latin typeface="UTM Avo" panose="02040603050506020204" pitchFamily="18" charset="0"/>
                    <a:cs typeface="Times New Roman" panose="02020603050405020304" pitchFamily="18" charset="0"/>
                  </a:rPr>
                  <a:t>1. </a:t>
                </a:r>
                <a:r>
                  <a:rPr lang="vi-VN" dirty="0">
                    <a:latin typeface="UTM Avo" panose="02040603050506020204" pitchFamily="18" charset="0"/>
                    <a:cs typeface="Times New Roman" panose="02020603050405020304" pitchFamily="18" charset="0"/>
                  </a:rPr>
                  <a:t>Mật khẩu nào sau đây là mạnh nhất? </a:t>
                </a:r>
                <a:endParaRPr lang="en-US" dirty="0">
                  <a:latin typeface="UTM Avo" panose="02040603050506020204" pitchFamily="18" charset="0"/>
                  <a:cs typeface="Times New Roman" panose="02020603050405020304" pitchFamily="18" charset="0"/>
                </a:endParaRPr>
              </a:p>
              <a:p>
                <a:pPr indent="342900" algn="just" defTabSz="342900">
                  <a:lnSpc>
                    <a:spcPct val="150000"/>
                  </a:lnSpc>
                </a:pPr>
                <a:r>
                  <a:rPr lang="pt-BR" dirty="0">
                    <a:latin typeface="UTM Avo" panose="02040603050506020204" pitchFamily="18" charset="0"/>
                    <a:cs typeface="Times New Roman" panose="02020603050405020304" pitchFamily="18" charset="0"/>
                  </a:rPr>
                  <a:t>A. 12345678. 		B. AnMinhKhoa.		C. matkhau.		D. 2n#M1nhKhoa. </a:t>
                </a:r>
                <a:endParaRPr lang="en-US" dirty="0">
                  <a:latin typeface="UTM Avo" panose="02040603050506020204" pitchFamily="18" charset="0"/>
                  <a:cs typeface="Times New Roman" panose="02020603050405020304" pitchFamily="18" charset="0"/>
                </a:endParaRPr>
              </a:p>
              <a:p>
                <a:pPr algn="just" defTabSz="342900">
                  <a:lnSpc>
                    <a:spcPct val="150000"/>
                  </a:lnSpc>
                </a:pPr>
                <a:r>
                  <a:rPr lang="vi-VN" b="1" dirty="0">
                    <a:latin typeface="UTM Avo" panose="02040603050506020204" pitchFamily="18" charset="0"/>
                    <a:cs typeface="Times New Roman" panose="02020603050405020304" pitchFamily="18" charset="0"/>
                  </a:rPr>
                  <a:t>2. </a:t>
                </a:r>
                <a:r>
                  <a:rPr lang="vi-VN" dirty="0">
                    <a:latin typeface="UTM Avo" panose="02040603050506020204" pitchFamily="18" charset="0"/>
                    <a:cs typeface="Times New Roman" panose="02020603050405020304" pitchFamily="18" charset="0"/>
                  </a:rPr>
                  <a:t>Hãy chọn những phát biểu sai?</a:t>
                </a:r>
                <a:endParaRPr lang="en-US" dirty="0">
                  <a:latin typeface="UTM Avo" panose="02040603050506020204" pitchFamily="18" charset="0"/>
                  <a:cs typeface="Times New Roman" panose="02020603050405020304" pitchFamily="18" charset="0"/>
                </a:endParaRPr>
              </a:p>
              <a:p>
                <a:pPr indent="342900" algn="just" defTabSz="342900">
                  <a:lnSpc>
                    <a:spcPct val="150000"/>
                  </a:lnSpc>
                </a:pPr>
                <a:r>
                  <a:rPr lang="vi-VN" dirty="0">
                    <a:latin typeface="UTM Avo" panose="02040603050506020204" pitchFamily="18" charset="0"/>
                    <a:cs typeface="Times New Roman" panose="02020603050405020304" pitchFamily="18" charset="0"/>
                  </a:rPr>
                  <a:t>A. Lưu trữ bằng công nghệ đám mây tránh được rơi, mất, hỏng dữ liệu. </a:t>
                </a:r>
                <a:endParaRPr lang="en-US" dirty="0">
                  <a:latin typeface="UTM Avo" panose="02040603050506020204" pitchFamily="18" charset="0"/>
                  <a:cs typeface="Times New Roman" panose="02020603050405020304" pitchFamily="18" charset="0"/>
                </a:endParaRPr>
              </a:p>
              <a:p>
                <a:pPr indent="342900" algn="just" defTabSz="342900">
                  <a:lnSpc>
                    <a:spcPct val="150000"/>
                  </a:lnSpc>
                </a:pPr>
                <a:r>
                  <a:rPr lang="vi-VN" dirty="0">
                    <a:latin typeface="UTM Avo" panose="02040603050506020204" pitchFamily="18" charset="0"/>
                    <a:cs typeface="Times New Roman" panose="02020603050405020304" pitchFamily="18" charset="0"/>
                  </a:rPr>
                  <a:t>B. Lưu trữ bằng đĩa CD cần phải có đầu ghi đĩa nhưng dung lượng rất lớn. </a:t>
                </a:r>
                <a:endParaRPr lang="en-US" dirty="0">
                  <a:latin typeface="UTM Avo" panose="02040603050506020204" pitchFamily="18" charset="0"/>
                  <a:cs typeface="Times New Roman" panose="02020603050405020304" pitchFamily="18" charset="0"/>
                </a:endParaRPr>
              </a:p>
              <a:p>
                <a:pPr indent="342900" algn="just" defTabSz="342900">
                  <a:lnSpc>
                    <a:spcPct val="150000"/>
                  </a:lnSpc>
                </a:pPr>
                <a:r>
                  <a:rPr lang="vi-VN" dirty="0">
                    <a:latin typeface="UTM Avo" panose="02040603050506020204" pitchFamily="18" charset="0"/>
                    <a:cs typeface="Times New Roman" panose="02020603050405020304" pitchFamily="18" charset="0"/>
                  </a:rPr>
                  <a:t>C. Lưu trữ bằng đĩa cứng ngoài vừa nhỏ gọn vừa có dung lượng lớn.</a:t>
                </a:r>
                <a:endParaRPr lang="en-US" dirty="0">
                  <a:latin typeface="UTM Avo" panose="02040603050506020204" pitchFamily="18" charset="0"/>
                  <a:cs typeface="Times New Roman" panose="02020603050405020304" pitchFamily="18" charset="0"/>
                </a:endParaRPr>
              </a:p>
              <a:p>
                <a:pPr indent="342900" algn="just" defTabSz="342900">
                  <a:lnSpc>
                    <a:spcPct val="150000"/>
                  </a:lnSpc>
                </a:pPr>
                <a:r>
                  <a:rPr lang="vi-VN" dirty="0">
                    <a:latin typeface="UTM Avo" panose="02040603050506020204" pitchFamily="18" charset="0"/>
                    <a:cs typeface="Times New Roman" panose="02020603050405020304" pitchFamily="18" charset="0"/>
                  </a:rPr>
                  <a:t>D. Lưu trữ bằng thẻ nhớ, USB dễ bị rơi, mất dữ liệu nhưng thuận tiện.</a:t>
                </a:r>
              </a:p>
            </p:txBody>
          </p:sp>
        </p:grpSp>
        <p:pic>
          <p:nvPicPr>
            <p:cNvPr id="6" name="Picture 5">
              <a:extLst>
                <a:ext uri="{FF2B5EF4-FFF2-40B4-BE49-F238E27FC236}">
                  <a16:creationId xmlns:a16="http://schemas.microsoft.com/office/drawing/2014/main" id="{E40F2BEB-B044-4C9E-BA65-F6B20D04157B}"/>
                </a:ext>
              </a:extLst>
            </p:cNvPr>
            <p:cNvPicPr>
              <a:picLocks noChangeAspect="1"/>
            </p:cNvPicPr>
            <p:nvPr/>
          </p:nvPicPr>
          <p:blipFill>
            <a:blip r:embed="rId4"/>
            <a:stretch>
              <a:fillRect/>
            </a:stretch>
          </p:blipFill>
          <p:spPr>
            <a:xfrm>
              <a:off x="693151" y="466001"/>
              <a:ext cx="759002" cy="743942"/>
            </a:xfrm>
            <a:prstGeom prst="rect">
              <a:avLst/>
            </a:prstGeom>
          </p:spPr>
        </p:pic>
        <p:pic>
          <p:nvPicPr>
            <p:cNvPr id="7" name="Picture 6">
              <a:extLst>
                <a:ext uri="{FF2B5EF4-FFF2-40B4-BE49-F238E27FC236}">
                  <a16:creationId xmlns:a16="http://schemas.microsoft.com/office/drawing/2014/main" id="{63A8A854-992E-4C8F-A38B-23CBF41B58A8}"/>
                </a:ext>
              </a:extLst>
            </p:cNvPr>
            <p:cNvPicPr>
              <a:picLocks noChangeAspect="1"/>
            </p:cNvPicPr>
            <p:nvPr/>
          </p:nvPicPr>
          <p:blipFill>
            <a:blip r:embed="rId5"/>
            <a:stretch>
              <a:fillRect/>
            </a:stretch>
          </p:blipFill>
          <p:spPr>
            <a:xfrm>
              <a:off x="10779234" y="706076"/>
              <a:ext cx="661756" cy="554444"/>
            </a:xfrm>
            <a:prstGeom prst="rect">
              <a:avLst/>
            </a:prstGeom>
          </p:spPr>
        </p:pic>
      </p:grpSp>
      <p:pic>
        <p:nvPicPr>
          <p:cNvPr id="11" name="Picture 10">
            <a:extLst>
              <a:ext uri="{FF2B5EF4-FFF2-40B4-BE49-F238E27FC236}">
                <a16:creationId xmlns:a16="http://schemas.microsoft.com/office/drawing/2014/main" id="{13C9511F-6281-4234-8ADB-D9CBCA06A3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363708" y="5184078"/>
            <a:ext cx="1660032" cy="1327432"/>
          </a:xfrm>
          <a:prstGeom prst="rect">
            <a:avLst/>
          </a:prstGeom>
        </p:spPr>
      </p:pic>
      <p:pic>
        <p:nvPicPr>
          <p:cNvPr id="12" name="Picture 4" descr="Káº¿t quáº£ hÃ¬nh áº£nh cho right icon">
            <a:extLst>
              <a:ext uri="{FF2B5EF4-FFF2-40B4-BE49-F238E27FC236}">
                <a16:creationId xmlns:a16="http://schemas.microsoft.com/office/drawing/2014/main" id="{D28DDF24-167A-4F22-8656-CB367F208C6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55845" y="3948354"/>
            <a:ext cx="463478" cy="4634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Káº¿t quáº£ hÃ¬nh áº£nh cho right icon">
            <a:extLst>
              <a:ext uri="{FF2B5EF4-FFF2-40B4-BE49-F238E27FC236}">
                <a16:creationId xmlns:a16="http://schemas.microsoft.com/office/drawing/2014/main" id="{145BC8A6-0EB6-49B9-A6C5-5935B1356EE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77263" y="4952339"/>
            <a:ext cx="463478" cy="4634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Káº¿t quáº£ hÃ¬nh áº£nh cho right icon">
            <a:extLst>
              <a:ext uri="{FF2B5EF4-FFF2-40B4-BE49-F238E27FC236}">
                <a16:creationId xmlns:a16="http://schemas.microsoft.com/office/drawing/2014/main" id="{2CBA1B79-1F82-43A3-B780-34B5BBD4AE7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77263" y="5456449"/>
            <a:ext cx="463478" cy="463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404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par>
                              <p:cTn id="13" fill="hold">
                                <p:stCondLst>
                                  <p:cond delay="500"/>
                                </p:stCondLst>
                                <p:childTnLst>
                                  <p:par>
                                    <p:cTn id="14" presetID="2" presetClass="entr" presetSubtype="2" fill="hold" nodeType="afterEffect" p14:presetBounceEnd="44000">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14:bounceEnd="44000">
                                          <p:cBhvr additive="base">
                                            <p:cTn id="16" dur="500" fill="hold"/>
                                            <p:tgtEl>
                                              <p:spTgt spid="11"/>
                                            </p:tgtEl>
                                            <p:attrNameLst>
                                              <p:attrName>ppt_x</p:attrName>
                                            </p:attrNameLst>
                                          </p:cBhvr>
                                          <p:tavLst>
                                            <p:tav tm="0">
                                              <p:val>
                                                <p:strVal val="1+#ppt_w/2"/>
                                              </p:val>
                                            </p:tav>
                                            <p:tav tm="100000">
                                              <p:val>
                                                <p:strVal val="#ppt_x"/>
                                              </p:val>
                                            </p:tav>
                                          </p:tavLst>
                                        </p:anim>
                                        <p:anim calcmode="lin" valueType="num" p14:bounceEnd="44000">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Am-thanh-tra-loi-dung-www_nhacchuongvui_com.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Am-thanh-tra-loi-dung-www_nhacchuongvui_com.wav"/>
                                            </p:tgtEl>
                                          </p:cMediaNode>
                                        </p:audio>
                                      </p:sub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par>
                              <p:cTn id="13" fill="hold">
                                <p:stCondLst>
                                  <p:cond delay="500"/>
                                </p:stCondLst>
                                <p:childTnLst>
                                  <p:par>
                                    <p:cTn id="14" presetID="2" presetClass="entr" presetSubtype="2"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1+#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8" name="Am-thanh-tra-loi-dung-www_nhacchuongvui_com.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8" name="Am-thanh-tra-loi-dung-www_nhacchuongvui_com.wav"/>
                                            </p:tgtEl>
                                          </p:cMediaNode>
                                        </p:audio>
                                      </p:sub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8"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1600" y="2220585"/>
            <a:ext cx="4997567" cy="5028998"/>
          </a:xfrm>
          <a:prstGeom prst="rect">
            <a:avLst/>
          </a:prstGeom>
        </p:spPr>
      </p:pic>
      <p:pic>
        <p:nvPicPr>
          <p:cNvPr id="18" name="Picture 6">
            <a:extLst>
              <a:ext uri="{FF2B5EF4-FFF2-40B4-BE49-F238E27FC236}">
                <a16:creationId xmlns:a16="http://schemas.microsoft.com/office/drawing/2014/main" id="{E8F54A44-85E7-F7EE-FC44-0A30B6F1118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366367" y="1897307"/>
            <a:ext cx="4997567" cy="5028998"/>
          </a:xfrm>
          <a:prstGeom prst="rect">
            <a:avLst/>
          </a:prstGeom>
        </p:spPr>
      </p:pic>
      <p:pic>
        <p:nvPicPr>
          <p:cNvPr id="19" name="Picture 6">
            <a:extLst>
              <a:ext uri="{FF2B5EF4-FFF2-40B4-BE49-F238E27FC236}">
                <a16:creationId xmlns:a16="http://schemas.microsoft.com/office/drawing/2014/main" id="{9EBB5895-FCCA-F702-5D64-0DEC9432EF2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870200"/>
            <a:ext cx="4997567" cy="5028998"/>
          </a:xfrm>
          <a:prstGeom prst="rect">
            <a:avLst/>
          </a:prstGeom>
        </p:spPr>
      </p:pic>
      <p:pic>
        <p:nvPicPr>
          <p:cNvPr id="20" name="Picture 6">
            <a:extLst>
              <a:ext uri="{FF2B5EF4-FFF2-40B4-BE49-F238E27FC236}">
                <a16:creationId xmlns:a16="http://schemas.microsoft.com/office/drawing/2014/main" id="{B86C51B0-638A-5744-AE17-FFE298754E8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895967" y="1829002"/>
            <a:ext cx="4997567" cy="5028998"/>
          </a:xfrm>
          <a:prstGeom prst="rect">
            <a:avLst/>
          </a:prstGeom>
        </p:spPr>
      </p:pic>
      <p:pic>
        <p:nvPicPr>
          <p:cNvPr id="21" name="Picture 6">
            <a:extLst>
              <a:ext uri="{FF2B5EF4-FFF2-40B4-BE49-F238E27FC236}">
                <a16:creationId xmlns:a16="http://schemas.microsoft.com/office/drawing/2014/main" id="{0CCC6C17-056B-6964-BE98-FB720AA585B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60275" y="-3022499"/>
            <a:ext cx="4997567" cy="5028998"/>
          </a:xfrm>
          <a:prstGeom prst="rect">
            <a:avLst/>
          </a:prstGeom>
        </p:spPr>
      </p:pic>
      <p:pic>
        <p:nvPicPr>
          <p:cNvPr id="22" name="Picture 6">
            <a:extLst>
              <a:ext uri="{FF2B5EF4-FFF2-40B4-BE49-F238E27FC236}">
                <a16:creationId xmlns:a16="http://schemas.microsoft.com/office/drawing/2014/main" id="{212EFED5-DEBF-AEF3-6A5F-F58A5021135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839200" y="-2667000"/>
            <a:ext cx="4997567" cy="5028998"/>
          </a:xfrm>
          <a:prstGeom prst="rect">
            <a:avLst/>
          </a:prstGeom>
        </p:spPr>
      </p:pic>
      <p:grpSp>
        <p:nvGrpSpPr>
          <p:cNvPr id="3" name="Group 2">
            <a:extLst>
              <a:ext uri="{FF2B5EF4-FFF2-40B4-BE49-F238E27FC236}">
                <a16:creationId xmlns:a16="http://schemas.microsoft.com/office/drawing/2014/main" id="{27C93275-31D0-BA92-588E-8A0C25DB7B8B}"/>
              </a:ext>
            </a:extLst>
          </p:cNvPr>
          <p:cNvGrpSpPr/>
          <p:nvPr/>
        </p:nvGrpSpPr>
        <p:grpSpPr>
          <a:xfrm>
            <a:off x="2742641" y="344135"/>
            <a:ext cx="6426200" cy="1175373"/>
            <a:chOff x="4457700" y="4991100"/>
            <a:chExt cx="9639300" cy="1763059"/>
          </a:xfrm>
        </p:grpSpPr>
        <p:sp>
          <p:nvSpPr>
            <p:cNvPr id="4" name="Rectangle: Rounded Corners 3">
              <a:extLst>
                <a:ext uri="{FF2B5EF4-FFF2-40B4-BE49-F238E27FC236}">
                  <a16:creationId xmlns:a16="http://schemas.microsoft.com/office/drawing/2014/main" id="{5746E8A1-211E-D5CD-BDB3-D2B3E6A0042E}"/>
                </a:ext>
              </a:extLst>
            </p:cNvPr>
            <p:cNvSpPr/>
            <p:nvPr/>
          </p:nvSpPr>
          <p:spPr>
            <a:xfrm>
              <a:off x="4724400" y="5143500"/>
              <a:ext cx="9372600" cy="16106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 name="Rectangle: Rounded Corners 4">
              <a:extLst>
                <a:ext uri="{FF2B5EF4-FFF2-40B4-BE49-F238E27FC236}">
                  <a16:creationId xmlns:a16="http://schemas.microsoft.com/office/drawing/2014/main" id="{CEED5589-DD72-BF91-0E11-4443CFEA9795}"/>
                </a:ext>
              </a:extLst>
            </p:cNvPr>
            <p:cNvSpPr/>
            <p:nvPr/>
          </p:nvSpPr>
          <p:spPr>
            <a:xfrm>
              <a:off x="4457700" y="4991100"/>
              <a:ext cx="9372600" cy="1610659"/>
            </a:xfrm>
            <a:prstGeom prst="roundRect">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 name="TextBox 1">
            <a:extLst>
              <a:ext uri="{FF2B5EF4-FFF2-40B4-BE49-F238E27FC236}">
                <a16:creationId xmlns:a16="http://schemas.microsoft.com/office/drawing/2014/main" id="{FABECC92-6869-4FB2-1811-F6FA43712158}"/>
              </a:ext>
            </a:extLst>
          </p:cNvPr>
          <p:cNvSpPr txBox="1"/>
          <p:nvPr/>
        </p:nvSpPr>
        <p:spPr>
          <a:xfrm>
            <a:off x="2134159" y="584200"/>
            <a:ext cx="7315200" cy="656655"/>
          </a:xfrm>
          <a:prstGeom prst="rect">
            <a:avLst/>
          </a:prstGeom>
          <a:noFill/>
        </p:spPr>
        <p:txBody>
          <a:bodyPr wrap="square" rtlCol="0">
            <a:spAutoFit/>
          </a:bodyPr>
          <a:lstStyle/>
          <a:p>
            <a:pPr algn="ctr"/>
            <a:r>
              <a:rPr lang="en-US" sz="3667" b="1">
                <a:latin typeface="Arial" panose="020B0604020202020204" pitchFamily="34" charset="0"/>
                <a:cs typeface="Arial" panose="020B0604020202020204" pitchFamily="34" charset="0"/>
              </a:rPr>
              <a:t>Hướng dẫn về nhà</a:t>
            </a:r>
          </a:p>
        </p:txBody>
      </p:sp>
      <p:pic>
        <p:nvPicPr>
          <p:cNvPr id="9" name="Picture 3">
            <a:extLst>
              <a:ext uri="{FF2B5EF4-FFF2-40B4-BE49-F238E27FC236}">
                <a16:creationId xmlns:a16="http://schemas.microsoft.com/office/drawing/2014/main" id="{8C27799D-F66C-D3A5-A121-7F61DCB683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6843" y="1956003"/>
            <a:ext cx="3270581" cy="2743200"/>
          </a:xfrm>
          <a:prstGeom prst="rect">
            <a:avLst/>
          </a:prstGeom>
        </p:spPr>
      </p:pic>
      <p:sp>
        <p:nvSpPr>
          <p:cNvPr id="8" name="TextBox 7">
            <a:extLst>
              <a:ext uri="{FF2B5EF4-FFF2-40B4-BE49-F238E27FC236}">
                <a16:creationId xmlns:a16="http://schemas.microsoft.com/office/drawing/2014/main" id="{75FB9FF0-1FEB-9434-9D27-AB0B34D473CC}"/>
              </a:ext>
            </a:extLst>
          </p:cNvPr>
          <p:cNvSpPr txBox="1"/>
          <p:nvPr/>
        </p:nvSpPr>
        <p:spPr>
          <a:xfrm>
            <a:off x="349361" y="2982530"/>
            <a:ext cx="3270581" cy="1477328"/>
          </a:xfrm>
          <a:prstGeom prst="rect">
            <a:avLst/>
          </a:prstGeom>
          <a:noFill/>
        </p:spPr>
        <p:txBody>
          <a:bodyPr wrap="square" rtlCol="0">
            <a:spAutoFit/>
          </a:bodyPr>
          <a:lstStyle/>
          <a:p>
            <a:pPr algn="ctr">
              <a:lnSpc>
                <a:spcPct val="150000"/>
              </a:lnSpc>
            </a:pPr>
            <a:r>
              <a:rPr lang="en-US" sz="3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Ôn</a:t>
            </a:r>
            <a:r>
              <a:rPr lang="en-US" sz="3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tập</a:t>
            </a:r>
            <a:r>
              <a:rPr lang="en-US" sz="3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lại</a:t>
            </a:r>
            <a:r>
              <a:rPr lang="en-US" sz="3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nội</a:t>
            </a:r>
            <a:r>
              <a:rPr lang="en-US" sz="3000" dirty="0">
                <a:solidFill>
                  <a:srgbClr val="000000"/>
                </a:solidFill>
                <a:latin typeface="Arial" panose="020B0604020202020204" pitchFamily="34" charset="0"/>
                <a:ea typeface="Calibri" panose="020F0502020204030204" pitchFamily="34" charset="0"/>
                <a:cs typeface="Times New Roman" panose="02020603050405020304" pitchFamily="18" charset="0"/>
              </a:rPr>
              <a:t> dung </a:t>
            </a:r>
            <a:r>
              <a:rPr lang="en-US" sz="3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bài</a:t>
            </a:r>
            <a:r>
              <a:rPr lang="en-US" sz="3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học</a:t>
            </a:r>
            <a:endParaRPr lang="en-US" sz="3000" dirty="0">
              <a:latin typeface="Arial" panose="020B0604020202020204" pitchFamily="34" charset="0"/>
              <a:ea typeface="Calibri" panose="020F0502020204030204" pitchFamily="34" charset="0"/>
              <a:cs typeface="Arial" panose="020B0604020202020204" pitchFamily="34" charset="0"/>
            </a:endParaRPr>
          </a:p>
        </p:txBody>
      </p:sp>
      <p:pic>
        <p:nvPicPr>
          <p:cNvPr id="10" name="Picture 3">
            <a:extLst>
              <a:ext uri="{FF2B5EF4-FFF2-40B4-BE49-F238E27FC236}">
                <a16:creationId xmlns:a16="http://schemas.microsoft.com/office/drawing/2014/main" id="{9FC9667F-01A9-6358-A460-2196CD4808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53750" y="2869998"/>
            <a:ext cx="3270581" cy="2743200"/>
          </a:xfrm>
          <a:prstGeom prst="rect">
            <a:avLst/>
          </a:prstGeom>
        </p:spPr>
      </p:pic>
      <p:sp>
        <p:nvSpPr>
          <p:cNvPr id="11" name="TextBox 10">
            <a:extLst>
              <a:ext uri="{FF2B5EF4-FFF2-40B4-BE49-F238E27FC236}">
                <a16:creationId xmlns:a16="http://schemas.microsoft.com/office/drawing/2014/main" id="{774D1192-B8A5-419A-FE7A-FB22B8AFFCD6}"/>
              </a:ext>
            </a:extLst>
          </p:cNvPr>
          <p:cNvSpPr txBox="1"/>
          <p:nvPr/>
        </p:nvSpPr>
        <p:spPr>
          <a:xfrm>
            <a:off x="3996825" y="3423816"/>
            <a:ext cx="3213655" cy="2084225"/>
          </a:xfrm>
          <a:prstGeom prst="rect">
            <a:avLst/>
          </a:prstGeom>
          <a:noFill/>
        </p:spPr>
        <p:txBody>
          <a:bodyPr wrap="square" rtlCol="0">
            <a:spAutoFit/>
          </a:bodyPr>
          <a:lstStyle/>
          <a:p>
            <a:pPr algn="ctr">
              <a:lnSpc>
                <a:spcPct val="150000"/>
              </a:lnSpc>
            </a:pPr>
            <a:r>
              <a:rPr lang="en-US" sz="3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Làm</a:t>
            </a:r>
            <a:r>
              <a:rPr lang="en-US" sz="3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bài</a:t>
            </a:r>
            <a:r>
              <a:rPr lang="en-US" sz="3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tập</a:t>
            </a:r>
            <a:r>
              <a:rPr lang="en-US" sz="3000" dirty="0">
                <a:solidFill>
                  <a:srgbClr val="000000"/>
                </a:solidFill>
                <a:latin typeface="Arial" panose="020B0604020202020204" pitchFamily="34" charset="0"/>
                <a:ea typeface="Calibri" panose="020F0502020204030204" pitchFamily="34" charset="0"/>
                <a:cs typeface="Times New Roman" panose="02020603050405020304" pitchFamily="18" charset="0"/>
              </a:rPr>
              <a:t> 1, 2 </a:t>
            </a:r>
            <a:r>
              <a:rPr lang="en-US" sz="3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trong</a:t>
            </a:r>
            <a:r>
              <a:rPr lang="en-US" sz="3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sách</a:t>
            </a:r>
            <a:r>
              <a:rPr lang="en-US" sz="3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bài</a:t>
            </a:r>
            <a:r>
              <a:rPr lang="en-US" sz="3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tập</a:t>
            </a:r>
            <a:r>
              <a:rPr lang="en-US" sz="3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tin </a:t>
            </a:r>
            <a:r>
              <a:rPr lang="en-US" sz="3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học</a:t>
            </a:r>
            <a:r>
              <a:rPr lang="en-US" sz="3000" dirty="0">
                <a:solidFill>
                  <a:srgbClr val="000000"/>
                </a:solidFill>
                <a:latin typeface="Arial" panose="020B0604020202020204" pitchFamily="34" charset="0"/>
                <a:ea typeface="Calibri" panose="020F0502020204030204" pitchFamily="34" charset="0"/>
                <a:cs typeface="Times New Roman" panose="02020603050405020304" pitchFamily="18" charset="0"/>
              </a:rPr>
              <a:t> 7</a:t>
            </a:r>
            <a:endParaRPr lang="en-US" sz="3000" dirty="0">
              <a:latin typeface="Arial" panose="020B0604020202020204" pitchFamily="34" charset="0"/>
              <a:ea typeface="Calibri" panose="020F0502020204030204" pitchFamily="34" charset="0"/>
              <a:cs typeface="Arial" panose="020B0604020202020204" pitchFamily="34" charset="0"/>
            </a:endParaRPr>
          </a:p>
        </p:txBody>
      </p:sp>
      <p:pic>
        <p:nvPicPr>
          <p:cNvPr id="12" name="Picture 3">
            <a:extLst>
              <a:ext uri="{FF2B5EF4-FFF2-40B4-BE49-F238E27FC236}">
                <a16:creationId xmlns:a16="http://schemas.microsoft.com/office/drawing/2014/main" id="{37EE6AA3-E710-FB36-3632-B3D0F40C31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14068" y="3272551"/>
            <a:ext cx="3270581" cy="3241314"/>
          </a:xfrm>
          <a:prstGeom prst="rect">
            <a:avLst/>
          </a:prstGeom>
        </p:spPr>
      </p:pic>
      <p:sp>
        <p:nvSpPr>
          <p:cNvPr id="13" name="TextBox 12">
            <a:extLst>
              <a:ext uri="{FF2B5EF4-FFF2-40B4-BE49-F238E27FC236}">
                <a16:creationId xmlns:a16="http://schemas.microsoft.com/office/drawing/2014/main" id="{819DCBBF-7520-C7A8-DC96-B015BC46775E}"/>
              </a:ext>
            </a:extLst>
          </p:cNvPr>
          <p:cNvSpPr txBox="1"/>
          <p:nvPr/>
        </p:nvSpPr>
        <p:spPr>
          <a:xfrm>
            <a:off x="7746334" y="3936214"/>
            <a:ext cx="3213655" cy="2239844"/>
          </a:xfrm>
          <a:prstGeom prst="rect">
            <a:avLst/>
          </a:prstGeom>
          <a:noFill/>
        </p:spPr>
        <p:txBody>
          <a:bodyPr wrap="square" rtlCol="0">
            <a:spAutoFit/>
          </a:bodyPr>
          <a:lstStyle/>
          <a:p>
            <a:pPr algn="ctr">
              <a:lnSpc>
                <a:spcPct val="150000"/>
              </a:lnSpc>
            </a:pPr>
            <a:r>
              <a:rPr lang="en-US" sz="24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Nghiên</a:t>
            </a:r>
            <a:r>
              <a:rPr lang="en-US" sz="24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24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cứu</a:t>
            </a:r>
            <a:r>
              <a:rPr lang="en-US" sz="24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24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trước</a:t>
            </a:r>
            <a:r>
              <a:rPr lang="en-US" sz="24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24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phần</a:t>
            </a:r>
            <a:r>
              <a:rPr lang="en-US" sz="2400" dirty="0">
                <a:solidFill>
                  <a:srgbClr val="000000"/>
                </a:solidFill>
                <a:latin typeface="Arial" panose="020B0604020202020204" pitchFamily="34" charset="0"/>
                <a:ea typeface="Calibri" panose="020F0502020204030204" pitchFamily="34" charset="0"/>
                <a:cs typeface="Times New Roman" panose="02020603050405020304" pitchFamily="18" charset="0"/>
              </a:rPr>
              <a:t> 3: </a:t>
            </a:r>
            <a:r>
              <a:rPr lang="en-US" sz="24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Thực</a:t>
            </a:r>
            <a:r>
              <a:rPr lang="en-US" sz="24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24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hành</a:t>
            </a:r>
            <a:r>
              <a:rPr lang="en-US" sz="24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24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để</a:t>
            </a:r>
            <a:r>
              <a:rPr lang="en-US" sz="24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24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chuẩn</a:t>
            </a:r>
            <a:r>
              <a:rPr lang="en-US" sz="24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24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bị</a:t>
            </a:r>
            <a:r>
              <a:rPr lang="en-US" sz="24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24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cho</a:t>
            </a:r>
            <a:r>
              <a:rPr lang="en-US" sz="24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24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tiết</a:t>
            </a:r>
            <a:r>
              <a:rPr lang="en-US" sz="24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24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thực</a:t>
            </a:r>
            <a:r>
              <a:rPr lang="en-US" sz="24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24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hành</a:t>
            </a:r>
            <a:r>
              <a:rPr lang="en-US" sz="24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24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buổi</a:t>
            </a:r>
            <a:r>
              <a:rPr lang="en-US" sz="24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24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sau</a:t>
            </a:r>
            <a:endParaRPr lang="en-US" sz="2400" dirty="0">
              <a:latin typeface="Arial" panose="020B0604020202020204" pitchFamily="34" charset="0"/>
              <a:ea typeface="Calibri" panose="020F0502020204030204" pitchFamily="34" charset="0"/>
              <a:cs typeface="Arial" panose="020B0604020202020204" pitchFamily="34" charset="0"/>
            </a:endParaRPr>
          </a:p>
        </p:txBody>
      </p:sp>
      <p:pic>
        <p:nvPicPr>
          <p:cNvPr id="14" name="Picture 4">
            <a:extLst>
              <a:ext uri="{FF2B5EF4-FFF2-40B4-BE49-F238E27FC236}">
                <a16:creationId xmlns:a16="http://schemas.microsoft.com/office/drawing/2014/main" id="{A4575390-0931-E81F-33DA-E0B786DB026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4241" y="5052959"/>
            <a:ext cx="4876800" cy="1871472"/>
          </a:xfrm>
          <a:prstGeom prst="rect">
            <a:avLst/>
          </a:prstGeom>
        </p:spPr>
      </p:pic>
      <p:pic>
        <p:nvPicPr>
          <p:cNvPr id="16" name="Picture 6">
            <a:extLst>
              <a:ext uri="{FF2B5EF4-FFF2-40B4-BE49-F238E27FC236}">
                <a16:creationId xmlns:a16="http://schemas.microsoft.com/office/drawing/2014/main" id="{0C4BADB0-4091-80DC-8471-31AED58935AD}"/>
              </a:ext>
            </a:extLst>
          </p:cNvPr>
          <p:cNvPicPr>
            <a:picLocks noChangeAspect="1"/>
          </p:cNvPicPr>
          <p:nvPr/>
        </p:nvPicPr>
        <p:blipFill>
          <a:blip r:embed="rId8"/>
          <a:srcRect/>
          <a:stretch>
            <a:fillRect/>
          </a:stretch>
        </p:blipFill>
        <p:spPr>
          <a:xfrm rot="11893050">
            <a:off x="9400448" y="-815614"/>
            <a:ext cx="2960115" cy="3305758"/>
          </a:xfrm>
          <a:prstGeom prst="rect">
            <a:avLst/>
          </a:prstGeom>
        </p:spPr>
      </p:pic>
    </p:spTree>
    <p:extLst>
      <p:ext uri="{BB962C8B-B14F-4D97-AF65-F5344CB8AC3E}">
        <p14:creationId xmlns:p14="http://schemas.microsoft.com/office/powerpoint/2010/main" val="23817744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05CACA-FC86-4A09-99C8-53DEEE45480F}"/>
              </a:ext>
            </a:extLst>
          </p:cNvPr>
          <p:cNvSpPr/>
          <p:nvPr/>
        </p:nvSpPr>
        <p:spPr>
          <a:xfrm>
            <a:off x="614525" y="292955"/>
            <a:ext cx="10629207" cy="661207"/>
          </a:xfrm>
          <a:prstGeom prst="rect">
            <a:avLst/>
          </a:prstGeom>
        </p:spPr>
        <p:txBody>
          <a:bodyPr wrap="square">
            <a:spAutoFit/>
          </a:bodyPr>
          <a:lstStyle/>
          <a:p>
            <a:pPr defTabSz="342900">
              <a:lnSpc>
                <a:spcPct val="150000"/>
              </a:lnSpc>
            </a:pPr>
            <a:r>
              <a:rPr lang="vi-VN" sz="2800" b="1" dirty="0">
                <a:latin typeface="Times New Roman" panose="02020603050405020304" pitchFamily="18" charset="0"/>
                <a:cs typeface="Times New Roman" panose="02020603050405020304" pitchFamily="18" charset="0"/>
              </a:rPr>
              <a:t>3. THỰC HÀNH: QUẢN LÝ DỮ LIỆU TRONG MÁY TÍNH </a:t>
            </a:r>
          </a:p>
        </p:txBody>
      </p:sp>
      <p:sp>
        <p:nvSpPr>
          <p:cNvPr id="20" name="Rectangle 19">
            <a:extLst>
              <a:ext uri="{FF2B5EF4-FFF2-40B4-BE49-F238E27FC236}">
                <a16:creationId xmlns:a16="http://schemas.microsoft.com/office/drawing/2014/main" id="{398E869B-F65A-4254-A3E0-2B78A1C9C21C}"/>
              </a:ext>
            </a:extLst>
          </p:cNvPr>
          <p:cNvSpPr/>
          <p:nvPr/>
        </p:nvSpPr>
        <p:spPr>
          <a:xfrm>
            <a:off x="614526" y="935888"/>
            <a:ext cx="11079634" cy="3521220"/>
          </a:xfrm>
          <a:prstGeom prst="rect">
            <a:avLst/>
          </a:prstGeom>
        </p:spPr>
        <p:txBody>
          <a:bodyPr wrap="square">
            <a:spAutoFit/>
          </a:bodyPr>
          <a:lstStyle/>
          <a:p>
            <a:pPr algn="just" defTabSz="342900">
              <a:lnSpc>
                <a:spcPct val="135000"/>
              </a:lnSpc>
            </a:pPr>
            <a:r>
              <a:rPr lang="vi-VN" sz="2800" b="1" dirty="0">
                <a:latin typeface="Times New Roman" panose="02020603050405020304" pitchFamily="18" charset="0"/>
                <a:cs typeface="Times New Roman" panose="02020603050405020304" pitchFamily="18" charset="0"/>
              </a:rPr>
              <a:t>Nhiệm vụ </a:t>
            </a:r>
            <a:endParaRPr lang="en-US" sz="2800" b="1" dirty="0">
              <a:latin typeface="Times New Roman" panose="02020603050405020304" pitchFamily="18" charset="0"/>
              <a:cs typeface="Times New Roman" panose="02020603050405020304" pitchFamily="18" charset="0"/>
            </a:endParaRPr>
          </a:p>
          <a:p>
            <a:pPr algn="just" defTabSz="342900">
              <a:lnSpc>
                <a:spcPct val="135000"/>
              </a:lnSpc>
            </a:pPr>
            <a:r>
              <a:rPr lang="vi-VN" sz="2800" dirty="0">
                <a:latin typeface="Times New Roman" panose="02020603050405020304" pitchFamily="18" charset="0"/>
                <a:cs typeface="Times New Roman" panose="02020603050405020304" pitchFamily="18" charset="0"/>
              </a:rPr>
              <a:t>Em hãy tạo cây thư mục như Hình 3.3 và</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thực hiện: </a:t>
            </a:r>
            <a:endParaRPr lang="en-US" sz="2800" dirty="0">
              <a:latin typeface="Times New Roman" panose="02020603050405020304" pitchFamily="18" charset="0"/>
              <a:cs typeface="Times New Roman" panose="02020603050405020304" pitchFamily="18" charset="0"/>
            </a:endParaRPr>
          </a:p>
          <a:p>
            <a:pPr algn="just" defTabSz="342900">
              <a:lnSpc>
                <a:spcPct val="135000"/>
              </a:lnSpc>
            </a:pPr>
            <a:r>
              <a:rPr lang="vi-VN" sz="2800" dirty="0">
                <a:latin typeface="Times New Roman" panose="02020603050405020304" pitchFamily="18" charset="0"/>
                <a:cs typeface="Times New Roman" panose="02020603050405020304" pitchFamily="18" charset="0"/>
              </a:rPr>
              <a:t>- Đổi tên thư mục “HoangHon” thành “ChieuToi”.</a:t>
            </a:r>
          </a:p>
          <a:p>
            <a:pPr algn="just" defTabSz="342900">
              <a:lnSpc>
                <a:spcPct val="135000"/>
              </a:lnSpc>
            </a:pPr>
            <a:r>
              <a:rPr lang="vi-VN" sz="2800" dirty="0">
                <a:latin typeface="Times New Roman" panose="02020603050405020304" pitchFamily="18" charset="0"/>
                <a:cs typeface="Times New Roman" panose="02020603050405020304" pitchFamily="18" charset="0"/>
              </a:rPr>
              <a:t>- Di chuyển các tệp và thư mục con của thư</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mục “BinhMinh” sang thư mục “BanNgay”. </a:t>
            </a:r>
            <a:endParaRPr lang="en-US" sz="2800" dirty="0">
              <a:latin typeface="Times New Roman" panose="02020603050405020304" pitchFamily="18" charset="0"/>
              <a:cs typeface="Times New Roman" panose="02020603050405020304" pitchFamily="18" charset="0"/>
            </a:endParaRPr>
          </a:p>
          <a:p>
            <a:pPr algn="just" defTabSz="342900">
              <a:lnSpc>
                <a:spcPct val="135000"/>
              </a:lnSpc>
            </a:pPr>
            <a:r>
              <a:rPr lang="vi-VN" sz="2800" dirty="0">
                <a:latin typeface="Times New Roman" panose="02020603050405020304" pitchFamily="18" charset="0"/>
                <a:cs typeface="Times New Roman" panose="02020603050405020304" pitchFamily="18" charset="0"/>
              </a:rPr>
              <a:t>- Xoá thư mục “BinhMinh”.</a:t>
            </a:r>
          </a:p>
        </p:txBody>
      </p:sp>
      <p:pic>
        <p:nvPicPr>
          <p:cNvPr id="4" name="Picture 3">
            <a:extLst>
              <a:ext uri="{FF2B5EF4-FFF2-40B4-BE49-F238E27FC236}">
                <a16:creationId xmlns:a16="http://schemas.microsoft.com/office/drawing/2014/main" id="{5402B45B-87D9-48A6-AB3E-2184A571BE47}"/>
              </a:ext>
            </a:extLst>
          </p:cNvPr>
          <p:cNvPicPr>
            <a:picLocks noChangeAspect="1"/>
          </p:cNvPicPr>
          <p:nvPr/>
        </p:nvPicPr>
        <p:blipFill>
          <a:blip r:embed="rId2"/>
          <a:stretch>
            <a:fillRect/>
          </a:stretch>
        </p:blipFill>
        <p:spPr>
          <a:xfrm>
            <a:off x="6154343" y="3148723"/>
            <a:ext cx="5314278" cy="3416322"/>
          </a:xfrm>
          <a:prstGeom prst="rect">
            <a:avLst/>
          </a:prstGeom>
        </p:spPr>
      </p:pic>
    </p:spTree>
    <p:extLst>
      <p:ext uri="{BB962C8B-B14F-4D97-AF65-F5344CB8AC3E}">
        <p14:creationId xmlns:p14="http://schemas.microsoft.com/office/powerpoint/2010/main" val="3105765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1" nodeType="click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animEffect transition="in" filter="fade">
                                      <p:cBhvr>
                                        <p:cTn id="16" dur="500"/>
                                        <p:tgtEl>
                                          <p:spTgt spid="2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20">
                                            <p:txEl>
                                              <p:pRg st="1" end="1"/>
                                            </p:txEl>
                                          </p:spTgt>
                                        </p:tgtEl>
                                        <p:attrNameLst>
                                          <p:attrName>style.visibility</p:attrName>
                                        </p:attrNameLst>
                                      </p:cBhvr>
                                      <p:to>
                                        <p:strVal val="visible"/>
                                      </p:to>
                                    </p:set>
                                    <p:animEffect transition="in" filter="fade">
                                      <p:cBhvr>
                                        <p:cTn id="21" dur="500"/>
                                        <p:tgtEl>
                                          <p:spTgt spid="20">
                                            <p:txEl>
                                              <p:pRg st="1" end="1"/>
                                            </p:txEl>
                                          </p:spTgt>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1" nodeType="clickEffect">
                                  <p:stCondLst>
                                    <p:cond delay="0"/>
                                  </p:stCondLst>
                                  <p:childTnLst>
                                    <p:set>
                                      <p:cBhvr>
                                        <p:cTn id="31" dur="1" fill="hold">
                                          <p:stCondLst>
                                            <p:cond delay="0"/>
                                          </p:stCondLst>
                                        </p:cTn>
                                        <p:tgtEl>
                                          <p:spTgt spid="20">
                                            <p:txEl>
                                              <p:pRg st="2" end="2"/>
                                            </p:txEl>
                                          </p:spTgt>
                                        </p:tgtEl>
                                        <p:attrNameLst>
                                          <p:attrName>style.visibility</p:attrName>
                                        </p:attrNameLst>
                                      </p:cBhvr>
                                      <p:to>
                                        <p:strVal val="visible"/>
                                      </p:to>
                                    </p:set>
                                    <p:animEffect transition="in" filter="fade">
                                      <p:cBhvr>
                                        <p:cTn id="32" dur="500"/>
                                        <p:tgtEl>
                                          <p:spTgt spid="20">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1" nodeType="clickEffect">
                                  <p:stCondLst>
                                    <p:cond delay="0"/>
                                  </p:stCondLst>
                                  <p:childTnLst>
                                    <p:set>
                                      <p:cBhvr>
                                        <p:cTn id="36" dur="1" fill="hold">
                                          <p:stCondLst>
                                            <p:cond delay="0"/>
                                          </p:stCondLst>
                                        </p:cTn>
                                        <p:tgtEl>
                                          <p:spTgt spid="20">
                                            <p:txEl>
                                              <p:pRg st="3" end="3"/>
                                            </p:txEl>
                                          </p:spTgt>
                                        </p:tgtEl>
                                        <p:attrNameLst>
                                          <p:attrName>style.visibility</p:attrName>
                                        </p:attrNameLst>
                                      </p:cBhvr>
                                      <p:to>
                                        <p:strVal val="visible"/>
                                      </p:to>
                                    </p:set>
                                    <p:animEffect transition="in" filter="fade">
                                      <p:cBhvr>
                                        <p:cTn id="37" dur="500"/>
                                        <p:tgtEl>
                                          <p:spTgt spid="20">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1" nodeType="clickEffect">
                                  <p:stCondLst>
                                    <p:cond delay="0"/>
                                  </p:stCondLst>
                                  <p:childTnLst>
                                    <p:set>
                                      <p:cBhvr>
                                        <p:cTn id="41" dur="1" fill="hold">
                                          <p:stCondLst>
                                            <p:cond delay="0"/>
                                          </p:stCondLst>
                                        </p:cTn>
                                        <p:tgtEl>
                                          <p:spTgt spid="20">
                                            <p:txEl>
                                              <p:pRg st="4" end="4"/>
                                            </p:txEl>
                                          </p:spTgt>
                                        </p:tgtEl>
                                        <p:attrNameLst>
                                          <p:attrName>style.visibility</p:attrName>
                                        </p:attrNameLst>
                                      </p:cBhvr>
                                      <p:to>
                                        <p:strVal val="visible"/>
                                      </p:to>
                                    </p:set>
                                    <p:animEffect transition="in" filter="fade">
                                      <p:cBhvr>
                                        <p:cTn id="42" dur="500"/>
                                        <p:tgtEl>
                                          <p:spTgt spid="20">
                                            <p:txEl>
                                              <p:pRg st="4" end="4"/>
                                            </p:txEl>
                                          </p:spTgt>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0" grpId="0"/>
      <p:bldP spid="20" grpId="1" uiExpand="1"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E2BC4A-6E16-4095-9441-F9B03158E971}"/>
              </a:ext>
            </a:extLst>
          </p:cNvPr>
          <p:cNvSpPr/>
          <p:nvPr/>
        </p:nvSpPr>
        <p:spPr>
          <a:xfrm>
            <a:off x="556183" y="387078"/>
            <a:ext cx="11079634" cy="791820"/>
          </a:xfrm>
          <a:prstGeom prst="rect">
            <a:avLst/>
          </a:prstGeom>
        </p:spPr>
        <p:txBody>
          <a:bodyPr wrap="square">
            <a:spAutoFit/>
          </a:bodyPr>
          <a:lstStyle/>
          <a:p>
            <a:pPr algn="just" defTabSz="342900">
              <a:lnSpc>
                <a:spcPct val="135000"/>
              </a:lnSpc>
            </a:pPr>
            <a:r>
              <a:rPr lang="vi-VN" b="1">
                <a:latin typeface="UTM Avo" panose="02040603050506020204" pitchFamily="18" charset="0"/>
                <a:cs typeface="Times New Roman" panose="02020603050405020304" pitchFamily="18" charset="0"/>
              </a:rPr>
              <a:t>a) Tạo thư mục </a:t>
            </a:r>
            <a:endParaRPr lang="en-US" b="1">
              <a:latin typeface="UTM Avo" panose="02040603050506020204" pitchFamily="18" charset="0"/>
              <a:cs typeface="Times New Roman" panose="02020603050405020304" pitchFamily="18" charset="0"/>
            </a:endParaRPr>
          </a:p>
          <a:p>
            <a:pPr algn="just" defTabSz="342900">
              <a:lnSpc>
                <a:spcPct val="135000"/>
              </a:lnSpc>
            </a:pPr>
            <a:r>
              <a:rPr lang="vi-VN">
                <a:latin typeface="UTM Avo" panose="02040603050506020204" pitchFamily="18" charset="0"/>
                <a:cs typeface="Times New Roman" panose="02020603050405020304" pitchFamily="18" charset="0"/>
              </a:rPr>
              <a:t>- Trên màn hình nền, nháy nút phải chuột, chọn </a:t>
            </a:r>
            <a:r>
              <a:rPr lang="vi-VN">
                <a:solidFill>
                  <a:srgbClr val="0070C0"/>
                </a:solidFill>
                <a:latin typeface="UTM Avo" panose="02040603050506020204" pitchFamily="18" charset="0"/>
                <a:cs typeface="Times New Roman" panose="02020603050405020304" pitchFamily="18" charset="0"/>
              </a:rPr>
              <a:t>New</a:t>
            </a:r>
            <a:r>
              <a:rPr lang="en-US">
                <a:solidFill>
                  <a:srgbClr val="0070C0"/>
                </a:solidFill>
                <a:latin typeface="UTM Avo" panose="02040603050506020204" pitchFamily="18" charset="0"/>
                <a:cs typeface="Times New Roman" panose="02020603050405020304" pitchFamily="18" charset="0"/>
              </a:rPr>
              <a:t> </a:t>
            </a:r>
            <a:r>
              <a:rPr lang="vi-VN">
                <a:solidFill>
                  <a:srgbClr val="0070C0"/>
                </a:solidFill>
                <a:latin typeface="UTM Avo" panose="02040603050506020204" pitchFamily="18" charset="0"/>
                <a:cs typeface="Times New Roman" panose="02020603050405020304" pitchFamily="18" charset="0"/>
              </a:rPr>
              <a:t>Folder</a:t>
            </a:r>
            <a:r>
              <a:rPr lang="vi-VN">
                <a:latin typeface="UTM Avo" panose="020406030505060202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7C519892-ED2D-42DB-9D2B-41C807C3E2AB}"/>
              </a:ext>
            </a:extLst>
          </p:cNvPr>
          <p:cNvPicPr>
            <a:picLocks noChangeAspect="1"/>
          </p:cNvPicPr>
          <p:nvPr/>
        </p:nvPicPr>
        <p:blipFill rotWithShape="1">
          <a:blip r:embed="rId2"/>
          <a:srcRect r="154"/>
          <a:stretch/>
        </p:blipFill>
        <p:spPr>
          <a:xfrm>
            <a:off x="2327377" y="1211171"/>
            <a:ext cx="7537245" cy="1977697"/>
          </a:xfrm>
          <a:prstGeom prst="rect">
            <a:avLst/>
          </a:prstGeom>
        </p:spPr>
      </p:pic>
      <p:sp>
        <p:nvSpPr>
          <p:cNvPr id="7" name="Rectangle 6">
            <a:extLst>
              <a:ext uri="{FF2B5EF4-FFF2-40B4-BE49-F238E27FC236}">
                <a16:creationId xmlns:a16="http://schemas.microsoft.com/office/drawing/2014/main" id="{A2040D4E-EA7F-4315-956E-D8FC22DA5853}"/>
              </a:ext>
            </a:extLst>
          </p:cNvPr>
          <p:cNvSpPr/>
          <p:nvPr/>
        </p:nvSpPr>
        <p:spPr>
          <a:xfrm>
            <a:off x="530248" y="3221142"/>
            <a:ext cx="6820354" cy="3357522"/>
          </a:xfrm>
          <a:prstGeom prst="rect">
            <a:avLst/>
          </a:prstGeom>
        </p:spPr>
        <p:txBody>
          <a:bodyPr wrap="square">
            <a:spAutoFit/>
          </a:bodyPr>
          <a:lstStyle/>
          <a:p>
            <a:pPr algn="just" defTabSz="342900">
              <a:lnSpc>
                <a:spcPct val="150000"/>
              </a:lnSpc>
            </a:pPr>
            <a:r>
              <a:rPr lang="en-US" b="1">
                <a:latin typeface="UTM Avo" panose="02040603050506020204" pitchFamily="18" charset="0"/>
                <a:cs typeface="Times New Roman" panose="02020603050405020304" pitchFamily="18" charset="0"/>
              </a:rPr>
              <a:t>b</a:t>
            </a:r>
            <a:r>
              <a:rPr lang="vi-VN" b="1">
                <a:latin typeface="UTM Avo" panose="02040603050506020204" pitchFamily="18" charset="0"/>
                <a:cs typeface="Times New Roman" panose="02020603050405020304" pitchFamily="18" charset="0"/>
              </a:rPr>
              <a:t>) Đổi tên, di chuyển, sao chép, xoá thư mục và tệp</a:t>
            </a:r>
            <a:endParaRPr lang="en-US" b="1">
              <a:latin typeface="UTM Avo" panose="02040603050506020204" pitchFamily="18" charset="0"/>
              <a:cs typeface="Times New Roman" panose="02020603050405020304" pitchFamily="18" charset="0"/>
            </a:endParaRPr>
          </a:p>
          <a:p>
            <a:pPr algn="just" defTabSz="342900">
              <a:lnSpc>
                <a:spcPct val="150000"/>
              </a:lnSpc>
            </a:pPr>
            <a:r>
              <a:rPr lang="vi-VN">
                <a:latin typeface="UTM Avo" panose="02040603050506020204" pitchFamily="18" charset="0"/>
                <a:cs typeface="Times New Roman" panose="02020603050405020304" pitchFamily="18" charset="0"/>
              </a:rPr>
              <a:t>- Việc đổi tên một thư mục được thực hiện bằng cách nháy nút phải chuột vào thư mục đó</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và chọn </a:t>
            </a:r>
            <a:r>
              <a:rPr lang="vi-VN">
                <a:solidFill>
                  <a:srgbClr val="0070C0"/>
                </a:solidFill>
                <a:latin typeface="UTM Avo" panose="02040603050506020204" pitchFamily="18" charset="0"/>
                <a:cs typeface="Times New Roman" panose="02020603050405020304" pitchFamily="18" charset="0"/>
              </a:rPr>
              <a:t>Rename</a:t>
            </a:r>
            <a:r>
              <a:rPr lang="vi-VN">
                <a:latin typeface="UTM Avo" panose="02040603050506020204" pitchFamily="18" charset="0"/>
                <a:cs typeface="Times New Roman" panose="02020603050405020304" pitchFamily="18" charset="0"/>
              </a:rPr>
              <a:t>. </a:t>
            </a:r>
            <a:endParaRPr lang="en-US">
              <a:latin typeface="UTM Avo" panose="02040603050506020204" pitchFamily="18" charset="0"/>
              <a:cs typeface="Times New Roman" panose="02020603050405020304" pitchFamily="18" charset="0"/>
            </a:endParaRPr>
          </a:p>
          <a:p>
            <a:pPr algn="just" defTabSz="342900">
              <a:lnSpc>
                <a:spcPct val="150000"/>
              </a:lnSpc>
            </a:pPr>
            <a:r>
              <a:rPr lang="vi-VN">
                <a:latin typeface="UTM Avo" panose="02040603050506020204" pitchFamily="18" charset="0"/>
                <a:cs typeface="Times New Roman" panose="02020603050405020304" pitchFamily="18" charset="0"/>
              </a:rPr>
              <a:t>- Di chuyển một tệp hay một thư mục có thể được thực hiện bằng lệnh </a:t>
            </a:r>
            <a:r>
              <a:rPr lang="vi-VN">
                <a:solidFill>
                  <a:srgbClr val="0070C0"/>
                </a:solidFill>
                <a:latin typeface="UTM Avo" panose="02040603050506020204" pitchFamily="18" charset="0"/>
                <a:cs typeface="Times New Roman" panose="02020603050405020304" pitchFamily="18" charset="0"/>
              </a:rPr>
              <a:t>Cut</a:t>
            </a:r>
            <a:r>
              <a:rPr lang="vi-VN">
                <a:latin typeface="UTM Avo" panose="02040603050506020204" pitchFamily="18" charset="0"/>
                <a:cs typeface="Times New Roman" panose="02020603050405020304" pitchFamily="18" charset="0"/>
              </a:rPr>
              <a:t> và </a:t>
            </a:r>
            <a:r>
              <a:rPr lang="vi-VN">
                <a:solidFill>
                  <a:srgbClr val="0070C0"/>
                </a:solidFill>
                <a:latin typeface="UTM Avo" panose="02040603050506020204" pitchFamily="18" charset="0"/>
                <a:cs typeface="Times New Roman" panose="02020603050405020304" pitchFamily="18" charset="0"/>
              </a:rPr>
              <a:t>Paste</a:t>
            </a:r>
            <a:r>
              <a:rPr lang="vi-VN">
                <a:latin typeface="UTM Avo" panose="02040603050506020204" pitchFamily="18" charset="0"/>
                <a:cs typeface="Times New Roman" panose="02020603050405020304" pitchFamily="18" charset="0"/>
              </a:rPr>
              <a:t>. </a:t>
            </a:r>
            <a:endParaRPr lang="en-US">
              <a:latin typeface="UTM Avo" panose="02040603050506020204" pitchFamily="18" charset="0"/>
              <a:cs typeface="Times New Roman" panose="02020603050405020304" pitchFamily="18" charset="0"/>
            </a:endParaRPr>
          </a:p>
          <a:p>
            <a:pPr algn="just" defTabSz="342900">
              <a:lnSpc>
                <a:spcPct val="150000"/>
              </a:lnSpc>
            </a:pPr>
            <a:r>
              <a:rPr lang="vi-VN">
                <a:latin typeface="UTM Avo" panose="02040603050506020204" pitchFamily="18" charset="0"/>
                <a:cs typeface="Times New Roman" panose="02020603050405020304" pitchFamily="18" charset="0"/>
              </a:rPr>
              <a:t>- Nháy nút phải chuột vào thư mục “BinhMinh” và chọn </a:t>
            </a:r>
            <a:r>
              <a:rPr lang="vi-VN">
                <a:solidFill>
                  <a:srgbClr val="0070C0"/>
                </a:solidFill>
                <a:latin typeface="UTM Avo" panose="02040603050506020204" pitchFamily="18" charset="0"/>
                <a:cs typeface="Times New Roman" panose="02020603050405020304" pitchFamily="18" charset="0"/>
              </a:rPr>
              <a:t>Delete</a:t>
            </a:r>
            <a:r>
              <a:rPr lang="vi-VN">
                <a:latin typeface="UTM Avo" panose="02040603050506020204" pitchFamily="18" charset="0"/>
                <a:cs typeface="Times New Roman" panose="02020603050405020304" pitchFamily="18" charset="0"/>
              </a:rPr>
              <a:t> để xoá thư mục đó. Thực hiện tương tự để đổi tên, di chuyển, xoá tệp.</a:t>
            </a:r>
          </a:p>
        </p:txBody>
      </p:sp>
      <p:pic>
        <p:nvPicPr>
          <p:cNvPr id="3" name="Picture 2">
            <a:extLst>
              <a:ext uri="{FF2B5EF4-FFF2-40B4-BE49-F238E27FC236}">
                <a16:creationId xmlns:a16="http://schemas.microsoft.com/office/drawing/2014/main" id="{144AC6D4-E92F-444B-B93F-9A83026F74C3}"/>
              </a:ext>
            </a:extLst>
          </p:cNvPr>
          <p:cNvPicPr>
            <a:picLocks noChangeAspect="1"/>
          </p:cNvPicPr>
          <p:nvPr/>
        </p:nvPicPr>
        <p:blipFill>
          <a:blip r:embed="rId3"/>
          <a:stretch>
            <a:fillRect/>
          </a:stretch>
        </p:blipFill>
        <p:spPr>
          <a:xfrm>
            <a:off x="7350602" y="3528507"/>
            <a:ext cx="4584200" cy="2416885"/>
          </a:xfrm>
          <a:prstGeom prst="rect">
            <a:avLst/>
          </a:prstGeom>
        </p:spPr>
      </p:pic>
    </p:spTree>
    <p:extLst>
      <p:ext uri="{BB962C8B-B14F-4D97-AF65-F5344CB8AC3E}">
        <p14:creationId xmlns:p14="http://schemas.microsoft.com/office/powerpoint/2010/main" val="2818086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fade">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1"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fade">
                                      <p:cBhvr>
                                        <p:cTn id="30" dur="500"/>
                                        <p:tgtEl>
                                          <p:spTgt spid="7">
                                            <p:txEl>
                                              <p:pRg st="1" end="1"/>
                                            </p:txEl>
                                          </p:spTgt>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Effect transition="in" filter="fade">
                                      <p:cBhvr>
                                        <p:cTn id="33" dur="500"/>
                                        <p:tgtEl>
                                          <p:spTgt spid="7">
                                            <p:txEl>
                                              <p:pRg st="2" end="2"/>
                                            </p:txEl>
                                          </p:spTgt>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7">
                                            <p:txEl>
                                              <p:pRg st="3" end="3"/>
                                            </p:txEl>
                                          </p:spTgt>
                                        </p:tgtEl>
                                        <p:attrNameLst>
                                          <p:attrName>style.visibility</p:attrName>
                                        </p:attrNameLst>
                                      </p:cBhvr>
                                      <p:to>
                                        <p:strVal val="visible"/>
                                      </p:to>
                                    </p:set>
                                    <p:animEffect transition="in" filter="fade">
                                      <p:cBhvr>
                                        <p:cTn id="36" dur="500"/>
                                        <p:tgtEl>
                                          <p:spTgt spid="7">
                                            <p:txEl>
                                              <p:pRg st="3" end="3"/>
                                            </p:txEl>
                                          </p:spTgt>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ppt_w</p:attrName>
                                        </p:attrNameLst>
                                      </p:cBhvr>
                                      <p:tavLst>
                                        <p:tav tm="0">
                                          <p:val>
                                            <p:fltVal val="0"/>
                                          </p:val>
                                        </p:tav>
                                        <p:tav tm="100000">
                                          <p:val>
                                            <p:strVal val="#ppt_w"/>
                                          </p:val>
                                        </p:tav>
                                      </p:tavLst>
                                    </p:anim>
                                    <p:anim calcmode="lin" valueType="num">
                                      <p:cBhvr>
                                        <p:cTn id="45" dur="500" fill="hold"/>
                                        <p:tgtEl>
                                          <p:spTgt spid="3"/>
                                        </p:tgtEl>
                                        <p:attrNameLst>
                                          <p:attrName>ppt_h</p:attrName>
                                        </p:attrNameLst>
                                      </p:cBhvr>
                                      <p:tavLst>
                                        <p:tav tm="0">
                                          <p:val>
                                            <p:fltVal val="0"/>
                                          </p:val>
                                        </p:tav>
                                        <p:tav tm="100000">
                                          <p:val>
                                            <p:strVal val="#ppt_h"/>
                                          </p:val>
                                        </p:tav>
                                      </p:tavLst>
                                    </p:anim>
                                    <p:animEffect transition="in" filter="fade">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uiExpand="1" build="allAtOnce"/>
      <p:bldP spid="7" grpId="0"/>
      <p:bldP spid="7" grpId="1" uiExpand="1"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DFF55A-37E0-4629-B4D4-F2EC9CF4345C}"/>
              </a:ext>
            </a:extLst>
          </p:cNvPr>
          <p:cNvPicPr>
            <a:picLocks noChangeAspect="1"/>
          </p:cNvPicPr>
          <p:nvPr/>
        </p:nvPicPr>
        <p:blipFill>
          <a:blip r:embed="rId2"/>
          <a:stretch>
            <a:fillRect/>
          </a:stretch>
        </p:blipFill>
        <p:spPr>
          <a:xfrm>
            <a:off x="510166" y="377154"/>
            <a:ext cx="3490335" cy="936005"/>
          </a:xfrm>
          <a:prstGeom prst="rect">
            <a:avLst/>
          </a:prstGeom>
        </p:spPr>
      </p:pic>
      <p:pic>
        <p:nvPicPr>
          <p:cNvPr id="3" name="Picture 2">
            <a:extLst>
              <a:ext uri="{FF2B5EF4-FFF2-40B4-BE49-F238E27FC236}">
                <a16:creationId xmlns:a16="http://schemas.microsoft.com/office/drawing/2014/main" id="{7A1AA1A4-8B09-405E-9B2B-CCDD8355A5BC}"/>
              </a:ext>
            </a:extLst>
          </p:cNvPr>
          <p:cNvPicPr>
            <a:picLocks noChangeAspect="1"/>
          </p:cNvPicPr>
          <p:nvPr/>
        </p:nvPicPr>
        <p:blipFill>
          <a:blip r:embed="rId3"/>
          <a:stretch>
            <a:fillRect/>
          </a:stretch>
        </p:blipFill>
        <p:spPr>
          <a:xfrm>
            <a:off x="602308" y="3429000"/>
            <a:ext cx="3490335" cy="952468"/>
          </a:xfrm>
          <a:prstGeom prst="rect">
            <a:avLst/>
          </a:prstGeom>
        </p:spPr>
      </p:pic>
      <p:sp>
        <p:nvSpPr>
          <p:cNvPr id="4" name="Rectangle 3">
            <a:extLst>
              <a:ext uri="{FF2B5EF4-FFF2-40B4-BE49-F238E27FC236}">
                <a16:creationId xmlns:a16="http://schemas.microsoft.com/office/drawing/2014/main" id="{BEAC4981-D7B3-4F03-9777-ECF4EFED3D8B}"/>
              </a:ext>
            </a:extLst>
          </p:cNvPr>
          <p:cNvSpPr/>
          <p:nvPr/>
        </p:nvSpPr>
        <p:spPr>
          <a:xfrm>
            <a:off x="602308" y="4381468"/>
            <a:ext cx="10888652" cy="864532"/>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1. Em hãy lựa chọn một thiết bị lưu trữ để sao lưu thư mục “DuLich”. Giải thích tại sao em lựa chọn cách sao lưu đó. </a:t>
            </a:r>
            <a:endParaRPr lang="en-US">
              <a:latin typeface="UTM Avo" panose="0204060305050602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8EF931B1-9B8E-476C-82DE-6D27FBB84BE5}"/>
              </a:ext>
            </a:extLst>
          </p:cNvPr>
          <p:cNvSpPr/>
          <p:nvPr/>
        </p:nvSpPr>
        <p:spPr>
          <a:xfrm>
            <a:off x="602308" y="1433716"/>
            <a:ext cx="11004337" cy="1695529"/>
          </a:xfrm>
          <a:prstGeom prst="rect">
            <a:avLst/>
          </a:prstGeom>
        </p:spPr>
        <p:txBody>
          <a:bodyPr wrap="square">
            <a:spAutoFit/>
          </a:bodyPr>
          <a:lstStyle/>
          <a:p>
            <a:pPr algn="just" defTabSz="342900">
              <a:lnSpc>
                <a:spcPct val="150000"/>
              </a:lnSpc>
            </a:pPr>
            <a:r>
              <a:rPr lang="vi-VN" b="1" dirty="0">
                <a:latin typeface="UTM Avo" panose="02040603050506020204" pitchFamily="18" charset="0"/>
                <a:cs typeface="Times New Roman" panose="02020603050405020304" pitchFamily="18" charset="0"/>
              </a:rPr>
              <a:t>1. </a:t>
            </a:r>
            <a:r>
              <a:rPr lang="vi-VN" dirty="0">
                <a:latin typeface="UTM Avo" panose="02040603050506020204" pitchFamily="18" charset="0"/>
                <a:cs typeface="Times New Roman" panose="02020603050405020304" pitchFamily="18" charset="0"/>
              </a:rPr>
              <a:t>Đâ</a:t>
            </a:r>
            <a:r>
              <a:rPr lang="en-US" dirty="0">
                <a:latin typeface="UTM Avo" panose="02040603050506020204" pitchFamily="18" charset="0"/>
                <a:cs typeface="Times New Roman" panose="02020603050405020304" pitchFamily="18" charset="0"/>
              </a:rPr>
              <a:t>u</a:t>
            </a:r>
            <a:r>
              <a:rPr lang="vi-VN" dirty="0">
                <a:latin typeface="UTM Avo" panose="02040603050506020204" pitchFamily="18" charset="0"/>
                <a:cs typeface="Times New Roman" panose="02020603050405020304" pitchFamily="18" charset="0"/>
              </a:rPr>
              <a:t> là chương trình máy tính giúp em quản lý tệp và thư mục?</a:t>
            </a:r>
            <a:endParaRPr lang="en-US" dirty="0">
              <a:latin typeface="UTM Avo" panose="02040603050506020204" pitchFamily="18" charset="0"/>
              <a:cs typeface="Times New Roman" panose="02020603050405020304" pitchFamily="18" charset="0"/>
            </a:endParaRPr>
          </a:p>
          <a:p>
            <a:pPr algn="just" defTabSz="342900">
              <a:lnSpc>
                <a:spcPct val="150000"/>
              </a:lnSpc>
            </a:pPr>
            <a:r>
              <a:rPr lang="en-US" dirty="0">
                <a:latin typeface="UTM Avo" panose="02040603050506020204" pitchFamily="18" charset="0"/>
                <a:cs typeface="Times New Roman" panose="02020603050405020304" pitchFamily="18" charset="0"/>
              </a:rPr>
              <a:t>	A. Internet Explorer. 			B. Help.				C. Microsoft Word.				D. File Explorer. </a:t>
            </a:r>
          </a:p>
          <a:p>
            <a:pPr algn="just" defTabSz="342900">
              <a:lnSpc>
                <a:spcPct val="150000"/>
              </a:lnSpc>
            </a:pPr>
            <a:r>
              <a:rPr lang="vi-VN" b="1" dirty="0">
                <a:latin typeface="UTM Avo" panose="02040603050506020204" pitchFamily="18" charset="0"/>
                <a:cs typeface="Times New Roman" panose="02020603050405020304" pitchFamily="18" charset="0"/>
              </a:rPr>
              <a:t>2. </a:t>
            </a:r>
            <a:r>
              <a:rPr lang="vi-VN" dirty="0">
                <a:latin typeface="UTM Avo" panose="02040603050506020204" pitchFamily="18" charset="0"/>
                <a:cs typeface="Times New Roman" panose="02020603050405020304" pitchFamily="18" charset="0"/>
              </a:rPr>
              <a:t>Đâ</a:t>
            </a:r>
            <a:r>
              <a:rPr lang="en-US" dirty="0">
                <a:latin typeface="UTM Avo" panose="02040603050506020204" pitchFamily="18" charset="0"/>
                <a:cs typeface="Times New Roman" panose="02020603050405020304" pitchFamily="18" charset="0"/>
              </a:rPr>
              <a:t>u</a:t>
            </a:r>
            <a:r>
              <a:rPr lang="vi-VN" dirty="0">
                <a:latin typeface="UTM Avo" panose="02040603050506020204" pitchFamily="18" charset="0"/>
                <a:cs typeface="Times New Roman" panose="02020603050405020304" pitchFamily="18" charset="0"/>
              </a:rPr>
              <a:t> là phần mềm bảo vệ máy tính tránh được virus máy tính?</a:t>
            </a:r>
            <a:endParaRPr lang="en-US" dirty="0">
              <a:latin typeface="UTM Avo" panose="02040603050506020204" pitchFamily="18" charset="0"/>
              <a:cs typeface="Times New Roman" panose="02020603050405020304" pitchFamily="18" charset="0"/>
            </a:endParaRPr>
          </a:p>
          <a:p>
            <a:pPr algn="just" defTabSz="342900">
              <a:lnSpc>
                <a:spcPct val="150000"/>
              </a:lnSpc>
            </a:pPr>
            <a:r>
              <a:rPr lang="en-US" dirty="0">
                <a:latin typeface="UTM Avo" panose="02040603050506020204" pitchFamily="18" charset="0"/>
                <a:cs typeface="Times New Roman" panose="02020603050405020304" pitchFamily="18" charset="0"/>
              </a:rPr>
              <a:t>	</a:t>
            </a:r>
            <a:r>
              <a:rPr lang="vi-VN" dirty="0">
                <a:latin typeface="UTM Avo" panose="02040603050506020204" pitchFamily="18" charset="0"/>
                <a:cs typeface="Times New Roman" panose="02020603050405020304" pitchFamily="18" charset="0"/>
              </a:rPr>
              <a:t>A. Windows Defender.</a:t>
            </a:r>
            <a:r>
              <a:rPr lang="en-US" dirty="0">
                <a:latin typeface="UTM Avo" panose="02040603050506020204" pitchFamily="18" charset="0"/>
                <a:cs typeface="Times New Roman" panose="02020603050405020304" pitchFamily="18" charset="0"/>
              </a:rPr>
              <a:t>		</a:t>
            </a:r>
            <a:r>
              <a:rPr lang="vi-VN" dirty="0">
                <a:latin typeface="UTM Avo" panose="02040603050506020204" pitchFamily="18" charset="0"/>
                <a:cs typeface="Times New Roman" panose="02020603050405020304" pitchFamily="18" charset="0"/>
              </a:rPr>
              <a:t>B. Mozilla Firefox. </a:t>
            </a:r>
            <a:r>
              <a:rPr lang="en-US" dirty="0">
                <a:latin typeface="UTM Avo" panose="02040603050506020204" pitchFamily="18" charset="0"/>
                <a:cs typeface="Times New Roman" panose="02020603050405020304" pitchFamily="18" charset="0"/>
              </a:rPr>
              <a:t>		C. Microsoft Windows.		D. Microsoft Word.</a:t>
            </a:r>
          </a:p>
        </p:txBody>
      </p:sp>
      <p:sp>
        <p:nvSpPr>
          <p:cNvPr id="6" name="Rectangle 5">
            <a:extLst>
              <a:ext uri="{FF2B5EF4-FFF2-40B4-BE49-F238E27FC236}">
                <a16:creationId xmlns:a16="http://schemas.microsoft.com/office/drawing/2014/main" id="{789C18CB-842F-4C52-9D61-E1C4D1F1D13E}"/>
              </a:ext>
            </a:extLst>
          </p:cNvPr>
          <p:cNvSpPr/>
          <p:nvPr/>
        </p:nvSpPr>
        <p:spPr>
          <a:xfrm>
            <a:off x="602308" y="5275950"/>
            <a:ext cx="9943772" cy="864532"/>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2. Sau khi học xong bài này và có thêm các kiến thức về sao lưu, bảo vệ dữ liệu, em có thay đổi cách bảo vệ dữ liệu mà em đã chọn trong Hoạt động 2 không? Tại sao?</a:t>
            </a:r>
          </a:p>
        </p:txBody>
      </p:sp>
      <p:pic>
        <p:nvPicPr>
          <p:cNvPr id="7" name="Picture 4" descr="Káº¿t quáº£ hÃ¬nh áº£nh cho right icon">
            <a:extLst>
              <a:ext uri="{FF2B5EF4-FFF2-40B4-BE49-F238E27FC236}">
                <a16:creationId xmlns:a16="http://schemas.microsoft.com/office/drawing/2014/main" id="{5FC9D8BF-430C-46A6-9F5B-2D7300BAD80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63281" y="1924659"/>
            <a:ext cx="436880" cy="4634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Káº¿t quáº£ hÃ¬nh áº£nh cho right icon">
            <a:extLst>
              <a:ext uri="{FF2B5EF4-FFF2-40B4-BE49-F238E27FC236}">
                <a16:creationId xmlns:a16="http://schemas.microsoft.com/office/drawing/2014/main" id="{8924BFB5-42C2-4113-8A10-510A0465D4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355" y="2695717"/>
            <a:ext cx="436880" cy="463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229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ppt_w</p:attrName>
                                        </p:attrNameLst>
                                      </p:cBhvr>
                                      <p:tavLst>
                                        <p:tav tm="0">
                                          <p:val>
                                            <p:strVal val="#ppt_w+.3"/>
                                          </p:val>
                                        </p:tav>
                                        <p:tav tm="100000">
                                          <p:val>
                                            <p:strVal val="#ppt_w"/>
                                          </p:val>
                                        </p:tav>
                                      </p:tavLst>
                                    </p:anim>
                                    <p:anim calcmode="lin" valueType="num">
                                      <p:cBhvr>
                                        <p:cTn id="22"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5">
                                            <p:txEl>
                                              <p:pRg st="2" end="2"/>
                                            </p:txEl>
                                          </p:spTgt>
                                        </p:tgtEl>
                                      </p:cBhvr>
                                    </p:animEffect>
                                  </p:childTnLst>
                                </p:cTn>
                              </p:par>
                              <p:par>
                                <p:cTn id="24" presetID="50" presetClass="entr" presetSubtype="0" decel="100000" fill="hold"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 calcmode="lin" valueType="num">
                                      <p:cBhvr>
                                        <p:cTn id="26" dur="1000" fill="hold"/>
                                        <p:tgtEl>
                                          <p:spTgt spid="5">
                                            <p:txEl>
                                              <p:pRg st="3" end="3"/>
                                            </p:txEl>
                                          </p:spTgt>
                                        </p:tgtEl>
                                        <p:attrNameLst>
                                          <p:attrName>ppt_w</p:attrName>
                                        </p:attrNameLst>
                                      </p:cBhvr>
                                      <p:tavLst>
                                        <p:tav tm="0">
                                          <p:val>
                                            <p:strVal val="#ppt_w+.3"/>
                                          </p:val>
                                        </p:tav>
                                        <p:tav tm="100000">
                                          <p:val>
                                            <p:strVal val="#ppt_w"/>
                                          </p:val>
                                        </p:tav>
                                      </p:tavLst>
                                    </p:anim>
                                    <p:anim calcmode="lin" valueType="num">
                                      <p:cBhvr>
                                        <p:cTn id="27" dur="1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28" dur="1000"/>
                                        <p:tgtEl>
                                          <p:spTgt spid="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barn(inVertical)">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barn(inVertical)">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7270" y="4748311"/>
            <a:ext cx="4084635" cy="204158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37"/>
          <p:cNvSpPr txBox="1">
            <a:spLocks noGrp="1"/>
          </p:cNvSpPr>
          <p:nvPr>
            <p:ph type="title"/>
          </p:nvPr>
        </p:nvSpPr>
        <p:spPr>
          <a:xfrm>
            <a:off x="951033" y="593367"/>
            <a:ext cx="10290000" cy="763600"/>
          </a:xfrm>
          <a:prstGeom prst="rect">
            <a:avLst/>
          </a:prstGeom>
        </p:spPr>
        <p:txBody>
          <a:bodyPr spcFirstLastPara="1" wrap="square" lIns="121900" tIns="121900" rIns="121900" bIns="121900" anchor="t" anchorCtr="0">
            <a:noAutofit/>
          </a:bodyPr>
          <a:lstStyle/>
          <a:p>
            <a:r>
              <a:rPr lang="en" sz="3333" b="1" dirty="0">
                <a:solidFill>
                  <a:srgbClr val="000000"/>
                </a:solidFill>
                <a:latin typeface="Times New Roman" panose="02020603050405020304" pitchFamily="18" charset="0"/>
                <a:cs typeface="Times New Roman" panose="02020603050405020304" pitchFamily="18" charset="0"/>
              </a:rPr>
              <a:t>KHỞI ĐỘNG</a:t>
            </a:r>
            <a:endParaRPr sz="3333" b="1" dirty="0">
              <a:solidFill>
                <a:srgbClr val="000000"/>
              </a:solidFill>
              <a:latin typeface="Times New Roman" panose="02020603050405020304" pitchFamily="18" charset="0"/>
              <a:cs typeface="Times New Roman" panose="02020603050405020304" pitchFamily="18" charset="0"/>
            </a:endParaRPr>
          </a:p>
        </p:txBody>
      </p:sp>
      <p:grpSp>
        <p:nvGrpSpPr>
          <p:cNvPr id="579" name="Google Shape;579;p37"/>
          <p:cNvGrpSpPr/>
          <p:nvPr/>
        </p:nvGrpSpPr>
        <p:grpSpPr>
          <a:xfrm>
            <a:off x="9066164" y="-360667"/>
            <a:ext cx="1675969" cy="1636269"/>
            <a:chOff x="2180272" y="-464800"/>
            <a:chExt cx="1256977" cy="1227202"/>
          </a:xfrm>
        </p:grpSpPr>
        <p:sp>
          <p:nvSpPr>
            <p:cNvPr id="580" name="Google Shape;580;p37"/>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121900" tIns="121900" rIns="121900" bIns="121900" anchor="ctr" anchorCtr="0">
              <a:noAutofit/>
            </a:bodyPr>
            <a:lstStyle/>
            <a:p>
              <a:endParaRPr sz="2400"/>
            </a:p>
          </p:txBody>
        </p:sp>
        <p:sp>
          <p:nvSpPr>
            <p:cNvPr id="581" name="Google Shape;581;p37"/>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582" name="Google Shape;582;p37"/>
          <p:cNvGrpSpPr/>
          <p:nvPr/>
        </p:nvGrpSpPr>
        <p:grpSpPr>
          <a:xfrm flipH="1">
            <a:off x="10506720" y="530756"/>
            <a:ext cx="1196641" cy="1168296"/>
            <a:chOff x="2180272" y="-464800"/>
            <a:chExt cx="1256977" cy="1227202"/>
          </a:xfrm>
        </p:grpSpPr>
        <p:sp>
          <p:nvSpPr>
            <p:cNvPr id="583" name="Google Shape;583;p37"/>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121900" tIns="121900" rIns="121900" bIns="121900" anchor="ctr" anchorCtr="0">
              <a:noAutofit/>
            </a:bodyPr>
            <a:lstStyle/>
            <a:p>
              <a:endParaRPr sz="2400"/>
            </a:p>
          </p:txBody>
        </p:sp>
        <p:sp>
          <p:nvSpPr>
            <p:cNvPr id="584" name="Google Shape;584;p37"/>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pic>
        <p:nvPicPr>
          <p:cNvPr id="529" name="Picture 528">
            <a:extLst>
              <a:ext uri="{FF2B5EF4-FFF2-40B4-BE49-F238E27FC236}">
                <a16:creationId xmlns:a16="http://schemas.microsoft.com/office/drawing/2014/main" id="{191E9FC5-3A7B-528D-4EC2-DEC550B47D1C}"/>
              </a:ext>
            </a:extLst>
          </p:cNvPr>
          <p:cNvPicPr>
            <a:picLocks noChangeAspect="1"/>
          </p:cNvPicPr>
          <p:nvPr/>
        </p:nvPicPr>
        <p:blipFill>
          <a:blip r:embed="rId3"/>
          <a:stretch>
            <a:fillRect/>
          </a:stretch>
        </p:blipFill>
        <p:spPr>
          <a:xfrm>
            <a:off x="2618290" y="3038960"/>
            <a:ext cx="7285857" cy="3264673"/>
          </a:xfrm>
          <a:prstGeom prst="rect">
            <a:avLst/>
          </a:prstGeom>
        </p:spPr>
      </p:pic>
      <p:sp>
        <p:nvSpPr>
          <p:cNvPr id="530" name="TextBox 529">
            <a:extLst>
              <a:ext uri="{FF2B5EF4-FFF2-40B4-BE49-F238E27FC236}">
                <a16:creationId xmlns:a16="http://schemas.microsoft.com/office/drawing/2014/main" id="{A9953983-D9EB-37AA-D246-B835031E9F5E}"/>
              </a:ext>
            </a:extLst>
          </p:cNvPr>
          <p:cNvSpPr txBox="1"/>
          <p:nvPr/>
        </p:nvSpPr>
        <p:spPr>
          <a:xfrm>
            <a:off x="853920" y="1558857"/>
            <a:ext cx="10484161" cy="1307537"/>
          </a:xfrm>
          <a:prstGeom prst="rect">
            <a:avLst/>
          </a:prstGeom>
          <a:noFill/>
        </p:spPr>
        <p:txBody>
          <a:bodyPr wrap="square" rtlCol="0">
            <a:spAutoFit/>
          </a:bodyPr>
          <a:lstStyle/>
          <a:p>
            <a:pPr marL="457189" indent="-457189">
              <a:lnSpc>
                <a:spcPct val="150000"/>
              </a:lnSpc>
              <a:buFont typeface="Wingdings" panose="05000000000000000000" pitchFamily="2" charset="2"/>
              <a:buChar char="Ø"/>
            </a:pP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kiếm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a:t>
            </a:r>
          </a:p>
        </p:txBody>
      </p:sp>
      <p:pic>
        <p:nvPicPr>
          <p:cNvPr id="531" name="Picture 6">
            <a:extLst>
              <a:ext uri="{FF2B5EF4-FFF2-40B4-BE49-F238E27FC236}">
                <a16:creationId xmlns:a16="http://schemas.microsoft.com/office/drawing/2014/main" id="{7E21CAC3-3084-9F00-CEC6-719B352EA495}"/>
              </a:ext>
            </a:extLst>
          </p:cNvPr>
          <p:cNvPicPr>
            <a:picLocks noChangeAspect="1"/>
          </p:cNvPicPr>
          <p:nvPr/>
        </p:nvPicPr>
        <p:blipFill>
          <a:blip r:embed="rId4"/>
          <a:srcRect/>
          <a:stretch>
            <a:fillRect/>
          </a:stretch>
        </p:blipFill>
        <p:spPr>
          <a:xfrm>
            <a:off x="162370" y="3629781"/>
            <a:ext cx="2125484" cy="2972705"/>
          </a:xfrm>
          <a:prstGeom prst="rect">
            <a:avLst/>
          </a:prstGeom>
        </p:spPr>
      </p:pic>
      <p:pic>
        <p:nvPicPr>
          <p:cNvPr id="533" name="Picture 5">
            <a:extLst>
              <a:ext uri="{FF2B5EF4-FFF2-40B4-BE49-F238E27FC236}">
                <a16:creationId xmlns:a16="http://schemas.microsoft.com/office/drawing/2014/main" id="{6C838170-8E05-AC48-2203-1BD227EA55C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25632" y="4575866"/>
            <a:ext cx="2066369" cy="2282135"/>
          </a:xfrm>
          <a:prstGeom prst="rect">
            <a:avLst/>
          </a:prstGeom>
        </p:spPr>
      </p:pic>
    </p:spTree>
    <p:extLst>
      <p:ext uri="{BB962C8B-B14F-4D97-AF65-F5344CB8AC3E}">
        <p14:creationId xmlns:p14="http://schemas.microsoft.com/office/powerpoint/2010/main" val="1339024952"/>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37"/>
          <p:cNvSpPr txBox="1">
            <a:spLocks noGrp="1"/>
          </p:cNvSpPr>
          <p:nvPr>
            <p:ph type="title"/>
          </p:nvPr>
        </p:nvSpPr>
        <p:spPr>
          <a:xfrm>
            <a:off x="951033" y="593367"/>
            <a:ext cx="10290000" cy="763600"/>
          </a:xfrm>
          <a:prstGeom prst="rect">
            <a:avLst/>
          </a:prstGeom>
        </p:spPr>
        <p:txBody>
          <a:bodyPr spcFirstLastPara="1" wrap="square" lIns="121900" tIns="121900" rIns="121900" bIns="121900" anchor="t" anchorCtr="0">
            <a:noAutofit/>
          </a:bodyPr>
          <a:lstStyle/>
          <a:p>
            <a:r>
              <a:rPr lang="en" sz="3333" b="1" dirty="0">
                <a:solidFill>
                  <a:srgbClr val="000000"/>
                </a:solidFill>
                <a:latin typeface="Times New Roman" panose="02020603050405020304" pitchFamily="18" charset="0"/>
                <a:cs typeface="Times New Roman" panose="02020603050405020304" pitchFamily="18" charset="0"/>
              </a:rPr>
              <a:t>KHỞI ĐỘNG</a:t>
            </a:r>
            <a:endParaRPr sz="3333" b="1" dirty="0">
              <a:solidFill>
                <a:srgbClr val="000000"/>
              </a:solidFill>
              <a:latin typeface="Times New Roman" panose="02020603050405020304" pitchFamily="18" charset="0"/>
              <a:cs typeface="Times New Roman" panose="02020603050405020304" pitchFamily="18" charset="0"/>
            </a:endParaRPr>
          </a:p>
        </p:txBody>
      </p:sp>
      <p:grpSp>
        <p:nvGrpSpPr>
          <p:cNvPr id="579" name="Google Shape;579;p37"/>
          <p:cNvGrpSpPr/>
          <p:nvPr/>
        </p:nvGrpSpPr>
        <p:grpSpPr>
          <a:xfrm>
            <a:off x="9066164" y="-360667"/>
            <a:ext cx="1675969" cy="1636269"/>
            <a:chOff x="2180272" y="-464800"/>
            <a:chExt cx="1256977" cy="1227202"/>
          </a:xfrm>
        </p:grpSpPr>
        <p:sp>
          <p:nvSpPr>
            <p:cNvPr id="580" name="Google Shape;580;p37"/>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121900" tIns="121900" rIns="121900" bIns="121900" anchor="ctr" anchorCtr="0">
              <a:noAutofit/>
            </a:bodyPr>
            <a:lstStyle/>
            <a:p>
              <a:endParaRPr sz="2400"/>
            </a:p>
          </p:txBody>
        </p:sp>
        <p:sp>
          <p:nvSpPr>
            <p:cNvPr id="581" name="Google Shape;581;p37"/>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582" name="Google Shape;582;p37"/>
          <p:cNvGrpSpPr/>
          <p:nvPr/>
        </p:nvGrpSpPr>
        <p:grpSpPr>
          <a:xfrm flipH="1">
            <a:off x="10506720" y="530756"/>
            <a:ext cx="1196641" cy="1168296"/>
            <a:chOff x="2180272" y="-464800"/>
            <a:chExt cx="1256977" cy="1227202"/>
          </a:xfrm>
        </p:grpSpPr>
        <p:sp>
          <p:nvSpPr>
            <p:cNvPr id="583" name="Google Shape;583;p37"/>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121900" tIns="121900" rIns="121900" bIns="121900" anchor="ctr" anchorCtr="0">
              <a:noAutofit/>
            </a:bodyPr>
            <a:lstStyle/>
            <a:p>
              <a:endParaRPr sz="2400"/>
            </a:p>
          </p:txBody>
        </p:sp>
        <p:sp>
          <p:nvSpPr>
            <p:cNvPr id="584" name="Google Shape;584;p37"/>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pic>
        <p:nvPicPr>
          <p:cNvPr id="531" name="Picture 6">
            <a:extLst>
              <a:ext uri="{FF2B5EF4-FFF2-40B4-BE49-F238E27FC236}">
                <a16:creationId xmlns:a16="http://schemas.microsoft.com/office/drawing/2014/main" id="{7E21CAC3-3084-9F00-CEC6-719B352EA495}"/>
              </a:ext>
            </a:extLst>
          </p:cNvPr>
          <p:cNvPicPr>
            <a:picLocks noChangeAspect="1"/>
          </p:cNvPicPr>
          <p:nvPr/>
        </p:nvPicPr>
        <p:blipFill>
          <a:blip r:embed="rId3"/>
          <a:srcRect/>
          <a:stretch>
            <a:fillRect/>
          </a:stretch>
        </p:blipFill>
        <p:spPr>
          <a:xfrm>
            <a:off x="162370" y="3629781"/>
            <a:ext cx="2125484" cy="2972705"/>
          </a:xfrm>
          <a:prstGeom prst="rect">
            <a:avLst/>
          </a:prstGeom>
        </p:spPr>
      </p:pic>
      <p:pic>
        <p:nvPicPr>
          <p:cNvPr id="533" name="Picture 5">
            <a:extLst>
              <a:ext uri="{FF2B5EF4-FFF2-40B4-BE49-F238E27FC236}">
                <a16:creationId xmlns:a16="http://schemas.microsoft.com/office/drawing/2014/main" id="{6C838170-8E05-AC48-2203-1BD227EA55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25632" y="4575866"/>
            <a:ext cx="2066369" cy="2282135"/>
          </a:xfrm>
          <a:prstGeom prst="rect">
            <a:avLst/>
          </a:prstGeom>
        </p:spPr>
      </p:pic>
      <p:pic>
        <p:nvPicPr>
          <p:cNvPr id="13" name="Picture 12">
            <a:extLst>
              <a:ext uri="{FF2B5EF4-FFF2-40B4-BE49-F238E27FC236}">
                <a16:creationId xmlns:a16="http://schemas.microsoft.com/office/drawing/2014/main" id="{9E568C80-D655-4E9B-A384-99065E69CFE1}"/>
              </a:ext>
            </a:extLst>
          </p:cNvPr>
          <p:cNvPicPr>
            <a:picLocks noChangeAspect="1"/>
          </p:cNvPicPr>
          <p:nvPr/>
        </p:nvPicPr>
        <p:blipFill>
          <a:blip r:embed="rId6"/>
          <a:stretch>
            <a:fillRect/>
          </a:stretch>
        </p:blipFill>
        <p:spPr>
          <a:xfrm>
            <a:off x="4094301" y="732998"/>
            <a:ext cx="6120666" cy="3242909"/>
          </a:xfrm>
          <a:prstGeom prst="rect">
            <a:avLst/>
          </a:prstGeom>
        </p:spPr>
      </p:pic>
      <p:sp>
        <p:nvSpPr>
          <p:cNvPr id="14" name="TextBox 13">
            <a:extLst>
              <a:ext uri="{FF2B5EF4-FFF2-40B4-BE49-F238E27FC236}">
                <a16:creationId xmlns:a16="http://schemas.microsoft.com/office/drawing/2014/main" id="{0BEC4CD4-CF57-454B-A6FC-AB9107893F06}"/>
              </a:ext>
            </a:extLst>
          </p:cNvPr>
          <p:cNvSpPr txBox="1"/>
          <p:nvPr/>
        </p:nvSpPr>
        <p:spPr>
          <a:xfrm>
            <a:off x="2062481" y="4494502"/>
            <a:ext cx="8260080" cy="1307537"/>
          </a:xfrm>
          <a:prstGeom prst="rect">
            <a:avLst/>
          </a:prstGeom>
          <a:noFill/>
        </p:spPr>
        <p:txBody>
          <a:bodyPr wrap="square" rtlCol="0">
            <a:spAutoFit/>
          </a:bodyPr>
          <a:lstStyle/>
          <a:p>
            <a:pPr marL="457189" indent="-457189">
              <a:lnSpc>
                <a:spcPct val="150000"/>
              </a:lnSpc>
              <a:buFont typeface="Wingdings" panose="05000000000000000000" pitchFamily="2" charset="2"/>
              <a:buChar char="Ø"/>
            </a:pPr>
            <a:r>
              <a:rPr lang="en-US" sz="2800" dirty="0" err="1">
                <a:latin typeface="Times New Roman" panose="02020603050405020304" pitchFamily="18" charset="0"/>
                <a:cs typeface="Times New Roman" panose="02020603050405020304" pitchFamily="18" charset="0"/>
              </a:rPr>
              <a:t>Sơ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kiếm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cập</a:t>
            </a:r>
            <a:r>
              <a:rPr lang="en-US" sz="28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6859277"/>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grpSp>
        <p:nvGrpSpPr>
          <p:cNvPr id="589" name="Google Shape;589;p38"/>
          <p:cNvGrpSpPr/>
          <p:nvPr/>
        </p:nvGrpSpPr>
        <p:grpSpPr>
          <a:xfrm>
            <a:off x="636965" y="1891721"/>
            <a:ext cx="1290800" cy="1290800"/>
            <a:chOff x="811900" y="1708600"/>
            <a:chExt cx="968100" cy="968100"/>
          </a:xfrm>
        </p:grpSpPr>
        <p:sp>
          <p:nvSpPr>
            <p:cNvPr id="590" name="Google Shape;590;p38"/>
            <p:cNvSpPr/>
            <p:nvPr/>
          </p:nvSpPr>
          <p:spPr>
            <a:xfrm>
              <a:off x="811900" y="1708600"/>
              <a:ext cx="968100" cy="968100"/>
            </a:xfrm>
            <a:prstGeom prst="roundRect">
              <a:avLst>
                <a:gd name="adj" fmla="val 22963"/>
              </a:avLst>
            </a:prstGeom>
            <a:solidFill>
              <a:schemeClr val="accent4"/>
            </a:solidFill>
            <a:ln>
              <a:noFill/>
            </a:ln>
            <a:effectLst>
              <a:outerShdw dist="57150" dir="2820000" algn="bl" rotWithShape="0">
                <a:schemeClr val="lt1">
                  <a:alpha val="24000"/>
                </a:schemeClr>
              </a:outerShdw>
            </a:effectLst>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591" name="Google Shape;591;p38"/>
            <p:cNvSpPr/>
            <p:nvPr/>
          </p:nvSpPr>
          <p:spPr>
            <a:xfrm>
              <a:off x="913425" y="1810125"/>
              <a:ext cx="765000" cy="765000"/>
            </a:xfrm>
            <a:prstGeom prst="roundRect">
              <a:avLst>
                <a:gd name="adj" fmla="val 16667"/>
              </a:avLst>
            </a:prstGeom>
            <a:solidFill>
              <a:schemeClr val="lt2"/>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grpSp>
      <p:grpSp>
        <p:nvGrpSpPr>
          <p:cNvPr id="592" name="Google Shape;592;p38"/>
          <p:cNvGrpSpPr/>
          <p:nvPr/>
        </p:nvGrpSpPr>
        <p:grpSpPr>
          <a:xfrm>
            <a:off x="636965" y="3436575"/>
            <a:ext cx="1290800" cy="1290800"/>
            <a:chOff x="811900" y="1708600"/>
            <a:chExt cx="968100" cy="968100"/>
          </a:xfrm>
        </p:grpSpPr>
        <p:sp>
          <p:nvSpPr>
            <p:cNvPr id="593" name="Google Shape;593;p38"/>
            <p:cNvSpPr/>
            <p:nvPr/>
          </p:nvSpPr>
          <p:spPr>
            <a:xfrm>
              <a:off x="811900" y="1708600"/>
              <a:ext cx="968100" cy="968100"/>
            </a:xfrm>
            <a:prstGeom prst="roundRect">
              <a:avLst>
                <a:gd name="adj" fmla="val 22963"/>
              </a:avLst>
            </a:prstGeom>
            <a:solidFill>
              <a:schemeClr val="accent4"/>
            </a:solidFill>
            <a:ln>
              <a:noFill/>
            </a:ln>
            <a:effectLst>
              <a:outerShdw dist="57150" dir="2820000" algn="bl" rotWithShape="0">
                <a:schemeClr val="lt1">
                  <a:alpha val="24000"/>
                </a:schemeClr>
              </a:outerShdw>
            </a:effectLst>
          </p:spPr>
          <p:txBody>
            <a:bodyPr spcFirstLastPara="1" wrap="square" lIns="121900" tIns="121900" rIns="121900" bIns="121900" anchor="ctr" anchorCtr="0">
              <a:noAutofit/>
            </a:bodyPr>
            <a:lstStyle/>
            <a:p>
              <a:endParaRPr sz="2400"/>
            </a:p>
          </p:txBody>
        </p:sp>
        <p:sp>
          <p:nvSpPr>
            <p:cNvPr id="594" name="Google Shape;594;p38"/>
            <p:cNvSpPr/>
            <p:nvPr/>
          </p:nvSpPr>
          <p:spPr>
            <a:xfrm>
              <a:off x="913425" y="1810125"/>
              <a:ext cx="765000" cy="765000"/>
            </a:xfrm>
            <a:prstGeom prst="roundRect">
              <a:avLst>
                <a:gd name="adj" fmla="val 16667"/>
              </a:avLst>
            </a:prstGeom>
            <a:solidFill>
              <a:schemeClr val="lt2"/>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595" name="Google Shape;595;p38"/>
          <p:cNvGrpSpPr/>
          <p:nvPr/>
        </p:nvGrpSpPr>
        <p:grpSpPr>
          <a:xfrm>
            <a:off x="702299" y="4883455"/>
            <a:ext cx="1290800" cy="1290800"/>
            <a:chOff x="811900" y="1708600"/>
            <a:chExt cx="968100" cy="968100"/>
          </a:xfrm>
        </p:grpSpPr>
        <p:sp>
          <p:nvSpPr>
            <p:cNvPr id="596" name="Google Shape;596;p38"/>
            <p:cNvSpPr/>
            <p:nvPr/>
          </p:nvSpPr>
          <p:spPr>
            <a:xfrm>
              <a:off x="811900" y="1708600"/>
              <a:ext cx="968100" cy="968100"/>
            </a:xfrm>
            <a:prstGeom prst="roundRect">
              <a:avLst>
                <a:gd name="adj" fmla="val 22963"/>
              </a:avLst>
            </a:prstGeom>
            <a:solidFill>
              <a:schemeClr val="accent4"/>
            </a:solidFill>
            <a:ln>
              <a:noFill/>
            </a:ln>
            <a:effectLst>
              <a:outerShdw dist="57150" dir="2820000" algn="bl" rotWithShape="0">
                <a:schemeClr val="lt1">
                  <a:alpha val="24000"/>
                </a:schemeClr>
              </a:outerShdw>
            </a:effectLst>
          </p:spPr>
          <p:txBody>
            <a:bodyPr spcFirstLastPara="1" wrap="square" lIns="121900" tIns="121900" rIns="121900" bIns="121900" anchor="ctr" anchorCtr="0">
              <a:noAutofit/>
            </a:bodyPr>
            <a:lstStyle/>
            <a:p>
              <a:endParaRPr sz="2400"/>
            </a:p>
          </p:txBody>
        </p:sp>
        <p:sp>
          <p:nvSpPr>
            <p:cNvPr id="597" name="Google Shape;597;p38"/>
            <p:cNvSpPr/>
            <p:nvPr/>
          </p:nvSpPr>
          <p:spPr>
            <a:xfrm>
              <a:off x="913425" y="1810125"/>
              <a:ext cx="765000" cy="765000"/>
            </a:xfrm>
            <a:prstGeom prst="roundRect">
              <a:avLst>
                <a:gd name="adj" fmla="val 16667"/>
              </a:avLst>
            </a:prstGeom>
            <a:solidFill>
              <a:schemeClr val="lt2"/>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601" name="Google Shape;601;p38"/>
          <p:cNvSpPr txBox="1">
            <a:spLocks noGrp="1"/>
          </p:cNvSpPr>
          <p:nvPr>
            <p:ph type="title"/>
          </p:nvPr>
        </p:nvSpPr>
        <p:spPr>
          <a:xfrm>
            <a:off x="951033" y="593367"/>
            <a:ext cx="10290000" cy="763600"/>
          </a:xfrm>
          <a:prstGeom prst="rect">
            <a:avLst/>
          </a:prstGeom>
        </p:spPr>
        <p:txBody>
          <a:bodyPr spcFirstLastPara="1" wrap="square" lIns="121900" tIns="121900" rIns="121900" bIns="121900" anchor="t" anchorCtr="0">
            <a:noAutofit/>
          </a:bodyPr>
          <a:lstStyle/>
          <a:p>
            <a:r>
              <a:rPr lang="en-US" b="1" dirty="0">
                <a:solidFill>
                  <a:srgbClr val="000000"/>
                </a:solidFill>
                <a:latin typeface="Times New Roman" panose="02020603050405020304" pitchFamily="18" charset="0"/>
                <a:cs typeface="Times New Roman" panose="02020603050405020304" pitchFamily="18" charset="0"/>
              </a:rPr>
              <a:t>NỘI DUNG BÀI HỌC</a:t>
            </a:r>
          </a:p>
        </p:txBody>
      </p:sp>
      <p:sp>
        <p:nvSpPr>
          <p:cNvPr id="602" name="Google Shape;602;p38"/>
          <p:cNvSpPr txBox="1">
            <a:spLocks noGrp="1"/>
          </p:cNvSpPr>
          <p:nvPr>
            <p:ph type="title" idx="2"/>
          </p:nvPr>
        </p:nvSpPr>
        <p:spPr>
          <a:xfrm>
            <a:off x="720297" y="2180189"/>
            <a:ext cx="1160000" cy="634800"/>
          </a:xfrm>
          <a:prstGeom prst="rect">
            <a:avLst/>
          </a:prstGeom>
        </p:spPr>
        <p:txBody>
          <a:bodyPr spcFirstLastPara="1" wrap="square" lIns="121900" tIns="121900" rIns="121900" bIns="121900" anchor="ctr" anchorCtr="0">
            <a:noAutofit/>
          </a:bodyPr>
          <a:lstStyle/>
          <a:p>
            <a:r>
              <a:rPr lang="en" b="1">
                <a:latin typeface="+mj-lt"/>
              </a:rPr>
              <a:t>01</a:t>
            </a:r>
            <a:endParaRPr b="1">
              <a:latin typeface="+mj-lt"/>
            </a:endParaRPr>
          </a:p>
        </p:txBody>
      </p:sp>
      <p:sp>
        <p:nvSpPr>
          <p:cNvPr id="604" name="Google Shape;604;p38"/>
          <p:cNvSpPr txBox="1">
            <a:spLocks noGrp="1"/>
          </p:cNvSpPr>
          <p:nvPr>
            <p:ph type="title" idx="3"/>
          </p:nvPr>
        </p:nvSpPr>
        <p:spPr>
          <a:xfrm>
            <a:off x="697665" y="3762283"/>
            <a:ext cx="1160000" cy="634800"/>
          </a:xfrm>
          <a:prstGeom prst="rect">
            <a:avLst/>
          </a:prstGeom>
        </p:spPr>
        <p:txBody>
          <a:bodyPr spcFirstLastPara="1" wrap="square" lIns="121900" tIns="121900" rIns="121900" bIns="121900" anchor="ctr" anchorCtr="0">
            <a:noAutofit/>
          </a:bodyPr>
          <a:lstStyle/>
          <a:p>
            <a:r>
              <a:rPr lang="en" b="1">
                <a:latin typeface="+mj-lt"/>
              </a:rPr>
              <a:t>02</a:t>
            </a:r>
            <a:endParaRPr b="1">
              <a:latin typeface="+mj-lt"/>
            </a:endParaRPr>
          </a:p>
        </p:txBody>
      </p:sp>
      <p:sp>
        <p:nvSpPr>
          <p:cNvPr id="605" name="Google Shape;605;p38"/>
          <p:cNvSpPr txBox="1">
            <a:spLocks noGrp="1"/>
          </p:cNvSpPr>
          <p:nvPr>
            <p:ph type="title" idx="4"/>
          </p:nvPr>
        </p:nvSpPr>
        <p:spPr>
          <a:xfrm>
            <a:off x="767665" y="5168139"/>
            <a:ext cx="1160000" cy="625600"/>
          </a:xfrm>
          <a:prstGeom prst="rect">
            <a:avLst/>
          </a:prstGeom>
        </p:spPr>
        <p:txBody>
          <a:bodyPr spcFirstLastPara="1" wrap="square" lIns="121900" tIns="121900" rIns="121900" bIns="121900" anchor="ctr" anchorCtr="0">
            <a:noAutofit/>
          </a:bodyPr>
          <a:lstStyle/>
          <a:p>
            <a:r>
              <a:rPr lang="en" b="1">
                <a:latin typeface="+mj-lt"/>
              </a:rPr>
              <a:t>03</a:t>
            </a:r>
            <a:endParaRPr b="1">
              <a:latin typeface="+mj-lt"/>
            </a:endParaRPr>
          </a:p>
        </p:txBody>
      </p:sp>
      <p:sp>
        <p:nvSpPr>
          <p:cNvPr id="610" name="Google Shape;610;p38"/>
          <p:cNvSpPr txBox="1">
            <a:spLocks noGrp="1"/>
          </p:cNvSpPr>
          <p:nvPr>
            <p:ph type="title" idx="9"/>
          </p:nvPr>
        </p:nvSpPr>
        <p:spPr>
          <a:xfrm>
            <a:off x="2103438" y="2349765"/>
            <a:ext cx="8206084" cy="560800"/>
          </a:xfrm>
          <a:prstGeom prst="rect">
            <a:avLst/>
          </a:prstGeom>
        </p:spPr>
        <p:txBody>
          <a:bodyPr spcFirstLastPara="1" wrap="square" lIns="121900" tIns="121900" rIns="121900" bIns="121900" anchor="ctr" anchorCtr="0">
            <a:noAutofit/>
          </a:bodyPr>
          <a:lstStyle/>
          <a:p>
            <a:r>
              <a:rPr lang="en-US" sz="4000" dirty="0">
                <a:latin typeface="Times New Roman" panose="02020603050405020304" pitchFamily="18" charset="0"/>
                <a:cs typeface="Times New Roman" panose="02020603050405020304" pitchFamily="18" charset="0"/>
              </a:rPr>
              <a:t>T</a:t>
            </a:r>
            <a:r>
              <a:rPr lang="en" sz="4000" dirty="0">
                <a:latin typeface="Times New Roman" panose="02020603050405020304" pitchFamily="18" charset="0"/>
                <a:cs typeface="Times New Roman" panose="02020603050405020304" pitchFamily="18" charset="0"/>
              </a:rPr>
              <a:t>ên tệp và thư mục trong máy tính</a:t>
            </a:r>
            <a:endParaRPr sz="4000" dirty="0">
              <a:latin typeface="Times New Roman" panose="02020603050405020304" pitchFamily="18" charset="0"/>
              <a:cs typeface="Times New Roman" panose="02020603050405020304" pitchFamily="18" charset="0"/>
            </a:endParaRPr>
          </a:p>
        </p:txBody>
      </p:sp>
      <p:sp>
        <p:nvSpPr>
          <p:cNvPr id="611" name="Google Shape;611;p38"/>
          <p:cNvSpPr txBox="1">
            <a:spLocks noGrp="1"/>
          </p:cNvSpPr>
          <p:nvPr>
            <p:ph type="title" idx="13"/>
          </p:nvPr>
        </p:nvSpPr>
        <p:spPr>
          <a:xfrm>
            <a:off x="2103437" y="3869443"/>
            <a:ext cx="7467771" cy="560800"/>
          </a:xfrm>
          <a:prstGeom prst="rect">
            <a:avLst/>
          </a:prstGeom>
        </p:spPr>
        <p:txBody>
          <a:bodyPr spcFirstLastPara="1" wrap="square" lIns="121900" tIns="121900" rIns="121900" bIns="121900" anchor="ctr" anchorCtr="0">
            <a:noAutofit/>
          </a:bodyPr>
          <a:lstStyle/>
          <a:p>
            <a:r>
              <a:rPr lang="en-US" sz="4000" dirty="0">
                <a:latin typeface="Times New Roman" panose="02020603050405020304" pitchFamily="18" charset="0"/>
                <a:cs typeface="Times New Roman" panose="02020603050405020304" pitchFamily="18" charset="0"/>
              </a:rPr>
              <a:t>C</a:t>
            </a:r>
            <a:r>
              <a:rPr lang="en" sz="4000" dirty="0">
                <a:latin typeface="Times New Roman" panose="02020603050405020304" pitchFamily="18" charset="0"/>
                <a:cs typeface="Times New Roman" panose="02020603050405020304" pitchFamily="18" charset="0"/>
              </a:rPr>
              <a:t>ác biện pháp bảo vệ dữ liệu</a:t>
            </a:r>
            <a:endParaRPr sz="4000" dirty="0">
              <a:latin typeface="Times New Roman" panose="02020603050405020304" pitchFamily="18" charset="0"/>
              <a:cs typeface="Times New Roman" panose="02020603050405020304" pitchFamily="18" charset="0"/>
            </a:endParaRPr>
          </a:p>
        </p:txBody>
      </p:sp>
      <p:sp>
        <p:nvSpPr>
          <p:cNvPr id="612" name="Google Shape;612;p38"/>
          <p:cNvSpPr txBox="1">
            <a:spLocks noGrp="1"/>
          </p:cNvSpPr>
          <p:nvPr>
            <p:ph type="title" idx="14"/>
          </p:nvPr>
        </p:nvSpPr>
        <p:spPr>
          <a:xfrm>
            <a:off x="2058466" y="5271444"/>
            <a:ext cx="9750229" cy="560800"/>
          </a:xfrm>
          <a:prstGeom prst="rect">
            <a:avLst/>
          </a:prstGeom>
        </p:spPr>
        <p:txBody>
          <a:bodyPr spcFirstLastPara="1" wrap="square" lIns="121900" tIns="121900" rIns="121900" bIns="121900" anchor="ctr" anchorCtr="0">
            <a:noAutofit/>
          </a:bodyPr>
          <a:lstStyle/>
          <a:p>
            <a:r>
              <a:rPr lang="en-US" sz="4000" dirty="0">
                <a:latin typeface="Times New Roman" panose="02020603050405020304" pitchFamily="18" charset="0"/>
                <a:cs typeface="Times New Roman" panose="02020603050405020304" pitchFamily="18" charset="0"/>
              </a:rPr>
              <a:t>T</a:t>
            </a:r>
            <a:r>
              <a:rPr lang="en" sz="4000" dirty="0">
                <a:latin typeface="Times New Roman" panose="02020603050405020304" pitchFamily="18" charset="0"/>
                <a:cs typeface="Times New Roman" panose="02020603050405020304" pitchFamily="18" charset="0"/>
              </a:rPr>
              <a:t>hực hành: quản lí dữ liệu trong máy tính</a:t>
            </a:r>
            <a:endParaRPr sz="4000" dirty="0">
              <a:latin typeface="Times New Roman" panose="02020603050405020304" pitchFamily="18" charset="0"/>
              <a:cs typeface="Times New Roman" panose="02020603050405020304" pitchFamily="18" charset="0"/>
            </a:endParaRPr>
          </a:p>
        </p:txBody>
      </p:sp>
      <p:grpSp>
        <p:nvGrpSpPr>
          <p:cNvPr id="614" name="Google Shape;614;p38"/>
          <p:cNvGrpSpPr/>
          <p:nvPr/>
        </p:nvGrpSpPr>
        <p:grpSpPr>
          <a:xfrm flipH="1">
            <a:off x="8503919" y="-543"/>
            <a:ext cx="1223233" cy="1391430"/>
            <a:chOff x="2180272" y="-464800"/>
            <a:chExt cx="1256977" cy="1227202"/>
          </a:xfrm>
        </p:grpSpPr>
        <p:sp>
          <p:nvSpPr>
            <p:cNvPr id="615" name="Google Shape;615;p38"/>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121900" tIns="121900" rIns="121900" bIns="121900" anchor="ctr" anchorCtr="0">
              <a:noAutofit/>
            </a:bodyPr>
            <a:lstStyle/>
            <a:p>
              <a:endParaRPr sz="2400"/>
            </a:p>
          </p:txBody>
        </p:sp>
        <p:sp>
          <p:nvSpPr>
            <p:cNvPr id="616" name="Google Shape;616;p38"/>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617" name="Google Shape;617;p38"/>
          <p:cNvSpPr/>
          <p:nvPr/>
        </p:nvSpPr>
        <p:spPr>
          <a:xfrm>
            <a:off x="10766841" y="3319176"/>
            <a:ext cx="466972" cy="522584"/>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D2C46F0-0328-4D3E-98E3-3CD2CC14A429}"/>
              </a:ext>
            </a:extLst>
          </p:cNvPr>
          <p:cNvPicPr>
            <a:picLocks noChangeAspect="1"/>
          </p:cNvPicPr>
          <p:nvPr/>
        </p:nvPicPr>
        <p:blipFill>
          <a:blip r:embed="rId2"/>
          <a:stretch>
            <a:fillRect/>
          </a:stretch>
        </p:blipFill>
        <p:spPr>
          <a:xfrm>
            <a:off x="450344" y="1601109"/>
            <a:ext cx="888648" cy="885725"/>
          </a:xfrm>
          <a:prstGeom prst="rect">
            <a:avLst/>
          </a:prstGeom>
        </p:spPr>
      </p:pic>
      <p:sp>
        <p:nvSpPr>
          <p:cNvPr id="25" name="Rectangle 24">
            <a:extLst>
              <a:ext uri="{FF2B5EF4-FFF2-40B4-BE49-F238E27FC236}">
                <a16:creationId xmlns:a16="http://schemas.microsoft.com/office/drawing/2014/main" id="{BFC78DC3-84FA-4F54-BE73-255FD2716A0F}"/>
              </a:ext>
            </a:extLst>
          </p:cNvPr>
          <p:cNvSpPr/>
          <p:nvPr/>
        </p:nvSpPr>
        <p:spPr>
          <a:xfrm>
            <a:off x="615837" y="578276"/>
            <a:ext cx="8211146" cy="684803"/>
          </a:xfrm>
          <a:prstGeom prst="rect">
            <a:avLst/>
          </a:prstGeom>
        </p:spPr>
        <p:txBody>
          <a:bodyPr wrap="square">
            <a:spAutoFit/>
          </a:bodyPr>
          <a:lstStyle/>
          <a:p>
            <a:pPr defTabSz="342900">
              <a:lnSpc>
                <a:spcPct val="150000"/>
              </a:lnSpc>
            </a:pPr>
            <a:r>
              <a:rPr lang="vi-VN" sz="2800" b="1" dirty="0">
                <a:solidFill>
                  <a:srgbClr val="F03C69"/>
                </a:solidFill>
                <a:latin typeface="SVN-SAF" panose="02040603050506020204" pitchFamily="18" charset="0"/>
                <a:cs typeface="Times New Roman" panose="02020603050405020304" pitchFamily="18" charset="0"/>
              </a:rPr>
              <a:t>1. TÊN TỆ</a:t>
            </a:r>
            <a:r>
              <a:rPr lang="en-US" sz="2800" b="1" dirty="0">
                <a:solidFill>
                  <a:srgbClr val="F03C69"/>
                </a:solidFill>
                <a:latin typeface="SVN-SAF" panose="02040603050506020204" pitchFamily="18" charset="0"/>
                <a:cs typeface="Times New Roman" panose="02020603050405020304" pitchFamily="18" charset="0"/>
              </a:rPr>
              <a:t>P</a:t>
            </a:r>
            <a:r>
              <a:rPr lang="vi-VN" sz="2800" b="1" dirty="0">
                <a:solidFill>
                  <a:srgbClr val="F03C69"/>
                </a:solidFill>
                <a:latin typeface="SVN-SAF" panose="02040603050506020204" pitchFamily="18" charset="0"/>
                <a:cs typeface="Times New Roman" panose="02020603050405020304" pitchFamily="18" charset="0"/>
              </a:rPr>
              <a:t> VÀ THƯ MỤC TRONG MÁY TÍNH</a:t>
            </a:r>
            <a:endParaRPr lang="vi-VN" sz="2800" b="1" dirty="0">
              <a:solidFill>
                <a:srgbClr val="F03C69"/>
              </a:solidFill>
              <a:cs typeface="Times New Roman" panose="02020603050405020304" pitchFamily="18" charset="0"/>
            </a:endParaRPr>
          </a:p>
        </p:txBody>
      </p:sp>
      <p:sp>
        <p:nvSpPr>
          <p:cNvPr id="27" name="Rectangle 26">
            <a:extLst>
              <a:ext uri="{FF2B5EF4-FFF2-40B4-BE49-F238E27FC236}">
                <a16:creationId xmlns:a16="http://schemas.microsoft.com/office/drawing/2014/main" id="{78A9F5E4-DFED-41C9-B33B-F39593FD8475}"/>
              </a:ext>
            </a:extLst>
          </p:cNvPr>
          <p:cNvSpPr/>
          <p:nvPr/>
        </p:nvSpPr>
        <p:spPr>
          <a:xfrm>
            <a:off x="1678058" y="1601109"/>
            <a:ext cx="10239622" cy="501291"/>
          </a:xfrm>
          <a:prstGeom prst="rect">
            <a:avLst/>
          </a:prstGeom>
        </p:spPr>
        <p:txBody>
          <a:bodyPr wrap="square">
            <a:spAutoFit/>
          </a:bodyPr>
          <a:lstStyle/>
          <a:p>
            <a:pPr algn="just" defTabSz="342900">
              <a:lnSpc>
                <a:spcPct val="135000"/>
              </a:lnSpc>
            </a:pP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máy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tính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tập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em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sẽ</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nhiều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dữ</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liệu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lưu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trữ</a:t>
            </a:r>
            <a:r>
              <a:rPr lang="en-US" sz="2200" dirty="0">
                <a:latin typeface="Times New Roman" panose="02020603050405020304" pitchFamily="18" charset="0"/>
                <a:cs typeface="Times New Roman" panose="02020603050405020304" pitchFamily="18" charset="0"/>
              </a:rPr>
              <a:t>.</a:t>
            </a:r>
          </a:p>
        </p:txBody>
      </p:sp>
      <p:sp>
        <p:nvSpPr>
          <p:cNvPr id="28" name="Rectangle 27">
            <a:extLst>
              <a:ext uri="{FF2B5EF4-FFF2-40B4-BE49-F238E27FC236}">
                <a16:creationId xmlns:a16="http://schemas.microsoft.com/office/drawing/2014/main" id="{61D9A585-2723-4C86-99A9-4DFA56F7AC1A}"/>
              </a:ext>
            </a:extLst>
          </p:cNvPr>
          <p:cNvSpPr/>
          <p:nvPr/>
        </p:nvSpPr>
        <p:spPr>
          <a:xfrm>
            <a:off x="1440291" y="3798775"/>
            <a:ext cx="10274830" cy="501291"/>
          </a:xfrm>
          <a:prstGeom prst="rect">
            <a:avLst/>
          </a:prstGeom>
        </p:spPr>
        <p:txBody>
          <a:bodyPr wrap="square">
            <a:spAutoFit/>
          </a:bodyPr>
          <a:lstStyle/>
          <a:p>
            <a:pPr algn="just" defTabSz="342900">
              <a:lnSpc>
                <a:spcPct val="135000"/>
              </a:lnSpc>
            </a:pPr>
            <a:r>
              <a:rPr lang="en-US" sz="2200" dirty="0" err="1">
                <a:latin typeface="Times New Roman" panose="02020603050405020304" pitchFamily="18" charset="0"/>
                <a:cs typeface="Times New Roman" panose="02020603050405020304" pitchFamily="18" charset="0"/>
              </a:rPr>
              <a:t>Lưu</a:t>
            </a:r>
            <a:r>
              <a:rPr lang="en-US" sz="2200" dirty="0">
                <a:latin typeface="Times New Roman" panose="02020603050405020304" pitchFamily="18" charset="0"/>
                <a:cs typeface="Times New Roman" panose="02020603050405020304" pitchFamily="18" charset="0"/>
              </a:rPr>
              <a:t> ý </a:t>
            </a:r>
            <a:r>
              <a:rPr lang="en-US" sz="2200" dirty="0" err="1">
                <a:latin typeface="Times New Roman" panose="02020603050405020304" pitchFamily="18" charset="0"/>
                <a:cs typeface="Times New Roman" panose="02020603050405020304" pitchFamily="18" charset="0"/>
              </a:rPr>
              <a:t>khi</a:t>
            </a:r>
            <a:r>
              <a:rPr lang="vi-VN" sz="2200" dirty="0">
                <a:latin typeface="Times New Roman" panose="02020603050405020304" pitchFamily="18" charset="0"/>
                <a:cs typeface="Times New Roman" panose="02020603050405020304" pitchFamily="18" charset="0"/>
              </a:rPr>
              <a:t> đặt tên tệp và thư mục đơn giản, dễ hiểu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dễ</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dàng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tìm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kiếm</a:t>
            </a:r>
            <a:r>
              <a:rPr lang="en-US" sz="2200" dirty="0">
                <a:latin typeface="Times New Roman" panose="02020603050405020304" pitchFamily="18" charset="0"/>
                <a:cs typeface="Times New Roman" panose="02020603050405020304" pitchFamily="18" charset="0"/>
              </a:rPr>
              <a:t>.</a:t>
            </a:r>
          </a:p>
        </p:txBody>
      </p:sp>
      <p:sp>
        <p:nvSpPr>
          <p:cNvPr id="29" name="Rectangle 28">
            <a:extLst>
              <a:ext uri="{FF2B5EF4-FFF2-40B4-BE49-F238E27FC236}">
                <a16:creationId xmlns:a16="http://schemas.microsoft.com/office/drawing/2014/main" id="{74C7E765-83BC-4B50-A488-873B18851BB7}"/>
              </a:ext>
            </a:extLst>
          </p:cNvPr>
          <p:cNvSpPr/>
          <p:nvPr/>
        </p:nvSpPr>
        <p:spPr>
          <a:xfrm>
            <a:off x="615837" y="2242894"/>
            <a:ext cx="11099284" cy="1415387"/>
          </a:xfrm>
          <a:prstGeom prst="rect">
            <a:avLst/>
          </a:prstGeom>
        </p:spPr>
        <p:txBody>
          <a:bodyPr wrap="square">
            <a:spAutoFit/>
          </a:bodyPr>
          <a:lstStyle/>
          <a:p>
            <a:pPr algn="just" defTabSz="342900">
              <a:lnSpc>
                <a:spcPct val="135000"/>
              </a:lnSpc>
            </a:pP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Nếu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em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lưu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trữ</a:t>
            </a:r>
            <a:r>
              <a:rPr lang="en-US" sz="2200" dirty="0">
                <a:latin typeface="Times New Roman" panose="02020603050405020304" pitchFamily="18" charset="0"/>
                <a:cs typeface="Times New Roman" panose="02020603050405020304" pitchFamily="18" charset="0"/>
              </a:rPr>
              <a:t> khoa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thì</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sẽ</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nhiều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gian</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để tìm kiếm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những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gì</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cần</a:t>
            </a:r>
            <a:r>
              <a:rPr lang="vi-VN"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Vì</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vậy</a:t>
            </a:r>
            <a:r>
              <a:rPr lang="en-US" sz="2200" dirty="0">
                <a:latin typeface="Times New Roman" panose="02020603050405020304" pitchFamily="18" charset="0"/>
                <a:cs typeface="Times New Roman" panose="02020603050405020304" pitchFamily="18" charset="0"/>
              </a:rPr>
              <a:t>, t</a:t>
            </a:r>
            <a:r>
              <a:rPr lang="vi-VN" sz="2200" dirty="0">
                <a:latin typeface="Times New Roman" panose="02020603050405020304" pitchFamily="18" charset="0"/>
                <a:cs typeface="Times New Roman" panose="02020603050405020304" pitchFamily="18" charset="0"/>
              </a:rPr>
              <a:t>rước khi lưu trữ, dữ liệu cần được phân loại để việc lưu trữ có trật tự, giúp cho việc tìm kiếm dữ liệu nhanh hơn. </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59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p:cTn id="7" dur="500" fill="hold"/>
                                        <p:tgtEl>
                                          <p:spTgt spid="2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5">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500" fill="hold"/>
                                        <p:tgtEl>
                                          <p:spTgt spid="21"/>
                                        </p:tgtEl>
                                        <p:attrNameLst>
                                          <p:attrName>ppt_w</p:attrName>
                                        </p:attrNameLst>
                                      </p:cBhvr>
                                      <p:tavLst>
                                        <p:tav tm="0">
                                          <p:val>
                                            <p:fltVal val="0"/>
                                          </p:val>
                                        </p:tav>
                                        <p:tav tm="100000">
                                          <p:val>
                                            <p:strVal val="#ppt_w"/>
                                          </p:val>
                                        </p:tav>
                                      </p:tavLst>
                                    </p:anim>
                                    <p:anim calcmode="lin" valueType="num">
                                      <p:cBhvr>
                                        <p:cTn id="17" dur="500" fill="hold"/>
                                        <p:tgtEl>
                                          <p:spTgt spid="21"/>
                                        </p:tgtEl>
                                        <p:attrNameLst>
                                          <p:attrName>ppt_h</p:attrName>
                                        </p:attrNameLst>
                                      </p:cBhvr>
                                      <p:tavLst>
                                        <p:tav tm="0">
                                          <p:val>
                                            <p:fltVal val="0"/>
                                          </p:val>
                                        </p:tav>
                                        <p:tav tm="100000">
                                          <p:val>
                                            <p:strVal val="#ppt_h"/>
                                          </p:val>
                                        </p:tav>
                                      </p:tavLst>
                                    </p:anim>
                                    <p:animEffect transition="in" filter="fade">
                                      <p:cBhvr>
                                        <p:cTn id="18" dur="500"/>
                                        <p:tgtEl>
                                          <p:spTgt spid="21"/>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P spid="27" grpId="0"/>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D7AB9C-A259-4B27-ABBE-8D01B42F655F}"/>
              </a:ext>
            </a:extLst>
          </p:cNvPr>
          <p:cNvSpPr/>
          <p:nvPr/>
        </p:nvSpPr>
        <p:spPr>
          <a:xfrm>
            <a:off x="569982" y="435832"/>
            <a:ext cx="10629685" cy="791820"/>
          </a:xfrm>
          <a:prstGeom prst="rect">
            <a:avLst/>
          </a:prstGeom>
        </p:spPr>
        <p:txBody>
          <a:bodyPr wrap="square">
            <a:spAutoFit/>
          </a:bodyPr>
          <a:lstStyle/>
          <a:p>
            <a:pPr algn="just" defTabSz="342900">
              <a:lnSpc>
                <a:spcPct val="135000"/>
              </a:lnSpc>
            </a:pPr>
            <a:r>
              <a:rPr lang="vi-VN">
                <a:latin typeface="UTM Avo" panose="02040603050506020204" pitchFamily="18" charset="0"/>
                <a:cs typeface="Times New Roman" panose="02020603050405020304" pitchFamily="18" charset="0"/>
              </a:rPr>
              <a:t>Hình 3.1 là ví dụ về một cách đặt tên tệp, thư mục và thư mục con khá hợp lí, vì nó cho em biết trong đó chứa những gì.</a:t>
            </a:r>
            <a:endParaRPr lang="en-US">
              <a:latin typeface="UTM Avo" panose="0204060305050602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4DF1B80F-A4E2-4C01-B1EB-C79D22615705}"/>
              </a:ext>
            </a:extLst>
          </p:cNvPr>
          <p:cNvSpPr/>
          <p:nvPr/>
        </p:nvSpPr>
        <p:spPr>
          <a:xfrm>
            <a:off x="569982" y="1238163"/>
            <a:ext cx="5263259" cy="2303451"/>
          </a:xfrm>
          <a:prstGeom prst="rect">
            <a:avLst/>
          </a:prstGeom>
        </p:spPr>
        <p:txBody>
          <a:bodyPr wrap="square">
            <a:spAutoFit/>
          </a:bodyPr>
          <a:lstStyle/>
          <a:p>
            <a:pPr algn="just" defTabSz="342900">
              <a:lnSpc>
                <a:spcPct val="135000"/>
              </a:lnSpc>
            </a:pPr>
            <a:r>
              <a:rPr lang="en-US" dirty="0" err="1">
                <a:solidFill>
                  <a:srgbClr val="ED3376"/>
                </a:solidFill>
                <a:latin typeface="UTM Avo" panose="02040603050506020204" pitchFamily="18" charset="0"/>
                <a:cs typeface="Times New Roman" panose="02020603050405020304" pitchFamily="18" charset="0"/>
              </a:rPr>
              <a:t>Lưu</a:t>
            </a:r>
            <a:r>
              <a:rPr lang="en-US" dirty="0">
                <a:solidFill>
                  <a:srgbClr val="ED3376"/>
                </a:solidFill>
                <a:latin typeface="UTM Avo" panose="02040603050506020204" pitchFamily="18" charset="0"/>
                <a:cs typeface="Times New Roman" panose="02020603050405020304" pitchFamily="18" charset="0"/>
              </a:rPr>
              <a:t> ý: </a:t>
            </a:r>
            <a:r>
              <a:rPr lang="vi-VN" dirty="0">
                <a:solidFill>
                  <a:srgbClr val="ED3376"/>
                </a:solidFill>
                <a:latin typeface="UTM Avo" panose="02040603050506020204" pitchFamily="18" charset="0"/>
                <a:cs typeface="Times New Roman" panose="02020603050405020304" pitchFamily="18" charset="0"/>
              </a:rPr>
              <a:t>Các chương trình máy tính cũng được lưu trữ dưới dạng tệp giống như tệp dữ</a:t>
            </a:r>
            <a:r>
              <a:rPr lang="en-US" dirty="0">
                <a:solidFill>
                  <a:srgbClr val="ED3376"/>
                </a:solidFill>
                <a:latin typeface="UTM Avo" panose="02040603050506020204" pitchFamily="18" charset="0"/>
                <a:cs typeface="Times New Roman" panose="02020603050405020304" pitchFamily="18" charset="0"/>
              </a:rPr>
              <a:t> </a:t>
            </a:r>
            <a:r>
              <a:rPr lang="vi-VN" dirty="0">
                <a:solidFill>
                  <a:srgbClr val="ED3376"/>
                </a:solidFill>
                <a:latin typeface="UTM Avo" panose="02040603050506020204" pitchFamily="18" charset="0"/>
                <a:cs typeface="Times New Roman" panose="02020603050405020304" pitchFamily="18" charset="0"/>
              </a:rPr>
              <a:t>liệu.</a:t>
            </a:r>
            <a:r>
              <a:rPr lang="vi-VN" dirty="0">
                <a:latin typeface="UTM Avo" panose="02040603050506020204" pitchFamily="18" charset="0"/>
                <a:cs typeface="Times New Roman" panose="02020603050405020304" pitchFamily="18" charset="0"/>
              </a:rPr>
              <a:t> Trong hệ điều hành Windows, chúng thường có phần mở rộng .exe, .com, </a:t>
            </a:r>
            <a:r>
              <a:rPr lang="en-US" dirty="0">
                <a:latin typeface="UTM Avo" panose="02040603050506020204" pitchFamily="18" charset="0"/>
                <a:cs typeface="Times New Roman" panose="02020603050405020304" pitchFamily="18" charset="0"/>
              </a:rPr>
              <a:t>.</a:t>
            </a:r>
            <a:r>
              <a:rPr lang="vi-VN" dirty="0">
                <a:latin typeface="UTM Avo" panose="02040603050506020204" pitchFamily="18" charset="0"/>
                <a:cs typeface="Times New Roman" panose="02020603050405020304" pitchFamily="18" charset="0"/>
              </a:rPr>
              <a:t>bat, </a:t>
            </a:r>
            <a:r>
              <a:rPr lang="en-US" dirty="0">
                <a:latin typeface="UTM Avo" panose="02040603050506020204" pitchFamily="18" charset="0"/>
                <a:cs typeface="Times New Roman" panose="02020603050405020304" pitchFamily="18" charset="0"/>
              </a:rPr>
              <a:t>.</a:t>
            </a:r>
            <a:r>
              <a:rPr lang="vi-VN" dirty="0">
                <a:latin typeface="UTM Avo" panose="02040603050506020204" pitchFamily="18" charset="0"/>
                <a:cs typeface="Times New Roman" panose="02020603050405020304" pitchFamily="18" charset="0"/>
              </a:rPr>
              <a:t>msi. Không nên xoá hay di chuyển những tệp này nếu không có lí do xác đáng vì chúng có thể cần thiết với một số hoạt động của máy tính.</a:t>
            </a:r>
          </a:p>
        </p:txBody>
      </p:sp>
      <p:pic>
        <p:nvPicPr>
          <p:cNvPr id="6" name="Picture 5">
            <a:extLst>
              <a:ext uri="{FF2B5EF4-FFF2-40B4-BE49-F238E27FC236}">
                <a16:creationId xmlns:a16="http://schemas.microsoft.com/office/drawing/2014/main" id="{CC55F6CD-ED5B-4A44-8E7D-CB85EE40BC50}"/>
              </a:ext>
            </a:extLst>
          </p:cNvPr>
          <p:cNvPicPr>
            <a:picLocks noChangeAspect="1"/>
          </p:cNvPicPr>
          <p:nvPr/>
        </p:nvPicPr>
        <p:blipFill>
          <a:blip r:embed="rId2"/>
          <a:stretch>
            <a:fillRect/>
          </a:stretch>
        </p:blipFill>
        <p:spPr>
          <a:xfrm>
            <a:off x="5833241" y="1010855"/>
            <a:ext cx="6003159" cy="3206731"/>
          </a:xfrm>
          <a:prstGeom prst="rect">
            <a:avLst/>
          </a:prstGeom>
        </p:spPr>
      </p:pic>
      <p:pic>
        <p:nvPicPr>
          <p:cNvPr id="8" name="Picture 7">
            <a:extLst>
              <a:ext uri="{FF2B5EF4-FFF2-40B4-BE49-F238E27FC236}">
                <a16:creationId xmlns:a16="http://schemas.microsoft.com/office/drawing/2014/main" id="{EB783FCE-7C4E-41DA-BD35-D4E3E5E925B2}"/>
              </a:ext>
            </a:extLst>
          </p:cNvPr>
          <p:cNvPicPr>
            <a:picLocks noChangeAspect="1"/>
          </p:cNvPicPr>
          <p:nvPr/>
        </p:nvPicPr>
        <p:blipFill>
          <a:blip r:embed="rId3"/>
          <a:stretch>
            <a:fillRect/>
          </a:stretch>
        </p:blipFill>
        <p:spPr>
          <a:xfrm>
            <a:off x="992332" y="4430816"/>
            <a:ext cx="10207336" cy="1990713"/>
          </a:xfrm>
          <a:prstGeom prst="rect">
            <a:avLst/>
          </a:prstGeom>
        </p:spPr>
      </p:pic>
    </p:spTree>
    <p:extLst>
      <p:ext uri="{BB962C8B-B14F-4D97-AF65-F5344CB8AC3E}">
        <p14:creationId xmlns:p14="http://schemas.microsoft.com/office/powerpoint/2010/main" val="4179073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 calcmode="lin" valueType="num">
                                      <p:cBhvr>
                                        <p:cTn id="25" dur="500" fill="hold"/>
                                        <p:tgtEl>
                                          <p:spTgt spid="8"/>
                                        </p:tgtEl>
                                        <p:attrNameLst>
                                          <p:attrName>style.rotation</p:attrName>
                                        </p:attrNameLst>
                                      </p:cBhvr>
                                      <p:tavLst>
                                        <p:tav tm="0">
                                          <p:val>
                                            <p:fltVal val="360"/>
                                          </p:val>
                                        </p:tav>
                                        <p:tav tm="100000">
                                          <p:val>
                                            <p:fltVal val="0"/>
                                          </p:val>
                                        </p:tav>
                                      </p:tavLst>
                                    </p:anim>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F1F1C1B5-6351-4753-8249-F093E13E86EA}"/>
              </a:ext>
            </a:extLst>
          </p:cNvPr>
          <p:cNvGrpSpPr/>
          <p:nvPr/>
        </p:nvGrpSpPr>
        <p:grpSpPr>
          <a:xfrm>
            <a:off x="601971" y="435707"/>
            <a:ext cx="10501714" cy="5604369"/>
            <a:chOff x="601971" y="435707"/>
            <a:chExt cx="10501714" cy="5604369"/>
          </a:xfrm>
        </p:grpSpPr>
        <p:grpSp>
          <p:nvGrpSpPr>
            <p:cNvPr id="13" name="Group 12">
              <a:extLst>
                <a:ext uri="{FF2B5EF4-FFF2-40B4-BE49-F238E27FC236}">
                  <a16:creationId xmlns:a16="http://schemas.microsoft.com/office/drawing/2014/main" id="{73AD56F0-21AA-4416-A56D-33413AC0381C}"/>
                </a:ext>
              </a:extLst>
            </p:cNvPr>
            <p:cNvGrpSpPr/>
            <p:nvPr/>
          </p:nvGrpSpPr>
          <p:grpSpPr>
            <a:xfrm>
              <a:off x="1181969" y="716235"/>
              <a:ext cx="9921716" cy="5323841"/>
              <a:chOff x="1190601" y="4542474"/>
              <a:chExt cx="9921716" cy="5323841"/>
            </a:xfrm>
          </p:grpSpPr>
          <p:sp>
            <p:nvSpPr>
              <p:cNvPr id="17" name="Rectangle: Rounded Corners 16">
                <a:extLst>
                  <a:ext uri="{FF2B5EF4-FFF2-40B4-BE49-F238E27FC236}">
                    <a16:creationId xmlns:a16="http://schemas.microsoft.com/office/drawing/2014/main" id="{ECDBD66C-8C27-4CDD-8C98-B3D12CAA0C84}"/>
                  </a:ext>
                </a:extLst>
              </p:cNvPr>
              <p:cNvSpPr/>
              <p:nvPr/>
            </p:nvSpPr>
            <p:spPr>
              <a:xfrm>
                <a:off x="1190601" y="4542474"/>
                <a:ext cx="9900933" cy="5323841"/>
              </a:xfrm>
              <a:prstGeom prst="roundRect">
                <a:avLst>
                  <a:gd name="adj" fmla="val 725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5FA6956-5C19-40FC-B3A2-9794F92035AA}"/>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B7DA1AC4-55ED-43FF-830F-7BD957063B87}"/>
                  </a:ext>
                </a:extLst>
              </p:cNvPr>
              <p:cNvSpPr/>
              <p:nvPr/>
            </p:nvSpPr>
            <p:spPr>
              <a:xfrm>
                <a:off x="1440466" y="4684258"/>
                <a:ext cx="8013502" cy="5105308"/>
              </a:xfrm>
              <a:prstGeom prst="rect">
                <a:avLst/>
              </a:prstGeom>
            </p:spPr>
            <p:txBody>
              <a:bodyPr wrap="square">
                <a:spAutoFit/>
              </a:bodyPr>
              <a:lstStyle/>
              <a:p>
                <a:pPr algn="just" defTabSz="342900">
                  <a:lnSpc>
                    <a:spcPct val="150000"/>
                  </a:lnSpc>
                </a:pPr>
                <a:r>
                  <a:rPr lang="vi-VN" sz="2000" b="1" dirty="0">
                    <a:latin typeface="UTM Avo" panose="02040603050506020204" pitchFamily="18" charset="0"/>
                    <a:cs typeface="Times New Roman" panose="02020603050405020304" pitchFamily="18" charset="0"/>
                  </a:rPr>
                  <a:t>1. </a:t>
                </a:r>
                <a:r>
                  <a:rPr lang="vi-VN" sz="2000" dirty="0">
                    <a:latin typeface="UTM Avo" panose="02040603050506020204" pitchFamily="18" charset="0"/>
                    <a:cs typeface="Times New Roman" panose="02020603050405020304" pitchFamily="18" charset="0"/>
                  </a:rPr>
                  <a:t>Để việc tìm kiếm dữ liệu trong máy tính được dễ dàng và nhanh chóng, khi đặt tên thư mục và tệp em nên: </a:t>
                </a:r>
                <a:endParaRPr lang="en-US" sz="2000" dirty="0">
                  <a:latin typeface="UTM Avo" panose="02040603050506020204" pitchFamily="18" charset="0"/>
                  <a:cs typeface="Times New Roman" panose="02020603050405020304" pitchFamily="18" charset="0"/>
                </a:endParaRPr>
              </a:p>
              <a:p>
                <a:pPr indent="342900" algn="just" defTabSz="342900">
                  <a:lnSpc>
                    <a:spcPct val="150000"/>
                  </a:lnSpc>
                </a:pPr>
                <a:r>
                  <a:rPr lang="vi-VN" sz="2000" dirty="0">
                    <a:latin typeface="UTM Avo" panose="02040603050506020204" pitchFamily="18" charset="0"/>
                    <a:cs typeface="Times New Roman" panose="02020603050405020304" pitchFamily="18" charset="0"/>
                  </a:rPr>
                  <a:t>A. Đặt tên theo ý thích như tên người thân hay tên thú cưng.</a:t>
                </a:r>
                <a:endParaRPr lang="en-US" sz="2000" dirty="0">
                  <a:latin typeface="UTM Avo" panose="02040603050506020204" pitchFamily="18" charset="0"/>
                  <a:cs typeface="Times New Roman" panose="02020603050405020304" pitchFamily="18" charset="0"/>
                </a:endParaRPr>
              </a:p>
              <a:p>
                <a:pPr indent="342900" algn="just" defTabSz="342900">
                  <a:lnSpc>
                    <a:spcPct val="150000"/>
                  </a:lnSpc>
                </a:pPr>
                <a:r>
                  <a:rPr lang="vi-VN" sz="2000" dirty="0">
                    <a:latin typeface="UTM Avo" panose="02040603050506020204" pitchFamily="18" charset="0"/>
                    <a:cs typeface="Times New Roman" panose="02020603050405020304" pitchFamily="18" charset="0"/>
                  </a:rPr>
                  <a:t>B. Đặt tên sao cho dễ nhớ và để biết trong đó chứa gì.</a:t>
                </a:r>
                <a:endParaRPr lang="en-US" sz="2000" dirty="0">
                  <a:latin typeface="UTM Avo" panose="02040603050506020204" pitchFamily="18" charset="0"/>
                  <a:cs typeface="Times New Roman" panose="02020603050405020304" pitchFamily="18" charset="0"/>
                </a:endParaRPr>
              </a:p>
              <a:p>
                <a:pPr indent="342900" algn="just" defTabSz="342900">
                  <a:lnSpc>
                    <a:spcPct val="150000"/>
                  </a:lnSpc>
                </a:pPr>
                <a:r>
                  <a:rPr lang="vi-VN" sz="2000" dirty="0">
                    <a:latin typeface="UTM Avo" panose="02040603050506020204" pitchFamily="18" charset="0"/>
                    <a:cs typeface="Times New Roman" panose="02020603050405020304" pitchFamily="18" charset="0"/>
                  </a:rPr>
                  <a:t>C. Đặt tên giống như trong ví dụ của sách giáo khoa. </a:t>
                </a:r>
                <a:endParaRPr lang="en-US" sz="2000" dirty="0">
                  <a:latin typeface="UTM Avo" panose="02040603050506020204" pitchFamily="18" charset="0"/>
                  <a:cs typeface="Times New Roman" panose="02020603050405020304" pitchFamily="18" charset="0"/>
                </a:endParaRPr>
              </a:p>
              <a:p>
                <a:pPr indent="342900" algn="just" defTabSz="342900">
                  <a:lnSpc>
                    <a:spcPct val="150000"/>
                  </a:lnSpc>
                </a:pPr>
                <a:r>
                  <a:rPr lang="vi-VN" sz="2000" dirty="0">
                    <a:latin typeface="UTM Avo" panose="02040603050506020204" pitchFamily="18" charset="0"/>
                    <a:cs typeface="Times New Roman" panose="02020603050405020304" pitchFamily="18" charset="0"/>
                  </a:rPr>
                  <a:t>D. Đặt tên tuỳ ý, không cần theo quy tắc gì. </a:t>
                </a:r>
                <a:endParaRPr lang="en-US" sz="2000" dirty="0">
                  <a:latin typeface="UTM Avo" panose="02040603050506020204" pitchFamily="18" charset="0"/>
                  <a:cs typeface="Times New Roman" panose="02020603050405020304" pitchFamily="18" charset="0"/>
                </a:endParaRPr>
              </a:p>
              <a:p>
                <a:pPr algn="just" defTabSz="342900">
                  <a:lnSpc>
                    <a:spcPct val="150000"/>
                  </a:lnSpc>
                </a:pPr>
                <a:r>
                  <a:rPr lang="vi-VN" sz="2000" b="1" dirty="0">
                    <a:latin typeface="UTM Avo" panose="02040603050506020204" pitchFamily="18" charset="0"/>
                    <a:cs typeface="Times New Roman" panose="02020603050405020304" pitchFamily="18" charset="0"/>
                  </a:rPr>
                  <a:t>2. </a:t>
                </a:r>
                <a:r>
                  <a:rPr lang="vi-VN" sz="2000" dirty="0">
                    <a:latin typeface="UTM Avo" panose="02040603050506020204" pitchFamily="18" charset="0"/>
                    <a:cs typeface="Times New Roman" panose="02020603050405020304" pitchFamily="18" charset="0"/>
                  </a:rPr>
                  <a:t>Tệp có phần mở rộng .exe thuộc loại tệp gì? </a:t>
                </a:r>
                <a:endParaRPr lang="en-US" sz="2000" dirty="0">
                  <a:latin typeface="UTM Avo" panose="02040603050506020204" pitchFamily="18" charset="0"/>
                  <a:cs typeface="Times New Roman" panose="02020603050405020304" pitchFamily="18" charset="0"/>
                </a:endParaRPr>
              </a:p>
              <a:p>
                <a:pPr indent="342900" algn="just" defTabSz="342900">
                  <a:lnSpc>
                    <a:spcPct val="150000"/>
                  </a:lnSpc>
                </a:pPr>
                <a:r>
                  <a:rPr lang="vi-VN" sz="2000" dirty="0">
                    <a:latin typeface="UTM Avo" panose="02040603050506020204" pitchFamily="18" charset="0"/>
                    <a:cs typeface="Times New Roman" panose="02020603050405020304" pitchFamily="18" charset="0"/>
                  </a:rPr>
                  <a:t>A. Không có loại tệp này. </a:t>
                </a:r>
                <a:endParaRPr lang="en-US" sz="2000" dirty="0">
                  <a:latin typeface="UTM Avo" panose="02040603050506020204" pitchFamily="18" charset="0"/>
                  <a:cs typeface="Times New Roman" panose="02020603050405020304" pitchFamily="18" charset="0"/>
                </a:endParaRPr>
              </a:p>
              <a:p>
                <a:pPr indent="342900" algn="just" defTabSz="342900">
                  <a:lnSpc>
                    <a:spcPct val="150000"/>
                  </a:lnSpc>
                </a:pPr>
                <a:r>
                  <a:rPr lang="vi-VN" sz="2000" dirty="0">
                    <a:latin typeface="UTM Avo" panose="02040603050506020204" pitchFamily="18" charset="0"/>
                    <a:cs typeface="Times New Roman" panose="02020603050405020304" pitchFamily="18" charset="0"/>
                  </a:rPr>
                  <a:t>B. Tệp chương trình máy tính. </a:t>
                </a:r>
                <a:endParaRPr lang="en-US" sz="2000" dirty="0">
                  <a:latin typeface="UTM Avo" panose="02040603050506020204" pitchFamily="18" charset="0"/>
                  <a:cs typeface="Times New Roman" panose="02020603050405020304" pitchFamily="18" charset="0"/>
                </a:endParaRPr>
              </a:p>
              <a:p>
                <a:pPr indent="342900" algn="just" defTabSz="342900">
                  <a:lnSpc>
                    <a:spcPct val="150000"/>
                  </a:lnSpc>
                </a:pPr>
                <a:r>
                  <a:rPr lang="vi-VN" sz="2000" dirty="0">
                    <a:latin typeface="UTM Avo" panose="02040603050506020204" pitchFamily="18" charset="0"/>
                    <a:cs typeface="Times New Roman" panose="02020603050405020304" pitchFamily="18" charset="0"/>
                  </a:rPr>
                  <a:t>C. Tập dữ liệu của phần mềm Microsoft Word. </a:t>
                </a:r>
                <a:endParaRPr lang="en-US" sz="2000" dirty="0">
                  <a:latin typeface="UTM Avo" panose="02040603050506020204" pitchFamily="18" charset="0"/>
                  <a:cs typeface="Times New Roman" panose="02020603050405020304" pitchFamily="18" charset="0"/>
                </a:endParaRPr>
              </a:p>
              <a:p>
                <a:pPr indent="342900" algn="just" defTabSz="342900">
                  <a:lnSpc>
                    <a:spcPct val="150000"/>
                  </a:lnSpc>
                </a:pPr>
                <a:r>
                  <a:rPr lang="vi-VN" sz="2000" dirty="0">
                    <a:latin typeface="UTM Avo" panose="02040603050506020204" pitchFamily="18" charset="0"/>
                    <a:cs typeface="Times New Roman" panose="02020603050405020304" pitchFamily="18" charset="0"/>
                  </a:rPr>
                  <a:t>D. Tệp dữ liệu video.</a:t>
                </a:r>
              </a:p>
            </p:txBody>
          </p:sp>
        </p:grpSp>
        <p:pic>
          <p:nvPicPr>
            <p:cNvPr id="24" name="Picture 23">
              <a:extLst>
                <a:ext uri="{FF2B5EF4-FFF2-40B4-BE49-F238E27FC236}">
                  <a16:creationId xmlns:a16="http://schemas.microsoft.com/office/drawing/2014/main" id="{72C86AA5-E876-4CB4-92C2-B434D3E9FBC4}"/>
                </a:ext>
              </a:extLst>
            </p:cNvPr>
            <p:cNvPicPr>
              <a:picLocks noChangeAspect="1"/>
            </p:cNvPicPr>
            <p:nvPr/>
          </p:nvPicPr>
          <p:blipFill>
            <a:blip r:embed="rId2"/>
            <a:stretch>
              <a:fillRect/>
            </a:stretch>
          </p:blipFill>
          <p:spPr>
            <a:xfrm>
              <a:off x="601971" y="435707"/>
              <a:ext cx="903656" cy="885726"/>
            </a:xfrm>
            <a:prstGeom prst="rect">
              <a:avLst/>
            </a:prstGeom>
          </p:spPr>
        </p:pic>
        <p:pic>
          <p:nvPicPr>
            <p:cNvPr id="26" name="Picture 25">
              <a:extLst>
                <a:ext uri="{FF2B5EF4-FFF2-40B4-BE49-F238E27FC236}">
                  <a16:creationId xmlns:a16="http://schemas.microsoft.com/office/drawing/2014/main" id="{60259513-3A3B-487C-851C-62A8883ED233}"/>
                </a:ext>
              </a:extLst>
            </p:cNvPr>
            <p:cNvPicPr>
              <a:picLocks noChangeAspect="1"/>
            </p:cNvPicPr>
            <p:nvPr/>
          </p:nvPicPr>
          <p:blipFill>
            <a:blip r:embed="rId3"/>
            <a:stretch>
              <a:fillRect/>
            </a:stretch>
          </p:blipFill>
          <p:spPr>
            <a:xfrm>
              <a:off x="10433338" y="704537"/>
              <a:ext cx="661756" cy="554444"/>
            </a:xfrm>
            <a:prstGeom prst="rect">
              <a:avLst/>
            </a:prstGeom>
          </p:spPr>
        </p:pic>
      </p:grpSp>
      <p:pic>
        <p:nvPicPr>
          <p:cNvPr id="18" name="Picture 17">
            <a:extLst>
              <a:ext uri="{FF2B5EF4-FFF2-40B4-BE49-F238E27FC236}">
                <a16:creationId xmlns:a16="http://schemas.microsoft.com/office/drawing/2014/main" id="{E50F9F1B-CCDC-467B-B02E-188E1AB6AB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553084" y="4623955"/>
            <a:ext cx="2295438" cy="1835530"/>
          </a:xfrm>
          <a:prstGeom prst="rect">
            <a:avLst/>
          </a:prstGeom>
        </p:spPr>
      </p:pic>
      <p:pic>
        <p:nvPicPr>
          <p:cNvPr id="10" name="Picture 6">
            <a:extLst>
              <a:ext uri="{FF2B5EF4-FFF2-40B4-BE49-F238E27FC236}">
                <a16:creationId xmlns:a16="http://schemas.microsoft.com/office/drawing/2014/main" id="{613D2E22-3A60-428D-80BC-0A573522D6F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57712" y="2322397"/>
            <a:ext cx="863497" cy="863497"/>
          </a:xfrm>
          <a:prstGeom prst="rect">
            <a:avLst/>
          </a:prstGeom>
        </p:spPr>
      </p:pic>
      <p:pic>
        <p:nvPicPr>
          <p:cNvPr id="11" name="Picture 6">
            <a:extLst>
              <a:ext uri="{FF2B5EF4-FFF2-40B4-BE49-F238E27FC236}">
                <a16:creationId xmlns:a16="http://schemas.microsoft.com/office/drawing/2014/main" id="{A2E9D072-17C9-4DA2-8761-F5196D9D4D9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27232" y="4623955"/>
            <a:ext cx="863497" cy="863497"/>
          </a:xfrm>
          <a:prstGeom prst="rect">
            <a:avLst/>
          </a:prstGeom>
        </p:spPr>
      </p:pic>
    </p:spTree>
    <p:extLst>
      <p:ext uri="{BB962C8B-B14F-4D97-AF65-F5344CB8AC3E}">
        <p14:creationId xmlns:p14="http://schemas.microsoft.com/office/powerpoint/2010/main" val="111971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05CACA-FC86-4A09-99C8-53DEEE45480F}"/>
              </a:ext>
            </a:extLst>
          </p:cNvPr>
          <p:cNvSpPr/>
          <p:nvPr/>
        </p:nvSpPr>
        <p:spPr>
          <a:xfrm>
            <a:off x="614526" y="292955"/>
            <a:ext cx="8211146" cy="642933"/>
          </a:xfrm>
          <a:prstGeom prst="rect">
            <a:avLst/>
          </a:prstGeom>
        </p:spPr>
        <p:txBody>
          <a:bodyPr wrap="square">
            <a:spAutoFit/>
          </a:bodyPr>
          <a:lstStyle/>
          <a:p>
            <a:pPr defTabSz="342900">
              <a:lnSpc>
                <a:spcPct val="150000"/>
              </a:lnSpc>
            </a:pPr>
            <a:r>
              <a:rPr lang="vi-VN" sz="2800" b="1">
                <a:solidFill>
                  <a:srgbClr val="F03C69"/>
                </a:solidFill>
                <a:latin typeface="SVN-SAF" panose="02040603050506020204" pitchFamily="18" charset="0"/>
                <a:cs typeface="Times New Roman" panose="02020603050405020304" pitchFamily="18" charset="0"/>
              </a:rPr>
              <a:t>2. CÁC BIỆN PHÁP BẢO VỆ DỮ LIỆU</a:t>
            </a:r>
          </a:p>
        </p:txBody>
      </p:sp>
      <p:grpSp>
        <p:nvGrpSpPr>
          <p:cNvPr id="11" name="Group 10">
            <a:extLst>
              <a:ext uri="{FF2B5EF4-FFF2-40B4-BE49-F238E27FC236}">
                <a16:creationId xmlns:a16="http://schemas.microsoft.com/office/drawing/2014/main" id="{0E75C4E2-4627-4ABD-ACA9-9CF878685F42}"/>
              </a:ext>
            </a:extLst>
          </p:cNvPr>
          <p:cNvGrpSpPr/>
          <p:nvPr/>
        </p:nvGrpSpPr>
        <p:grpSpPr>
          <a:xfrm>
            <a:off x="712506" y="1191358"/>
            <a:ext cx="10503748" cy="2500060"/>
            <a:chOff x="1117600" y="3507248"/>
            <a:chExt cx="10503748" cy="2500060"/>
          </a:xfrm>
        </p:grpSpPr>
        <p:grpSp>
          <p:nvGrpSpPr>
            <p:cNvPr id="10" name="Group 9">
              <a:extLst>
                <a:ext uri="{FF2B5EF4-FFF2-40B4-BE49-F238E27FC236}">
                  <a16:creationId xmlns:a16="http://schemas.microsoft.com/office/drawing/2014/main" id="{47129611-B319-4F9F-BD09-C4B96DED013B}"/>
                </a:ext>
              </a:extLst>
            </p:cNvPr>
            <p:cNvGrpSpPr/>
            <p:nvPr/>
          </p:nvGrpSpPr>
          <p:grpSpPr>
            <a:xfrm>
              <a:off x="1117600" y="3507248"/>
              <a:ext cx="10503748" cy="2500060"/>
              <a:chOff x="1493520" y="3870260"/>
              <a:chExt cx="10503748" cy="2500060"/>
            </a:xfrm>
          </p:grpSpPr>
          <p:sp>
            <p:nvSpPr>
              <p:cNvPr id="12" name="Rectangle: Rounded Corners 11">
                <a:extLst>
                  <a:ext uri="{FF2B5EF4-FFF2-40B4-BE49-F238E27FC236}">
                    <a16:creationId xmlns:a16="http://schemas.microsoft.com/office/drawing/2014/main" id="{BED920E5-FB13-4F3D-8C0F-0595AF26514E}"/>
                  </a:ext>
                </a:extLst>
              </p:cNvPr>
              <p:cNvSpPr/>
              <p:nvPr/>
            </p:nvSpPr>
            <p:spPr>
              <a:xfrm>
                <a:off x="1493520" y="3870260"/>
                <a:ext cx="3712350" cy="673735"/>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3FDCD77D-0C47-4653-9492-55C0E3681AF2}"/>
                  </a:ext>
                </a:extLst>
              </p:cNvPr>
              <p:cNvSpPr/>
              <p:nvPr/>
            </p:nvSpPr>
            <p:spPr>
              <a:xfrm>
                <a:off x="1493520" y="4460240"/>
                <a:ext cx="10503748" cy="1910080"/>
              </a:xfrm>
              <a:prstGeom prst="roundRect">
                <a:avLst>
                  <a:gd name="adj" fmla="val 9680"/>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BAD6ABD-A150-4770-8560-5FDA0E832454}"/>
                  </a:ext>
                </a:extLst>
              </p:cNvPr>
              <p:cNvSpPr/>
              <p:nvPr/>
            </p:nvSpPr>
            <p:spPr>
              <a:xfrm>
                <a:off x="1632193" y="3941639"/>
                <a:ext cx="1913647" cy="459485"/>
              </a:xfrm>
              <a:prstGeom prst="rect">
                <a:avLst/>
              </a:prstGeom>
            </p:spPr>
            <p:txBody>
              <a:bodyPr wrap="square">
                <a:spAutoFit/>
              </a:bodyPr>
              <a:lstStyle/>
              <a:p>
                <a:pPr algn="just" defTabSz="342900">
                  <a:lnSpc>
                    <a:spcPct val="135000"/>
                  </a:lnSpc>
                </a:pPr>
                <a:r>
                  <a:rPr lang="en-US" sz="2000" b="1">
                    <a:latin typeface="UTM Avo" panose="02040603050506020204" pitchFamily="18" charset="0"/>
                    <a:cs typeface="Times New Roman" panose="02020603050405020304" pitchFamily="18" charset="0"/>
                  </a:rPr>
                  <a:t>Hoạt động 2</a:t>
                </a:r>
                <a:endParaRPr lang="vi-VN" sz="2000" b="1">
                  <a:latin typeface="UTM Avo" panose="020406030505060202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74A0C4B0-C454-4065-BB02-6BB3F9D116A9}"/>
                  </a:ext>
                </a:extLst>
              </p:cNvPr>
              <p:cNvSpPr/>
              <p:nvPr/>
            </p:nvSpPr>
            <p:spPr>
              <a:xfrm>
                <a:off x="3405981" y="3936428"/>
                <a:ext cx="1726316" cy="628587"/>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07F1CCD9-F314-4575-AF33-A180B788177B}"/>
                </a:ext>
              </a:extLst>
            </p:cNvPr>
            <p:cNvSpPr/>
            <p:nvPr/>
          </p:nvSpPr>
          <p:spPr>
            <a:xfrm>
              <a:off x="3040457" y="3578627"/>
              <a:ext cx="1715920" cy="471668"/>
            </a:xfrm>
            <a:prstGeom prst="rect">
              <a:avLst/>
            </a:prstGeom>
          </p:spPr>
          <p:txBody>
            <a:bodyPr wrap="square">
              <a:spAutoFit/>
            </a:bodyPr>
            <a:lstStyle/>
            <a:p>
              <a:pPr algn="just" defTabSz="342900">
                <a:lnSpc>
                  <a:spcPct val="135000"/>
                </a:lnSpc>
              </a:pPr>
              <a:r>
                <a:rPr lang="en-US" sz="2000" b="1">
                  <a:latin typeface="UTM Avo" panose="02040603050506020204" pitchFamily="18" charset="0"/>
                  <a:cs typeface="Times New Roman" panose="02020603050405020304" pitchFamily="18" charset="0"/>
                </a:rPr>
                <a:t>Bảo vệ dữ liệu</a:t>
              </a:r>
              <a:endParaRPr lang="vi-VN" sz="2000" b="1">
                <a:latin typeface="UTM Avo" panose="02040603050506020204" pitchFamily="18" charset="0"/>
                <a:cs typeface="Times New Roman" panose="02020603050405020304" pitchFamily="18" charset="0"/>
              </a:endParaRPr>
            </a:p>
          </p:txBody>
        </p:sp>
      </p:grpSp>
      <p:sp>
        <p:nvSpPr>
          <p:cNvPr id="20" name="Rectangle 19">
            <a:extLst>
              <a:ext uri="{FF2B5EF4-FFF2-40B4-BE49-F238E27FC236}">
                <a16:creationId xmlns:a16="http://schemas.microsoft.com/office/drawing/2014/main" id="{398E869B-F65A-4254-A3E0-2B78A1C9C21C}"/>
              </a:ext>
            </a:extLst>
          </p:cNvPr>
          <p:cNvSpPr/>
          <p:nvPr/>
        </p:nvSpPr>
        <p:spPr>
          <a:xfrm>
            <a:off x="893616" y="1886113"/>
            <a:ext cx="10141527" cy="1700530"/>
          </a:xfrm>
          <a:prstGeom prst="rect">
            <a:avLst/>
          </a:prstGeom>
        </p:spPr>
        <p:txBody>
          <a:bodyPr wrap="square">
            <a:spAutoFit/>
          </a:bodyPr>
          <a:lstStyle/>
          <a:p>
            <a:pPr algn="just" defTabSz="342900">
              <a:lnSpc>
                <a:spcPct val="135000"/>
              </a:lnSpc>
            </a:pPr>
            <a:r>
              <a:rPr lang="vi-VN" sz="2000">
                <a:latin typeface="UTM Avo" panose="02040603050506020204" pitchFamily="18" charset="0"/>
                <a:cs typeface="Times New Roman" panose="02020603050405020304" pitchFamily="18" charset="0"/>
              </a:rPr>
              <a:t> Máy tính của em có nhiều dữ liệu quan trọng. Em muốn bảo vệ dữ liệu trong máy tính của mình thì: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a:latin typeface="UTM Avo" panose="02040603050506020204" pitchFamily="18" charset="0"/>
                <a:cs typeface="Times New Roman" panose="02020603050405020304" pitchFamily="18" charset="0"/>
              </a:rPr>
              <a:t>a) Em sẽ chọn cách bảo vệ dữ liệu nào?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a:latin typeface="UTM Avo" panose="02040603050506020204" pitchFamily="18" charset="0"/>
                <a:cs typeface="Times New Roman" panose="02020603050405020304" pitchFamily="18" charset="0"/>
              </a:rPr>
              <a:t>b) Tại sao em chọn cách đó?</a:t>
            </a:r>
          </a:p>
        </p:txBody>
      </p:sp>
      <p:pic>
        <p:nvPicPr>
          <p:cNvPr id="16" name="Picture 15" descr="A computer monitor and keyboard&#10;&#10;Description automatically generated with low confidence">
            <a:extLst>
              <a:ext uri="{FF2B5EF4-FFF2-40B4-BE49-F238E27FC236}">
                <a16:creationId xmlns:a16="http://schemas.microsoft.com/office/drawing/2014/main" id="{6C65DF27-85CB-4D62-914E-EFE971C07B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4980" y="2940734"/>
            <a:ext cx="3534514" cy="3534514"/>
          </a:xfrm>
          <a:prstGeom prst="rect">
            <a:avLst/>
          </a:prstGeom>
        </p:spPr>
      </p:pic>
    </p:spTree>
    <p:extLst>
      <p:ext uri="{BB962C8B-B14F-4D97-AF65-F5344CB8AC3E}">
        <p14:creationId xmlns:p14="http://schemas.microsoft.com/office/powerpoint/2010/main" val="1855044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20">
                                            <p:txEl>
                                              <p:pRg st="0" end="0"/>
                                            </p:txEl>
                                          </p:spTgt>
                                        </p:tgtEl>
                                        <p:attrNameLst>
                                          <p:attrName>style.visibility</p:attrName>
                                        </p:attrNameLst>
                                      </p:cBhvr>
                                      <p:to>
                                        <p:strVal val="visible"/>
                                      </p:to>
                                    </p:set>
                                    <p:animEffect transition="in" filter="fade">
                                      <p:cBhvr>
                                        <p:cTn id="21" dur="500"/>
                                        <p:tgtEl>
                                          <p:spTgt spid="20">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1" nodeType="clickEffect">
                                  <p:stCondLst>
                                    <p:cond delay="0"/>
                                  </p:stCondLst>
                                  <p:childTnLst>
                                    <p:set>
                                      <p:cBhvr>
                                        <p:cTn id="25" dur="1" fill="hold">
                                          <p:stCondLst>
                                            <p:cond delay="0"/>
                                          </p:stCondLst>
                                        </p:cTn>
                                        <p:tgtEl>
                                          <p:spTgt spid="20">
                                            <p:txEl>
                                              <p:pRg st="1" end="1"/>
                                            </p:txEl>
                                          </p:spTgt>
                                        </p:tgtEl>
                                        <p:attrNameLst>
                                          <p:attrName>style.visibility</p:attrName>
                                        </p:attrNameLst>
                                      </p:cBhvr>
                                      <p:to>
                                        <p:strVal val="visible"/>
                                      </p:to>
                                    </p:set>
                                    <p:animEffect transition="in" filter="fade">
                                      <p:cBhvr>
                                        <p:cTn id="26" dur="500"/>
                                        <p:tgtEl>
                                          <p:spTgt spid="20">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1" nodeType="clickEffect">
                                  <p:stCondLst>
                                    <p:cond delay="0"/>
                                  </p:stCondLst>
                                  <p:childTnLst>
                                    <p:set>
                                      <p:cBhvr>
                                        <p:cTn id="30" dur="1" fill="hold">
                                          <p:stCondLst>
                                            <p:cond delay="0"/>
                                          </p:stCondLst>
                                        </p:cTn>
                                        <p:tgtEl>
                                          <p:spTgt spid="20">
                                            <p:txEl>
                                              <p:pRg st="2" end="2"/>
                                            </p:txEl>
                                          </p:spTgt>
                                        </p:tgtEl>
                                        <p:attrNameLst>
                                          <p:attrName>style.visibility</p:attrName>
                                        </p:attrNameLst>
                                      </p:cBhvr>
                                      <p:to>
                                        <p:strVal val="visible"/>
                                      </p:to>
                                    </p:set>
                                    <p:animEffect transition="in" filter="fade">
                                      <p:cBhvr>
                                        <p:cTn id="31" dur="500"/>
                                        <p:tgtEl>
                                          <p:spTgt spid="20">
                                            <p:txEl>
                                              <p:pRg st="2" end="2"/>
                                            </p:txEl>
                                          </p:spTgt>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0" grpId="0"/>
      <p:bldP spid="20" grpId="1" uiExpand="1" build="allAtOnce"/>
    </p:bldLst>
  </p:timing>
</p:sld>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9608</TotalTime>
  <Words>1804</Words>
  <Application>Microsoft Office PowerPoint</Application>
  <PresentationFormat>Widescreen</PresentationFormat>
  <Paragraphs>121</Paragraphs>
  <Slides>26</Slides>
  <Notes>13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等线</vt:lpstr>
      <vt:lpstr>Arial</vt:lpstr>
      <vt:lpstr>Calibri</vt:lpstr>
      <vt:lpstr>iCiel Cadena</vt:lpstr>
      <vt:lpstr>Roboto Condensed Light</vt:lpstr>
      <vt:lpstr>Segoe Print</vt:lpstr>
      <vt:lpstr>SVN-SAF</vt:lpstr>
      <vt:lpstr>Times New Roman</vt:lpstr>
      <vt:lpstr>UTM Avo</vt:lpstr>
      <vt:lpstr>UTM Kabel KT</vt:lpstr>
      <vt:lpstr>Wingdings</vt:lpstr>
      <vt:lpstr>1_Office 主题</vt:lpstr>
      <vt:lpstr>PowerPoint Presentation</vt:lpstr>
      <vt:lpstr>PowerPoint Presentation</vt:lpstr>
      <vt:lpstr>KHỞI ĐỘNG</vt:lpstr>
      <vt:lpstr>KHỞI ĐỘNG</vt:lpstr>
      <vt:lpstr>NỘI DUNG BÀI HỌC</vt:lpstr>
      <vt:lpstr>PowerPoint Presentation</vt:lpstr>
      <vt:lpstr>PowerPoint Presentation</vt:lpstr>
      <vt:lpstr>PowerPoint Presentation</vt:lpstr>
      <vt:lpstr>PowerPoint Presentation</vt:lpstr>
      <vt:lpstr>Nhóm 1</vt:lpstr>
      <vt:lpstr>Nhóm 2</vt:lpstr>
      <vt:lpstr>Nhóm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Website@VnTeach.Com</dc:creator>
  <cp:keywords>Website@VnTeach.Com</cp:keywords>
  <cp:lastModifiedBy>Admin</cp:lastModifiedBy>
  <cp:revision>18</cp:revision>
  <cp:lastPrinted>2025-10-02T02:17:09Z</cp:lastPrinted>
  <dcterms:created xsi:type="dcterms:W3CDTF">2021-11-14T08:33:55Z</dcterms:created>
  <dcterms:modified xsi:type="dcterms:W3CDTF">2025-10-02T02:36:55Z</dcterms:modified>
</cp:coreProperties>
</file>