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7"/>
  </p:notesMasterIdLst>
  <p:sldIdLst>
    <p:sldId id="3092" r:id="rId2"/>
    <p:sldId id="3115" r:id="rId3"/>
    <p:sldId id="3117" r:id="rId4"/>
    <p:sldId id="3109" r:id="rId5"/>
    <p:sldId id="3127" r:id="rId6"/>
    <p:sldId id="3124" r:id="rId7"/>
    <p:sldId id="3125" r:id="rId8"/>
    <p:sldId id="3145" r:id="rId9"/>
    <p:sldId id="271" r:id="rId10"/>
    <p:sldId id="3129" r:id="rId11"/>
    <p:sldId id="3121" r:id="rId12"/>
    <p:sldId id="3131" r:id="rId13"/>
    <p:sldId id="3132" r:id="rId14"/>
    <p:sldId id="3118" r:id="rId15"/>
    <p:sldId id="3133" r:id="rId16"/>
    <p:sldId id="3134" r:id="rId17"/>
    <p:sldId id="3135" r:id="rId18"/>
    <p:sldId id="3136" r:id="rId19"/>
    <p:sldId id="3137" r:id="rId20"/>
    <p:sldId id="3138" r:id="rId21"/>
    <p:sldId id="3139" r:id="rId22"/>
    <p:sldId id="3140" r:id="rId23"/>
    <p:sldId id="3141" r:id="rId24"/>
    <p:sldId id="3142" r:id="rId25"/>
    <p:sldId id="314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63" d="100"/>
          <a:sy n="63" d="100"/>
        </p:scale>
        <p:origin x="68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Chọn</a:t>
            </a:r>
            <a:r>
              <a:rPr lang="en-US" b="1" baseline="0" dirty="0"/>
              <a:t> </a:t>
            </a:r>
            <a:r>
              <a:rPr lang="en-US" b="1" baseline="0" dirty="0" err="1"/>
              <a:t>quả</a:t>
            </a:r>
            <a:r>
              <a:rPr lang="en-US" b="1" baseline="0" dirty="0"/>
              <a:t> cam </a:t>
            </a:r>
            <a:r>
              <a:rPr lang="en-US" b="1" baseline="0" dirty="0" err="1"/>
              <a:t>để</a:t>
            </a:r>
            <a:r>
              <a:rPr lang="en-US" b="1" baseline="0" dirty="0"/>
              <a:t> </a:t>
            </a:r>
            <a:r>
              <a:rPr lang="en-US" b="1" baseline="0" dirty="0" err="1"/>
              <a:t>mở</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Nếu</a:t>
            </a:r>
            <a:r>
              <a:rPr lang="en-US" b="1" baseline="0" dirty="0"/>
              <a:t> HS </a:t>
            </a:r>
            <a:r>
              <a:rPr lang="en-US" b="1" baseline="0" dirty="0" err="1"/>
              <a:t>trả</a:t>
            </a:r>
            <a:r>
              <a:rPr lang="en-US" b="1" baseline="0" dirty="0"/>
              <a:t> </a:t>
            </a:r>
            <a:r>
              <a:rPr lang="en-US" b="1" baseline="0" dirty="0" err="1"/>
              <a:t>lời</a:t>
            </a:r>
            <a:r>
              <a:rPr lang="en-US" b="1" baseline="0" dirty="0"/>
              <a:t> </a:t>
            </a:r>
            <a:r>
              <a:rPr lang="en-US" b="1" baseline="0" dirty="0" err="1"/>
              <a:t>đúng</a:t>
            </a:r>
            <a:r>
              <a:rPr lang="en-US" b="1" baseline="0" dirty="0"/>
              <a:t> </a:t>
            </a:r>
            <a:r>
              <a:rPr lang="en-US" b="1" baseline="0" dirty="0" err="1"/>
              <a:t>thì</a:t>
            </a:r>
            <a:r>
              <a:rPr lang="en-US" b="1" baseline="0" dirty="0"/>
              <a:t> </a:t>
            </a:r>
            <a:r>
              <a:rPr lang="en-US" b="1" baseline="0" dirty="0" err="1"/>
              <a:t>bấm</a:t>
            </a:r>
            <a:r>
              <a:rPr lang="en-US" b="1" baseline="0" dirty="0"/>
              <a:t> </a:t>
            </a:r>
            <a:r>
              <a:rPr lang="en-US" b="1" baseline="0" dirty="0" err="1"/>
              <a:t>quả</a:t>
            </a:r>
            <a:r>
              <a:rPr lang="en-US" b="1" baseline="0" dirty="0"/>
              <a:t> cam </a:t>
            </a:r>
            <a:r>
              <a:rPr lang="en-US" b="1" baseline="0" dirty="0" err="1"/>
              <a:t>đó</a:t>
            </a:r>
            <a:r>
              <a:rPr lang="en-US" b="1" baseline="0" dirty="0"/>
              <a:t> </a:t>
            </a:r>
            <a:r>
              <a:rPr lang="en-US" b="1" baseline="0" dirty="0" err="1"/>
              <a:t>lần</a:t>
            </a:r>
            <a:r>
              <a:rPr lang="en-US" b="1" baseline="0" dirty="0"/>
              <a:t> 2 </a:t>
            </a:r>
            <a:r>
              <a:rPr lang="en-US" b="1" baseline="0" dirty="0" err="1"/>
              <a:t>để</a:t>
            </a:r>
            <a:r>
              <a:rPr lang="en-US" b="1" baseline="0" dirty="0"/>
              <a:t> </a:t>
            </a:r>
            <a:r>
              <a:rPr lang="en-US" b="1" baseline="0" dirty="0" err="1"/>
              <a:t>hái</a:t>
            </a:r>
            <a:r>
              <a:rPr lang="en-US" b="1" baseline="0" dirty="0"/>
              <a:t> cam. </a:t>
            </a:r>
            <a:r>
              <a:rPr lang="en-US" b="1" baseline="0" dirty="0" err="1"/>
              <a:t>Sau</a:t>
            </a:r>
            <a:r>
              <a:rPr lang="en-US" b="1" baseline="0" dirty="0"/>
              <a:t> </a:t>
            </a:r>
            <a:r>
              <a:rPr lang="en-US" b="1" baseline="0" dirty="0" err="1"/>
              <a:t>khi</a:t>
            </a:r>
            <a:r>
              <a:rPr lang="en-US" b="1" baseline="0" dirty="0"/>
              <a:t> </a:t>
            </a:r>
            <a:r>
              <a:rPr lang="en-US" b="1" baseline="0" dirty="0" err="1"/>
              <a:t>trả</a:t>
            </a:r>
            <a:r>
              <a:rPr lang="en-US" b="1" baseline="0" dirty="0"/>
              <a:t> </a:t>
            </a:r>
            <a:r>
              <a:rPr lang="en-US" b="1" baseline="0" dirty="0" err="1"/>
              <a:t>lời</a:t>
            </a:r>
            <a:r>
              <a:rPr lang="en-US" b="1" baseline="0" dirty="0"/>
              <a:t> </a:t>
            </a:r>
            <a:r>
              <a:rPr lang="en-US" b="1" baseline="0" dirty="0" err="1"/>
              <a:t>hết</a:t>
            </a:r>
            <a:r>
              <a:rPr lang="en-US" b="1" baseline="0" dirty="0"/>
              <a:t>, </a:t>
            </a:r>
            <a:r>
              <a:rPr lang="en-US" b="1" baseline="0" dirty="0" err="1"/>
              <a:t>bấm</a:t>
            </a:r>
            <a:r>
              <a:rPr lang="en-US" b="1" baseline="0" dirty="0"/>
              <a:t> “</a:t>
            </a:r>
            <a:r>
              <a:rPr lang="en-US" b="1" baseline="0" dirty="0" err="1"/>
              <a:t>Tiếp</a:t>
            </a:r>
            <a:r>
              <a:rPr lang="en-US" b="1" baseline="0" dirty="0"/>
              <a:t> </a:t>
            </a:r>
            <a:r>
              <a:rPr lang="en-US" b="1" baseline="0" dirty="0" err="1"/>
              <a:t>theo</a:t>
            </a:r>
            <a:r>
              <a:rPr lang="en-US" b="1" baseline="0" dirty="0"/>
              <a:t>” </a:t>
            </a:r>
            <a:r>
              <a:rPr lang="en-US" b="1" baseline="0" dirty="0" err="1"/>
              <a:t>để</a:t>
            </a:r>
            <a:r>
              <a:rPr lang="en-US" b="1" baseline="0" dirty="0"/>
              <a:t> </a:t>
            </a:r>
            <a:r>
              <a:rPr lang="en-US" b="1" baseline="0" dirty="0" err="1"/>
              <a:t>đến</a:t>
            </a:r>
            <a:r>
              <a:rPr lang="en-US" b="1" baseline="0" dirty="0"/>
              <a:t> slide </a:t>
            </a:r>
            <a:r>
              <a:rPr lang="en-US" b="1" baseline="0" dirty="0" err="1"/>
              <a:t>vận</a:t>
            </a:r>
            <a:r>
              <a:rPr lang="en-US" b="1" baseline="0" dirty="0"/>
              <a:t> </a:t>
            </a:r>
            <a:r>
              <a:rPr lang="en-US" b="1" baseline="0" dirty="0" err="1"/>
              <a:t>dụng</a:t>
            </a:r>
            <a:r>
              <a:rPr lang="en-US" b="1" baseline="0" dirty="0"/>
              <a:t>.</a:t>
            </a:r>
            <a:endParaRPr lang="en-US" b="1" dirty="0"/>
          </a:p>
        </p:txBody>
      </p:sp>
      <p:sp>
        <p:nvSpPr>
          <p:cNvPr id="4" name="Slide Number Placeholder 3"/>
          <p:cNvSpPr>
            <a:spLocks noGrp="1"/>
          </p:cNvSpPr>
          <p:nvPr>
            <p:ph type="sldNum" sz="quarter" idx="10"/>
          </p:nvPr>
        </p:nvSpPr>
        <p:spPr/>
        <p:txBody>
          <a:bodyPr/>
          <a:lstStyle/>
          <a:p>
            <a:fld id="{821BFFF0-CC22-4B95-B963-8C6DA329ACB4}" type="slidenum">
              <a:rPr lang="en-US" smtClean="0"/>
              <a:t>17</a:t>
            </a:fld>
            <a:endParaRPr lang="en-US"/>
          </a:p>
        </p:txBody>
      </p:sp>
    </p:spTree>
    <p:extLst>
      <p:ext uri="{BB962C8B-B14F-4D97-AF65-F5344CB8AC3E}">
        <p14:creationId xmlns:p14="http://schemas.microsoft.com/office/powerpoint/2010/main" val="65546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HS</a:t>
            </a:r>
            <a:r>
              <a:rPr lang="en-US" b="1" baseline="0" dirty="0"/>
              <a:t> </a:t>
            </a:r>
            <a:r>
              <a:rPr lang="en-US" b="1" baseline="0" dirty="0" err="1"/>
              <a:t>trra</a:t>
            </a:r>
            <a:r>
              <a:rPr lang="en-US" b="1" baseline="0" dirty="0"/>
              <a:t> </a:t>
            </a:r>
            <a:r>
              <a:rPr lang="en-US" b="1" baseline="0" dirty="0" err="1"/>
              <a:t>lời</a:t>
            </a:r>
            <a:r>
              <a:rPr lang="en-US" b="1" baseline="0" dirty="0"/>
              <a:t> </a:t>
            </a:r>
            <a:r>
              <a:rPr lang="en-US" b="1" baseline="0" dirty="0" err="1"/>
              <a:t>xong</a:t>
            </a:r>
            <a:r>
              <a:rPr lang="en-US" b="1" baseline="0" dirty="0"/>
              <a:t> </a:t>
            </a:r>
            <a:r>
              <a:rPr lang="en-US" b="1" baseline="0" dirty="0" err="1"/>
              <a:t>bấm</a:t>
            </a:r>
            <a:r>
              <a:rPr lang="en-US" b="1" baseline="0" dirty="0"/>
              <a:t> “Quay </a:t>
            </a:r>
            <a:r>
              <a:rPr lang="en-US" b="1" baseline="0" dirty="0" err="1"/>
              <a:t>về</a:t>
            </a:r>
            <a:r>
              <a:rPr lang="en-US" b="1" baseline="0" dirty="0"/>
              <a:t>” </a:t>
            </a:r>
            <a:r>
              <a:rPr lang="en-US" b="1" baseline="0" dirty="0" err="1"/>
              <a:t>để</a:t>
            </a:r>
            <a:r>
              <a:rPr lang="en-US" b="1" baseline="0" dirty="0"/>
              <a:t> </a:t>
            </a:r>
            <a:r>
              <a:rPr lang="en-US" b="1" baseline="0" dirty="0" err="1"/>
              <a:t>mở</a:t>
            </a:r>
            <a:r>
              <a:rPr lang="en-US" b="1" baseline="0" dirty="0"/>
              <a:t> </a:t>
            </a:r>
            <a:r>
              <a:rPr lang="en-US" b="1" baseline="0" dirty="0" err="1"/>
              <a:t>các</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tiếp</a:t>
            </a:r>
            <a:r>
              <a:rPr lang="en-US" b="1" baseline="0" dirty="0"/>
              <a:t> </a:t>
            </a:r>
            <a:r>
              <a:rPr lang="en-US" b="1" baseline="0" dirty="0" err="1"/>
              <a:t>theo.</a:t>
            </a:r>
            <a:endParaRPr lang="en-US" b="1" dirty="0"/>
          </a:p>
        </p:txBody>
      </p:sp>
      <p:sp>
        <p:nvSpPr>
          <p:cNvPr id="4" name="Slide Number Placeholder 3"/>
          <p:cNvSpPr>
            <a:spLocks noGrp="1"/>
          </p:cNvSpPr>
          <p:nvPr>
            <p:ph type="sldNum" sz="quarter" idx="10"/>
          </p:nvPr>
        </p:nvSpPr>
        <p:spPr/>
        <p:txBody>
          <a:bodyPr/>
          <a:lstStyle/>
          <a:p>
            <a:fld id="{821BFFF0-CC22-4B95-B963-8C6DA329ACB4}" type="slidenum">
              <a:rPr lang="en-US" smtClean="0"/>
              <a:t>18</a:t>
            </a:fld>
            <a:endParaRPr lang="en-US"/>
          </a:p>
        </p:txBody>
      </p:sp>
    </p:spTree>
    <p:extLst>
      <p:ext uri="{BB962C8B-B14F-4D97-AF65-F5344CB8AC3E}">
        <p14:creationId xmlns:p14="http://schemas.microsoft.com/office/powerpoint/2010/main" val="248769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079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26/09/2025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172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62.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36.svg"/><Relationship Id="rId2" Type="http://schemas.openxmlformats.org/officeDocument/2006/relationships/image" Target="../media/image57.png"/><Relationship Id="rId16"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43.png"/><Relationship Id="rId10" Type="http://schemas.openxmlformats.org/officeDocument/2006/relationships/image" Target="../media/image51.svg"/><Relationship Id="rId4" Type="http://schemas.openxmlformats.org/officeDocument/2006/relationships/image" Target="../media/image47.svg"/><Relationship Id="rId9" Type="http://schemas.openxmlformats.org/officeDocument/2006/relationships/image" Target="../media/image60.png"/><Relationship Id="rId14" Type="http://schemas.openxmlformats.org/officeDocument/2006/relationships/image" Target="../media/image63.svg"/></Relationships>
</file>

<file path=ppt/slides/_rels/slide13.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67.png"/><Relationship Id="rId18" Type="http://schemas.openxmlformats.org/officeDocument/2006/relationships/image" Target="../media/image55.sv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66.svg"/><Relationship Id="rId17" Type="http://schemas.openxmlformats.org/officeDocument/2006/relationships/image" Target="../media/image71.png"/><Relationship Id="rId2" Type="http://schemas.openxmlformats.org/officeDocument/2006/relationships/image" Target="../media/image64.png"/><Relationship Id="rId16" Type="http://schemas.openxmlformats.org/officeDocument/2006/relationships/image" Target="../media/image70.svg"/><Relationship Id="rId20"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5.png"/><Relationship Id="rId5" Type="http://schemas.openxmlformats.org/officeDocument/2006/relationships/image" Target="../media/image58.png"/><Relationship Id="rId15" Type="http://schemas.openxmlformats.org/officeDocument/2006/relationships/image" Target="../media/image69.png"/><Relationship Id="rId10" Type="http://schemas.openxmlformats.org/officeDocument/2006/relationships/image" Target="../media/image51.svg"/><Relationship Id="rId19" Type="http://schemas.openxmlformats.org/officeDocument/2006/relationships/image" Target="../media/image43.png"/><Relationship Id="rId4" Type="http://schemas.openxmlformats.org/officeDocument/2006/relationships/image" Target="../media/image47.svg"/><Relationship Id="rId9" Type="http://schemas.openxmlformats.org/officeDocument/2006/relationships/image" Target="../media/image60.png"/><Relationship Id="rId14" Type="http://schemas.openxmlformats.org/officeDocument/2006/relationships/image" Target="../media/image68.svg"/></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7.svg"/><Relationship Id="rId7" Type="http://schemas.openxmlformats.org/officeDocument/2006/relationships/image" Target="../media/image2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59.sv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28.svg"/><Relationship Id="rId3" Type="http://schemas.openxmlformats.org/officeDocument/2006/relationships/image" Target="../media/image78.sv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80.pn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image" Target="../media/image24.svg"/><Relationship Id="rId14" Type="http://schemas.openxmlformats.org/officeDocument/2006/relationships/image" Target="../media/image87.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9.png"/><Relationship Id="rId18" Type="http://schemas.openxmlformats.org/officeDocument/2006/relationships/image" Target="../media/image92.png"/><Relationship Id="rId3" Type="http://schemas.openxmlformats.org/officeDocument/2006/relationships/audio" Target="../media/audio1.wav"/><Relationship Id="rId21" Type="http://schemas.openxmlformats.org/officeDocument/2006/relationships/slide" Target="slide24.xml"/><Relationship Id="rId7" Type="http://schemas.openxmlformats.org/officeDocument/2006/relationships/image" Target="../media/image82.png"/><Relationship Id="rId12" Type="http://schemas.openxmlformats.org/officeDocument/2006/relationships/image" Target="../media/image88.png"/><Relationship Id="rId17" Type="http://schemas.openxmlformats.org/officeDocument/2006/relationships/image" Target="../media/image91.png"/><Relationship Id="rId2" Type="http://schemas.openxmlformats.org/officeDocument/2006/relationships/notesSlide" Target="../notesSlides/notesSlide1.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8.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80.png"/><Relationship Id="rId15" Type="http://schemas.openxmlformats.org/officeDocument/2006/relationships/image" Target="../media/image78.sv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9.png"/><Relationship Id="rId9" Type="http://schemas.openxmlformats.org/officeDocument/2006/relationships/image" Target="../media/image24.svg"/><Relationship Id="rId14" Type="http://schemas.openxmlformats.org/officeDocument/2006/relationships/image" Target="../media/image77.png"/><Relationship Id="rId22" Type="http://schemas.openxmlformats.org/officeDocument/2006/relationships/slide" Target="slide25.xml"/></Relationships>
</file>

<file path=ppt/slides/_rels/slide18.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svg"/><Relationship Id="rId3" Type="http://schemas.microsoft.com/office/2007/relationships/media" Target="../media/media2.mp3"/><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99.png"/><Relationship Id="rId5" Type="http://schemas.openxmlformats.org/officeDocument/2006/relationships/slideLayout" Target="../slideLayouts/slideLayout8.xml"/><Relationship Id="rId15" Type="http://schemas.openxmlformats.org/officeDocument/2006/relationships/image" Target="../media/image102.png"/><Relationship Id="rId10" Type="http://schemas.openxmlformats.org/officeDocument/2006/relationships/image" Target="../media/image98.svg"/><Relationship Id="rId4" Type="http://schemas.openxmlformats.org/officeDocument/2006/relationships/audio" Target="../media/media2.mp3"/><Relationship Id="rId9" Type="http://schemas.openxmlformats.org/officeDocument/2006/relationships/image" Target="../media/image97.png"/><Relationship Id="rId14" Type="http://schemas.openxmlformats.org/officeDocument/2006/relationships/slide" Target="slide23.xml"/></Relationships>
</file>

<file path=ppt/slides/_rels/slide1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slide" Target="slide23.xml"/><Relationship Id="rId3" Type="http://schemas.microsoft.com/office/2007/relationships/media" Target="../media/media2.mp3"/><Relationship Id="rId7" Type="http://schemas.openxmlformats.org/officeDocument/2006/relationships/image" Target="../media/image96.svg"/><Relationship Id="rId12" Type="http://schemas.openxmlformats.org/officeDocument/2006/relationships/image" Target="../media/image10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slideLayout" Target="../slideLayouts/slideLayout8.xml"/><Relationship Id="rId10" Type="http://schemas.openxmlformats.org/officeDocument/2006/relationships/image" Target="../media/image99.png"/><Relationship Id="rId4" Type="http://schemas.openxmlformats.org/officeDocument/2006/relationships/audio" Target="../media/media2.mp3"/><Relationship Id="rId9" Type="http://schemas.openxmlformats.org/officeDocument/2006/relationships/image" Target="../media/image98.svg"/><Relationship Id="rId14"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slide" Target="slide23.xml"/><Relationship Id="rId3" Type="http://schemas.microsoft.com/office/2007/relationships/media" Target="../media/media2.mp3"/><Relationship Id="rId7" Type="http://schemas.openxmlformats.org/officeDocument/2006/relationships/image" Target="../media/image95.png"/><Relationship Id="rId12" Type="http://schemas.openxmlformats.org/officeDocument/2006/relationships/image" Target="../media/image10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9.png"/><Relationship Id="rId11" Type="http://schemas.openxmlformats.org/officeDocument/2006/relationships/image" Target="../media/image100.png"/><Relationship Id="rId5" Type="http://schemas.openxmlformats.org/officeDocument/2006/relationships/slideLayout" Target="../slideLayouts/slideLayout8.xml"/><Relationship Id="rId10" Type="http://schemas.openxmlformats.org/officeDocument/2006/relationships/image" Target="../media/image98.svg"/><Relationship Id="rId4" Type="http://schemas.openxmlformats.org/officeDocument/2006/relationships/audio" Target="../media/media2.mp3"/><Relationship Id="rId9" Type="http://schemas.openxmlformats.org/officeDocument/2006/relationships/image" Target="../media/image97.png"/><Relationship Id="rId14" Type="http://schemas.openxmlformats.org/officeDocument/2006/relationships/image" Target="../media/image102.pn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slide" Target="slide23.xml"/><Relationship Id="rId3" Type="http://schemas.microsoft.com/office/2007/relationships/media" Target="../media/media2.mp3"/><Relationship Id="rId7" Type="http://schemas.openxmlformats.org/officeDocument/2006/relationships/image" Target="../media/image96.svg"/><Relationship Id="rId12" Type="http://schemas.openxmlformats.org/officeDocument/2006/relationships/image" Target="../media/image10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slideLayout" Target="../slideLayouts/slideLayout8.xml"/><Relationship Id="rId10" Type="http://schemas.openxmlformats.org/officeDocument/2006/relationships/image" Target="../media/image99.png"/><Relationship Id="rId4" Type="http://schemas.openxmlformats.org/officeDocument/2006/relationships/audio" Target="../media/media2.mp3"/><Relationship Id="rId9" Type="http://schemas.openxmlformats.org/officeDocument/2006/relationships/image" Target="../media/image98.svg"/><Relationship Id="rId14" Type="http://schemas.openxmlformats.org/officeDocument/2006/relationships/image" Target="../media/image102.png"/></Relationships>
</file>

<file path=ppt/slides/_rels/slide22.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slide" Target="slide23.xml"/><Relationship Id="rId3" Type="http://schemas.microsoft.com/office/2007/relationships/media" Target="../media/media2.mp3"/><Relationship Id="rId7" Type="http://schemas.openxmlformats.org/officeDocument/2006/relationships/image" Target="../media/image95.png"/><Relationship Id="rId12" Type="http://schemas.openxmlformats.org/officeDocument/2006/relationships/image" Target="../media/image10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9.png"/><Relationship Id="rId11" Type="http://schemas.openxmlformats.org/officeDocument/2006/relationships/image" Target="../media/image100.png"/><Relationship Id="rId5" Type="http://schemas.openxmlformats.org/officeDocument/2006/relationships/slideLayout" Target="../slideLayouts/slideLayout8.xml"/><Relationship Id="rId10" Type="http://schemas.openxmlformats.org/officeDocument/2006/relationships/image" Target="../media/image98.svg"/><Relationship Id="rId4" Type="http://schemas.openxmlformats.org/officeDocument/2006/relationships/audio" Target="../media/media2.mp3"/><Relationship Id="rId9" Type="http://schemas.openxmlformats.org/officeDocument/2006/relationships/image" Target="../media/image97.png"/><Relationship Id="rId14" Type="http://schemas.openxmlformats.org/officeDocument/2006/relationships/image" Target="../media/image102.png"/></Relationships>
</file>

<file path=ppt/slides/_rels/slide2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03.png"/><Relationship Id="rId7"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105.png"/><Relationship Id="rId10" Type="http://schemas.openxmlformats.org/officeDocument/2006/relationships/image" Target="../media/image107.svg"/><Relationship Id="rId4" Type="http://schemas.openxmlformats.org/officeDocument/2006/relationships/image" Target="../media/image104.svg"/><Relationship Id="rId9"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09.sv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114.png"/><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7.png"/><Relationship Id="rId3" Type="http://schemas.openxmlformats.org/officeDocument/2006/relationships/image" Target="../media/image22.svg"/><Relationship Id="rId21" Type="http://schemas.openxmlformats.org/officeDocument/2006/relationships/image" Target="../media/image40.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png"/><Relationship Id="rId5" Type="http://schemas.openxmlformats.org/officeDocument/2006/relationships/image" Target="../media/image24.svg"/><Relationship Id="rId15" Type="http://schemas.openxmlformats.org/officeDocument/2006/relationships/image" Target="../media/image34.svg"/><Relationship Id="rId23" Type="http://schemas.openxmlformats.org/officeDocument/2006/relationships/image" Target="../media/image42.svg"/><Relationship Id="rId10" Type="http://schemas.openxmlformats.org/officeDocument/2006/relationships/image" Target="../media/image29.png"/><Relationship Id="rId19" Type="http://schemas.openxmlformats.org/officeDocument/2006/relationships/image" Target="../media/image38.sv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7.png"/><Relationship Id="rId3" Type="http://schemas.openxmlformats.org/officeDocument/2006/relationships/image" Target="../media/image22.svg"/><Relationship Id="rId21" Type="http://schemas.openxmlformats.org/officeDocument/2006/relationships/image" Target="../media/image40.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png"/><Relationship Id="rId5" Type="http://schemas.openxmlformats.org/officeDocument/2006/relationships/image" Target="../media/image24.svg"/><Relationship Id="rId15" Type="http://schemas.openxmlformats.org/officeDocument/2006/relationships/image" Target="../media/image34.svg"/><Relationship Id="rId23" Type="http://schemas.openxmlformats.org/officeDocument/2006/relationships/image" Target="../media/image42.svg"/><Relationship Id="rId10" Type="http://schemas.openxmlformats.org/officeDocument/2006/relationships/image" Target="../media/image29.png"/><Relationship Id="rId19" Type="http://schemas.openxmlformats.org/officeDocument/2006/relationships/image" Target="../media/image38.sv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353" y="2862193"/>
            <a:ext cx="3347647" cy="3337605"/>
          </a:xfrm>
          <a:prstGeom prst="rect">
            <a:avLst/>
          </a:prstGeom>
        </p:spPr>
      </p:pic>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2</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ACE93FE2-2088-45F2-A88B-0F141477C6D0}"/>
              </a:ext>
            </a:extLst>
          </p:cNvPr>
          <p:cNvPicPr>
            <a:picLocks noChangeAspect="1"/>
          </p:cNvPicPr>
          <p:nvPr/>
        </p:nvPicPr>
        <p:blipFill>
          <a:blip r:embed="rId3"/>
          <a:stretch>
            <a:fillRect/>
          </a:stretch>
        </p:blipFill>
        <p:spPr>
          <a:xfrm>
            <a:off x="3908363" y="1056205"/>
            <a:ext cx="8039797" cy="1463167"/>
          </a:xfrm>
          <a:prstGeom prst="rect">
            <a:avLst/>
          </a:prstGeom>
        </p:spPr>
      </p:pic>
      <p:pic>
        <p:nvPicPr>
          <p:cNvPr id="14" name="Picture 13" descr="different types of software coderus branded image">
            <a:extLst>
              <a:ext uri="{FF2B5EF4-FFF2-40B4-BE49-F238E27FC236}">
                <a16:creationId xmlns:a16="http://schemas.microsoft.com/office/drawing/2014/main" id="{212F2CEE-E2FC-4ADC-8484-98116140134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1583" y="2427962"/>
            <a:ext cx="6837548" cy="4558365"/>
          </a:xfrm>
          <a:prstGeom prst="rect">
            <a:avLst/>
          </a:prstGeom>
          <a:noFill/>
          <a:ln>
            <a:noFill/>
          </a:ln>
        </p:spPr>
      </p:pic>
    </p:spTree>
    <p:extLst>
      <p:ext uri="{BB962C8B-B14F-4D97-AF65-F5344CB8AC3E}">
        <p14:creationId xmlns:p14="http://schemas.microsoft.com/office/powerpoint/2010/main" val="475307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5400000">
            <a:off x="5619046" y="717762"/>
            <a:ext cx="521193" cy="11759283"/>
            <a:chOff x="0" y="0"/>
            <a:chExt cx="2359009" cy="53224560"/>
          </a:xfrm>
        </p:grpSpPr>
        <p:sp>
          <p:nvSpPr>
            <p:cNvPr id="6" name="Freeform 6"/>
            <p:cNvSpPr/>
            <p:nvPr/>
          </p:nvSpPr>
          <p:spPr>
            <a:xfrm>
              <a:off x="72390" y="72390"/>
              <a:ext cx="2214229" cy="53079783"/>
            </a:xfrm>
            <a:custGeom>
              <a:avLst/>
              <a:gdLst/>
              <a:ahLst/>
              <a:cxnLst/>
              <a:rect l="l" t="t" r="r" b="b"/>
              <a:pathLst>
                <a:path w="2214229" h="53079783">
                  <a:moveTo>
                    <a:pt x="0" y="0"/>
                  </a:moveTo>
                  <a:lnTo>
                    <a:pt x="2214229" y="0"/>
                  </a:lnTo>
                  <a:lnTo>
                    <a:pt x="2214229" y="53079783"/>
                  </a:lnTo>
                  <a:lnTo>
                    <a:pt x="0" y="53079783"/>
                  </a:lnTo>
                  <a:lnTo>
                    <a:pt x="0" y="0"/>
                  </a:lnTo>
                  <a:close/>
                </a:path>
              </a:pathLst>
            </a:custGeom>
            <a:solidFill>
              <a:srgbClr val="FFF7F5"/>
            </a:solidFill>
          </p:spPr>
        </p:sp>
        <p:sp>
          <p:nvSpPr>
            <p:cNvPr id="7" name="Freeform 7"/>
            <p:cNvSpPr/>
            <p:nvPr/>
          </p:nvSpPr>
          <p:spPr>
            <a:xfrm>
              <a:off x="0" y="0"/>
              <a:ext cx="2359009" cy="53224559"/>
            </a:xfrm>
            <a:custGeom>
              <a:avLst/>
              <a:gdLst/>
              <a:ahLst/>
              <a:cxnLst/>
              <a:rect l="l" t="t" r="r" b="b"/>
              <a:pathLst>
                <a:path w="2359009" h="53224559">
                  <a:moveTo>
                    <a:pt x="2214229" y="53079780"/>
                  </a:moveTo>
                  <a:lnTo>
                    <a:pt x="2359009" y="53079780"/>
                  </a:lnTo>
                  <a:lnTo>
                    <a:pt x="2359009" y="53224559"/>
                  </a:lnTo>
                  <a:lnTo>
                    <a:pt x="2214229" y="53224559"/>
                  </a:lnTo>
                  <a:lnTo>
                    <a:pt x="2214229" y="53079780"/>
                  </a:lnTo>
                  <a:close/>
                  <a:moveTo>
                    <a:pt x="0" y="144780"/>
                  </a:moveTo>
                  <a:lnTo>
                    <a:pt x="144780" y="144780"/>
                  </a:lnTo>
                  <a:lnTo>
                    <a:pt x="144780" y="53079780"/>
                  </a:lnTo>
                  <a:lnTo>
                    <a:pt x="0" y="53079780"/>
                  </a:lnTo>
                  <a:lnTo>
                    <a:pt x="0" y="144780"/>
                  </a:lnTo>
                  <a:close/>
                  <a:moveTo>
                    <a:pt x="0" y="53079780"/>
                  </a:moveTo>
                  <a:lnTo>
                    <a:pt x="144780" y="53079780"/>
                  </a:lnTo>
                  <a:lnTo>
                    <a:pt x="144780" y="53224559"/>
                  </a:lnTo>
                  <a:lnTo>
                    <a:pt x="0" y="53224559"/>
                  </a:lnTo>
                  <a:lnTo>
                    <a:pt x="0" y="53079780"/>
                  </a:lnTo>
                  <a:close/>
                  <a:moveTo>
                    <a:pt x="2214229" y="144780"/>
                  </a:moveTo>
                  <a:lnTo>
                    <a:pt x="2359009" y="144780"/>
                  </a:lnTo>
                  <a:lnTo>
                    <a:pt x="2359009" y="53079780"/>
                  </a:lnTo>
                  <a:lnTo>
                    <a:pt x="2214229" y="53079780"/>
                  </a:lnTo>
                  <a:lnTo>
                    <a:pt x="2214229" y="144780"/>
                  </a:lnTo>
                  <a:close/>
                  <a:moveTo>
                    <a:pt x="144780" y="53079780"/>
                  </a:moveTo>
                  <a:lnTo>
                    <a:pt x="2214229" y="53079780"/>
                  </a:lnTo>
                  <a:lnTo>
                    <a:pt x="2214229" y="53224559"/>
                  </a:lnTo>
                  <a:lnTo>
                    <a:pt x="144780" y="53224559"/>
                  </a:lnTo>
                  <a:lnTo>
                    <a:pt x="144780" y="5307978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8" name="Group 8"/>
          <p:cNvGrpSpPr/>
          <p:nvPr/>
        </p:nvGrpSpPr>
        <p:grpSpPr>
          <a:xfrm rot="-5400000">
            <a:off x="8269215" y="5785351"/>
            <a:ext cx="521193" cy="1624105"/>
            <a:chOff x="0" y="0"/>
            <a:chExt cx="2359009" cy="7350984"/>
          </a:xfrm>
        </p:grpSpPr>
        <p:sp>
          <p:nvSpPr>
            <p:cNvPr id="9" name="Freeform 9"/>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10" name="Freeform 10"/>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1" name="Group 11"/>
          <p:cNvGrpSpPr/>
          <p:nvPr/>
        </p:nvGrpSpPr>
        <p:grpSpPr>
          <a:xfrm>
            <a:off x="11670808" y="0"/>
            <a:ext cx="521193" cy="6454529"/>
            <a:chOff x="0" y="0"/>
            <a:chExt cx="2359009" cy="29214319"/>
          </a:xfrm>
        </p:grpSpPr>
        <p:sp>
          <p:nvSpPr>
            <p:cNvPr id="12" name="Freeform 12"/>
            <p:cNvSpPr/>
            <p:nvPr/>
          </p:nvSpPr>
          <p:spPr>
            <a:xfrm>
              <a:off x="72390" y="72390"/>
              <a:ext cx="2214229" cy="29069540"/>
            </a:xfrm>
            <a:custGeom>
              <a:avLst/>
              <a:gdLst/>
              <a:ahLst/>
              <a:cxnLst/>
              <a:rect l="l" t="t" r="r" b="b"/>
              <a:pathLst>
                <a:path w="2214229" h="29069540">
                  <a:moveTo>
                    <a:pt x="0" y="0"/>
                  </a:moveTo>
                  <a:lnTo>
                    <a:pt x="2214229" y="0"/>
                  </a:lnTo>
                  <a:lnTo>
                    <a:pt x="2214229" y="29069540"/>
                  </a:lnTo>
                  <a:lnTo>
                    <a:pt x="0" y="29069540"/>
                  </a:lnTo>
                  <a:lnTo>
                    <a:pt x="0" y="0"/>
                  </a:lnTo>
                  <a:close/>
                </a:path>
              </a:pathLst>
            </a:custGeom>
            <a:solidFill>
              <a:srgbClr val="FFF7F5"/>
            </a:solidFill>
          </p:spPr>
        </p:sp>
        <p:sp>
          <p:nvSpPr>
            <p:cNvPr id="13" name="Freeform 13"/>
            <p:cNvSpPr/>
            <p:nvPr/>
          </p:nvSpPr>
          <p:spPr>
            <a:xfrm>
              <a:off x="0" y="0"/>
              <a:ext cx="2359009" cy="29214319"/>
            </a:xfrm>
            <a:custGeom>
              <a:avLst/>
              <a:gdLst/>
              <a:ahLst/>
              <a:cxnLst/>
              <a:rect l="l" t="t" r="r" b="b"/>
              <a:pathLst>
                <a:path w="2359009" h="29214319">
                  <a:moveTo>
                    <a:pt x="2214229" y="29069540"/>
                  </a:moveTo>
                  <a:lnTo>
                    <a:pt x="2359009" y="29069540"/>
                  </a:lnTo>
                  <a:lnTo>
                    <a:pt x="2359009" y="29214319"/>
                  </a:lnTo>
                  <a:lnTo>
                    <a:pt x="2214229" y="29214319"/>
                  </a:lnTo>
                  <a:lnTo>
                    <a:pt x="2214229" y="29069540"/>
                  </a:lnTo>
                  <a:close/>
                  <a:moveTo>
                    <a:pt x="0" y="144780"/>
                  </a:moveTo>
                  <a:lnTo>
                    <a:pt x="144780" y="144780"/>
                  </a:lnTo>
                  <a:lnTo>
                    <a:pt x="144780" y="29069540"/>
                  </a:lnTo>
                  <a:lnTo>
                    <a:pt x="0" y="29069540"/>
                  </a:lnTo>
                  <a:lnTo>
                    <a:pt x="0" y="144780"/>
                  </a:lnTo>
                  <a:close/>
                  <a:moveTo>
                    <a:pt x="0" y="29069540"/>
                  </a:moveTo>
                  <a:lnTo>
                    <a:pt x="144780" y="29069540"/>
                  </a:lnTo>
                  <a:lnTo>
                    <a:pt x="144780" y="29214319"/>
                  </a:lnTo>
                  <a:lnTo>
                    <a:pt x="0" y="29214319"/>
                  </a:lnTo>
                  <a:lnTo>
                    <a:pt x="0" y="29069540"/>
                  </a:lnTo>
                  <a:close/>
                  <a:moveTo>
                    <a:pt x="2214229" y="144780"/>
                  </a:moveTo>
                  <a:lnTo>
                    <a:pt x="2359009" y="144780"/>
                  </a:lnTo>
                  <a:lnTo>
                    <a:pt x="2359009" y="29069540"/>
                  </a:lnTo>
                  <a:lnTo>
                    <a:pt x="2214229" y="29069540"/>
                  </a:lnTo>
                  <a:lnTo>
                    <a:pt x="2214229" y="144780"/>
                  </a:lnTo>
                  <a:close/>
                  <a:moveTo>
                    <a:pt x="144780" y="29069540"/>
                  </a:moveTo>
                  <a:lnTo>
                    <a:pt x="2214229" y="29069540"/>
                  </a:lnTo>
                  <a:lnTo>
                    <a:pt x="2214229" y="29214319"/>
                  </a:lnTo>
                  <a:lnTo>
                    <a:pt x="144780" y="29214319"/>
                  </a:lnTo>
                  <a:lnTo>
                    <a:pt x="144780" y="2906954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4" name="Group 14"/>
          <p:cNvGrpSpPr/>
          <p:nvPr/>
        </p:nvGrpSpPr>
        <p:grpSpPr>
          <a:xfrm>
            <a:off x="11670808" y="6336808"/>
            <a:ext cx="521193" cy="521193"/>
            <a:chOff x="0" y="0"/>
            <a:chExt cx="2359009" cy="2359009"/>
          </a:xfrm>
        </p:grpSpPr>
        <p:sp>
          <p:nvSpPr>
            <p:cNvPr id="15" name="Freeform 15"/>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F7F5"/>
            </a:solidFill>
          </p:spPr>
        </p:sp>
        <p:sp>
          <p:nvSpPr>
            <p:cNvPr id="16" name="Freeform 16"/>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7" name="Group 17"/>
          <p:cNvGrpSpPr/>
          <p:nvPr/>
        </p:nvGrpSpPr>
        <p:grpSpPr>
          <a:xfrm>
            <a:off x="11670808" y="3640014"/>
            <a:ext cx="521193" cy="1624105"/>
            <a:chOff x="0" y="0"/>
            <a:chExt cx="2359009" cy="7350984"/>
          </a:xfrm>
        </p:grpSpPr>
        <p:sp>
          <p:nvSpPr>
            <p:cNvPr id="18" name="Freeform 18"/>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19" name="Freeform 19"/>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20" name="AutoShape 20"/>
          <p:cNvSpPr/>
          <p:nvPr/>
        </p:nvSpPr>
        <p:spPr>
          <a:xfrm>
            <a:off x="11816674" y="4325506"/>
            <a:ext cx="229461" cy="0"/>
          </a:xfrm>
          <a:prstGeom prst="line">
            <a:avLst/>
          </a:prstGeom>
          <a:ln w="47625" cap="rnd">
            <a:solidFill>
              <a:srgbClr val="CD8451"/>
            </a:solidFill>
            <a:prstDash val="solid"/>
            <a:headEnd type="none" w="sm" len="sm"/>
            <a:tailEnd type="none" w="sm" len="sm"/>
          </a:ln>
        </p:spPr>
      </p:sp>
      <p:sp>
        <p:nvSpPr>
          <p:cNvPr id="21" name="AutoShape 21"/>
          <p:cNvSpPr/>
          <p:nvPr/>
        </p:nvSpPr>
        <p:spPr>
          <a:xfrm rot="-5400000">
            <a:off x="8304394" y="6581529"/>
            <a:ext cx="229461" cy="0"/>
          </a:xfrm>
          <a:prstGeom prst="line">
            <a:avLst/>
          </a:prstGeom>
          <a:ln w="47625" cap="rnd">
            <a:solidFill>
              <a:srgbClr val="CD8451"/>
            </a:solidFill>
            <a:prstDash val="solid"/>
            <a:headEnd type="none" w="sm" len="sm"/>
            <a:tailEnd type="none" w="sm" len="sm"/>
          </a:ln>
        </p:spPr>
      </p:sp>
      <p:sp>
        <p:nvSpPr>
          <p:cNvPr id="22" name="AutoShape 22"/>
          <p:cNvSpPr/>
          <p:nvPr/>
        </p:nvSpPr>
        <p:spPr>
          <a:xfrm>
            <a:off x="11816674" y="4436192"/>
            <a:ext cx="229461" cy="0"/>
          </a:xfrm>
          <a:prstGeom prst="line">
            <a:avLst/>
          </a:prstGeom>
          <a:ln w="47625" cap="rnd">
            <a:solidFill>
              <a:srgbClr val="CD8451"/>
            </a:solidFill>
            <a:prstDash val="solid"/>
            <a:headEnd type="none" w="sm" len="sm"/>
            <a:tailEnd type="none" w="sm" len="sm"/>
          </a:ln>
        </p:spPr>
      </p:sp>
      <p:sp>
        <p:nvSpPr>
          <p:cNvPr id="23" name="AutoShape 23"/>
          <p:cNvSpPr/>
          <p:nvPr/>
        </p:nvSpPr>
        <p:spPr>
          <a:xfrm rot="-5400000">
            <a:off x="8415081" y="6581529"/>
            <a:ext cx="229461" cy="0"/>
          </a:xfrm>
          <a:prstGeom prst="line">
            <a:avLst/>
          </a:prstGeom>
          <a:ln w="47625" cap="rnd">
            <a:solidFill>
              <a:srgbClr val="CD8451"/>
            </a:solidFill>
            <a:prstDash val="solid"/>
            <a:headEnd type="none" w="sm" len="sm"/>
            <a:tailEnd type="none" w="sm" len="sm"/>
          </a:ln>
        </p:spPr>
      </p:sp>
      <p:sp>
        <p:nvSpPr>
          <p:cNvPr id="24" name="AutoShape 24"/>
          <p:cNvSpPr/>
          <p:nvPr/>
        </p:nvSpPr>
        <p:spPr>
          <a:xfrm>
            <a:off x="11816674" y="4546878"/>
            <a:ext cx="229461" cy="0"/>
          </a:xfrm>
          <a:prstGeom prst="line">
            <a:avLst/>
          </a:prstGeom>
          <a:ln w="47625" cap="rnd">
            <a:solidFill>
              <a:srgbClr val="CD8451"/>
            </a:solidFill>
            <a:prstDash val="solid"/>
            <a:headEnd type="none" w="sm" len="sm"/>
            <a:tailEnd type="none" w="sm" len="sm"/>
          </a:ln>
        </p:spPr>
      </p:sp>
      <p:sp>
        <p:nvSpPr>
          <p:cNvPr id="25" name="AutoShape 25"/>
          <p:cNvSpPr/>
          <p:nvPr/>
        </p:nvSpPr>
        <p:spPr>
          <a:xfrm rot="-5400000">
            <a:off x="8525767" y="6581529"/>
            <a:ext cx="229461" cy="0"/>
          </a:xfrm>
          <a:prstGeom prst="line">
            <a:avLst/>
          </a:prstGeom>
          <a:ln w="47625" cap="rnd">
            <a:solidFill>
              <a:srgbClr val="CD8451"/>
            </a:solidFill>
            <a:prstDash val="solid"/>
            <a:headEnd type="none" w="sm" len="sm"/>
            <a:tailEnd type="none" w="sm" len="sm"/>
          </a:ln>
        </p:spPr>
      </p:sp>
      <p:pic>
        <p:nvPicPr>
          <p:cNvPr id="26" name="Picture 2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840690" y="121204"/>
            <a:ext cx="181429" cy="285750"/>
          </a:xfrm>
          <a:prstGeom prst="rect">
            <a:avLst/>
          </a:prstGeom>
        </p:spPr>
      </p:pic>
      <p:pic>
        <p:nvPicPr>
          <p:cNvPr id="27" name="Picture 2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840690" y="5938611"/>
            <a:ext cx="181429" cy="285750"/>
          </a:xfrm>
          <a:prstGeom prst="rect">
            <a:avLst/>
          </a:prstGeom>
        </p:spPr>
      </p:pic>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46049" y="6454529"/>
            <a:ext cx="181429" cy="285750"/>
          </a:xfrm>
          <a:prstGeom prst="rect">
            <a:avLst/>
          </a:prstGeom>
        </p:spPr>
      </p:pic>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73604" y="6454529"/>
            <a:ext cx="181429" cy="285750"/>
          </a:xfrm>
          <a:prstGeom prst="rect">
            <a:avLst/>
          </a:prstGeom>
        </p:spPr>
      </p:pic>
      <p:sp>
        <p:nvSpPr>
          <p:cNvPr id="46" name="TextBox 45"/>
          <p:cNvSpPr txBox="1"/>
          <p:nvPr/>
        </p:nvSpPr>
        <p:spPr>
          <a:xfrm>
            <a:off x="1269004" y="430975"/>
            <a:ext cx="4369797" cy="543675"/>
          </a:xfrm>
          <a:prstGeom prst="rect">
            <a:avLst/>
          </a:prstGeom>
          <a:noFill/>
        </p:spPr>
        <p:txBody>
          <a:bodyPr wrap="square" rtlCol="0">
            <a:spAutoFit/>
          </a:bodyPr>
          <a:lstStyle/>
          <a:p>
            <a:r>
              <a:rPr lang="en-US" sz="2933" b="1" dirty="0">
                <a:solidFill>
                  <a:schemeClr val="accent6">
                    <a:lumMod val="75000"/>
                  </a:schemeClr>
                </a:solidFill>
                <a:latin typeface="Arial" panose="020B0604020202020204" pitchFamily="34" charset="0"/>
                <a:cs typeface="Arial" panose="020B0604020202020204" pitchFamily="34" charset="0"/>
              </a:rPr>
              <a:t>2. </a:t>
            </a:r>
            <a:r>
              <a:rPr lang="en-US" sz="2933" b="1" dirty="0" err="1">
                <a:solidFill>
                  <a:schemeClr val="accent6">
                    <a:lumMod val="75000"/>
                  </a:schemeClr>
                </a:solidFill>
                <a:latin typeface="Arial" panose="020B0604020202020204" pitchFamily="34" charset="0"/>
                <a:cs typeface="Arial" panose="020B0604020202020204" pitchFamily="34" charset="0"/>
              </a:rPr>
              <a:t>Phần</a:t>
            </a:r>
            <a:r>
              <a:rPr lang="en-US" sz="2933" b="1" dirty="0">
                <a:solidFill>
                  <a:schemeClr val="accent6">
                    <a:lumMod val="75000"/>
                  </a:schemeClr>
                </a:solidFill>
                <a:latin typeface="Arial" panose="020B0604020202020204" pitchFamily="34" charset="0"/>
                <a:cs typeface="Arial" panose="020B0604020202020204" pitchFamily="34" charset="0"/>
              </a:rPr>
              <a:t> </a:t>
            </a:r>
            <a:r>
              <a:rPr lang="en-US" sz="2933" b="1" dirty="0" err="1">
                <a:solidFill>
                  <a:schemeClr val="accent6">
                    <a:lumMod val="75000"/>
                  </a:schemeClr>
                </a:solidFill>
                <a:latin typeface="Arial" panose="020B0604020202020204" pitchFamily="34" charset="0"/>
                <a:cs typeface="Arial" panose="020B0604020202020204" pitchFamily="34" charset="0"/>
              </a:rPr>
              <a:t>mềm</a:t>
            </a:r>
            <a:r>
              <a:rPr lang="en-US" sz="2933" b="1" dirty="0">
                <a:solidFill>
                  <a:schemeClr val="accent6">
                    <a:lumMod val="75000"/>
                  </a:schemeClr>
                </a:solidFill>
                <a:latin typeface="Arial" panose="020B0604020202020204" pitchFamily="34" charset="0"/>
                <a:cs typeface="Arial" panose="020B0604020202020204" pitchFamily="34" charset="0"/>
              </a:rPr>
              <a:t> </a:t>
            </a:r>
            <a:r>
              <a:rPr lang="en-US" sz="2933" b="1" dirty="0" err="1">
                <a:solidFill>
                  <a:schemeClr val="accent6">
                    <a:lumMod val="75000"/>
                  </a:schemeClr>
                </a:solidFill>
                <a:latin typeface="Arial" panose="020B0604020202020204" pitchFamily="34" charset="0"/>
                <a:cs typeface="Arial" panose="020B0604020202020204" pitchFamily="34" charset="0"/>
              </a:rPr>
              <a:t>ứng</a:t>
            </a:r>
            <a:r>
              <a:rPr lang="en-US" sz="2933" b="1" dirty="0">
                <a:solidFill>
                  <a:schemeClr val="accent6">
                    <a:lumMod val="75000"/>
                  </a:schemeClr>
                </a:solidFill>
                <a:latin typeface="Arial" panose="020B0604020202020204" pitchFamily="34" charset="0"/>
                <a:cs typeface="Arial" panose="020B0604020202020204" pitchFamily="34" charset="0"/>
              </a:rPr>
              <a:t> </a:t>
            </a:r>
            <a:r>
              <a:rPr lang="en-US" sz="2933" b="1" dirty="0" err="1">
                <a:solidFill>
                  <a:schemeClr val="accent6">
                    <a:lumMod val="75000"/>
                  </a:schemeClr>
                </a:solidFill>
                <a:latin typeface="Arial" panose="020B0604020202020204" pitchFamily="34" charset="0"/>
                <a:cs typeface="Arial" panose="020B0604020202020204" pitchFamily="34" charset="0"/>
              </a:rPr>
              <a:t>dụng</a:t>
            </a:r>
            <a:endParaRPr lang="en-US" sz="2933" b="1" dirty="0">
              <a:solidFill>
                <a:schemeClr val="accent6">
                  <a:lumMod val="75000"/>
                </a:schemeClr>
              </a:solidFill>
              <a:latin typeface="Arial" panose="020B0604020202020204" pitchFamily="34" charset="0"/>
              <a:cs typeface="Arial" panose="020B0604020202020204" pitchFamily="34" charset="0"/>
            </a:endParaRPr>
          </a:p>
        </p:txBody>
      </p:sp>
      <p:sp>
        <p:nvSpPr>
          <p:cNvPr id="47" name="Rectangle 46"/>
          <p:cNvSpPr/>
          <p:nvPr/>
        </p:nvSpPr>
        <p:spPr>
          <a:xfrm>
            <a:off x="1265617" y="967767"/>
            <a:ext cx="9453183" cy="1754326"/>
          </a:xfrm>
          <a:prstGeom prst="rect">
            <a:avLst/>
          </a:prstGeom>
        </p:spPr>
        <p:txBody>
          <a:bodyPr wrap="square">
            <a:spAutoFit/>
          </a:bodyPr>
          <a:lstStyle/>
          <a:p>
            <a:pPr algn="just">
              <a:lnSpc>
                <a:spcPct val="150000"/>
              </a:lnSpc>
            </a:pPr>
            <a:r>
              <a:rPr lang="en-US" sz="2400" b="1" i="1" dirty="0" err="1">
                <a:latin typeface="Arial" panose="020B0604020202020204" pitchFamily="34" charset="0"/>
                <a:cs typeface="Arial" panose="020B0604020202020204" pitchFamily="34" charset="0"/>
              </a:rPr>
              <a:t>Hoạt</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động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theo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nhóm</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và</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thực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hiện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nhiệm</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vụ</a:t>
            </a:r>
            <a:r>
              <a:rPr lang="en-US" sz="2400" b="1" i="1" dirty="0">
                <a:latin typeface="Arial" panose="020B0604020202020204" pitchFamily="34" charset="0"/>
                <a:cs typeface="Arial" panose="020B0604020202020204" pitchFamily="34" charset="0"/>
              </a:rPr>
              <a:t>: </a:t>
            </a:r>
          </a:p>
          <a:p>
            <a:pPr algn="just">
              <a:lnSpc>
                <a:spcPct val="150000"/>
              </a:lnSpc>
            </a:pP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tệp</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cột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tệp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cột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p>
        </p:txBody>
      </p:sp>
      <p:graphicFrame>
        <p:nvGraphicFramePr>
          <p:cNvPr id="48" name="Table 47"/>
          <p:cNvGraphicFramePr>
            <a:graphicFrameLocks noGrp="1"/>
          </p:cNvGraphicFramePr>
          <p:nvPr>
            <p:extLst>
              <p:ext uri="{D42A27DB-BD31-4B8C-83A1-F6EECF244321}">
                <p14:modId xmlns:p14="http://schemas.microsoft.com/office/powerpoint/2010/main" val="591003376"/>
              </p:ext>
            </p:extLst>
          </p:nvPr>
        </p:nvGraphicFramePr>
        <p:xfrm>
          <a:off x="1193952" y="2661797"/>
          <a:ext cx="9506227" cy="7100251"/>
        </p:xfrm>
        <a:graphic>
          <a:graphicData uri="http://schemas.openxmlformats.org/drawingml/2006/table">
            <a:tbl>
              <a:tblPr firstRow="1" firstCol="1" bandRow="1">
                <a:tableStyleId>{2D5ABB26-0587-4C30-8999-92F81FD0307C}</a:tableStyleId>
              </a:tblPr>
              <a:tblGrid>
                <a:gridCol w="5100377">
                  <a:extLst>
                    <a:ext uri="{9D8B030D-6E8A-4147-A177-3AD203B41FA5}">
                      <a16:colId xmlns:a16="http://schemas.microsoft.com/office/drawing/2014/main" val="20000"/>
                    </a:ext>
                  </a:extLst>
                </a:gridCol>
                <a:gridCol w="4405850">
                  <a:extLst>
                    <a:ext uri="{9D8B030D-6E8A-4147-A177-3AD203B41FA5}">
                      <a16:colId xmlns:a16="http://schemas.microsoft.com/office/drawing/2014/main" val="20001"/>
                    </a:ext>
                  </a:extLst>
                </a:gridCol>
              </a:tblGrid>
              <a:tr h="487680">
                <a:tc>
                  <a:txBody>
                    <a:bodyPr/>
                    <a:lstStyle/>
                    <a:p>
                      <a:pPr algn="ctr">
                        <a:lnSpc>
                          <a:spcPct val="150000"/>
                        </a:lnSpc>
                        <a:spcBef>
                          <a:spcPts val="300"/>
                        </a:spcBef>
                        <a:spcAft>
                          <a:spcPts val="300"/>
                        </a:spcAft>
                      </a:pPr>
                      <a:r>
                        <a:rPr lang="fr-FR" sz="2100" b="1" dirty="0" err="1">
                          <a:effectLst/>
                          <a:latin typeface="Arial" panose="020B0604020202020204" pitchFamily="34" charset="0"/>
                          <a:cs typeface="Arial" panose="020B0604020202020204" pitchFamily="34" charset="0"/>
                        </a:rPr>
                        <a:t>Loại</a:t>
                      </a:r>
                      <a:r>
                        <a:rPr lang="fr-FR" sz="2100" b="1" dirty="0">
                          <a:effectLst/>
                          <a:latin typeface="Arial" panose="020B0604020202020204" pitchFamily="34" charset="0"/>
                          <a:cs typeface="Arial" panose="020B0604020202020204" pitchFamily="34" charset="0"/>
                        </a:rPr>
                        <a:t> </a:t>
                      </a:r>
                      <a:r>
                        <a:rPr lang="fr-FR" sz="2100" b="1" dirty="0" err="1">
                          <a:effectLst/>
                          <a:latin typeface="Arial" panose="020B0604020202020204" pitchFamily="34" charset="0"/>
                          <a:cs typeface="Arial" panose="020B0604020202020204" pitchFamily="34" charset="0"/>
                        </a:rPr>
                        <a:t>tệp</a:t>
                      </a:r>
                      <a:endParaRPr lang="en-US" sz="2100" b="1"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lnSpc>
                          <a:spcPct val="150000"/>
                        </a:lnSpc>
                        <a:spcBef>
                          <a:spcPts val="300"/>
                        </a:spcBef>
                        <a:spcAft>
                          <a:spcPts val="300"/>
                        </a:spcAft>
                      </a:pPr>
                      <a:r>
                        <a:rPr lang="fr-FR" sz="2100" b="1" dirty="0" err="1">
                          <a:effectLst/>
                          <a:latin typeface="Arial" panose="020B0604020202020204" pitchFamily="34" charset="0"/>
                          <a:cs typeface="Arial" panose="020B0604020202020204" pitchFamily="34" charset="0"/>
                        </a:rPr>
                        <a:t>Phần</a:t>
                      </a:r>
                      <a:r>
                        <a:rPr lang="fr-FR" sz="2100" b="1" dirty="0">
                          <a:effectLst/>
                          <a:latin typeface="Arial" panose="020B0604020202020204" pitchFamily="34" charset="0"/>
                          <a:cs typeface="Arial" panose="020B0604020202020204" pitchFamily="34" charset="0"/>
                        </a:rPr>
                        <a:t> </a:t>
                      </a:r>
                      <a:r>
                        <a:rPr lang="fr-FR" sz="2100" b="1" dirty="0" err="1">
                          <a:effectLst/>
                          <a:latin typeface="Arial" panose="020B0604020202020204" pitchFamily="34" charset="0"/>
                          <a:cs typeface="Arial" panose="020B0604020202020204" pitchFamily="34" charset="0"/>
                        </a:rPr>
                        <a:t>mở</a:t>
                      </a:r>
                      <a:r>
                        <a:rPr lang="fr-FR" sz="2100" b="1" dirty="0">
                          <a:effectLst/>
                          <a:latin typeface="Arial" panose="020B0604020202020204" pitchFamily="34" charset="0"/>
                          <a:cs typeface="Arial" panose="020B0604020202020204" pitchFamily="34" charset="0"/>
                        </a:rPr>
                        <a:t> </a:t>
                      </a:r>
                      <a:r>
                        <a:rPr lang="fr-FR" sz="2100" b="1" dirty="0" err="1">
                          <a:effectLst/>
                          <a:latin typeface="Arial" panose="020B0604020202020204" pitchFamily="34" charset="0"/>
                          <a:cs typeface="Arial" panose="020B0604020202020204" pitchFamily="34" charset="0"/>
                        </a:rPr>
                        <a:t>rộng</a:t>
                      </a:r>
                      <a:endParaRPr lang="en-US" sz="2100" b="1"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495381">
                <a:tc>
                  <a:txBody>
                    <a:bodyPr/>
                    <a:lstStyle/>
                    <a:p>
                      <a:pPr algn="just">
                        <a:lnSpc>
                          <a:spcPct val="150000"/>
                        </a:lnSpc>
                        <a:spcBef>
                          <a:spcPts val="300"/>
                        </a:spcBef>
                        <a:spcAft>
                          <a:spcPts val="300"/>
                        </a:spcAft>
                      </a:pPr>
                      <a:r>
                        <a:rPr lang="fr-FR" sz="2100" dirty="0">
                          <a:effectLst/>
                          <a:latin typeface="Arial" panose="020B0604020202020204" pitchFamily="34" charset="0"/>
                          <a:cs typeface="Arial" panose="020B0604020202020204" pitchFamily="34" charset="0"/>
                        </a:rPr>
                        <a:t>1) </a:t>
                      </a:r>
                      <a:r>
                        <a:rPr lang="fr-FR" sz="2100" dirty="0" err="1">
                          <a:effectLst/>
                          <a:latin typeface="Arial" panose="020B0604020202020204" pitchFamily="34" charset="0"/>
                          <a:cs typeface="Arial" panose="020B0604020202020204" pitchFamily="34" charset="0"/>
                        </a:rPr>
                        <a:t>Tài</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liệu</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word</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2100" dirty="0">
                          <a:effectLst/>
                          <a:latin typeface="Arial" panose="020B0604020202020204" pitchFamily="34" charset="0"/>
                          <a:cs typeface="Arial" panose="020B0604020202020204" pitchFamily="34" charset="0"/>
                        </a:rPr>
                        <a:t>    a) .</a:t>
                      </a:r>
                      <a:r>
                        <a:rPr lang="fr-FR" sz="2100" dirty="0" err="1">
                          <a:effectLst/>
                          <a:latin typeface="Arial" panose="020B0604020202020204" pitchFamily="34" charset="0"/>
                          <a:cs typeface="Arial" panose="020B0604020202020204" pitchFamily="34" charset="0"/>
                        </a:rPr>
                        <a:t>ipg</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png</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bmp</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59868">
                <a:tc>
                  <a:txBody>
                    <a:bodyPr/>
                    <a:lstStyle/>
                    <a:p>
                      <a:pPr algn="just">
                        <a:lnSpc>
                          <a:spcPct val="150000"/>
                        </a:lnSpc>
                        <a:spcBef>
                          <a:spcPts val="300"/>
                        </a:spcBef>
                        <a:spcAft>
                          <a:spcPts val="300"/>
                        </a:spcAft>
                      </a:pPr>
                      <a:r>
                        <a:rPr lang="fr-FR" sz="2100" dirty="0">
                          <a:effectLst/>
                          <a:latin typeface="Arial" panose="020B0604020202020204" pitchFamily="34" charset="0"/>
                          <a:cs typeface="Arial" panose="020B0604020202020204" pitchFamily="34" charset="0"/>
                        </a:rPr>
                        <a:t>2) </a:t>
                      </a:r>
                      <a:r>
                        <a:rPr lang="fr-FR" sz="2100" dirty="0" err="1">
                          <a:effectLst/>
                          <a:latin typeface="Arial" panose="020B0604020202020204" pitchFamily="34" charset="0"/>
                          <a:cs typeface="Arial" panose="020B0604020202020204" pitchFamily="34" charset="0"/>
                        </a:rPr>
                        <a:t>Chương</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trình</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viết</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bằng</a:t>
                      </a:r>
                      <a:r>
                        <a:rPr lang="fr-FR" sz="2100" dirty="0">
                          <a:effectLst/>
                          <a:latin typeface="Arial" panose="020B0604020202020204" pitchFamily="34" charset="0"/>
                          <a:cs typeface="Arial" panose="020B0604020202020204" pitchFamily="34" charset="0"/>
                        </a:rPr>
                        <a:t> Scratch</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2100" dirty="0">
                          <a:effectLst/>
                          <a:latin typeface="Arial" panose="020B0604020202020204" pitchFamily="34" charset="0"/>
                          <a:cs typeface="Arial" panose="020B0604020202020204" pitchFamily="34" charset="0"/>
                        </a:rPr>
                        <a:t>    b) .</a:t>
                      </a:r>
                      <a:r>
                        <a:rPr lang="fr-FR" sz="2100" dirty="0" err="1">
                          <a:effectLst/>
                          <a:latin typeface="Arial" panose="020B0604020202020204" pitchFamily="34" charset="0"/>
                          <a:cs typeface="Arial" panose="020B0604020202020204" pitchFamily="34" charset="0"/>
                        </a:rPr>
                        <a:t>exe</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com</a:t>
                      </a:r>
                      <a:r>
                        <a:rPr lang="fr-FR" sz="2100" dirty="0">
                          <a:effectLst/>
                          <a:latin typeface="Arial" panose="020B0604020202020204" pitchFamily="34" charset="0"/>
                          <a:cs typeface="Arial" panose="020B0604020202020204" pitchFamily="34" charset="0"/>
                        </a:rPr>
                        <a:t>, .bat, .</a:t>
                      </a:r>
                      <a:r>
                        <a:rPr lang="fr-FR" sz="2100" dirty="0" err="1">
                          <a:effectLst/>
                          <a:latin typeface="Arial" panose="020B0604020202020204" pitchFamily="34" charset="0"/>
                          <a:cs typeface="Arial" panose="020B0604020202020204" pitchFamily="34" charset="0"/>
                        </a:rPr>
                        <a:t>msi</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95381">
                <a:tc>
                  <a:txBody>
                    <a:bodyPr/>
                    <a:lstStyle/>
                    <a:p>
                      <a:pPr algn="just">
                        <a:lnSpc>
                          <a:spcPct val="150000"/>
                        </a:lnSpc>
                        <a:spcBef>
                          <a:spcPts val="300"/>
                        </a:spcBef>
                        <a:spcAft>
                          <a:spcPts val="300"/>
                        </a:spcAft>
                      </a:pPr>
                      <a:r>
                        <a:rPr lang="fr-FR" sz="2100" dirty="0">
                          <a:effectLst/>
                          <a:latin typeface="Arial" panose="020B0604020202020204" pitchFamily="34" charset="0"/>
                          <a:cs typeface="Arial" panose="020B0604020202020204" pitchFamily="34" charset="0"/>
                        </a:rPr>
                        <a:t>3) </a:t>
                      </a:r>
                      <a:r>
                        <a:rPr lang="fr-FR" sz="2100" dirty="0" err="1">
                          <a:effectLst/>
                          <a:latin typeface="Arial" panose="020B0604020202020204" pitchFamily="34" charset="0"/>
                          <a:cs typeface="Arial" panose="020B0604020202020204" pitchFamily="34" charset="0"/>
                        </a:rPr>
                        <a:t>Hình</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ảnh</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2100" dirty="0">
                          <a:effectLst/>
                          <a:latin typeface="Arial" panose="020B0604020202020204" pitchFamily="34" charset="0"/>
                          <a:cs typeface="Arial" panose="020B0604020202020204" pitchFamily="34" charset="0"/>
                        </a:rPr>
                        <a:t>    c) .</a:t>
                      </a:r>
                      <a:r>
                        <a:rPr lang="fr-FR" sz="2100" dirty="0" err="1">
                          <a:effectLst/>
                          <a:latin typeface="Arial" panose="020B0604020202020204" pitchFamily="34" charset="0"/>
                          <a:cs typeface="Arial" panose="020B0604020202020204" pitchFamily="34" charset="0"/>
                        </a:rPr>
                        <a:t>sb</a:t>
                      </a:r>
                      <a:r>
                        <a:rPr lang="fr-FR" sz="2100" dirty="0">
                          <a:effectLst/>
                          <a:latin typeface="Arial" panose="020B0604020202020204" pitchFamily="34" charset="0"/>
                          <a:cs typeface="Arial" panose="020B0604020202020204" pitchFamily="34" charset="0"/>
                        </a:rPr>
                        <a:t>, .sb2, .sb3</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95381">
                <a:tc>
                  <a:txBody>
                    <a:bodyPr/>
                    <a:lstStyle/>
                    <a:p>
                      <a:pPr algn="just">
                        <a:lnSpc>
                          <a:spcPct val="150000"/>
                        </a:lnSpc>
                        <a:spcBef>
                          <a:spcPts val="300"/>
                        </a:spcBef>
                        <a:spcAft>
                          <a:spcPts val="300"/>
                        </a:spcAft>
                      </a:pPr>
                      <a:r>
                        <a:rPr lang="fr-FR" sz="2100" dirty="0">
                          <a:effectLst/>
                          <a:latin typeface="Arial" panose="020B0604020202020204" pitchFamily="34" charset="0"/>
                          <a:cs typeface="Arial" panose="020B0604020202020204" pitchFamily="34" charset="0"/>
                        </a:rPr>
                        <a:t>4) </a:t>
                      </a:r>
                      <a:r>
                        <a:rPr lang="fr-FR" sz="2100" dirty="0" err="1">
                          <a:effectLst/>
                          <a:latin typeface="Arial" panose="020B0604020202020204" pitchFamily="34" charset="0"/>
                          <a:cs typeface="Arial" panose="020B0604020202020204" pitchFamily="34" charset="0"/>
                        </a:rPr>
                        <a:t>Ứng</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dụng</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2100" dirty="0">
                          <a:effectLst/>
                          <a:latin typeface="Arial" panose="020B0604020202020204" pitchFamily="34" charset="0"/>
                          <a:cs typeface="Arial" panose="020B0604020202020204" pitchFamily="34" charset="0"/>
                        </a:rPr>
                        <a:t>    d) .</a:t>
                      </a:r>
                      <a:r>
                        <a:rPr lang="fr-FR" sz="2100" dirty="0" err="1">
                          <a:effectLst/>
                          <a:latin typeface="Arial" panose="020B0604020202020204" pitchFamily="34" charset="0"/>
                          <a:cs typeface="Arial" panose="020B0604020202020204" pitchFamily="34" charset="0"/>
                        </a:rPr>
                        <a:t>ppt</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pptx</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95381">
                <a:tc>
                  <a:txBody>
                    <a:bodyPr/>
                    <a:lstStyle/>
                    <a:p>
                      <a:pPr algn="just">
                        <a:lnSpc>
                          <a:spcPct val="150000"/>
                        </a:lnSpc>
                        <a:spcBef>
                          <a:spcPts val="300"/>
                        </a:spcBef>
                        <a:spcAft>
                          <a:spcPts val="300"/>
                        </a:spcAft>
                      </a:pPr>
                      <a:r>
                        <a:rPr lang="fr-FR" sz="2100" dirty="0">
                          <a:effectLst/>
                          <a:latin typeface="Arial" panose="020B0604020202020204" pitchFamily="34" charset="0"/>
                          <a:cs typeface="Arial" panose="020B0604020202020204" pitchFamily="34" charset="0"/>
                        </a:rPr>
                        <a:t>5) </a:t>
                      </a:r>
                      <a:r>
                        <a:rPr lang="fr-FR" sz="2100" dirty="0" err="1">
                          <a:effectLst/>
                          <a:latin typeface="Arial" panose="020B0604020202020204" pitchFamily="34" charset="0"/>
                          <a:cs typeface="Arial" panose="020B0604020202020204" pitchFamily="34" charset="0"/>
                        </a:rPr>
                        <a:t>Trang</a:t>
                      </a:r>
                      <a:r>
                        <a:rPr lang="fr-FR" sz="2100" dirty="0">
                          <a:effectLst/>
                          <a:latin typeface="Arial" panose="020B0604020202020204" pitchFamily="34" charset="0"/>
                          <a:cs typeface="Arial" panose="020B0604020202020204" pitchFamily="34" charset="0"/>
                        </a:rPr>
                        <a:t> web</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2100" dirty="0">
                          <a:effectLst/>
                          <a:latin typeface="Arial" panose="020B0604020202020204" pitchFamily="34" charset="0"/>
                          <a:cs typeface="Arial" panose="020B0604020202020204" pitchFamily="34" charset="0"/>
                        </a:rPr>
                        <a:t>    e) .htm, .html</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971179">
                <a:tc>
                  <a:txBody>
                    <a:bodyPr/>
                    <a:lstStyle/>
                    <a:p>
                      <a:pPr algn="just">
                        <a:lnSpc>
                          <a:spcPct val="150000"/>
                        </a:lnSpc>
                        <a:spcBef>
                          <a:spcPts val="300"/>
                        </a:spcBef>
                        <a:spcAft>
                          <a:spcPts val="300"/>
                        </a:spcAft>
                      </a:pPr>
                      <a:r>
                        <a:rPr lang="fr-FR" sz="2100" dirty="0">
                          <a:effectLst/>
                          <a:latin typeface="Arial" panose="020B0604020202020204" pitchFamily="34" charset="0"/>
                          <a:cs typeface="Arial" panose="020B0604020202020204" pitchFamily="34" charset="0"/>
                        </a:rPr>
                        <a:t>6) </a:t>
                      </a:r>
                      <a:r>
                        <a:rPr lang="fr-FR" sz="2100" dirty="0" err="1">
                          <a:effectLst/>
                          <a:latin typeface="Arial" panose="020B0604020202020204" pitchFamily="34" charset="0"/>
                          <a:cs typeface="Arial" panose="020B0604020202020204" pitchFamily="34" charset="0"/>
                        </a:rPr>
                        <a:t>Bài</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trình</a:t>
                      </a:r>
                      <a:r>
                        <a:rPr lang="fr-FR" sz="2100" dirty="0">
                          <a:effectLst/>
                          <a:latin typeface="Arial" panose="020B0604020202020204" pitchFamily="34" charset="0"/>
                          <a:cs typeface="Arial" panose="020B0604020202020204" pitchFamily="34" charset="0"/>
                        </a:rPr>
                        <a:t> </a:t>
                      </a:r>
                      <a:r>
                        <a:rPr lang="fr-FR" sz="2100" dirty="0" err="1">
                          <a:effectLst/>
                          <a:latin typeface="Arial" panose="020B0604020202020204" pitchFamily="34" charset="0"/>
                          <a:cs typeface="Arial" panose="020B0604020202020204" pitchFamily="34" charset="0"/>
                        </a:rPr>
                        <a:t>bày</a:t>
                      </a:r>
                      <a:r>
                        <a:rPr lang="fr-FR" sz="2100" dirty="0">
                          <a:effectLst/>
                          <a:latin typeface="Arial" panose="020B0604020202020204" pitchFamily="34" charset="0"/>
                          <a:cs typeface="Arial" panose="020B0604020202020204" pitchFamily="34" charset="0"/>
                        </a:rPr>
                        <a:t> PowerPoint</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2100" dirty="0">
                          <a:effectLst/>
                          <a:latin typeface="Arial" panose="020B0604020202020204" pitchFamily="34" charset="0"/>
                          <a:cs typeface="Arial" panose="020B0604020202020204" pitchFamily="34" charset="0"/>
                        </a:rPr>
                        <a:t>    f) .doc, .</a:t>
                      </a:r>
                      <a:r>
                        <a:rPr lang="fr-FR" sz="2100" dirty="0" err="1">
                          <a:effectLst/>
                          <a:latin typeface="Arial" panose="020B0604020202020204" pitchFamily="34" charset="0"/>
                          <a:cs typeface="Arial" panose="020B0604020202020204" pitchFamily="34" charset="0"/>
                        </a:rPr>
                        <a:t>docx</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cxnSp>
        <p:nvCxnSpPr>
          <p:cNvPr id="50" name="Straight Arrow Connector 49"/>
          <p:cNvCxnSpPr/>
          <p:nvPr/>
        </p:nvCxnSpPr>
        <p:spPr>
          <a:xfrm>
            <a:off x="5283200" y="3530600"/>
            <a:ext cx="1270000" cy="255088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5384800" y="3530600"/>
            <a:ext cx="1298273" cy="11684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384800" y="5624946"/>
            <a:ext cx="129827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5384800" y="5156200"/>
            <a:ext cx="1298273" cy="94127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5368806" y="4043422"/>
            <a:ext cx="1286122" cy="107960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5384800" y="4080055"/>
            <a:ext cx="1270000" cy="58544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3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707">
            <a:off x="219914" y="431028"/>
            <a:ext cx="841673" cy="1304001"/>
          </a:xfrm>
          <a:prstGeom prst="rect">
            <a:avLst/>
          </a:prstGeom>
        </p:spPr>
      </p:pic>
    </p:spTree>
    <p:extLst>
      <p:ext uri="{BB962C8B-B14F-4D97-AF65-F5344CB8AC3E}">
        <p14:creationId xmlns:p14="http://schemas.microsoft.com/office/powerpoint/2010/main" val="143483441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Effect transition="in" filter="wipe(left)">
                                      <p:cBhvr>
                                        <p:cTn id="12" dur="500"/>
                                        <p:tgtEl>
                                          <p:spTgt spid="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47">
                                            <p:txEl>
                                              <p:pRg st="1" end="1"/>
                                            </p:txEl>
                                          </p:spTgt>
                                        </p:tgtEl>
                                        <p:attrNameLst>
                                          <p:attrName>style.visibility</p:attrName>
                                        </p:attrNameLst>
                                      </p:cBhvr>
                                      <p:to>
                                        <p:strVal val="visible"/>
                                      </p:to>
                                    </p:set>
                                    <p:animEffect transition="in" filter="strips(downRight)">
                                      <p:cBhvr>
                                        <p:cTn id="17" dur="500"/>
                                        <p:tgtEl>
                                          <p:spTgt spid="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linds(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up)">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left)">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down)">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down)">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down)">
                                      <p:cBhvr>
                                        <p:cTn id="5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FA5B9A-C622-4103-870F-FB52B2A83D92}"/>
              </a:ext>
            </a:extLst>
          </p:cNvPr>
          <p:cNvSpPr/>
          <p:nvPr/>
        </p:nvSpPr>
        <p:spPr>
          <a:xfrm>
            <a:off x="1731087" y="496095"/>
            <a:ext cx="9428749"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Phần mềm ứng dụng giúp con người thực hiện những công việc cụ thể, thể hiện được lợi ích của máy tính.</a:t>
            </a:r>
          </a:p>
        </p:txBody>
      </p:sp>
      <p:pic>
        <p:nvPicPr>
          <p:cNvPr id="23" name="Picture 22">
            <a:extLst>
              <a:ext uri="{FF2B5EF4-FFF2-40B4-BE49-F238E27FC236}">
                <a16:creationId xmlns:a16="http://schemas.microsoft.com/office/drawing/2014/main" id="{238A6757-1EC0-43BB-8960-203534ABABE1}"/>
              </a:ext>
            </a:extLst>
          </p:cNvPr>
          <p:cNvPicPr>
            <a:picLocks noChangeAspect="1"/>
          </p:cNvPicPr>
          <p:nvPr/>
        </p:nvPicPr>
        <p:blipFill>
          <a:blip r:embed="rId2"/>
          <a:stretch>
            <a:fillRect/>
          </a:stretch>
        </p:blipFill>
        <p:spPr>
          <a:xfrm>
            <a:off x="683068" y="528396"/>
            <a:ext cx="888648" cy="885725"/>
          </a:xfrm>
          <a:prstGeom prst="rect">
            <a:avLst/>
          </a:prstGeom>
        </p:spPr>
      </p:pic>
      <p:sp>
        <p:nvSpPr>
          <p:cNvPr id="25" name="Rectangle 24">
            <a:extLst>
              <a:ext uri="{FF2B5EF4-FFF2-40B4-BE49-F238E27FC236}">
                <a16:creationId xmlns:a16="http://schemas.microsoft.com/office/drawing/2014/main" id="{E3A6C416-E5FE-404D-B28B-EEBF4F9DA57E}"/>
              </a:ext>
            </a:extLst>
          </p:cNvPr>
          <p:cNvSpPr/>
          <p:nvPr/>
        </p:nvSpPr>
        <p:spPr>
          <a:xfrm>
            <a:off x="683067" y="1414120"/>
            <a:ext cx="10825865"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Có những phần </a:t>
            </a:r>
            <a:r>
              <a:rPr lang="en-US" sz="2000">
                <a:latin typeface="UTM Avo" panose="02040603050506020204" pitchFamily="18" charset="0"/>
                <a:cs typeface="Times New Roman" panose="02020603050405020304" pitchFamily="18" charset="0"/>
              </a:rPr>
              <a:t>mềm </a:t>
            </a:r>
            <a:r>
              <a:rPr lang="vi-VN" sz="2000">
                <a:latin typeface="UTM Avo" panose="02040603050506020204" pitchFamily="18" charset="0"/>
                <a:cs typeface="Times New Roman" panose="02020603050405020304" pitchFamily="18" charset="0"/>
              </a:rPr>
              <a:t>được chạy trực tuyến từ Internet nhưng cũng có phần mềm cần phải cài đặt lên đĩa cứng mới có thể dùng được. </a:t>
            </a:r>
          </a:p>
        </p:txBody>
      </p:sp>
      <p:pic>
        <p:nvPicPr>
          <p:cNvPr id="3" name="Picture 2">
            <a:extLst>
              <a:ext uri="{FF2B5EF4-FFF2-40B4-BE49-F238E27FC236}">
                <a16:creationId xmlns:a16="http://schemas.microsoft.com/office/drawing/2014/main" id="{EA560D27-EB13-422B-BDBF-1D0588F8A406}"/>
              </a:ext>
            </a:extLst>
          </p:cNvPr>
          <p:cNvPicPr>
            <a:picLocks noChangeAspect="1"/>
          </p:cNvPicPr>
          <p:nvPr/>
        </p:nvPicPr>
        <p:blipFill>
          <a:blip r:embed="rId3"/>
          <a:stretch>
            <a:fillRect/>
          </a:stretch>
        </p:blipFill>
        <p:spPr>
          <a:xfrm>
            <a:off x="8471695" y="2584385"/>
            <a:ext cx="3100337" cy="3248856"/>
          </a:xfrm>
          <a:prstGeom prst="rect">
            <a:avLst/>
          </a:prstGeom>
        </p:spPr>
      </p:pic>
      <p:sp>
        <p:nvSpPr>
          <p:cNvPr id="6" name="Rectangle 5">
            <a:extLst>
              <a:ext uri="{FF2B5EF4-FFF2-40B4-BE49-F238E27FC236}">
                <a16:creationId xmlns:a16="http://schemas.microsoft.com/office/drawing/2014/main" id="{AFE0CB1A-3BDB-49F2-BFC0-A55023416962}"/>
              </a:ext>
            </a:extLst>
          </p:cNvPr>
          <p:cNvSpPr/>
          <p:nvPr/>
        </p:nvSpPr>
        <p:spPr>
          <a:xfrm>
            <a:off x="683066" y="2384346"/>
            <a:ext cx="7378367" cy="1429622"/>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Mỗi phần mềm ứng dụng hỗ trợ tạo và xử lí một số loại dữ liệu nhất định, với định dạng tệp riêng, được nhận ra nhờ phần mở rộng. Phần mở rộng gồm những kí tự sau dấu chấm cuối cùng trong tên tệp.</a:t>
            </a:r>
          </a:p>
        </p:txBody>
      </p:sp>
      <p:sp>
        <p:nvSpPr>
          <p:cNvPr id="7" name="Rectangle 6">
            <a:extLst>
              <a:ext uri="{FF2B5EF4-FFF2-40B4-BE49-F238E27FC236}">
                <a16:creationId xmlns:a16="http://schemas.microsoft.com/office/drawing/2014/main" id="{D43839EB-E5CA-46A2-A208-2FAB3ECE85DD}"/>
              </a:ext>
            </a:extLst>
          </p:cNvPr>
          <p:cNvSpPr/>
          <p:nvPr/>
        </p:nvSpPr>
        <p:spPr>
          <a:xfrm>
            <a:off x="683066" y="4233947"/>
            <a:ext cx="7378367" cy="1891287"/>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Ví dụ: Một tệp có tên "TapLamVan" với phần mở rộng là ".doc" được hiển thị dưới dạng "TapLamVan.doc". Loại tệp “.doc” cho hệ điều hành của máy tính biết rằng đó là tệp văn bản và có thể được mở và chỉnh sửa trong phần mềm soạn thảo văn bản Microsoft Word.</a:t>
            </a:r>
          </a:p>
        </p:txBody>
      </p:sp>
    </p:spTree>
    <p:extLst>
      <p:ext uri="{BB962C8B-B14F-4D97-AF65-F5344CB8AC3E}">
        <p14:creationId xmlns:p14="http://schemas.microsoft.com/office/powerpoint/2010/main" val="3593507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fade">
                                      <p:cBhvr>
                                        <p:cTn id="19" dur="500"/>
                                        <p:tgtEl>
                                          <p:spTgt spid="2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3" name="Group 3"/>
          <p:cNvGrpSpPr/>
          <p:nvPr/>
        </p:nvGrpSpPr>
        <p:grpSpPr>
          <a:xfrm>
            <a:off x="1082868" y="436022"/>
            <a:ext cx="10026264" cy="723960"/>
            <a:chOff x="0" y="0"/>
            <a:chExt cx="46776466" cy="3377557"/>
          </a:xfrm>
        </p:grpSpPr>
        <p:sp>
          <p:nvSpPr>
            <p:cNvPr id="4" name="Freeform 4"/>
            <p:cNvSpPr/>
            <p:nvPr/>
          </p:nvSpPr>
          <p:spPr>
            <a:xfrm>
              <a:off x="72390" y="72390"/>
              <a:ext cx="46631686" cy="3232777"/>
            </a:xfrm>
            <a:custGeom>
              <a:avLst/>
              <a:gdLst/>
              <a:ahLst/>
              <a:cxnLst/>
              <a:rect l="l" t="t" r="r" b="b"/>
              <a:pathLst>
                <a:path w="46631686" h="3232777">
                  <a:moveTo>
                    <a:pt x="0" y="0"/>
                  </a:moveTo>
                  <a:lnTo>
                    <a:pt x="46631686" y="0"/>
                  </a:lnTo>
                  <a:lnTo>
                    <a:pt x="46631686" y="3232777"/>
                  </a:lnTo>
                  <a:lnTo>
                    <a:pt x="0" y="3232777"/>
                  </a:lnTo>
                  <a:lnTo>
                    <a:pt x="0" y="0"/>
                  </a:lnTo>
                  <a:close/>
                </a:path>
              </a:pathLst>
            </a:custGeom>
            <a:solidFill>
              <a:srgbClr val="FFFFFF"/>
            </a:solidFill>
          </p:spPr>
        </p:sp>
        <p:sp>
          <p:nvSpPr>
            <p:cNvPr id="5" name="Freeform 5"/>
            <p:cNvSpPr/>
            <p:nvPr/>
          </p:nvSpPr>
          <p:spPr>
            <a:xfrm>
              <a:off x="0" y="0"/>
              <a:ext cx="46776466" cy="3377557"/>
            </a:xfrm>
            <a:custGeom>
              <a:avLst/>
              <a:gdLst/>
              <a:ahLst/>
              <a:cxnLst/>
              <a:rect l="l" t="t" r="r" b="b"/>
              <a:pathLst>
                <a:path w="46776466" h="3377557">
                  <a:moveTo>
                    <a:pt x="46631687" y="3232777"/>
                  </a:moveTo>
                  <a:lnTo>
                    <a:pt x="46776466" y="3232777"/>
                  </a:lnTo>
                  <a:lnTo>
                    <a:pt x="46776466" y="3377557"/>
                  </a:lnTo>
                  <a:lnTo>
                    <a:pt x="46631687" y="3377557"/>
                  </a:lnTo>
                  <a:lnTo>
                    <a:pt x="4663168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46631687" y="144780"/>
                  </a:moveTo>
                  <a:lnTo>
                    <a:pt x="46776466" y="144780"/>
                  </a:lnTo>
                  <a:lnTo>
                    <a:pt x="46776466" y="3232777"/>
                  </a:lnTo>
                  <a:lnTo>
                    <a:pt x="46631687" y="3232777"/>
                  </a:lnTo>
                  <a:lnTo>
                    <a:pt x="46631687" y="144780"/>
                  </a:lnTo>
                  <a:close/>
                  <a:moveTo>
                    <a:pt x="144780" y="3232777"/>
                  </a:moveTo>
                  <a:lnTo>
                    <a:pt x="46631687" y="3232777"/>
                  </a:lnTo>
                  <a:lnTo>
                    <a:pt x="46631687" y="3377557"/>
                  </a:lnTo>
                  <a:lnTo>
                    <a:pt x="144780" y="3377557"/>
                  </a:lnTo>
                  <a:lnTo>
                    <a:pt x="144780" y="3232777"/>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6" name="Group 6"/>
          <p:cNvGrpSpPr/>
          <p:nvPr/>
        </p:nvGrpSpPr>
        <p:grpSpPr>
          <a:xfrm>
            <a:off x="5620196" y="594229"/>
            <a:ext cx="594034" cy="617295"/>
            <a:chOff x="0" y="0"/>
            <a:chExt cx="1239597" cy="1288136"/>
          </a:xfrm>
        </p:grpSpPr>
        <p:sp>
          <p:nvSpPr>
            <p:cNvPr id="7" name="Freeform 7"/>
            <p:cNvSpPr/>
            <p:nvPr/>
          </p:nvSpPr>
          <p:spPr>
            <a:xfrm>
              <a:off x="31750" y="31750"/>
              <a:ext cx="1176097" cy="1224636"/>
            </a:xfrm>
            <a:custGeom>
              <a:avLst/>
              <a:gdLst/>
              <a:ahLst/>
              <a:cxnLst/>
              <a:rect l="l" t="t" r="r" b="b"/>
              <a:pathLst>
                <a:path w="1176097" h="1224636">
                  <a:moveTo>
                    <a:pt x="1083387" y="1224636"/>
                  </a:moveTo>
                  <a:lnTo>
                    <a:pt x="92710" y="1224636"/>
                  </a:lnTo>
                  <a:cubicBezTo>
                    <a:pt x="41910" y="1224636"/>
                    <a:pt x="0" y="1182726"/>
                    <a:pt x="0" y="1131926"/>
                  </a:cubicBezTo>
                  <a:lnTo>
                    <a:pt x="0" y="92710"/>
                  </a:lnTo>
                  <a:cubicBezTo>
                    <a:pt x="0" y="41910"/>
                    <a:pt x="41910" y="0"/>
                    <a:pt x="92710" y="0"/>
                  </a:cubicBezTo>
                  <a:lnTo>
                    <a:pt x="1082117" y="0"/>
                  </a:lnTo>
                  <a:cubicBezTo>
                    <a:pt x="1132917" y="0"/>
                    <a:pt x="1174827" y="41910"/>
                    <a:pt x="1174827" y="92710"/>
                  </a:cubicBezTo>
                  <a:lnTo>
                    <a:pt x="1174827" y="1130656"/>
                  </a:lnTo>
                  <a:cubicBezTo>
                    <a:pt x="1176097" y="1182726"/>
                    <a:pt x="1134187" y="1224636"/>
                    <a:pt x="1083387" y="1224636"/>
                  </a:cubicBezTo>
                  <a:close/>
                </a:path>
              </a:pathLst>
            </a:custGeom>
            <a:solidFill>
              <a:srgbClr val="E2B9C8"/>
            </a:solidFill>
          </p:spPr>
        </p:sp>
        <p:sp>
          <p:nvSpPr>
            <p:cNvPr id="8" name="Freeform 8"/>
            <p:cNvSpPr/>
            <p:nvPr/>
          </p:nvSpPr>
          <p:spPr>
            <a:xfrm>
              <a:off x="0" y="0"/>
              <a:ext cx="1239597" cy="1288136"/>
            </a:xfrm>
            <a:custGeom>
              <a:avLst/>
              <a:gdLst/>
              <a:ahLst/>
              <a:cxnLst/>
              <a:rect l="l" t="t" r="r" b="b"/>
              <a:pathLst>
                <a:path w="1239597" h="1288136">
                  <a:moveTo>
                    <a:pt x="1115137" y="59690"/>
                  </a:moveTo>
                  <a:cubicBezTo>
                    <a:pt x="1150697" y="59690"/>
                    <a:pt x="1179907" y="88900"/>
                    <a:pt x="1179907" y="124460"/>
                  </a:cubicBezTo>
                  <a:lnTo>
                    <a:pt x="1179907" y="1163676"/>
                  </a:lnTo>
                  <a:cubicBezTo>
                    <a:pt x="1179907" y="1199236"/>
                    <a:pt x="1150697" y="1228446"/>
                    <a:pt x="1115137" y="1228446"/>
                  </a:cubicBezTo>
                  <a:lnTo>
                    <a:pt x="124460" y="1228446"/>
                  </a:lnTo>
                  <a:cubicBezTo>
                    <a:pt x="88900" y="1228446"/>
                    <a:pt x="59690" y="1199236"/>
                    <a:pt x="59690" y="1163676"/>
                  </a:cubicBezTo>
                  <a:lnTo>
                    <a:pt x="59690" y="124460"/>
                  </a:lnTo>
                  <a:cubicBezTo>
                    <a:pt x="59690" y="88900"/>
                    <a:pt x="88900" y="59690"/>
                    <a:pt x="124460" y="59690"/>
                  </a:cubicBezTo>
                  <a:lnTo>
                    <a:pt x="1115137" y="59690"/>
                  </a:lnTo>
                  <a:moveTo>
                    <a:pt x="1115137" y="0"/>
                  </a:moveTo>
                  <a:lnTo>
                    <a:pt x="124460" y="0"/>
                  </a:lnTo>
                  <a:cubicBezTo>
                    <a:pt x="55880" y="0"/>
                    <a:pt x="0" y="55880"/>
                    <a:pt x="0" y="124460"/>
                  </a:cubicBezTo>
                  <a:lnTo>
                    <a:pt x="0" y="1163676"/>
                  </a:lnTo>
                  <a:cubicBezTo>
                    <a:pt x="0" y="1232256"/>
                    <a:pt x="55880" y="1288136"/>
                    <a:pt x="124460" y="1288136"/>
                  </a:cubicBezTo>
                  <a:lnTo>
                    <a:pt x="1115137" y="1288136"/>
                  </a:lnTo>
                  <a:cubicBezTo>
                    <a:pt x="1183717" y="1288136"/>
                    <a:pt x="1239597" y="1232256"/>
                    <a:pt x="1239597" y="1163676"/>
                  </a:cubicBezTo>
                  <a:lnTo>
                    <a:pt x="1239597" y="124460"/>
                  </a:lnTo>
                  <a:cubicBezTo>
                    <a:pt x="1239597" y="55880"/>
                    <a:pt x="1183717" y="0"/>
                    <a:pt x="1115137" y="0"/>
                  </a:cubicBezTo>
                  <a:close/>
                </a:path>
              </a:pathLst>
            </a:custGeom>
            <a:solidFill>
              <a:srgbClr val="3D3D3B"/>
            </a:solidFill>
          </p:spPr>
        </p:sp>
      </p:grpSp>
      <p:grpSp>
        <p:nvGrpSpPr>
          <p:cNvPr id="9" name="Group 9"/>
          <p:cNvGrpSpPr/>
          <p:nvPr/>
        </p:nvGrpSpPr>
        <p:grpSpPr>
          <a:xfrm>
            <a:off x="3179627" y="594229"/>
            <a:ext cx="2322340" cy="617295"/>
            <a:chOff x="0" y="0"/>
            <a:chExt cx="4846130" cy="1288136"/>
          </a:xfrm>
        </p:grpSpPr>
        <p:sp>
          <p:nvSpPr>
            <p:cNvPr id="10" name="Freeform 10"/>
            <p:cNvSpPr/>
            <p:nvPr/>
          </p:nvSpPr>
          <p:spPr>
            <a:xfrm>
              <a:off x="31750" y="31750"/>
              <a:ext cx="4782630" cy="1224636"/>
            </a:xfrm>
            <a:custGeom>
              <a:avLst/>
              <a:gdLst/>
              <a:ahLst/>
              <a:cxnLst/>
              <a:rect l="l" t="t" r="r" b="b"/>
              <a:pathLst>
                <a:path w="4782630" h="1224636">
                  <a:moveTo>
                    <a:pt x="4689920" y="1224636"/>
                  </a:moveTo>
                  <a:lnTo>
                    <a:pt x="92710" y="1224636"/>
                  </a:lnTo>
                  <a:cubicBezTo>
                    <a:pt x="41910" y="1224636"/>
                    <a:pt x="0" y="1182726"/>
                    <a:pt x="0" y="1131926"/>
                  </a:cubicBezTo>
                  <a:lnTo>
                    <a:pt x="0" y="92710"/>
                  </a:lnTo>
                  <a:cubicBezTo>
                    <a:pt x="0" y="41910"/>
                    <a:pt x="41910" y="0"/>
                    <a:pt x="92710" y="0"/>
                  </a:cubicBezTo>
                  <a:lnTo>
                    <a:pt x="4688650" y="0"/>
                  </a:lnTo>
                  <a:cubicBezTo>
                    <a:pt x="4739450" y="0"/>
                    <a:pt x="4781360" y="41910"/>
                    <a:pt x="4781360" y="92710"/>
                  </a:cubicBezTo>
                  <a:lnTo>
                    <a:pt x="4781360" y="1130656"/>
                  </a:lnTo>
                  <a:cubicBezTo>
                    <a:pt x="4782630" y="1182726"/>
                    <a:pt x="4740720" y="1224636"/>
                    <a:pt x="4689920" y="1224636"/>
                  </a:cubicBezTo>
                  <a:close/>
                </a:path>
              </a:pathLst>
            </a:custGeom>
            <a:solidFill>
              <a:srgbClr val="E2B9C8"/>
            </a:solidFill>
          </p:spPr>
        </p:sp>
        <p:sp>
          <p:nvSpPr>
            <p:cNvPr id="11" name="Freeform 11"/>
            <p:cNvSpPr/>
            <p:nvPr/>
          </p:nvSpPr>
          <p:spPr>
            <a:xfrm>
              <a:off x="0" y="0"/>
              <a:ext cx="4846130" cy="1288136"/>
            </a:xfrm>
            <a:custGeom>
              <a:avLst/>
              <a:gdLst/>
              <a:ahLst/>
              <a:cxnLst/>
              <a:rect l="l" t="t" r="r" b="b"/>
              <a:pathLst>
                <a:path w="4846130" h="1288136">
                  <a:moveTo>
                    <a:pt x="4721670" y="59690"/>
                  </a:moveTo>
                  <a:cubicBezTo>
                    <a:pt x="4757230" y="59690"/>
                    <a:pt x="4786440" y="88900"/>
                    <a:pt x="4786440" y="124460"/>
                  </a:cubicBezTo>
                  <a:lnTo>
                    <a:pt x="4786440" y="1163676"/>
                  </a:lnTo>
                  <a:cubicBezTo>
                    <a:pt x="4786440" y="1199236"/>
                    <a:pt x="4757230" y="1228446"/>
                    <a:pt x="4721670" y="1228446"/>
                  </a:cubicBezTo>
                  <a:lnTo>
                    <a:pt x="124460" y="1228446"/>
                  </a:lnTo>
                  <a:cubicBezTo>
                    <a:pt x="88900" y="1228446"/>
                    <a:pt x="59690" y="1199236"/>
                    <a:pt x="59690" y="1163676"/>
                  </a:cubicBezTo>
                  <a:lnTo>
                    <a:pt x="59690" y="124460"/>
                  </a:lnTo>
                  <a:cubicBezTo>
                    <a:pt x="59690" y="88900"/>
                    <a:pt x="88900" y="59690"/>
                    <a:pt x="124460" y="59690"/>
                  </a:cubicBezTo>
                  <a:lnTo>
                    <a:pt x="4721670" y="59690"/>
                  </a:lnTo>
                  <a:moveTo>
                    <a:pt x="4721670" y="0"/>
                  </a:moveTo>
                  <a:lnTo>
                    <a:pt x="124460" y="0"/>
                  </a:lnTo>
                  <a:cubicBezTo>
                    <a:pt x="55880" y="0"/>
                    <a:pt x="0" y="55880"/>
                    <a:pt x="0" y="124460"/>
                  </a:cubicBezTo>
                  <a:lnTo>
                    <a:pt x="0" y="1163676"/>
                  </a:lnTo>
                  <a:cubicBezTo>
                    <a:pt x="0" y="1232256"/>
                    <a:pt x="55880" y="1288136"/>
                    <a:pt x="124460" y="1288136"/>
                  </a:cubicBezTo>
                  <a:lnTo>
                    <a:pt x="4721670" y="1288136"/>
                  </a:lnTo>
                  <a:cubicBezTo>
                    <a:pt x="4790250" y="1288136"/>
                    <a:pt x="4846130" y="1232256"/>
                    <a:pt x="4846130" y="1163676"/>
                  </a:cubicBezTo>
                  <a:lnTo>
                    <a:pt x="4846130" y="124460"/>
                  </a:lnTo>
                  <a:cubicBezTo>
                    <a:pt x="4846130" y="55880"/>
                    <a:pt x="4790250" y="0"/>
                    <a:pt x="4721670" y="0"/>
                  </a:cubicBezTo>
                  <a:close/>
                </a:path>
              </a:pathLst>
            </a:custGeom>
            <a:solidFill>
              <a:srgbClr val="3D3D3B"/>
            </a:solidFill>
          </p:spPr>
        </p:sp>
      </p:grpSp>
      <p:grpSp>
        <p:nvGrpSpPr>
          <p:cNvPr id="12" name="Group 12"/>
          <p:cNvGrpSpPr/>
          <p:nvPr/>
        </p:nvGrpSpPr>
        <p:grpSpPr>
          <a:xfrm>
            <a:off x="1082868" y="1006841"/>
            <a:ext cx="10026264" cy="5415137"/>
            <a:chOff x="0" y="0"/>
            <a:chExt cx="46776466" cy="25263748"/>
          </a:xfrm>
        </p:grpSpPr>
        <p:sp>
          <p:nvSpPr>
            <p:cNvPr id="13" name="Freeform 13"/>
            <p:cNvSpPr/>
            <p:nvPr/>
          </p:nvSpPr>
          <p:spPr>
            <a:xfrm>
              <a:off x="72390" y="72390"/>
              <a:ext cx="46631686" cy="25118967"/>
            </a:xfrm>
            <a:custGeom>
              <a:avLst/>
              <a:gdLst/>
              <a:ahLst/>
              <a:cxnLst/>
              <a:rect l="l" t="t" r="r" b="b"/>
              <a:pathLst>
                <a:path w="46631686" h="25118967">
                  <a:moveTo>
                    <a:pt x="0" y="0"/>
                  </a:moveTo>
                  <a:lnTo>
                    <a:pt x="46631686" y="0"/>
                  </a:lnTo>
                  <a:lnTo>
                    <a:pt x="46631686" y="25118967"/>
                  </a:lnTo>
                  <a:lnTo>
                    <a:pt x="0" y="25118967"/>
                  </a:lnTo>
                  <a:lnTo>
                    <a:pt x="0" y="0"/>
                  </a:lnTo>
                  <a:close/>
                </a:path>
              </a:pathLst>
            </a:custGeom>
            <a:solidFill>
              <a:srgbClr val="E2B9C8"/>
            </a:solidFill>
          </p:spPr>
        </p:sp>
        <p:sp>
          <p:nvSpPr>
            <p:cNvPr id="14" name="Freeform 14"/>
            <p:cNvSpPr/>
            <p:nvPr/>
          </p:nvSpPr>
          <p:spPr>
            <a:xfrm>
              <a:off x="0" y="0"/>
              <a:ext cx="46776466" cy="25263748"/>
            </a:xfrm>
            <a:custGeom>
              <a:avLst/>
              <a:gdLst/>
              <a:ahLst/>
              <a:cxnLst/>
              <a:rect l="l" t="t" r="r" b="b"/>
              <a:pathLst>
                <a:path w="46776466" h="25263748">
                  <a:moveTo>
                    <a:pt x="46631687" y="25118968"/>
                  </a:moveTo>
                  <a:lnTo>
                    <a:pt x="46776466" y="25118968"/>
                  </a:lnTo>
                  <a:lnTo>
                    <a:pt x="46776466" y="25263748"/>
                  </a:lnTo>
                  <a:lnTo>
                    <a:pt x="46631687" y="25263748"/>
                  </a:lnTo>
                  <a:lnTo>
                    <a:pt x="4663168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46631687" y="144780"/>
                  </a:moveTo>
                  <a:lnTo>
                    <a:pt x="46776466" y="144780"/>
                  </a:lnTo>
                  <a:lnTo>
                    <a:pt x="46776466" y="25118968"/>
                  </a:lnTo>
                  <a:lnTo>
                    <a:pt x="46631687" y="25118968"/>
                  </a:lnTo>
                  <a:lnTo>
                    <a:pt x="46631687" y="144780"/>
                  </a:lnTo>
                  <a:close/>
                  <a:moveTo>
                    <a:pt x="144780" y="25118968"/>
                  </a:moveTo>
                  <a:lnTo>
                    <a:pt x="46631687" y="25118968"/>
                  </a:lnTo>
                  <a:lnTo>
                    <a:pt x="46631687" y="25263748"/>
                  </a:lnTo>
                  <a:lnTo>
                    <a:pt x="144780" y="25263748"/>
                  </a:lnTo>
                  <a:lnTo>
                    <a:pt x="144780" y="25118968"/>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15" name="Group 15"/>
          <p:cNvGrpSpPr/>
          <p:nvPr/>
        </p:nvGrpSpPr>
        <p:grpSpPr>
          <a:xfrm>
            <a:off x="1277173" y="1812955"/>
            <a:ext cx="9637655" cy="4373567"/>
            <a:chOff x="0" y="0"/>
            <a:chExt cx="44963451" cy="20404410"/>
          </a:xfrm>
        </p:grpSpPr>
        <p:sp>
          <p:nvSpPr>
            <p:cNvPr id="16" name="Freeform 16"/>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rgbClr val="F8E9A9"/>
            </a:solidFill>
          </p:spPr>
        </p:sp>
        <p:sp>
          <p:nvSpPr>
            <p:cNvPr id="17" name="Freeform 17"/>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sp>
      </p:grpSp>
      <p:grpSp>
        <p:nvGrpSpPr>
          <p:cNvPr id="18" name="Group 18"/>
          <p:cNvGrpSpPr/>
          <p:nvPr/>
        </p:nvGrpSpPr>
        <p:grpSpPr>
          <a:xfrm>
            <a:off x="2992472" y="1166331"/>
            <a:ext cx="5620881" cy="495768"/>
            <a:chOff x="0" y="0"/>
            <a:chExt cx="21699163" cy="1913890"/>
          </a:xfrm>
        </p:grpSpPr>
        <p:sp>
          <p:nvSpPr>
            <p:cNvPr id="19" name="Freeform 19"/>
            <p:cNvSpPr/>
            <p:nvPr/>
          </p:nvSpPr>
          <p:spPr>
            <a:xfrm>
              <a:off x="0" y="0"/>
              <a:ext cx="21699164" cy="1913890"/>
            </a:xfrm>
            <a:custGeom>
              <a:avLst/>
              <a:gdLst/>
              <a:ahLst/>
              <a:cxnLst/>
              <a:rect l="l" t="t" r="r" b="b"/>
              <a:pathLst>
                <a:path w="21699164" h="1913890">
                  <a:moveTo>
                    <a:pt x="21699164" y="956945"/>
                  </a:moveTo>
                  <a:lnTo>
                    <a:pt x="21699164" y="956945"/>
                  </a:lnTo>
                  <a:cubicBezTo>
                    <a:pt x="21699164" y="1485392"/>
                    <a:pt x="21270793" y="1913890"/>
                    <a:pt x="20742218" y="1913890"/>
                  </a:cubicBezTo>
                  <a:lnTo>
                    <a:pt x="956945" y="1913890"/>
                  </a:lnTo>
                  <a:cubicBezTo>
                    <a:pt x="428371" y="1913890"/>
                    <a:pt x="0" y="1485392"/>
                    <a:pt x="0" y="956945"/>
                  </a:cubicBezTo>
                  <a:lnTo>
                    <a:pt x="0" y="956945"/>
                  </a:lnTo>
                  <a:cubicBezTo>
                    <a:pt x="0" y="428371"/>
                    <a:pt x="428371" y="0"/>
                    <a:pt x="956945" y="0"/>
                  </a:cubicBezTo>
                  <a:lnTo>
                    <a:pt x="20742218" y="0"/>
                  </a:lnTo>
                  <a:cubicBezTo>
                    <a:pt x="21270666" y="0"/>
                    <a:pt x="21699164" y="428371"/>
                    <a:pt x="21699164" y="956945"/>
                  </a:cubicBezTo>
                  <a:close/>
                </a:path>
              </a:pathLst>
            </a:custGeom>
            <a:solidFill>
              <a:srgbClr val="FFFFFF"/>
            </a:solidFill>
          </p:spPr>
        </p:sp>
      </p:grpSp>
      <p:sp>
        <p:nvSpPr>
          <p:cNvPr id="20" name="AutoShape 20"/>
          <p:cNvSpPr/>
          <p:nvPr/>
        </p:nvSpPr>
        <p:spPr>
          <a:xfrm>
            <a:off x="9831507" y="1278943"/>
            <a:ext cx="321995" cy="0"/>
          </a:xfrm>
          <a:prstGeom prst="line">
            <a:avLst/>
          </a:prstGeom>
          <a:ln w="47625" cap="rnd">
            <a:solidFill>
              <a:srgbClr val="3D3D3B"/>
            </a:solidFill>
            <a:prstDash val="solid"/>
            <a:headEnd type="none" w="sm" len="sm"/>
            <a:tailEnd type="none" w="sm" len="sm"/>
          </a:ln>
        </p:spPr>
      </p:sp>
      <p:sp>
        <p:nvSpPr>
          <p:cNvPr id="21" name="AutoShape 21"/>
          <p:cNvSpPr/>
          <p:nvPr/>
        </p:nvSpPr>
        <p:spPr>
          <a:xfrm>
            <a:off x="9831507" y="1397148"/>
            <a:ext cx="321995" cy="0"/>
          </a:xfrm>
          <a:prstGeom prst="line">
            <a:avLst/>
          </a:prstGeom>
          <a:ln w="47625" cap="rnd">
            <a:solidFill>
              <a:srgbClr val="3D3D3B"/>
            </a:solidFill>
            <a:prstDash val="solid"/>
            <a:headEnd type="none" w="sm" len="sm"/>
            <a:tailEnd type="none" w="sm" len="sm"/>
          </a:ln>
        </p:spPr>
      </p:sp>
      <p:sp>
        <p:nvSpPr>
          <p:cNvPr id="22" name="AutoShape 22"/>
          <p:cNvSpPr/>
          <p:nvPr/>
        </p:nvSpPr>
        <p:spPr>
          <a:xfrm>
            <a:off x="9831507" y="1515353"/>
            <a:ext cx="321995" cy="0"/>
          </a:xfrm>
          <a:prstGeom prst="line">
            <a:avLst/>
          </a:prstGeom>
          <a:ln w="47625" cap="rnd">
            <a:solidFill>
              <a:srgbClr val="3D3D3B"/>
            </a:solidFill>
            <a:prstDash val="solid"/>
            <a:headEnd type="none" w="sm" len="sm"/>
            <a:tailEnd type="none" w="sm" len="sm"/>
          </a:ln>
        </p:spPr>
      </p:sp>
      <p:pic>
        <p:nvPicPr>
          <p:cNvPr id="23" name="Picture 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79463" y="1253240"/>
            <a:ext cx="335365" cy="321951"/>
          </a:xfrm>
          <a:prstGeom prst="rect">
            <a:avLst/>
          </a:prstGeom>
        </p:spPr>
      </p:pic>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10218" y="1322404"/>
            <a:ext cx="407977" cy="217758"/>
          </a:xfrm>
          <a:prstGeom prst="rect">
            <a:avLst/>
          </a:prstGeom>
        </p:spPr>
      </p:pic>
      <p:pic>
        <p:nvPicPr>
          <p:cNvPr id="25" name="Picture 2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43236" y="1322404"/>
            <a:ext cx="407977" cy="217758"/>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031014" y="1217874"/>
            <a:ext cx="285853" cy="357317"/>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32401" y="1253240"/>
            <a:ext cx="279180" cy="279180"/>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43236" y="594230"/>
            <a:ext cx="254403" cy="254403"/>
          </a:xfrm>
          <a:prstGeom prst="rect">
            <a:avLst/>
          </a:prstGeom>
        </p:spPr>
      </p:pic>
      <p:pic>
        <p:nvPicPr>
          <p:cNvPr id="29" name="Picture 2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80715" y="594230"/>
            <a:ext cx="254403" cy="254403"/>
          </a:xfrm>
          <a:prstGeom prst="rect">
            <a:avLst/>
          </a:prstGeom>
        </p:spPr>
      </p:pic>
      <p:pic>
        <p:nvPicPr>
          <p:cNvPr id="30" name="Picture 3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518195" y="594230"/>
            <a:ext cx="254403" cy="254403"/>
          </a:xfrm>
          <a:prstGeom prst="rect">
            <a:avLst/>
          </a:prstGeom>
        </p:spPr>
      </p:pic>
      <p:sp>
        <p:nvSpPr>
          <p:cNvPr id="31" name="AutoShape 31"/>
          <p:cNvSpPr/>
          <p:nvPr/>
        </p:nvSpPr>
        <p:spPr>
          <a:xfrm rot="5383831">
            <a:off x="5789119" y="801252"/>
            <a:ext cx="256188" cy="0"/>
          </a:xfrm>
          <a:prstGeom prst="line">
            <a:avLst/>
          </a:prstGeom>
          <a:ln w="38100" cap="rnd">
            <a:solidFill>
              <a:srgbClr val="3D3D3B"/>
            </a:solidFill>
            <a:prstDash val="solid"/>
            <a:headEnd type="none" w="sm" len="sm"/>
            <a:tailEnd type="none" w="sm" len="sm"/>
          </a:ln>
        </p:spPr>
      </p:sp>
      <p:sp>
        <p:nvSpPr>
          <p:cNvPr id="32" name="AutoShape 32"/>
          <p:cNvSpPr/>
          <p:nvPr/>
        </p:nvSpPr>
        <p:spPr>
          <a:xfrm>
            <a:off x="5789119" y="798002"/>
            <a:ext cx="256188" cy="0"/>
          </a:xfrm>
          <a:prstGeom prst="line">
            <a:avLst/>
          </a:prstGeom>
          <a:ln w="38100" cap="rnd">
            <a:solidFill>
              <a:srgbClr val="3D3D3B"/>
            </a:solidFill>
            <a:prstDash val="solid"/>
            <a:headEnd type="none" w="sm" len="sm"/>
            <a:tailEnd type="none" w="sm" len="sm"/>
          </a:ln>
        </p:spPr>
      </p:sp>
      <p:pic>
        <p:nvPicPr>
          <p:cNvPr id="33" name="Picture 3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36064" flipH="1">
            <a:off x="8463883" y="3291453"/>
            <a:ext cx="1948995" cy="3814759"/>
          </a:xfrm>
          <a:prstGeom prst="rect">
            <a:avLst/>
          </a:prstGeom>
        </p:spPr>
      </p:pic>
      <p:sp>
        <p:nvSpPr>
          <p:cNvPr id="37" name="TextBox 36"/>
          <p:cNvSpPr txBox="1"/>
          <p:nvPr/>
        </p:nvSpPr>
        <p:spPr>
          <a:xfrm>
            <a:off x="3803483" y="1177406"/>
            <a:ext cx="4036546" cy="502766"/>
          </a:xfrm>
          <a:prstGeom prst="rect">
            <a:avLst/>
          </a:prstGeom>
          <a:noFill/>
        </p:spPr>
        <p:txBody>
          <a:bodyPr wrap="square" rtlCol="0">
            <a:spAutoFit/>
          </a:bodyPr>
          <a:lstStyle/>
          <a:p>
            <a:r>
              <a:rPr lang="en-US" sz="2667" b="1" dirty="0" err="1">
                <a:solidFill>
                  <a:schemeClr val="accent5">
                    <a:lumMod val="75000"/>
                  </a:schemeClr>
                </a:solidFill>
                <a:latin typeface="Arial" panose="020B0604020202020204" pitchFamily="34" charset="0"/>
                <a:cs typeface="Arial" panose="020B0604020202020204" pitchFamily="34" charset="0"/>
              </a:rPr>
              <a:t>Thảo</a:t>
            </a:r>
            <a:r>
              <a:rPr lang="en-US" sz="2667" b="1" dirty="0">
                <a:solidFill>
                  <a:schemeClr val="accent5">
                    <a:lumMod val="75000"/>
                  </a:schemeClr>
                </a:solidFill>
                <a:latin typeface="Arial" panose="020B0604020202020204" pitchFamily="34" charset="0"/>
                <a:cs typeface="Arial" panose="020B0604020202020204" pitchFamily="34" charset="0"/>
              </a:rPr>
              <a:t> </a:t>
            </a:r>
            <a:r>
              <a:rPr lang="en-US" sz="2667" b="1" dirty="0" err="1">
                <a:solidFill>
                  <a:schemeClr val="accent5">
                    <a:lumMod val="75000"/>
                  </a:schemeClr>
                </a:solidFill>
                <a:latin typeface="Arial" panose="020B0604020202020204" pitchFamily="34" charset="0"/>
                <a:cs typeface="Arial" panose="020B0604020202020204" pitchFamily="34" charset="0"/>
              </a:rPr>
              <a:t>luận</a:t>
            </a:r>
            <a:r>
              <a:rPr lang="en-US" sz="2667" b="1" dirty="0">
                <a:solidFill>
                  <a:schemeClr val="accent5">
                    <a:lumMod val="75000"/>
                  </a:schemeClr>
                </a:solidFill>
                <a:latin typeface="Arial" panose="020B0604020202020204" pitchFamily="34" charset="0"/>
                <a:cs typeface="Arial" panose="020B0604020202020204" pitchFamily="34" charset="0"/>
              </a:rPr>
              <a:t> </a:t>
            </a:r>
            <a:r>
              <a:rPr lang="en-US" sz="2667" b="1" dirty="0" err="1">
                <a:solidFill>
                  <a:schemeClr val="accent5">
                    <a:lumMod val="75000"/>
                  </a:schemeClr>
                </a:solidFill>
                <a:latin typeface="Arial" panose="020B0604020202020204" pitchFamily="34" charset="0"/>
                <a:cs typeface="Arial" panose="020B0604020202020204" pitchFamily="34" charset="0"/>
              </a:rPr>
              <a:t>cặp</a:t>
            </a:r>
            <a:r>
              <a:rPr lang="en-US" sz="2667" b="1" dirty="0">
                <a:solidFill>
                  <a:schemeClr val="accent5">
                    <a:lumMod val="75000"/>
                  </a:schemeClr>
                </a:solidFill>
                <a:latin typeface="Arial" panose="020B0604020202020204" pitchFamily="34" charset="0"/>
                <a:cs typeface="Arial" panose="020B0604020202020204" pitchFamily="34" charset="0"/>
              </a:rPr>
              <a:t> </a:t>
            </a:r>
            <a:r>
              <a:rPr lang="en-US" sz="2667" b="1" dirty="0" err="1">
                <a:solidFill>
                  <a:schemeClr val="accent5">
                    <a:lumMod val="75000"/>
                  </a:schemeClr>
                </a:solidFill>
                <a:latin typeface="Arial" panose="020B0604020202020204" pitchFamily="34" charset="0"/>
                <a:cs typeface="Arial" panose="020B0604020202020204" pitchFamily="34" charset="0"/>
              </a:rPr>
              <a:t>đôi</a:t>
            </a:r>
            <a:endParaRPr lang="en-US" sz="2667" b="1" dirty="0">
              <a:solidFill>
                <a:schemeClr val="accent5">
                  <a:lumMod val="75000"/>
                </a:schemeClr>
              </a:solidFill>
              <a:latin typeface="Arial" panose="020B0604020202020204" pitchFamily="34" charset="0"/>
              <a:cs typeface="Arial" panose="020B0604020202020204" pitchFamily="34" charset="0"/>
            </a:endParaRPr>
          </a:p>
        </p:txBody>
      </p:sp>
      <p:sp>
        <p:nvSpPr>
          <p:cNvPr id="38" name="Rectangle 37"/>
          <p:cNvSpPr/>
          <p:nvPr/>
        </p:nvSpPr>
        <p:spPr>
          <a:xfrm>
            <a:off x="2518195" y="1835044"/>
            <a:ext cx="7805707" cy="4360681"/>
          </a:xfrm>
          <a:prstGeom prst="rect">
            <a:avLst/>
          </a:prstGeom>
        </p:spPr>
        <p:txBody>
          <a:bodyPr wrap="square">
            <a:spAutoFit/>
          </a:bodyPr>
          <a:lstStyle/>
          <a:p>
            <a:pPr algn="just">
              <a:lnSpc>
                <a:spcPct val="130000"/>
              </a:lnSpc>
            </a:pPr>
            <a:r>
              <a:rPr lang="vi-VN" sz="2667" b="1" dirty="0">
                <a:solidFill>
                  <a:srgbClr val="C00000"/>
                </a:solidFill>
                <a:latin typeface="Arial" panose="020B0604020202020204" pitchFamily="34" charset="0"/>
                <a:cs typeface="Arial" panose="020B0604020202020204" pitchFamily="34" charset="0"/>
              </a:rPr>
              <a:t>Câu 1. </a:t>
            </a:r>
            <a:r>
              <a:rPr lang="vi-VN" sz="2667" dirty="0">
                <a:latin typeface="Arial" panose="020B0604020202020204" pitchFamily="34" charset="0"/>
                <a:cs typeface="Arial" panose="020B0604020202020204" pitchFamily="34" charset="0"/>
              </a:rPr>
              <a:t>Em hãy chỉ ra các phần mềm ứng dụng trong các phương án sau:</a:t>
            </a:r>
          </a:p>
          <a:p>
            <a:pPr algn="just">
              <a:lnSpc>
                <a:spcPct val="130000"/>
              </a:lnSpc>
            </a:pPr>
            <a:r>
              <a:rPr lang="vi-VN" sz="2667" dirty="0">
                <a:latin typeface="Arial" panose="020B0604020202020204" pitchFamily="34" charset="0"/>
                <a:cs typeface="Arial" panose="020B0604020202020204" pitchFamily="34" charset="0"/>
              </a:rPr>
              <a:t>A. Linux               </a:t>
            </a:r>
          </a:p>
          <a:p>
            <a:pPr algn="just">
              <a:lnSpc>
                <a:spcPct val="130000"/>
              </a:lnSpc>
            </a:pPr>
            <a:r>
              <a:rPr lang="vi-VN" sz="2667" dirty="0">
                <a:latin typeface="Arial" panose="020B0604020202020204" pitchFamily="34" charset="0"/>
                <a:cs typeface="Arial" panose="020B0604020202020204" pitchFamily="34" charset="0"/>
              </a:rPr>
              <a:t>B. Gmail         </a:t>
            </a:r>
          </a:p>
          <a:p>
            <a:pPr algn="just">
              <a:lnSpc>
                <a:spcPct val="130000"/>
              </a:lnSpc>
            </a:pPr>
            <a:r>
              <a:rPr lang="vi-VN" sz="2667" dirty="0">
                <a:latin typeface="Arial" panose="020B0604020202020204" pitchFamily="34" charset="0"/>
                <a:cs typeface="Arial" panose="020B0604020202020204" pitchFamily="34" charset="0"/>
              </a:rPr>
              <a:t>C. UnikeyNT       </a:t>
            </a:r>
          </a:p>
          <a:p>
            <a:pPr algn="just">
              <a:lnSpc>
                <a:spcPct val="130000"/>
              </a:lnSpc>
            </a:pPr>
            <a:r>
              <a:rPr lang="vi-VN" sz="2667" dirty="0">
                <a:latin typeface="Arial" panose="020B0604020202020204" pitchFamily="34" charset="0"/>
                <a:cs typeface="Arial" panose="020B0604020202020204" pitchFamily="34" charset="0"/>
              </a:rPr>
              <a:t>D. Windows 8     </a:t>
            </a:r>
          </a:p>
          <a:p>
            <a:pPr algn="just">
              <a:lnSpc>
                <a:spcPct val="130000"/>
              </a:lnSpc>
            </a:pPr>
            <a:r>
              <a:rPr lang="vi-VN" sz="2667" dirty="0">
                <a:latin typeface="Arial" panose="020B0604020202020204" pitchFamily="34" charset="0"/>
                <a:cs typeface="Arial" panose="020B0604020202020204" pitchFamily="34" charset="0"/>
              </a:rPr>
              <a:t>E. Zalo            </a:t>
            </a:r>
          </a:p>
          <a:p>
            <a:pPr algn="just">
              <a:lnSpc>
                <a:spcPct val="130000"/>
              </a:lnSpc>
            </a:pPr>
            <a:r>
              <a:rPr lang="vi-VN" sz="2667" dirty="0">
                <a:latin typeface="Arial" panose="020B0604020202020204" pitchFamily="34" charset="0"/>
                <a:cs typeface="Arial" panose="020B0604020202020204" pitchFamily="34" charset="0"/>
              </a:rPr>
              <a:t>F. Windows Media Player.</a:t>
            </a:r>
          </a:p>
        </p:txBody>
      </p:sp>
      <p:pic>
        <p:nvPicPr>
          <p:cNvPr id="43"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1875497" y="3424247"/>
            <a:ext cx="470641" cy="609244"/>
          </a:xfrm>
          <a:prstGeom prst="rect">
            <a:avLst/>
          </a:prstGeom>
        </p:spPr>
      </p:pic>
      <p:pic>
        <p:nvPicPr>
          <p:cNvPr id="44"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1872596" y="4031285"/>
            <a:ext cx="470641" cy="609244"/>
          </a:xfrm>
          <a:prstGeom prst="rect">
            <a:avLst/>
          </a:prstGeom>
        </p:spPr>
      </p:pic>
      <p:pic>
        <p:nvPicPr>
          <p:cNvPr id="45"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1888858" y="5048824"/>
            <a:ext cx="470641" cy="609244"/>
          </a:xfrm>
          <a:prstGeom prst="rect">
            <a:avLst/>
          </a:prstGeom>
        </p:spPr>
      </p:pic>
      <p:pic>
        <p:nvPicPr>
          <p:cNvPr id="4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1888858" y="5595722"/>
            <a:ext cx="470641" cy="609244"/>
          </a:xfrm>
          <a:prstGeom prst="rect">
            <a:avLst/>
          </a:prstGeom>
        </p:spPr>
      </p:pic>
    </p:spTree>
    <p:extLst>
      <p:ext uri="{BB962C8B-B14F-4D97-AF65-F5344CB8AC3E}">
        <p14:creationId xmlns:p14="http://schemas.microsoft.com/office/powerpoint/2010/main" val="2843227788"/>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ppt_x</p:attrName>
                                        </p:attrNameLst>
                                      </p:cBhvr>
                                      <p:tavLst>
                                        <p:tav tm="0">
                                          <p:val>
                                            <p:strVal val="#ppt_x-#ppt_w*1.125000"/>
                                          </p:val>
                                        </p:tav>
                                        <p:tav tm="100000">
                                          <p:val>
                                            <p:strVal val="#ppt_x"/>
                                          </p:val>
                                        </p:tav>
                                      </p:tavLst>
                                    </p:anim>
                                    <p:animEffect transition="in" filter="wipe(right)">
                                      <p:cBhvr>
                                        <p:cTn id="8" dur="500"/>
                                        <p:tgtEl>
                                          <p:spTgt spid="43"/>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38">
                                            <p:txEl>
                                              <p:pRg st="2" end="2"/>
                                            </p:txEl>
                                          </p:spTgt>
                                        </p:tgtEl>
                                        <p:attrNameLst>
                                          <p:attrName>style.color</p:attrName>
                                        </p:attrNameLst>
                                      </p:cBhvr>
                                      <p:to>
                                        <p:clrVal>
                                          <a:srgbClr val="0070C0"/>
                                        </p:clrVal>
                                      </p:to>
                                    </p:set>
                                    <p:set>
                                      <p:cBhvr>
                                        <p:cTn id="11" dur="500" fill="hold"/>
                                        <p:tgtEl>
                                          <p:spTgt spid="38">
                                            <p:txEl>
                                              <p:pRg st="2" end="2"/>
                                            </p:txEl>
                                          </p:spTgt>
                                        </p:tgtEl>
                                        <p:attrNameLst>
                                          <p:attrName>fillcolor</p:attrName>
                                        </p:attrNameLst>
                                      </p:cBhvr>
                                      <p:to>
                                        <p:clrVal>
                                          <a:srgbClr val="0070C0"/>
                                        </p:clrVal>
                                      </p:to>
                                    </p:set>
                                    <p:set>
                                      <p:cBhvr>
                                        <p:cTn id="12" dur="500" fill="hold"/>
                                        <p:tgtEl>
                                          <p:spTgt spid="38">
                                            <p:txEl>
                                              <p:pRg st="2" end="2"/>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p:tgtEl>
                                          <p:spTgt spid="44"/>
                                        </p:tgtEl>
                                        <p:attrNameLst>
                                          <p:attrName>ppt_x</p:attrName>
                                        </p:attrNameLst>
                                      </p:cBhvr>
                                      <p:tavLst>
                                        <p:tav tm="0">
                                          <p:val>
                                            <p:strVal val="#ppt_x-#ppt_w*1.125000"/>
                                          </p:val>
                                        </p:tav>
                                        <p:tav tm="100000">
                                          <p:val>
                                            <p:strVal val="#ppt_x"/>
                                          </p:val>
                                        </p:tav>
                                      </p:tavLst>
                                    </p:anim>
                                    <p:animEffect transition="in" filter="wipe(right)">
                                      <p:cBhvr>
                                        <p:cTn id="18" dur="500"/>
                                        <p:tgtEl>
                                          <p:spTgt spid="44"/>
                                        </p:tgtEl>
                                      </p:cBhvr>
                                    </p:animEffect>
                                  </p:childTnLst>
                                </p:cTn>
                              </p:par>
                              <p:par>
                                <p:cTn id="19" presetID="16" presetClass="emph" presetSubtype="0" fill="hold" nodeType="withEffect">
                                  <p:stCondLst>
                                    <p:cond delay="0"/>
                                  </p:stCondLst>
                                  <p:iterate type="lt">
                                    <p:tmPct val="4000"/>
                                  </p:iterate>
                                  <p:childTnLst>
                                    <p:set>
                                      <p:cBhvr override="childStyle">
                                        <p:cTn id="20" dur="500" fill="hold"/>
                                        <p:tgtEl>
                                          <p:spTgt spid="38">
                                            <p:txEl>
                                              <p:pRg st="3" end="3"/>
                                            </p:txEl>
                                          </p:spTgt>
                                        </p:tgtEl>
                                        <p:attrNameLst>
                                          <p:attrName>style.color</p:attrName>
                                        </p:attrNameLst>
                                      </p:cBhvr>
                                      <p:to>
                                        <p:clrVal>
                                          <a:srgbClr val="0070C0"/>
                                        </p:clrVal>
                                      </p:to>
                                    </p:set>
                                    <p:set>
                                      <p:cBhvr>
                                        <p:cTn id="21" dur="500" fill="hold"/>
                                        <p:tgtEl>
                                          <p:spTgt spid="38">
                                            <p:txEl>
                                              <p:pRg st="3" end="3"/>
                                            </p:txEl>
                                          </p:spTgt>
                                        </p:tgtEl>
                                        <p:attrNameLst>
                                          <p:attrName>fillcolor</p:attrName>
                                        </p:attrNameLst>
                                      </p:cBhvr>
                                      <p:to>
                                        <p:clrVal>
                                          <a:srgbClr val="0070C0"/>
                                        </p:clrVal>
                                      </p:to>
                                    </p:set>
                                    <p:set>
                                      <p:cBhvr>
                                        <p:cTn id="22" dur="500" fill="hold"/>
                                        <p:tgtEl>
                                          <p:spTgt spid="38">
                                            <p:txEl>
                                              <p:pRg st="3" end="3"/>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p:tgtEl>
                                          <p:spTgt spid="45"/>
                                        </p:tgtEl>
                                        <p:attrNameLst>
                                          <p:attrName>ppt_x</p:attrName>
                                        </p:attrNameLst>
                                      </p:cBhvr>
                                      <p:tavLst>
                                        <p:tav tm="0">
                                          <p:val>
                                            <p:strVal val="#ppt_x-#ppt_w*1.125000"/>
                                          </p:val>
                                        </p:tav>
                                        <p:tav tm="100000">
                                          <p:val>
                                            <p:strVal val="#ppt_x"/>
                                          </p:val>
                                        </p:tav>
                                      </p:tavLst>
                                    </p:anim>
                                    <p:animEffect transition="in" filter="wipe(right)">
                                      <p:cBhvr>
                                        <p:cTn id="28" dur="500"/>
                                        <p:tgtEl>
                                          <p:spTgt spid="45"/>
                                        </p:tgtEl>
                                      </p:cBhvr>
                                    </p:animEffect>
                                  </p:childTnLst>
                                </p:cTn>
                              </p:par>
                              <p:par>
                                <p:cTn id="29" presetID="16" presetClass="emph" presetSubtype="0" fill="hold" nodeType="withEffect">
                                  <p:stCondLst>
                                    <p:cond delay="0"/>
                                  </p:stCondLst>
                                  <p:iterate type="lt">
                                    <p:tmPct val="4000"/>
                                  </p:iterate>
                                  <p:childTnLst>
                                    <p:set>
                                      <p:cBhvr override="childStyle">
                                        <p:cTn id="30" dur="500" fill="hold"/>
                                        <p:tgtEl>
                                          <p:spTgt spid="38">
                                            <p:txEl>
                                              <p:pRg st="5" end="5"/>
                                            </p:txEl>
                                          </p:spTgt>
                                        </p:tgtEl>
                                        <p:attrNameLst>
                                          <p:attrName>style.color</p:attrName>
                                        </p:attrNameLst>
                                      </p:cBhvr>
                                      <p:to>
                                        <p:clrVal>
                                          <a:srgbClr val="0070C0"/>
                                        </p:clrVal>
                                      </p:to>
                                    </p:set>
                                    <p:set>
                                      <p:cBhvr>
                                        <p:cTn id="31" dur="500" fill="hold"/>
                                        <p:tgtEl>
                                          <p:spTgt spid="38">
                                            <p:txEl>
                                              <p:pRg st="5" end="5"/>
                                            </p:txEl>
                                          </p:spTgt>
                                        </p:tgtEl>
                                        <p:attrNameLst>
                                          <p:attrName>fillcolor</p:attrName>
                                        </p:attrNameLst>
                                      </p:cBhvr>
                                      <p:to>
                                        <p:clrVal>
                                          <a:srgbClr val="0070C0"/>
                                        </p:clrVal>
                                      </p:to>
                                    </p:set>
                                    <p:set>
                                      <p:cBhvr>
                                        <p:cTn id="32" dur="500" fill="hold"/>
                                        <p:tgtEl>
                                          <p:spTgt spid="38">
                                            <p:txEl>
                                              <p:pRg st="5" end="5"/>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p:tgtEl>
                                          <p:spTgt spid="46"/>
                                        </p:tgtEl>
                                        <p:attrNameLst>
                                          <p:attrName>ppt_x</p:attrName>
                                        </p:attrNameLst>
                                      </p:cBhvr>
                                      <p:tavLst>
                                        <p:tav tm="0">
                                          <p:val>
                                            <p:strVal val="#ppt_x-#ppt_w*1.125000"/>
                                          </p:val>
                                        </p:tav>
                                        <p:tav tm="100000">
                                          <p:val>
                                            <p:strVal val="#ppt_x"/>
                                          </p:val>
                                        </p:tav>
                                      </p:tavLst>
                                    </p:anim>
                                    <p:animEffect transition="in" filter="wipe(right)">
                                      <p:cBhvr>
                                        <p:cTn id="38" dur="500"/>
                                        <p:tgtEl>
                                          <p:spTgt spid="46"/>
                                        </p:tgtEl>
                                      </p:cBhvr>
                                    </p:animEffect>
                                  </p:childTnLst>
                                </p:cTn>
                              </p:par>
                              <p:par>
                                <p:cTn id="39" presetID="16" presetClass="emph" presetSubtype="0" fill="hold" nodeType="withEffect">
                                  <p:stCondLst>
                                    <p:cond delay="0"/>
                                  </p:stCondLst>
                                  <p:iterate type="lt">
                                    <p:tmPct val="4000"/>
                                  </p:iterate>
                                  <p:childTnLst>
                                    <p:set>
                                      <p:cBhvr override="childStyle">
                                        <p:cTn id="40" dur="500" fill="hold"/>
                                        <p:tgtEl>
                                          <p:spTgt spid="38">
                                            <p:txEl>
                                              <p:pRg st="6" end="6"/>
                                            </p:txEl>
                                          </p:spTgt>
                                        </p:tgtEl>
                                        <p:attrNameLst>
                                          <p:attrName>style.color</p:attrName>
                                        </p:attrNameLst>
                                      </p:cBhvr>
                                      <p:to>
                                        <p:clrVal>
                                          <a:srgbClr val="0070C0"/>
                                        </p:clrVal>
                                      </p:to>
                                    </p:set>
                                    <p:set>
                                      <p:cBhvr>
                                        <p:cTn id="41" dur="500" fill="hold"/>
                                        <p:tgtEl>
                                          <p:spTgt spid="38">
                                            <p:txEl>
                                              <p:pRg st="6" end="6"/>
                                            </p:txEl>
                                          </p:spTgt>
                                        </p:tgtEl>
                                        <p:attrNameLst>
                                          <p:attrName>fillcolor</p:attrName>
                                        </p:attrNameLst>
                                      </p:cBhvr>
                                      <p:to>
                                        <p:clrVal>
                                          <a:srgbClr val="0070C0"/>
                                        </p:clrVal>
                                      </p:to>
                                    </p:set>
                                    <p:set>
                                      <p:cBhvr>
                                        <p:cTn id="42" dur="500" fill="hold"/>
                                        <p:tgtEl>
                                          <p:spTgt spid="38">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3" name="Group 3"/>
          <p:cNvGrpSpPr/>
          <p:nvPr/>
        </p:nvGrpSpPr>
        <p:grpSpPr>
          <a:xfrm>
            <a:off x="1082868" y="465473"/>
            <a:ext cx="10026264" cy="723960"/>
            <a:chOff x="0" y="0"/>
            <a:chExt cx="46776466" cy="3377557"/>
          </a:xfrm>
        </p:grpSpPr>
        <p:sp>
          <p:nvSpPr>
            <p:cNvPr id="4" name="Freeform 4"/>
            <p:cNvSpPr/>
            <p:nvPr/>
          </p:nvSpPr>
          <p:spPr>
            <a:xfrm>
              <a:off x="72390" y="72390"/>
              <a:ext cx="46631686" cy="3232777"/>
            </a:xfrm>
            <a:custGeom>
              <a:avLst/>
              <a:gdLst/>
              <a:ahLst/>
              <a:cxnLst/>
              <a:rect l="l" t="t" r="r" b="b"/>
              <a:pathLst>
                <a:path w="46631686" h="3232777">
                  <a:moveTo>
                    <a:pt x="0" y="0"/>
                  </a:moveTo>
                  <a:lnTo>
                    <a:pt x="46631686" y="0"/>
                  </a:lnTo>
                  <a:lnTo>
                    <a:pt x="46631686" y="3232777"/>
                  </a:lnTo>
                  <a:lnTo>
                    <a:pt x="0" y="3232777"/>
                  </a:lnTo>
                  <a:lnTo>
                    <a:pt x="0" y="0"/>
                  </a:lnTo>
                  <a:close/>
                </a:path>
              </a:pathLst>
            </a:custGeom>
            <a:solidFill>
              <a:srgbClr val="FFFFFF"/>
            </a:solidFill>
          </p:spPr>
        </p:sp>
        <p:sp>
          <p:nvSpPr>
            <p:cNvPr id="5" name="Freeform 5"/>
            <p:cNvSpPr/>
            <p:nvPr/>
          </p:nvSpPr>
          <p:spPr>
            <a:xfrm>
              <a:off x="0" y="0"/>
              <a:ext cx="46776466" cy="3377557"/>
            </a:xfrm>
            <a:custGeom>
              <a:avLst/>
              <a:gdLst/>
              <a:ahLst/>
              <a:cxnLst/>
              <a:rect l="l" t="t" r="r" b="b"/>
              <a:pathLst>
                <a:path w="46776466" h="3377557">
                  <a:moveTo>
                    <a:pt x="46631687" y="3232777"/>
                  </a:moveTo>
                  <a:lnTo>
                    <a:pt x="46776466" y="3232777"/>
                  </a:lnTo>
                  <a:lnTo>
                    <a:pt x="46776466" y="3377557"/>
                  </a:lnTo>
                  <a:lnTo>
                    <a:pt x="46631687" y="3377557"/>
                  </a:lnTo>
                  <a:lnTo>
                    <a:pt x="4663168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46631687" y="144780"/>
                  </a:moveTo>
                  <a:lnTo>
                    <a:pt x="46776466" y="144780"/>
                  </a:lnTo>
                  <a:lnTo>
                    <a:pt x="46776466" y="3232777"/>
                  </a:lnTo>
                  <a:lnTo>
                    <a:pt x="46631687" y="3232777"/>
                  </a:lnTo>
                  <a:lnTo>
                    <a:pt x="46631687" y="144780"/>
                  </a:lnTo>
                  <a:close/>
                  <a:moveTo>
                    <a:pt x="144780" y="3232777"/>
                  </a:moveTo>
                  <a:lnTo>
                    <a:pt x="46631687" y="3232777"/>
                  </a:lnTo>
                  <a:lnTo>
                    <a:pt x="46631687" y="3377557"/>
                  </a:lnTo>
                  <a:lnTo>
                    <a:pt x="144780" y="3377557"/>
                  </a:lnTo>
                  <a:lnTo>
                    <a:pt x="144780" y="3232777"/>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6" name="Group 6"/>
          <p:cNvGrpSpPr/>
          <p:nvPr/>
        </p:nvGrpSpPr>
        <p:grpSpPr>
          <a:xfrm>
            <a:off x="1082868" y="1036292"/>
            <a:ext cx="10026264" cy="5415137"/>
            <a:chOff x="0" y="0"/>
            <a:chExt cx="46776466" cy="25263748"/>
          </a:xfrm>
        </p:grpSpPr>
        <p:sp>
          <p:nvSpPr>
            <p:cNvPr id="7" name="Freeform 7"/>
            <p:cNvSpPr/>
            <p:nvPr/>
          </p:nvSpPr>
          <p:spPr>
            <a:xfrm>
              <a:off x="72390" y="72390"/>
              <a:ext cx="46631686" cy="25118967"/>
            </a:xfrm>
            <a:custGeom>
              <a:avLst/>
              <a:gdLst/>
              <a:ahLst/>
              <a:cxnLst/>
              <a:rect l="l" t="t" r="r" b="b"/>
              <a:pathLst>
                <a:path w="46631686" h="25118967">
                  <a:moveTo>
                    <a:pt x="0" y="0"/>
                  </a:moveTo>
                  <a:lnTo>
                    <a:pt x="46631686" y="0"/>
                  </a:lnTo>
                  <a:lnTo>
                    <a:pt x="46631686" y="25118967"/>
                  </a:lnTo>
                  <a:lnTo>
                    <a:pt x="0" y="25118967"/>
                  </a:lnTo>
                  <a:lnTo>
                    <a:pt x="0" y="0"/>
                  </a:lnTo>
                  <a:close/>
                </a:path>
              </a:pathLst>
            </a:custGeom>
            <a:solidFill>
              <a:srgbClr val="BDD1A5"/>
            </a:solidFill>
          </p:spPr>
        </p:sp>
        <p:sp>
          <p:nvSpPr>
            <p:cNvPr id="8" name="Freeform 8"/>
            <p:cNvSpPr/>
            <p:nvPr/>
          </p:nvSpPr>
          <p:spPr>
            <a:xfrm>
              <a:off x="0" y="0"/>
              <a:ext cx="46776466" cy="25263748"/>
            </a:xfrm>
            <a:custGeom>
              <a:avLst/>
              <a:gdLst/>
              <a:ahLst/>
              <a:cxnLst/>
              <a:rect l="l" t="t" r="r" b="b"/>
              <a:pathLst>
                <a:path w="46776466" h="25263748">
                  <a:moveTo>
                    <a:pt x="46631687" y="25118968"/>
                  </a:moveTo>
                  <a:lnTo>
                    <a:pt x="46776466" y="25118968"/>
                  </a:lnTo>
                  <a:lnTo>
                    <a:pt x="46776466" y="25263748"/>
                  </a:lnTo>
                  <a:lnTo>
                    <a:pt x="46631687" y="25263748"/>
                  </a:lnTo>
                  <a:lnTo>
                    <a:pt x="4663168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46631687" y="144780"/>
                  </a:moveTo>
                  <a:lnTo>
                    <a:pt x="46776466" y="144780"/>
                  </a:lnTo>
                  <a:lnTo>
                    <a:pt x="46776466" y="25118968"/>
                  </a:lnTo>
                  <a:lnTo>
                    <a:pt x="46631687" y="25118968"/>
                  </a:lnTo>
                  <a:lnTo>
                    <a:pt x="46631687" y="144780"/>
                  </a:lnTo>
                  <a:close/>
                  <a:moveTo>
                    <a:pt x="144780" y="25118968"/>
                  </a:moveTo>
                  <a:lnTo>
                    <a:pt x="46631687" y="25118968"/>
                  </a:lnTo>
                  <a:lnTo>
                    <a:pt x="46631687" y="25263748"/>
                  </a:lnTo>
                  <a:lnTo>
                    <a:pt x="144780" y="25263748"/>
                  </a:lnTo>
                  <a:lnTo>
                    <a:pt x="144780" y="25118968"/>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9" name="Group 9"/>
          <p:cNvGrpSpPr/>
          <p:nvPr/>
        </p:nvGrpSpPr>
        <p:grpSpPr>
          <a:xfrm>
            <a:off x="1277173" y="1842407"/>
            <a:ext cx="9637655" cy="4373567"/>
            <a:chOff x="0" y="0"/>
            <a:chExt cx="44963451" cy="20404410"/>
          </a:xfrm>
        </p:grpSpPr>
        <p:sp>
          <p:nvSpPr>
            <p:cNvPr id="10" name="Freeform 10"/>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rgbClr val="F8E9A9"/>
            </a:solidFill>
          </p:spPr>
        </p:sp>
        <p:sp>
          <p:nvSpPr>
            <p:cNvPr id="11" name="Freeform 11"/>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sp>
      </p:grpSp>
      <p:grpSp>
        <p:nvGrpSpPr>
          <p:cNvPr id="12" name="Group 12"/>
          <p:cNvGrpSpPr/>
          <p:nvPr/>
        </p:nvGrpSpPr>
        <p:grpSpPr>
          <a:xfrm>
            <a:off x="2992472" y="1195783"/>
            <a:ext cx="5620881" cy="495768"/>
            <a:chOff x="0" y="0"/>
            <a:chExt cx="21699163" cy="1913890"/>
          </a:xfrm>
        </p:grpSpPr>
        <p:sp>
          <p:nvSpPr>
            <p:cNvPr id="13" name="Freeform 13"/>
            <p:cNvSpPr/>
            <p:nvPr/>
          </p:nvSpPr>
          <p:spPr>
            <a:xfrm>
              <a:off x="0" y="0"/>
              <a:ext cx="21699164" cy="1913890"/>
            </a:xfrm>
            <a:custGeom>
              <a:avLst/>
              <a:gdLst/>
              <a:ahLst/>
              <a:cxnLst/>
              <a:rect l="l" t="t" r="r" b="b"/>
              <a:pathLst>
                <a:path w="21699164" h="1913890">
                  <a:moveTo>
                    <a:pt x="21699164" y="956945"/>
                  </a:moveTo>
                  <a:lnTo>
                    <a:pt x="21699164" y="956945"/>
                  </a:lnTo>
                  <a:cubicBezTo>
                    <a:pt x="21699164" y="1485392"/>
                    <a:pt x="21270793" y="1913890"/>
                    <a:pt x="20742218" y="1913890"/>
                  </a:cubicBezTo>
                  <a:lnTo>
                    <a:pt x="956945" y="1913890"/>
                  </a:lnTo>
                  <a:cubicBezTo>
                    <a:pt x="428371" y="1913890"/>
                    <a:pt x="0" y="1485392"/>
                    <a:pt x="0" y="956945"/>
                  </a:cubicBezTo>
                  <a:lnTo>
                    <a:pt x="0" y="956945"/>
                  </a:lnTo>
                  <a:cubicBezTo>
                    <a:pt x="0" y="428371"/>
                    <a:pt x="428371" y="0"/>
                    <a:pt x="956945" y="0"/>
                  </a:cubicBezTo>
                  <a:lnTo>
                    <a:pt x="20742218" y="0"/>
                  </a:lnTo>
                  <a:cubicBezTo>
                    <a:pt x="21270666" y="0"/>
                    <a:pt x="21699164" y="428371"/>
                    <a:pt x="21699164" y="956945"/>
                  </a:cubicBezTo>
                  <a:close/>
                </a:path>
              </a:pathLst>
            </a:custGeom>
            <a:solidFill>
              <a:srgbClr val="FFFFFF"/>
            </a:solidFill>
          </p:spPr>
        </p:sp>
      </p:grpSp>
      <p:sp>
        <p:nvSpPr>
          <p:cNvPr id="14" name="AutoShape 14"/>
          <p:cNvSpPr/>
          <p:nvPr/>
        </p:nvSpPr>
        <p:spPr>
          <a:xfrm>
            <a:off x="9831507" y="1308395"/>
            <a:ext cx="321995" cy="0"/>
          </a:xfrm>
          <a:prstGeom prst="line">
            <a:avLst/>
          </a:prstGeom>
          <a:ln w="47625" cap="rnd">
            <a:solidFill>
              <a:srgbClr val="3D3D3B"/>
            </a:solidFill>
            <a:prstDash val="solid"/>
            <a:headEnd type="none" w="sm" len="sm"/>
            <a:tailEnd type="none" w="sm" len="sm"/>
          </a:ln>
        </p:spPr>
      </p:sp>
      <p:sp>
        <p:nvSpPr>
          <p:cNvPr id="15" name="AutoShape 15"/>
          <p:cNvSpPr/>
          <p:nvPr/>
        </p:nvSpPr>
        <p:spPr>
          <a:xfrm>
            <a:off x="9831507" y="1426599"/>
            <a:ext cx="321995" cy="0"/>
          </a:xfrm>
          <a:prstGeom prst="line">
            <a:avLst/>
          </a:prstGeom>
          <a:ln w="47625" cap="rnd">
            <a:solidFill>
              <a:srgbClr val="3D3D3B"/>
            </a:solidFill>
            <a:prstDash val="solid"/>
            <a:headEnd type="none" w="sm" len="sm"/>
            <a:tailEnd type="none" w="sm" len="sm"/>
          </a:ln>
        </p:spPr>
      </p:sp>
      <p:sp>
        <p:nvSpPr>
          <p:cNvPr id="16" name="AutoShape 16"/>
          <p:cNvSpPr/>
          <p:nvPr/>
        </p:nvSpPr>
        <p:spPr>
          <a:xfrm>
            <a:off x="9831507" y="1544804"/>
            <a:ext cx="321995" cy="0"/>
          </a:xfrm>
          <a:prstGeom prst="line">
            <a:avLst/>
          </a:prstGeom>
          <a:ln w="47625" cap="rnd">
            <a:solidFill>
              <a:srgbClr val="3D3D3B"/>
            </a:solidFill>
            <a:prstDash val="solid"/>
            <a:headEnd type="none" w="sm" len="sm"/>
            <a:tailEnd type="none" w="sm" len="sm"/>
          </a:ln>
        </p:spPr>
      </p:sp>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79463" y="1282692"/>
            <a:ext cx="335365" cy="321951"/>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10218" y="1351856"/>
            <a:ext cx="407977" cy="217758"/>
          </a:xfrm>
          <a:prstGeom prst="rect">
            <a:avLst/>
          </a:prstGeom>
        </p:spPr>
      </p:pic>
      <p:pic>
        <p:nvPicPr>
          <p:cNvPr id="19" name="Picture 1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43236" y="1351856"/>
            <a:ext cx="407977" cy="217758"/>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031014" y="1247326"/>
            <a:ext cx="285853" cy="357317"/>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32401" y="1282692"/>
            <a:ext cx="279180" cy="279180"/>
          </a:xfrm>
          <a:prstGeom prst="rect">
            <a:avLst/>
          </a:prstGeom>
        </p:spPr>
      </p:pic>
      <p:sp>
        <p:nvSpPr>
          <p:cNvPr id="22" name="AutoShape 22"/>
          <p:cNvSpPr/>
          <p:nvPr/>
        </p:nvSpPr>
        <p:spPr>
          <a:xfrm rot="2700000">
            <a:off x="10581755" y="714407"/>
            <a:ext cx="330781" cy="0"/>
          </a:xfrm>
          <a:prstGeom prst="line">
            <a:avLst/>
          </a:prstGeom>
          <a:ln w="38100" cap="rnd">
            <a:solidFill>
              <a:srgbClr val="3D3D3B"/>
            </a:solidFill>
            <a:prstDash val="solid"/>
            <a:headEnd type="none" w="sm" len="sm"/>
            <a:tailEnd type="none" w="sm" len="sm"/>
          </a:ln>
        </p:spPr>
      </p:sp>
      <p:sp>
        <p:nvSpPr>
          <p:cNvPr id="23" name="AutoShape 23"/>
          <p:cNvSpPr/>
          <p:nvPr/>
        </p:nvSpPr>
        <p:spPr>
          <a:xfrm rot="8100000">
            <a:off x="10581755" y="714407"/>
            <a:ext cx="330781" cy="0"/>
          </a:xfrm>
          <a:prstGeom prst="line">
            <a:avLst/>
          </a:prstGeom>
          <a:ln w="38100" cap="rnd">
            <a:solidFill>
              <a:srgbClr val="3D3D3B"/>
            </a:solidFill>
            <a:prstDash val="solid"/>
            <a:headEnd type="none" w="sm" len="sm"/>
            <a:tailEnd type="none" w="sm" len="sm"/>
          </a:ln>
        </p:spPr>
      </p:sp>
      <p:sp>
        <p:nvSpPr>
          <p:cNvPr id="24" name="AutoShape 24"/>
          <p:cNvSpPr/>
          <p:nvPr/>
        </p:nvSpPr>
        <p:spPr>
          <a:xfrm>
            <a:off x="9104274" y="840582"/>
            <a:ext cx="212593" cy="0"/>
          </a:xfrm>
          <a:prstGeom prst="line">
            <a:avLst/>
          </a:prstGeom>
          <a:ln w="38100" cap="rnd">
            <a:solidFill>
              <a:srgbClr val="3D3D3B"/>
            </a:solidFill>
            <a:prstDash val="solid"/>
            <a:headEnd type="none" w="sm" len="sm"/>
            <a:tailEnd type="none" w="sm" len="sm"/>
          </a:ln>
        </p:spPr>
      </p:sp>
      <p:grpSp>
        <p:nvGrpSpPr>
          <p:cNvPr id="25" name="Group 25"/>
          <p:cNvGrpSpPr/>
          <p:nvPr/>
        </p:nvGrpSpPr>
        <p:grpSpPr>
          <a:xfrm>
            <a:off x="9864260" y="599897"/>
            <a:ext cx="256490" cy="264914"/>
            <a:chOff x="0" y="0"/>
            <a:chExt cx="485244" cy="501180"/>
          </a:xfrm>
        </p:grpSpPr>
        <p:sp>
          <p:nvSpPr>
            <p:cNvPr id="26" name="Freeform 26"/>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sp>
      </p:grpSp>
      <p:grpSp>
        <p:nvGrpSpPr>
          <p:cNvPr id="27" name="Group 27"/>
          <p:cNvGrpSpPr/>
          <p:nvPr/>
        </p:nvGrpSpPr>
        <p:grpSpPr>
          <a:xfrm>
            <a:off x="9864260" y="608320"/>
            <a:ext cx="256490" cy="100640"/>
            <a:chOff x="0" y="0"/>
            <a:chExt cx="388406" cy="152400"/>
          </a:xfrm>
        </p:grpSpPr>
        <p:sp>
          <p:nvSpPr>
            <p:cNvPr id="28" name="Freeform 28"/>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sp>
      </p:grpSp>
      <p:pic>
        <p:nvPicPr>
          <p:cNvPr id="29" name="Picture 2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20872">
            <a:off x="158599" y="3931706"/>
            <a:ext cx="1564569" cy="1815428"/>
          </a:xfrm>
          <a:prstGeom prst="rect">
            <a:avLst/>
          </a:prstGeom>
        </p:spPr>
      </p:pic>
      <p:pic>
        <p:nvPicPr>
          <p:cNvPr id="33" name="Picture 3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46786">
            <a:off x="46440" y="975970"/>
            <a:ext cx="928954" cy="1431162"/>
          </a:xfrm>
          <a:prstGeom prst="rect">
            <a:avLst/>
          </a:prstGeom>
        </p:spPr>
      </p:pic>
      <p:pic>
        <p:nvPicPr>
          <p:cNvPr id="34" name="Picture 3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202912">
            <a:off x="11213200" y="5470441"/>
            <a:ext cx="969869" cy="971635"/>
          </a:xfrm>
          <a:prstGeom prst="rect">
            <a:avLst/>
          </a:prstGeom>
        </p:spPr>
      </p:pic>
      <p:sp>
        <p:nvSpPr>
          <p:cNvPr id="35" name="Rectangle 34"/>
          <p:cNvSpPr/>
          <p:nvPr/>
        </p:nvSpPr>
        <p:spPr>
          <a:xfrm>
            <a:off x="2934081" y="1896488"/>
            <a:ext cx="6930179" cy="4402103"/>
          </a:xfrm>
          <a:prstGeom prst="rect">
            <a:avLst/>
          </a:prstGeom>
        </p:spPr>
        <p:txBody>
          <a:bodyPr wrap="square">
            <a:spAutoFit/>
          </a:bodyPr>
          <a:lstStyle/>
          <a:p>
            <a:pPr algn="just">
              <a:lnSpc>
                <a:spcPct val="150000"/>
              </a:lnSpc>
            </a:pPr>
            <a:r>
              <a:rPr lang="en-US" sz="2667" b="1" dirty="0" err="1">
                <a:solidFill>
                  <a:srgbClr val="C00000"/>
                </a:solidFill>
                <a:latin typeface="Arial" panose="020B0604020202020204" pitchFamily="34" charset="0"/>
                <a:cs typeface="Arial" panose="020B0604020202020204" pitchFamily="34" charset="0"/>
              </a:rPr>
              <a:t>Câu</a:t>
            </a:r>
            <a:r>
              <a:rPr lang="en-US" sz="2667" b="1" dirty="0">
                <a:solidFill>
                  <a:srgbClr val="C00000"/>
                </a:solidFill>
                <a:latin typeface="Arial" panose="020B0604020202020204" pitchFamily="34" charset="0"/>
                <a:cs typeface="Arial" panose="020B0604020202020204" pitchFamily="34" charset="0"/>
              </a:rPr>
              <a:t> 2: </a:t>
            </a:r>
            <a:r>
              <a:rPr lang="vi-VN" sz="2667" dirty="0">
                <a:latin typeface="Arial" panose="020B0604020202020204" pitchFamily="34" charset="0"/>
                <a:cs typeface="Arial" panose="020B0604020202020204" pitchFamily="34" charset="0"/>
              </a:rPr>
              <a:t>Em hãy chỉ ra các loại tệp sử dụng được với Windows Media Player.</a:t>
            </a:r>
          </a:p>
          <a:p>
            <a:pPr algn="just">
              <a:lnSpc>
                <a:spcPct val="150000"/>
              </a:lnSpc>
            </a:pPr>
            <a:r>
              <a:rPr lang="vi-VN" sz="2667" dirty="0">
                <a:latin typeface="Arial" panose="020B0604020202020204" pitchFamily="34" charset="0"/>
                <a:cs typeface="Arial" panose="020B0604020202020204" pitchFamily="34" charset="0"/>
              </a:rPr>
              <a:t>A. .mp3         </a:t>
            </a:r>
          </a:p>
          <a:p>
            <a:pPr algn="just">
              <a:lnSpc>
                <a:spcPct val="150000"/>
              </a:lnSpc>
            </a:pPr>
            <a:r>
              <a:rPr lang="vi-VN" sz="2667" dirty="0">
                <a:latin typeface="Arial" panose="020B0604020202020204" pitchFamily="34" charset="0"/>
                <a:cs typeface="Arial" panose="020B0604020202020204" pitchFamily="34" charset="0"/>
              </a:rPr>
              <a:t>B. .jpg        </a:t>
            </a:r>
          </a:p>
          <a:p>
            <a:pPr algn="just">
              <a:lnSpc>
                <a:spcPct val="150000"/>
              </a:lnSpc>
            </a:pPr>
            <a:r>
              <a:rPr lang="vi-VN" sz="2667" dirty="0">
                <a:latin typeface="Arial" panose="020B0604020202020204" pitchFamily="34" charset="0"/>
                <a:cs typeface="Arial" panose="020B0604020202020204" pitchFamily="34" charset="0"/>
              </a:rPr>
              <a:t>C. .avi       </a:t>
            </a:r>
          </a:p>
          <a:p>
            <a:pPr algn="just">
              <a:lnSpc>
                <a:spcPct val="150000"/>
              </a:lnSpc>
            </a:pPr>
            <a:r>
              <a:rPr lang="vi-VN" sz="2667" dirty="0">
                <a:latin typeface="Arial" panose="020B0604020202020204" pitchFamily="34" charset="0"/>
                <a:cs typeface="Arial" panose="020B0604020202020204" pitchFamily="34" charset="0"/>
              </a:rPr>
              <a:t>D. .mp4        </a:t>
            </a:r>
          </a:p>
          <a:p>
            <a:pPr algn="just">
              <a:lnSpc>
                <a:spcPct val="150000"/>
              </a:lnSpc>
            </a:pPr>
            <a:r>
              <a:rPr lang="vi-VN" sz="2667" dirty="0">
                <a:latin typeface="Arial" panose="020B0604020202020204" pitchFamily="34" charset="0"/>
                <a:cs typeface="Arial" panose="020B0604020202020204" pitchFamily="34" charset="0"/>
              </a:rPr>
              <a:t>E. .txt</a:t>
            </a:r>
          </a:p>
        </p:txBody>
      </p:sp>
      <p:pic>
        <p:nvPicPr>
          <p:cNvPr id="36" name="Picture 3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57707">
            <a:off x="7898284" y="3505003"/>
            <a:ext cx="1575993" cy="2441680"/>
          </a:xfrm>
          <a:prstGeom prst="rect">
            <a:avLst/>
          </a:prstGeom>
        </p:spPr>
      </p:pic>
      <p:pic>
        <p:nvPicPr>
          <p:cNvPr id="37"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2330220" y="3203918"/>
            <a:ext cx="470641" cy="609244"/>
          </a:xfrm>
          <a:prstGeom prst="rect">
            <a:avLst/>
          </a:prstGeom>
        </p:spPr>
      </p:pic>
      <p:pic>
        <p:nvPicPr>
          <p:cNvPr id="38"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2330220" y="4432216"/>
            <a:ext cx="470641" cy="609244"/>
          </a:xfrm>
          <a:prstGeom prst="rect">
            <a:avLst/>
          </a:prstGeom>
        </p:spPr>
      </p:pic>
      <p:pic>
        <p:nvPicPr>
          <p:cNvPr id="39"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2326850" y="5029015"/>
            <a:ext cx="470641" cy="609244"/>
          </a:xfrm>
          <a:prstGeom prst="rect">
            <a:avLst/>
          </a:prstGeom>
        </p:spPr>
      </p:pic>
    </p:spTree>
    <p:extLst>
      <p:ext uri="{BB962C8B-B14F-4D97-AF65-F5344CB8AC3E}">
        <p14:creationId xmlns:p14="http://schemas.microsoft.com/office/powerpoint/2010/main" val="11495932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ppt_x</p:attrName>
                                        </p:attrNameLst>
                                      </p:cBhvr>
                                      <p:tavLst>
                                        <p:tav tm="0">
                                          <p:val>
                                            <p:strVal val="#ppt_x-#ppt_w*1.125000"/>
                                          </p:val>
                                        </p:tav>
                                        <p:tav tm="100000">
                                          <p:val>
                                            <p:strVal val="#ppt_x"/>
                                          </p:val>
                                        </p:tav>
                                      </p:tavLst>
                                    </p:anim>
                                    <p:animEffect transition="in" filter="wipe(right)">
                                      <p:cBhvr>
                                        <p:cTn id="8" dur="500"/>
                                        <p:tgtEl>
                                          <p:spTgt spid="37"/>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35">
                                            <p:txEl>
                                              <p:pRg st="1" end="1"/>
                                            </p:txEl>
                                          </p:spTgt>
                                        </p:tgtEl>
                                        <p:attrNameLst>
                                          <p:attrName>style.color</p:attrName>
                                        </p:attrNameLst>
                                      </p:cBhvr>
                                      <p:to>
                                        <p:clrVal>
                                          <a:srgbClr val="0070C0"/>
                                        </p:clrVal>
                                      </p:to>
                                    </p:set>
                                    <p:set>
                                      <p:cBhvr>
                                        <p:cTn id="11" dur="500" fill="hold"/>
                                        <p:tgtEl>
                                          <p:spTgt spid="35">
                                            <p:txEl>
                                              <p:pRg st="1" end="1"/>
                                            </p:txEl>
                                          </p:spTgt>
                                        </p:tgtEl>
                                        <p:attrNameLst>
                                          <p:attrName>fillcolor</p:attrName>
                                        </p:attrNameLst>
                                      </p:cBhvr>
                                      <p:to>
                                        <p:clrVal>
                                          <a:srgbClr val="0070C0"/>
                                        </p:clrVal>
                                      </p:to>
                                    </p:set>
                                    <p:set>
                                      <p:cBhvr>
                                        <p:cTn id="12" dur="500" fill="hold"/>
                                        <p:tgtEl>
                                          <p:spTgt spid="35">
                                            <p:txEl>
                                              <p:pRg st="1" end="1"/>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p:tgtEl>
                                          <p:spTgt spid="38"/>
                                        </p:tgtEl>
                                        <p:attrNameLst>
                                          <p:attrName>ppt_x</p:attrName>
                                        </p:attrNameLst>
                                      </p:cBhvr>
                                      <p:tavLst>
                                        <p:tav tm="0">
                                          <p:val>
                                            <p:strVal val="#ppt_x-#ppt_w*1.125000"/>
                                          </p:val>
                                        </p:tav>
                                        <p:tav tm="100000">
                                          <p:val>
                                            <p:strVal val="#ppt_x"/>
                                          </p:val>
                                        </p:tav>
                                      </p:tavLst>
                                    </p:anim>
                                    <p:animEffect transition="in" filter="wipe(right)">
                                      <p:cBhvr>
                                        <p:cTn id="18" dur="500"/>
                                        <p:tgtEl>
                                          <p:spTgt spid="38"/>
                                        </p:tgtEl>
                                      </p:cBhvr>
                                    </p:animEffect>
                                  </p:childTnLst>
                                </p:cTn>
                              </p:par>
                              <p:par>
                                <p:cTn id="19" presetID="16" presetClass="emph" presetSubtype="0" fill="hold" nodeType="withEffect">
                                  <p:stCondLst>
                                    <p:cond delay="0"/>
                                  </p:stCondLst>
                                  <p:iterate type="lt">
                                    <p:tmPct val="4000"/>
                                  </p:iterate>
                                  <p:childTnLst>
                                    <p:set>
                                      <p:cBhvr override="childStyle">
                                        <p:cTn id="20" dur="500" fill="hold"/>
                                        <p:tgtEl>
                                          <p:spTgt spid="35">
                                            <p:txEl>
                                              <p:pRg st="3" end="3"/>
                                            </p:txEl>
                                          </p:spTgt>
                                        </p:tgtEl>
                                        <p:attrNameLst>
                                          <p:attrName>style.color</p:attrName>
                                        </p:attrNameLst>
                                      </p:cBhvr>
                                      <p:to>
                                        <p:clrVal>
                                          <a:srgbClr val="0070C0"/>
                                        </p:clrVal>
                                      </p:to>
                                    </p:set>
                                    <p:set>
                                      <p:cBhvr>
                                        <p:cTn id="21" dur="500" fill="hold"/>
                                        <p:tgtEl>
                                          <p:spTgt spid="35">
                                            <p:txEl>
                                              <p:pRg st="3" end="3"/>
                                            </p:txEl>
                                          </p:spTgt>
                                        </p:tgtEl>
                                        <p:attrNameLst>
                                          <p:attrName>fillcolor</p:attrName>
                                        </p:attrNameLst>
                                      </p:cBhvr>
                                      <p:to>
                                        <p:clrVal>
                                          <a:srgbClr val="0070C0"/>
                                        </p:clrVal>
                                      </p:to>
                                    </p:set>
                                    <p:set>
                                      <p:cBhvr>
                                        <p:cTn id="22" dur="500" fill="hold"/>
                                        <p:tgtEl>
                                          <p:spTgt spid="35">
                                            <p:txEl>
                                              <p:pRg st="3" end="3"/>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p:tgtEl>
                                          <p:spTgt spid="39"/>
                                        </p:tgtEl>
                                        <p:attrNameLst>
                                          <p:attrName>ppt_x</p:attrName>
                                        </p:attrNameLst>
                                      </p:cBhvr>
                                      <p:tavLst>
                                        <p:tav tm="0">
                                          <p:val>
                                            <p:strVal val="#ppt_x-#ppt_w*1.125000"/>
                                          </p:val>
                                        </p:tav>
                                        <p:tav tm="100000">
                                          <p:val>
                                            <p:strVal val="#ppt_x"/>
                                          </p:val>
                                        </p:tav>
                                      </p:tavLst>
                                    </p:anim>
                                    <p:animEffect transition="in" filter="wipe(right)">
                                      <p:cBhvr>
                                        <p:cTn id="28" dur="500"/>
                                        <p:tgtEl>
                                          <p:spTgt spid="39"/>
                                        </p:tgtEl>
                                      </p:cBhvr>
                                    </p:animEffect>
                                  </p:childTnLst>
                                </p:cTn>
                              </p:par>
                              <p:par>
                                <p:cTn id="29" presetID="16" presetClass="emph" presetSubtype="0" fill="hold" nodeType="withEffect">
                                  <p:stCondLst>
                                    <p:cond delay="0"/>
                                  </p:stCondLst>
                                  <p:iterate type="lt">
                                    <p:tmPct val="4000"/>
                                  </p:iterate>
                                  <p:childTnLst>
                                    <p:set>
                                      <p:cBhvr override="childStyle">
                                        <p:cTn id="30" dur="500" fill="hold"/>
                                        <p:tgtEl>
                                          <p:spTgt spid="35">
                                            <p:txEl>
                                              <p:pRg st="4" end="4"/>
                                            </p:txEl>
                                          </p:spTgt>
                                        </p:tgtEl>
                                        <p:attrNameLst>
                                          <p:attrName>style.color</p:attrName>
                                        </p:attrNameLst>
                                      </p:cBhvr>
                                      <p:to>
                                        <p:clrVal>
                                          <a:srgbClr val="0070C0"/>
                                        </p:clrVal>
                                      </p:to>
                                    </p:set>
                                    <p:set>
                                      <p:cBhvr>
                                        <p:cTn id="31" dur="500" fill="hold"/>
                                        <p:tgtEl>
                                          <p:spTgt spid="35">
                                            <p:txEl>
                                              <p:pRg st="4" end="4"/>
                                            </p:txEl>
                                          </p:spTgt>
                                        </p:tgtEl>
                                        <p:attrNameLst>
                                          <p:attrName>fillcolor</p:attrName>
                                        </p:attrNameLst>
                                      </p:cBhvr>
                                      <p:to>
                                        <p:clrVal>
                                          <a:srgbClr val="0070C0"/>
                                        </p:clrVal>
                                      </p:to>
                                    </p:set>
                                    <p:set>
                                      <p:cBhvr>
                                        <p:cTn id="32" dur="500" fill="hold"/>
                                        <p:tgtEl>
                                          <p:spTgt spid="3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377CB-9E9B-4323-A1C4-A53607260B83}"/>
              </a:ext>
            </a:extLst>
          </p:cNvPr>
          <p:cNvPicPr>
            <a:picLocks noChangeAspect="1"/>
          </p:cNvPicPr>
          <p:nvPr/>
        </p:nvPicPr>
        <p:blipFill rotWithShape="1">
          <a:blip r:embed="rId2"/>
          <a:srcRect b="51909"/>
          <a:stretch/>
        </p:blipFill>
        <p:spPr>
          <a:xfrm>
            <a:off x="328246" y="1158122"/>
            <a:ext cx="11613742" cy="3531109"/>
          </a:xfrm>
          <a:prstGeom prst="rect">
            <a:avLst/>
          </a:prstGeom>
        </p:spPr>
      </p:pic>
    </p:spTree>
    <p:extLst>
      <p:ext uri="{BB962C8B-B14F-4D97-AF65-F5344CB8AC3E}">
        <p14:creationId xmlns:p14="http://schemas.microsoft.com/office/powerpoint/2010/main" val="15530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67349" y="931326"/>
            <a:ext cx="2424651" cy="820823"/>
            <a:chOff x="0" y="0"/>
            <a:chExt cx="4849303" cy="1641646"/>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95077">
              <a:off x="182537" y="221308"/>
              <a:ext cx="1251360" cy="119903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95077">
              <a:off x="1798972" y="221308"/>
              <a:ext cx="1251360" cy="119903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95077">
              <a:off x="3415406" y="221308"/>
              <a:ext cx="1251360" cy="1199030"/>
            </a:xfrm>
            <a:prstGeom prst="rect">
              <a:avLst/>
            </a:prstGeom>
          </p:spPr>
        </p:pic>
      </p:grpSp>
      <p:pic>
        <p:nvPicPr>
          <p:cNvPr id="6" name="Picture 6"/>
          <p:cNvPicPr>
            <a:picLocks noChangeAspect="1"/>
          </p:cNvPicPr>
          <p:nvPr/>
        </p:nvPicPr>
        <p:blipFill>
          <a:blip r:embed="rId8"/>
          <a:srcRect/>
          <a:stretch>
            <a:fillRect/>
          </a:stretch>
        </p:blipFill>
        <p:spPr>
          <a:xfrm rot="20371253">
            <a:off x="-95510" y="363745"/>
            <a:ext cx="2264437" cy="1024658"/>
          </a:xfrm>
          <a:prstGeom prst="rect">
            <a:avLst/>
          </a:prstGeom>
        </p:spPr>
      </p:pic>
      <p:sp>
        <p:nvSpPr>
          <p:cNvPr id="9" name="Rectangle 8"/>
          <p:cNvSpPr/>
          <p:nvPr/>
        </p:nvSpPr>
        <p:spPr>
          <a:xfrm>
            <a:off x="2082800" y="431800"/>
            <a:ext cx="8432800" cy="1323696"/>
          </a:xfrm>
          <a:prstGeom prst="rect">
            <a:avLst/>
          </a:prstGeom>
        </p:spPr>
        <p:txBody>
          <a:bodyPr wrap="square">
            <a:spAutoFit/>
          </a:bodyPr>
          <a:lstStyle/>
          <a:p>
            <a:pPr algn="ctr">
              <a:lnSpc>
                <a:spcPct val="150000"/>
              </a:lnSpc>
            </a:pPr>
            <a:r>
              <a:rPr lang="en-US" sz="2667" dirty="0">
                <a:latin typeface="Arial" panose="020B0604020202020204" pitchFamily="34" charset="0"/>
                <a:cs typeface="Arial" panose="020B0604020202020204" pitchFamily="34" charset="0"/>
              </a:rPr>
              <a:t>Đ</a:t>
            </a:r>
            <a:r>
              <a:rPr lang="vi-VN" sz="2667" dirty="0">
                <a:latin typeface="Arial" panose="020B0604020202020204" pitchFamily="34" charset="0"/>
                <a:cs typeface="Arial" panose="020B0604020202020204" pitchFamily="34" charset="0"/>
              </a:rPr>
              <a:t>ọc nội dung thông tin SGK và Bảng 2.1 để phân biệt được hệ điều hành và phần mềm ứng dụng. </a:t>
            </a:r>
            <a:endParaRPr lang="en-US" sz="2667" dirty="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nvGraphicFramePr>
        <p:xfrm>
          <a:off x="306984" y="1854200"/>
          <a:ext cx="11430000" cy="4674093"/>
        </p:xfrm>
        <a:graphic>
          <a:graphicData uri="http://schemas.openxmlformats.org/drawingml/2006/table">
            <a:tbl>
              <a:tblPr firstRow="1" firstCol="1" bandRow="1"/>
              <a:tblGrid>
                <a:gridCol w="2286000">
                  <a:extLst>
                    <a:ext uri="{9D8B030D-6E8A-4147-A177-3AD203B41FA5}">
                      <a16:colId xmlns:a16="http://schemas.microsoft.com/office/drawing/2014/main" val="20000"/>
                    </a:ext>
                  </a:extLst>
                </a:gridCol>
                <a:gridCol w="3960217">
                  <a:extLst>
                    <a:ext uri="{9D8B030D-6E8A-4147-A177-3AD203B41FA5}">
                      <a16:colId xmlns:a16="http://schemas.microsoft.com/office/drawing/2014/main" val="20001"/>
                    </a:ext>
                  </a:extLst>
                </a:gridCol>
                <a:gridCol w="5183783">
                  <a:extLst>
                    <a:ext uri="{9D8B030D-6E8A-4147-A177-3AD203B41FA5}">
                      <a16:colId xmlns:a16="http://schemas.microsoft.com/office/drawing/2014/main" val="20002"/>
                    </a:ext>
                  </a:extLst>
                </a:gridCol>
              </a:tblGrid>
              <a:tr h="508041">
                <a:tc>
                  <a:txBody>
                    <a:bodyPr/>
                    <a:lstStyle/>
                    <a:p>
                      <a:pPr algn="ctr">
                        <a:lnSpc>
                          <a:spcPct val="150000"/>
                        </a:lnSpc>
                        <a:spcBef>
                          <a:spcPts val="300"/>
                        </a:spcBef>
                        <a:spcAft>
                          <a:spcPts val="300"/>
                        </a:spcAft>
                      </a:pPr>
                      <a:r>
                        <a:rPr lang="fr-FR" sz="21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fr-FR" sz="21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spcBef>
                          <a:spcPts val="300"/>
                        </a:spcBef>
                        <a:spcAft>
                          <a:spcPts val="300"/>
                        </a:spcAft>
                      </a:pPr>
                      <a:r>
                        <a:rPr lang="fr-FR" sz="21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21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21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spcBef>
                          <a:spcPts val="300"/>
                        </a:spcBef>
                        <a:spcAft>
                          <a:spcPts val="300"/>
                        </a:spcAft>
                      </a:pPr>
                      <a:r>
                        <a:rPr lang="fr-FR" sz="21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21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fr-FR" sz="21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fr-FR" sz="21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524411">
                <a:tc>
                  <a:txBody>
                    <a:bodyPr/>
                    <a:lstStyle/>
                    <a:p>
                      <a:pPr algn="ctr">
                        <a:lnSpc>
                          <a:spcPct val="150000"/>
                        </a:lnSpc>
                        <a:spcBef>
                          <a:spcPts val="300"/>
                        </a:spcBef>
                        <a:spcAft>
                          <a:spcPts val="300"/>
                        </a:spcAft>
                      </a:pP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Tương</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cứng</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Trực</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lí</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cứng</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bàn</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phím</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chuột</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màn</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Tương</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cứng</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1016082">
                <a:tc>
                  <a:txBody>
                    <a:bodyPr/>
                    <a:lstStyle/>
                    <a:p>
                      <a:pPr algn="ctr">
                        <a:lnSpc>
                          <a:spcPct val="150000"/>
                        </a:lnSpc>
                        <a:spcBef>
                          <a:spcPts val="300"/>
                        </a:spcBef>
                        <a:spcAft>
                          <a:spcPts val="300"/>
                        </a:spcAft>
                      </a:pPr>
                      <a:r>
                        <a:rPr lang="fr-FR" sz="2100">
                          <a:solidFill>
                            <a:srgbClr val="000000"/>
                          </a:solidFill>
                          <a:effectLst/>
                          <a:latin typeface="Arial" panose="020B0604020202020204" pitchFamily="34" charset="0"/>
                          <a:ea typeface="Calibri" panose="020F0502020204030204" pitchFamily="34" charset="0"/>
                          <a:cs typeface="Arial" panose="020B0604020202020204" pitchFamily="34" charset="0"/>
                        </a:rPr>
                        <a:t>Sự cần thiết</a:t>
                      </a:r>
                      <a:endParaRPr lang="en-US" sz="210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cài</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đầu</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tiên</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Cài</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tùy</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yêu</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cầu</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117518">
                <a:tc>
                  <a:txBody>
                    <a:bodyPr/>
                    <a:lstStyle/>
                    <a:p>
                      <a:pPr algn="ctr">
                        <a:lnSpc>
                          <a:spcPct val="150000"/>
                        </a:lnSpc>
                        <a:spcBef>
                          <a:spcPts val="300"/>
                        </a:spcBef>
                        <a:spcAft>
                          <a:spcPts val="300"/>
                        </a:spcAft>
                      </a:pPr>
                      <a:r>
                        <a:rPr lang="fr-FR" sz="2100">
                          <a:solidFill>
                            <a:srgbClr val="000000"/>
                          </a:solidFill>
                          <a:effectLst/>
                          <a:latin typeface="Arial" panose="020B0604020202020204" pitchFamily="34" charset="0"/>
                          <a:ea typeface="Calibri" panose="020F0502020204030204" pitchFamily="34" charset="0"/>
                          <a:cs typeface="Arial" panose="020B0604020202020204" pitchFamily="34" charset="0"/>
                        </a:rPr>
                        <a:t>Phụ thuộc</a:t>
                      </a:r>
                      <a:endParaRPr lang="en-US" sz="210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2100">
                          <a:solidFill>
                            <a:srgbClr val="000000"/>
                          </a:solidFill>
                          <a:effectLst/>
                          <a:latin typeface="Arial" panose="020B0604020202020204" pitchFamily="34" charset="0"/>
                          <a:ea typeface="Calibri" panose="020F0502020204030204" pitchFamily="34" charset="0"/>
                          <a:cs typeface="Arial" panose="020B0604020202020204" pitchFamily="34" charset="0"/>
                        </a:rPr>
                        <a:t>Tạo môi trường để cài đặt và chạy phần mềm ứng dụng.</a:t>
                      </a:r>
                      <a:endParaRPr lang="en-US" sz="210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Chạy</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môi</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lựa</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508041">
                <a:tc>
                  <a:txBody>
                    <a:bodyPr/>
                    <a:lstStyle/>
                    <a:p>
                      <a:pPr algn="ctr">
                        <a:lnSpc>
                          <a:spcPct val="150000"/>
                        </a:lnSpc>
                        <a:spcBef>
                          <a:spcPts val="300"/>
                        </a:spcBef>
                        <a:spcAft>
                          <a:spcPts val="300"/>
                        </a:spcAft>
                      </a:pPr>
                      <a:r>
                        <a:rPr lang="fr-FR" sz="2100">
                          <a:solidFill>
                            <a:srgbClr val="000000"/>
                          </a:solidFill>
                          <a:effectLst/>
                          <a:latin typeface="Arial" panose="020B0604020202020204" pitchFamily="34" charset="0"/>
                          <a:ea typeface="Calibri" panose="020F0502020204030204" pitchFamily="34" charset="0"/>
                          <a:cs typeface="Arial" panose="020B0604020202020204" pitchFamily="34" charset="0"/>
                        </a:rPr>
                        <a:t>Ví dụ</a:t>
                      </a:r>
                      <a:endParaRPr lang="en-US" sz="210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2100">
                          <a:solidFill>
                            <a:srgbClr val="000000"/>
                          </a:solidFill>
                          <a:effectLst/>
                          <a:latin typeface="Arial" panose="020B0604020202020204" pitchFamily="34" charset="0"/>
                          <a:ea typeface="Calibri" panose="020F0502020204030204" pitchFamily="34" charset="0"/>
                          <a:cs typeface="Arial" panose="020B0604020202020204" pitchFamily="34" charset="0"/>
                        </a:rPr>
                        <a:t>Windows, iOS,…</a:t>
                      </a:r>
                      <a:endParaRPr lang="en-US" sz="210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Photoshop,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Mind</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Maple,…</a:t>
                      </a:r>
                      <a:endParaRPr lang="en-US" sz="2100" dirty="0">
                        <a:effectLst/>
                        <a:latin typeface="Arial" panose="020B0604020202020204" pitchFamily="34" charset="0"/>
                        <a:ea typeface="Calibri" panose="020F0502020204030204" pitchFamily="34" charset="0"/>
                        <a:cs typeface="Arial" panose="020B0604020202020204" pitchFamily="34" charset="0"/>
                      </a:endParaRPr>
                    </a:p>
                  </a:txBody>
                  <a:tcPr marL="32328" marR="323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5049263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16910" y="316456"/>
            <a:ext cx="1474245" cy="1474245"/>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2408941" y="624596"/>
            <a:ext cx="6065666" cy="2603924"/>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5092332" y="176245"/>
            <a:ext cx="5014314" cy="2597915"/>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323605" y="2195918"/>
            <a:ext cx="561702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4773984"/>
            <a:ext cx="1110922" cy="108592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580232" y="3985185"/>
            <a:ext cx="1873013" cy="1901536"/>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15799" y="4679120"/>
            <a:ext cx="1358793" cy="1251788"/>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198390" y="4665405"/>
            <a:ext cx="515068" cy="123123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29811" y="5413028"/>
            <a:ext cx="12122653" cy="684757"/>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00634" y="-5938"/>
            <a:ext cx="5798132" cy="6851558"/>
          </a:xfrm>
          <a:prstGeom prst="rect">
            <a:avLst/>
          </a:prstGeom>
        </p:spPr>
      </p:pic>
      <p:pic>
        <p:nvPicPr>
          <p:cNvPr id="12" name="Picture 11">
            <a:hlinkClick r:id="" action="ppaction://hlinkshowjump?jump=nextslide"/>
            <a:extLst>
              <a:ext uri="{FF2B5EF4-FFF2-40B4-BE49-F238E27FC236}">
                <a16:creationId xmlns:a16="http://schemas.microsoft.com/office/drawing/2014/main" id="{E6867C48-0FA7-A6BA-E158-19B5D5F64E76}"/>
              </a:ext>
            </a:extLst>
          </p:cNvPr>
          <p:cNvPicPr>
            <a:picLocks noChangeAspect="1"/>
          </p:cNvPicPr>
          <p:nvPr/>
        </p:nvPicPr>
        <p:blipFill>
          <a:blip r:embed="rId14"/>
          <a:stretch>
            <a:fillRect/>
          </a:stretch>
        </p:blipFill>
        <p:spPr>
          <a:xfrm>
            <a:off x="-2870228" y="4413106"/>
            <a:ext cx="2792210" cy="2432515"/>
          </a:xfrm>
          <a:prstGeom prst="rect">
            <a:avLst/>
          </a:prstGeom>
        </p:spPr>
      </p:pic>
    </p:spTree>
    <p:extLst>
      <p:ext uri="{BB962C8B-B14F-4D97-AF65-F5344CB8AC3E}">
        <p14:creationId xmlns:p14="http://schemas.microsoft.com/office/powerpoint/2010/main" val="3355975778"/>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12408941" y="624596"/>
            <a:ext cx="6065666" cy="2603924"/>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5092332" y="176245"/>
            <a:ext cx="5014314" cy="2597915"/>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6"/>
          <a:srcRect/>
          <a:stretch>
            <a:fillRect/>
          </a:stretch>
        </p:blipFill>
        <p:spPr>
          <a:xfrm>
            <a:off x="0" y="4773984"/>
            <a:ext cx="1110922" cy="1085927"/>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7"/>
          <a:srcRect/>
          <a:stretch>
            <a:fillRect/>
          </a:stretch>
        </p:blipFill>
        <p:spPr>
          <a:xfrm>
            <a:off x="580232" y="3985185"/>
            <a:ext cx="1873013" cy="1901536"/>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15799" y="4679120"/>
            <a:ext cx="1358793" cy="1251788"/>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10"/>
          <a:srcRect/>
          <a:stretch>
            <a:fillRect/>
          </a:stretch>
        </p:blipFill>
        <p:spPr>
          <a:xfrm>
            <a:off x="198390" y="4665405"/>
            <a:ext cx="515068" cy="123123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29811" y="5413028"/>
            <a:ext cx="12122653" cy="684757"/>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14" name="Picture 13">
            <a:hlinkClick r:id="" action="ppaction://noaction"/>
            <a:extLst>
              <a:ext uri="{FF2B5EF4-FFF2-40B4-BE49-F238E27FC236}">
                <a16:creationId xmlns:a16="http://schemas.microsoft.com/office/drawing/2014/main" id="{930451D9-BEE6-6025-F639-19ACFC3F2439}"/>
              </a:ext>
            </a:extLst>
          </p:cNvPr>
          <p:cNvPicPr>
            <a:picLocks noChangeAspect="1"/>
          </p:cNvPicPr>
          <p:nvPr/>
        </p:nvPicPr>
        <p:blipFill>
          <a:blip r:embed="rId12"/>
          <a:stretch>
            <a:fillRect/>
          </a:stretch>
        </p:blipFill>
        <p:spPr>
          <a:xfrm>
            <a:off x="10384492" y="5016288"/>
            <a:ext cx="1871634" cy="1865538"/>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3"/>
          <a:srcRect/>
          <a:stretch>
            <a:fillRect/>
          </a:stretch>
        </p:blipFill>
        <p:spPr>
          <a:xfrm>
            <a:off x="2695656" y="176244"/>
            <a:ext cx="5977147" cy="6641275"/>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063103" y="581242"/>
            <a:ext cx="1474245" cy="1474245"/>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6"/>
          <a:stretch>
            <a:fillRect/>
          </a:stretch>
        </p:blipFill>
        <p:spPr>
          <a:xfrm>
            <a:off x="3133498" y="1398817"/>
            <a:ext cx="1219306" cy="1487553"/>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7"/>
          <a:stretch>
            <a:fillRect/>
          </a:stretch>
        </p:blipFill>
        <p:spPr>
          <a:xfrm>
            <a:off x="3942968" y="519686"/>
            <a:ext cx="1219306" cy="147536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8"/>
          <a:stretch>
            <a:fillRect/>
          </a:stretch>
        </p:blipFill>
        <p:spPr>
          <a:xfrm>
            <a:off x="5092152" y="1048319"/>
            <a:ext cx="1219306" cy="1487553"/>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9"/>
          <a:stretch>
            <a:fillRect/>
          </a:stretch>
        </p:blipFill>
        <p:spPr>
          <a:xfrm>
            <a:off x="6329172" y="1149729"/>
            <a:ext cx="1219306" cy="1487553"/>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20"/>
          <a:stretch>
            <a:fillRect/>
          </a:stretch>
        </p:blipFill>
        <p:spPr>
          <a:xfrm>
            <a:off x="6716248" y="2507237"/>
            <a:ext cx="1219306" cy="1487553"/>
          </a:xfrm>
          <a:prstGeom prst="rect">
            <a:avLst/>
          </a:prstGeom>
        </p:spPr>
      </p:pic>
      <p:pic>
        <p:nvPicPr>
          <p:cNvPr id="16" name="Picture 15">
            <a:hlinkClick r:id="rId21"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6"/>
          <a:stretch>
            <a:fillRect/>
          </a:stretch>
        </p:blipFill>
        <p:spPr>
          <a:xfrm>
            <a:off x="3136624" y="1402775"/>
            <a:ext cx="1219306" cy="1487553"/>
          </a:xfrm>
          <a:prstGeom prst="rect">
            <a:avLst/>
          </a:prstGeom>
        </p:spPr>
      </p:pic>
      <p:pic>
        <p:nvPicPr>
          <p:cNvPr id="17" name="Picture 16">
            <a:hlinkClick r:id="rId22"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7"/>
          <a:stretch>
            <a:fillRect/>
          </a:stretch>
        </p:blipFill>
        <p:spPr>
          <a:xfrm>
            <a:off x="3938300" y="523644"/>
            <a:ext cx="1219306" cy="1475360"/>
          </a:xfrm>
          <a:prstGeom prst="rect">
            <a:avLst/>
          </a:prstGeom>
        </p:spPr>
      </p:pic>
      <p:pic>
        <p:nvPicPr>
          <p:cNvPr id="18" name="Picture 17">
            <a:hlinkClick r:id="" action="ppaction://noaction"/>
            <a:extLst>
              <a:ext uri="{FF2B5EF4-FFF2-40B4-BE49-F238E27FC236}">
                <a16:creationId xmlns:a16="http://schemas.microsoft.com/office/drawing/2014/main" id="{6871FC22-2672-D7A2-F9E4-4354F76BF5F5}"/>
              </a:ext>
            </a:extLst>
          </p:cNvPr>
          <p:cNvPicPr>
            <a:picLocks noChangeAspect="1"/>
          </p:cNvPicPr>
          <p:nvPr/>
        </p:nvPicPr>
        <p:blipFill>
          <a:blip r:embed="rId18"/>
          <a:stretch>
            <a:fillRect/>
          </a:stretch>
        </p:blipFill>
        <p:spPr>
          <a:xfrm>
            <a:off x="5079622" y="1048319"/>
            <a:ext cx="1219306" cy="1487553"/>
          </a:xfrm>
          <a:prstGeom prst="rect">
            <a:avLst/>
          </a:prstGeom>
        </p:spPr>
      </p:pic>
      <p:pic>
        <p:nvPicPr>
          <p:cNvPr id="19" name="Picture 18">
            <a:hlinkClick r:id="" action="ppaction://noaction"/>
            <a:extLst>
              <a:ext uri="{FF2B5EF4-FFF2-40B4-BE49-F238E27FC236}">
                <a16:creationId xmlns:a16="http://schemas.microsoft.com/office/drawing/2014/main" id="{F647FFAA-2071-AABD-0FE3-598DBB70E01B}"/>
              </a:ext>
            </a:extLst>
          </p:cNvPr>
          <p:cNvPicPr>
            <a:picLocks noChangeAspect="1"/>
          </p:cNvPicPr>
          <p:nvPr/>
        </p:nvPicPr>
        <p:blipFill>
          <a:blip r:embed="rId19"/>
          <a:stretch>
            <a:fillRect/>
          </a:stretch>
        </p:blipFill>
        <p:spPr>
          <a:xfrm>
            <a:off x="6312648" y="1149729"/>
            <a:ext cx="1219306" cy="1487553"/>
          </a:xfrm>
          <a:prstGeom prst="rect">
            <a:avLst/>
          </a:prstGeom>
        </p:spPr>
      </p:pic>
      <p:pic>
        <p:nvPicPr>
          <p:cNvPr id="20" name="Picture 19">
            <a:hlinkClick r:id="" action="ppaction://noaction"/>
            <a:extLst>
              <a:ext uri="{FF2B5EF4-FFF2-40B4-BE49-F238E27FC236}">
                <a16:creationId xmlns:a16="http://schemas.microsoft.com/office/drawing/2014/main" id="{16A655A5-0FD4-520E-2A47-15AAE642A12B}"/>
              </a:ext>
            </a:extLst>
          </p:cNvPr>
          <p:cNvPicPr>
            <a:picLocks noChangeAspect="1"/>
          </p:cNvPicPr>
          <p:nvPr/>
        </p:nvPicPr>
        <p:blipFill>
          <a:blip r:embed="rId20"/>
          <a:stretch>
            <a:fillRect/>
          </a:stretch>
        </p:blipFill>
        <p:spPr>
          <a:xfrm>
            <a:off x="6719374" y="2497633"/>
            <a:ext cx="1219306" cy="1487553"/>
          </a:xfrm>
          <a:prstGeom prst="rect">
            <a:avLst/>
          </a:prstGeom>
        </p:spPr>
      </p:pic>
    </p:spTree>
    <p:extLst>
      <p:ext uri="{BB962C8B-B14F-4D97-AF65-F5344CB8AC3E}">
        <p14:creationId xmlns:p14="http://schemas.microsoft.com/office/powerpoint/2010/main" val="30704689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7" name="Câu hỏi">
            <a:extLst>
              <a:ext uri="{FF2B5EF4-FFF2-40B4-BE49-F238E27FC236}">
                <a16:creationId xmlns:a16="http://schemas.microsoft.com/office/drawing/2014/main" id="{DB4A04FF-6236-3742-E1CE-33D9E3726307}"/>
              </a:ext>
            </a:extLst>
          </p:cNvPr>
          <p:cNvSpPr/>
          <p:nvPr/>
        </p:nvSpPr>
        <p:spPr>
          <a:xfrm>
            <a:off x="1214582" y="352142"/>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noProof="1">
                <a:solidFill>
                  <a:prstClr val="black"/>
                </a:solidFill>
                <a:latin typeface="Arial" panose="020B0604020202020204" pitchFamily="34" charset="0"/>
                <a:cs typeface="Arial" panose="020B0604020202020204" pitchFamily="34" charset="0"/>
              </a:rPr>
              <a:t>Câu </a:t>
            </a:r>
            <a:r>
              <a:rPr lang="en-US" sz="3200" b="1" noProof="1">
                <a:solidFill>
                  <a:prstClr val="black"/>
                </a:solidFill>
                <a:latin typeface="Arial" panose="020B0604020202020204" pitchFamily="34" charset="0"/>
                <a:cs typeface="Arial" panose="020B0604020202020204" pitchFamily="34" charset="0"/>
              </a:rPr>
              <a:t>1: </a:t>
            </a:r>
            <a:r>
              <a:rPr lang="fr-FR" sz="3200" dirty="0" err="1">
                <a:solidFill>
                  <a:schemeClr val="tx1"/>
                </a:solidFill>
                <a:latin typeface="Arial" panose="020B0604020202020204" pitchFamily="34" charset="0"/>
                <a:cs typeface="Arial" panose="020B0604020202020204" pitchFamily="34" charset="0"/>
              </a:rPr>
              <a:t>Phát</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biểu</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nào</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sau</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đây</a:t>
            </a:r>
            <a:r>
              <a:rPr lang="fr-FR" sz="3200" dirty="0">
                <a:solidFill>
                  <a:schemeClr val="tx1"/>
                </a:solidFill>
                <a:latin typeface="Arial" panose="020B0604020202020204" pitchFamily="34" charset="0"/>
                <a:cs typeface="Arial" panose="020B0604020202020204" pitchFamily="34" charset="0"/>
              </a:rPr>
              <a:t> </a:t>
            </a:r>
            <a:r>
              <a:rPr lang="fr-FR" sz="3200" b="1" dirty="0" err="1">
                <a:solidFill>
                  <a:schemeClr val="tx1"/>
                </a:solidFill>
                <a:latin typeface="Arial" panose="020B0604020202020204" pitchFamily="34" charset="0"/>
                <a:cs typeface="Arial" panose="020B0604020202020204" pitchFamily="34" charset="0"/>
              </a:rPr>
              <a:t>không</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đúng</a:t>
            </a:r>
            <a:r>
              <a:rPr lang="fr-FR" sz="3200" dirty="0">
                <a:solidFill>
                  <a:schemeClr val="tx1"/>
                </a:solidFill>
                <a:latin typeface="Arial" panose="020B0604020202020204" pitchFamily="34" charset="0"/>
                <a:cs typeface="Arial" panose="020B0604020202020204" pitchFamily="34" charset="0"/>
              </a:rPr>
              <a:t>?</a:t>
            </a:r>
            <a:r>
              <a:rPr lang="en-US" sz="3200" noProof="1">
                <a:solidFill>
                  <a:schemeClr val="tx1"/>
                </a:solidFill>
                <a:latin typeface="Arial" panose="020B0604020202020204" pitchFamily="34" charset="0"/>
                <a:cs typeface="Arial" panose="020B0604020202020204" pitchFamily="34" charset="0"/>
              </a:rPr>
              <a:t> </a:t>
            </a:r>
            <a:endParaRPr lang="vi-VN" sz="3200" noProof="1">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6442363" y="2651996"/>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400" noProof="1">
                <a:solidFill>
                  <a:prstClr val="black"/>
                </a:solidFill>
                <a:latin typeface="Arial" panose="020B0604020202020204" pitchFamily="34" charset="0"/>
                <a:cs typeface="Arial" panose="020B0604020202020204" pitchFamily="34" charset="0"/>
              </a:rPr>
              <a:t>C. </a:t>
            </a:r>
            <a:r>
              <a:rPr lang="fr-FR" sz="2400" dirty="0" err="1">
                <a:solidFill>
                  <a:schemeClr val="tx1"/>
                </a:solidFill>
                <a:latin typeface="Arial" panose="020B0604020202020204" pitchFamily="34" charset="0"/>
                <a:cs typeface="Arial" panose="020B0604020202020204" pitchFamily="34" charset="0"/>
              </a:rPr>
              <a:t>Để</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máy</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tính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hoạt</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động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được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phải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có</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phần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mềm</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ứng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dụng</a:t>
            </a:r>
            <a:r>
              <a:rPr lang="fr-FR" sz="2400" dirty="0">
                <a:solidFill>
                  <a:schemeClr val="tx1"/>
                </a:solidFill>
                <a:latin typeface="Arial" panose="020B0604020202020204" pitchFamily="34" charset="0"/>
                <a:cs typeface="Arial" panose="020B0604020202020204" pitchFamily="34" charset="0"/>
              </a:rPr>
              <a:t>.</a:t>
            </a:r>
            <a:endParaRPr lang="vi-VN" sz="24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1214582" y="2651996"/>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400" noProof="1">
                <a:solidFill>
                  <a:prstClr val="black"/>
                </a:solidFill>
                <a:latin typeface="Arial" panose="020B0604020202020204" pitchFamily="34" charset="0"/>
                <a:cs typeface="Arial" panose="020B0604020202020204" pitchFamily="34" charset="0"/>
              </a:rPr>
              <a:t>A. </a:t>
            </a:r>
            <a:r>
              <a:rPr lang="fr-FR" sz="2400" dirty="0" err="1">
                <a:solidFill>
                  <a:schemeClr val="tx1"/>
                </a:solidFill>
                <a:latin typeface="Arial" panose="020B0604020202020204" pitchFamily="34" charset="0"/>
                <a:cs typeface="Arial" panose="020B0604020202020204" pitchFamily="34" charset="0"/>
              </a:rPr>
              <a:t>Người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sử</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dụng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xử</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lí</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những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yêu</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cầu</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cụ</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thể</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bằng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phần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mềm</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ứng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dụng</a:t>
            </a:r>
            <a:r>
              <a:rPr lang="fr-FR" sz="2400" dirty="0">
                <a:solidFill>
                  <a:schemeClr val="tx1"/>
                </a:solidFill>
                <a:latin typeface="Arial" panose="020B0604020202020204" pitchFamily="34" charset="0"/>
                <a:cs typeface="Arial" panose="020B0604020202020204" pitchFamily="34" charset="0"/>
              </a:rPr>
              <a:t>.</a:t>
            </a:r>
            <a:endParaRPr lang="vi-VN" sz="24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1214582" y="4292597"/>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400" noProof="1">
                <a:solidFill>
                  <a:prstClr val="black"/>
                </a:solidFill>
                <a:latin typeface="Arial" panose="020B0604020202020204" pitchFamily="34" charset="0"/>
                <a:cs typeface="Arial" panose="020B0604020202020204" pitchFamily="34" charset="0"/>
              </a:rPr>
              <a:t>B</a:t>
            </a:r>
            <a:r>
              <a:rPr lang="en-US" sz="2400" noProof="1">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Để</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phần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mềm</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ứng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dụng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chạy</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được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trên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máy</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tính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phải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có</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hệ</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điều</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hành</a:t>
            </a:r>
            <a:r>
              <a:rPr lang="fr-FR" sz="24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6442363" y="4286830"/>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400" noProof="1">
                <a:solidFill>
                  <a:prstClr val="black"/>
                </a:solidFill>
                <a:latin typeface="Arial" panose="020B0604020202020204" pitchFamily="34" charset="0"/>
                <a:cs typeface="Arial" panose="020B0604020202020204" pitchFamily="34" charset="0"/>
              </a:rPr>
              <a:t>D. </a:t>
            </a:r>
            <a:r>
              <a:rPr lang="fr-FR" sz="2400" dirty="0" err="1">
                <a:solidFill>
                  <a:schemeClr val="tx1"/>
                </a:solidFill>
                <a:latin typeface="Arial" panose="020B0604020202020204" pitchFamily="34" charset="0"/>
                <a:cs typeface="Arial" panose="020B0604020202020204" pitchFamily="34" charset="0"/>
              </a:rPr>
              <a:t>Để</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máy</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tính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hoạt</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động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được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phải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có</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hệ</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điều</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hành</a:t>
            </a:r>
            <a:r>
              <a:rPr lang="fr-FR" sz="2400" dirty="0">
                <a:solidFill>
                  <a:schemeClr val="tx1"/>
                </a:solidFill>
                <a:latin typeface="Arial" panose="020B0604020202020204" pitchFamily="34" charset="0"/>
                <a:cs typeface="Arial" panose="020B0604020202020204" pitchFamily="34" charset="0"/>
              </a:rPr>
              <a:t>.</a:t>
            </a:r>
            <a:endParaRPr lang="vi-VN" sz="2400" noProof="1">
              <a:solidFill>
                <a:schemeClr val="tx1"/>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51096" y="2945766"/>
            <a:ext cx="853046" cy="742494"/>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19358" y="4573156"/>
            <a:ext cx="850122" cy="757381"/>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27296" y="4573156"/>
            <a:ext cx="850122" cy="757381"/>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9515" y="3169808"/>
            <a:ext cx="850122" cy="757381"/>
          </a:xfrm>
          <a:prstGeom prst="rect">
            <a:avLst/>
          </a:prstGeom>
        </p:spPr>
      </p:pic>
      <p:pic>
        <p:nvPicPr>
          <p:cNvPr id="26" name="Âm thanh đúng">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3" y="-637266"/>
            <a:ext cx="487363" cy="487363"/>
          </a:xfrm>
          <a:prstGeom prst="rect">
            <a:avLst/>
          </a:prstGeom>
        </p:spPr>
      </p:pic>
      <p:pic>
        <p:nvPicPr>
          <p:cNvPr id="27" name="Âm thanh sai">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69226" y="-637266"/>
            <a:ext cx="487363" cy="487363"/>
          </a:xfrm>
          <a:prstGeom prst="rect">
            <a:avLst/>
          </a:prstGeom>
        </p:spPr>
      </p:pic>
      <p:pic>
        <p:nvPicPr>
          <p:cNvPr id="28" name="Picture 27">
            <a:extLst>
              <a:ext uri="{FF2B5EF4-FFF2-40B4-BE49-F238E27FC236}">
                <a16:creationId xmlns:a16="http://schemas.microsoft.com/office/drawing/2014/main" id="{D8B9A55A-F880-9B17-EB0D-2479C15F27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24" y="5449456"/>
            <a:ext cx="1853349" cy="1408545"/>
          </a:xfrm>
          <a:prstGeom prst="rect">
            <a:avLst/>
          </a:prstGeom>
        </p:spPr>
      </p:pic>
      <p:pic>
        <p:nvPicPr>
          <p:cNvPr id="29" name="Picture 28">
            <a:hlinkClick r:id="rId14" action="ppaction://hlinksldjump"/>
            <a:extLst>
              <a:ext uri="{FF2B5EF4-FFF2-40B4-BE49-F238E27FC236}">
                <a16:creationId xmlns:a16="http://schemas.microsoft.com/office/drawing/2014/main" id="{C7A6C112-906F-8A36-5424-79B4AF66B623}"/>
              </a:ext>
            </a:extLst>
          </p:cNvPr>
          <p:cNvPicPr>
            <a:picLocks noChangeAspect="1"/>
          </p:cNvPicPr>
          <p:nvPr/>
        </p:nvPicPr>
        <p:blipFill>
          <a:blip r:embed="rId15"/>
          <a:stretch>
            <a:fillRect/>
          </a:stretch>
        </p:blipFill>
        <p:spPr>
          <a:xfrm>
            <a:off x="10450938" y="5591390"/>
            <a:ext cx="1738015" cy="1222457"/>
          </a:xfrm>
          <a:prstGeom prst="rect">
            <a:avLst/>
          </a:prstGeom>
        </p:spPr>
      </p:pic>
    </p:spTree>
    <p:extLst>
      <p:ext uri="{BB962C8B-B14F-4D97-AF65-F5344CB8AC3E}">
        <p14:creationId xmlns:p14="http://schemas.microsoft.com/office/powerpoint/2010/main" val="222311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7" name="Câu hỏi">
            <a:extLst>
              <a:ext uri="{FF2B5EF4-FFF2-40B4-BE49-F238E27FC236}">
                <a16:creationId xmlns:a16="http://schemas.microsoft.com/office/drawing/2014/main" id="{99855FFD-344E-0BEC-871D-5C9A9BDE6278}"/>
              </a:ext>
            </a:extLst>
          </p:cNvPr>
          <p:cNvSpPr/>
          <p:nvPr/>
        </p:nvSpPr>
        <p:spPr>
          <a:xfrm>
            <a:off x="1214582" y="416798"/>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noProof="1">
                <a:solidFill>
                  <a:prstClr val="black"/>
                </a:solidFill>
                <a:cs typeface="Arial" panose="020B0604020202020204" pitchFamily="34" charset="0"/>
              </a:rPr>
              <a:t>Câu </a:t>
            </a:r>
            <a:r>
              <a:rPr lang="en-US" sz="3200" b="1" noProof="1">
                <a:solidFill>
                  <a:prstClr val="black"/>
                </a:solidFill>
                <a:latin typeface="Arial" panose="020B0604020202020204" pitchFamily="34" charset="0"/>
                <a:cs typeface="Arial" panose="020B0604020202020204" pitchFamily="34" charset="0"/>
              </a:rPr>
              <a:t>2</a:t>
            </a:r>
            <a:r>
              <a:rPr lang="en-US" sz="3200" b="1" noProof="1">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Hệ</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điều</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hành</a:t>
            </a:r>
            <a:r>
              <a:rPr lang="fr-FR" sz="3200" dirty="0">
                <a:solidFill>
                  <a:schemeClr val="tx1"/>
                </a:solidFill>
                <a:latin typeface="Arial" panose="020B0604020202020204" pitchFamily="34" charset="0"/>
                <a:cs typeface="Arial" panose="020B0604020202020204" pitchFamily="34" charset="0"/>
              </a:rPr>
              <a:t> là </a:t>
            </a:r>
            <a:r>
              <a:rPr lang="fr-FR" sz="3200" dirty="0" err="1">
                <a:solidFill>
                  <a:schemeClr val="tx1"/>
                </a:solidFill>
                <a:latin typeface="Arial" panose="020B0604020202020204" pitchFamily="34" charset="0"/>
                <a:cs typeface="Arial" panose="020B0604020202020204" pitchFamily="34" charset="0"/>
              </a:rPr>
              <a:t>phần</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mềm</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đóng</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vai</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trò</a:t>
            </a:r>
            <a:r>
              <a:rPr lang="fr-FR" sz="3200" dirty="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1214584" y="4351487"/>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400" noProof="1">
                <a:solidFill>
                  <a:prstClr val="black"/>
                </a:solidFill>
                <a:latin typeface="Arial" panose="020B0604020202020204" pitchFamily="34" charset="0"/>
                <a:cs typeface="Arial" panose="020B0604020202020204" pitchFamily="34" charset="0"/>
              </a:rPr>
              <a:t>B</a:t>
            </a:r>
            <a:r>
              <a:rPr lang="en-US" sz="2400" noProof="1">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Kết</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nối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giúp</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người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sử</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dụng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khai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thác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khả</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năng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xử</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lí</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của</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máy</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tính</a:t>
            </a:r>
            <a:r>
              <a:rPr lang="fr-FR" sz="2400" dirty="0">
                <a:solidFill>
                  <a:schemeClr val="tx1"/>
                </a:solidFill>
                <a:latin typeface="Arial" panose="020B0604020202020204" pitchFamily="34" charset="0"/>
                <a:cs typeface="Arial" panose="020B0604020202020204" pitchFamily="34" charset="0"/>
              </a:rPr>
              <a:t>.</a:t>
            </a:r>
            <a:endParaRPr lang="vi-VN" sz="24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1214582" y="2716653"/>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400" noProof="1">
                <a:solidFill>
                  <a:prstClr val="black"/>
                </a:solidFill>
                <a:latin typeface="Arial" panose="020B0604020202020204" pitchFamily="34" charset="0"/>
                <a:cs typeface="Arial" panose="020B0604020202020204" pitchFamily="34" charset="0"/>
              </a:rPr>
              <a:t>A</a:t>
            </a:r>
            <a:r>
              <a:rPr lang="en-US" sz="2400" noProof="1">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Giúp</a:t>
            </a:r>
            <a:r>
              <a:rPr lang="fr-FR" sz="2400" dirty="0">
                <a:solidFill>
                  <a:schemeClr val="tx1"/>
                </a:solidFill>
                <a:latin typeface="Arial" panose="020B0604020202020204" pitchFamily="34" charset="0"/>
                <a:cs typeface="Arial" panose="020B0604020202020204" pitchFamily="34" charset="0"/>
              </a:rPr>
              <a:t> con </a:t>
            </a:r>
            <a:r>
              <a:rPr lang="fr-FR" sz="2400" dirty="0" err="1">
                <a:solidFill>
                  <a:schemeClr val="tx1"/>
                </a:solidFill>
                <a:latin typeface="Arial" panose="020B0604020202020204" pitchFamily="34" charset="0"/>
                <a:cs typeface="Arial" panose="020B0604020202020204" pitchFamily="34" charset="0"/>
              </a:rPr>
              <a:t>người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thực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hiện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những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công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việc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cụ</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thể</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thể</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hiện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được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lợi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ích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của</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máy</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tính</a:t>
            </a:r>
            <a:r>
              <a:rPr lang="fr-FR" sz="24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6442364" y="2716653"/>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400" noProof="1">
                <a:solidFill>
                  <a:prstClr val="black"/>
                </a:solidFill>
                <a:latin typeface="Arial" panose="020B0604020202020204" pitchFamily="34" charset="0"/>
                <a:cs typeface="Arial" panose="020B0604020202020204" pitchFamily="34" charset="0"/>
              </a:rPr>
              <a:t>C. </a:t>
            </a:r>
            <a:r>
              <a:rPr lang="fr-FR" sz="2400" dirty="0" err="1">
                <a:solidFill>
                  <a:schemeClr val="tx1"/>
                </a:solidFill>
                <a:latin typeface="Arial" panose="020B0604020202020204" pitchFamily="34" charset="0"/>
                <a:cs typeface="Arial" panose="020B0604020202020204" pitchFamily="34" charset="0"/>
              </a:rPr>
              <a:t>Xử</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lí</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những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loại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dữ</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liệu</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cụ</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thể</a:t>
            </a:r>
            <a:r>
              <a:rPr lang="fr-FR" sz="24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6442363" y="4351487"/>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400" noProof="1">
                <a:solidFill>
                  <a:prstClr val="black"/>
                </a:solidFill>
                <a:latin typeface="Arial" panose="020B0604020202020204" pitchFamily="34" charset="0"/>
                <a:cs typeface="Arial" panose="020B0604020202020204" pitchFamily="34" charset="0"/>
              </a:rPr>
              <a:t>D. Tất cả đáp án trên</a:t>
            </a:r>
            <a:endParaRPr lang="vi-VN" sz="2400" noProof="1">
              <a:solidFill>
                <a:prstClr val="black"/>
              </a:solidFill>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16434" y="4645256"/>
            <a:ext cx="853046" cy="742494"/>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27296" y="2987970"/>
            <a:ext cx="850122" cy="757381"/>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27296" y="4637813"/>
            <a:ext cx="850122" cy="757381"/>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19358" y="2987970"/>
            <a:ext cx="850122" cy="757381"/>
          </a:xfrm>
          <a:prstGeom prst="rect">
            <a:avLst/>
          </a:prstGeom>
        </p:spPr>
      </p:pic>
      <p:pic>
        <p:nvPicPr>
          <p:cNvPr id="26" name="Âm thanh đúng">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3" y="-637266"/>
            <a:ext cx="487363" cy="487363"/>
          </a:xfrm>
          <a:prstGeom prst="rect">
            <a:avLst/>
          </a:prstGeom>
        </p:spPr>
      </p:pic>
      <p:pic>
        <p:nvPicPr>
          <p:cNvPr id="27" name="Âm thanh sai">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6" y="-637266"/>
            <a:ext cx="487363" cy="487363"/>
          </a:xfrm>
          <a:prstGeom prst="rect">
            <a:avLst/>
          </a:prstGeom>
        </p:spPr>
      </p:pic>
      <p:pic>
        <p:nvPicPr>
          <p:cNvPr id="28" name="Picture 27">
            <a:extLst>
              <a:ext uri="{FF2B5EF4-FFF2-40B4-BE49-F238E27FC236}">
                <a16:creationId xmlns:a16="http://schemas.microsoft.com/office/drawing/2014/main" id="{A1F530B1-9E65-4DDD-D159-E7CAD0EC0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4" y="5449456"/>
            <a:ext cx="1853349" cy="1408545"/>
          </a:xfrm>
          <a:prstGeom prst="rect">
            <a:avLst/>
          </a:prstGeom>
        </p:spPr>
      </p:pic>
      <p:pic>
        <p:nvPicPr>
          <p:cNvPr id="29" name="Picture 28">
            <a:hlinkClick r:id="rId13" action="ppaction://hlinksldjump"/>
            <a:extLst>
              <a:ext uri="{FF2B5EF4-FFF2-40B4-BE49-F238E27FC236}">
                <a16:creationId xmlns:a16="http://schemas.microsoft.com/office/drawing/2014/main" id="{416C0389-77DE-0A5B-F53E-BB1C3A193C2E}"/>
              </a:ext>
            </a:extLst>
          </p:cNvPr>
          <p:cNvPicPr>
            <a:picLocks noChangeAspect="1"/>
          </p:cNvPicPr>
          <p:nvPr/>
        </p:nvPicPr>
        <p:blipFill>
          <a:blip r:embed="rId14"/>
          <a:stretch>
            <a:fillRect/>
          </a:stretch>
        </p:blipFill>
        <p:spPr>
          <a:xfrm>
            <a:off x="10450938" y="5591390"/>
            <a:ext cx="1738015" cy="1222457"/>
          </a:xfrm>
          <a:prstGeom prst="rect">
            <a:avLst/>
          </a:prstGeom>
        </p:spPr>
      </p:pic>
    </p:spTree>
    <p:extLst>
      <p:ext uri="{BB962C8B-B14F-4D97-AF65-F5344CB8AC3E}">
        <p14:creationId xmlns:p14="http://schemas.microsoft.com/office/powerpoint/2010/main" val="22957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489BC4-BA63-4FE9-A096-AA66745FADD0}"/>
              </a:ext>
            </a:extLst>
          </p:cNvPr>
          <p:cNvPicPr>
            <a:picLocks noChangeAspect="1"/>
          </p:cNvPicPr>
          <p:nvPr/>
        </p:nvPicPr>
        <p:blipFill>
          <a:blip r:embed="rId2"/>
          <a:stretch>
            <a:fillRect/>
          </a:stretch>
        </p:blipFill>
        <p:spPr>
          <a:xfrm>
            <a:off x="519675" y="416383"/>
            <a:ext cx="888648" cy="903074"/>
          </a:xfrm>
          <a:prstGeom prst="rect">
            <a:avLst/>
          </a:prstGeom>
        </p:spPr>
      </p:pic>
      <p:grpSp>
        <p:nvGrpSpPr>
          <p:cNvPr id="3" name="Group 2">
            <a:extLst>
              <a:ext uri="{FF2B5EF4-FFF2-40B4-BE49-F238E27FC236}">
                <a16:creationId xmlns:a16="http://schemas.microsoft.com/office/drawing/2014/main" id="{BFBF9232-DD59-4AEF-BC52-11CF8B9E4346}"/>
              </a:ext>
            </a:extLst>
          </p:cNvPr>
          <p:cNvGrpSpPr/>
          <p:nvPr/>
        </p:nvGrpSpPr>
        <p:grpSpPr>
          <a:xfrm>
            <a:off x="1563141" y="487503"/>
            <a:ext cx="10181820" cy="4158570"/>
            <a:chOff x="1117600" y="3528268"/>
            <a:chExt cx="10181820" cy="4158570"/>
          </a:xfrm>
        </p:grpSpPr>
        <p:grpSp>
          <p:nvGrpSpPr>
            <p:cNvPr id="4" name="Group 3">
              <a:extLst>
                <a:ext uri="{FF2B5EF4-FFF2-40B4-BE49-F238E27FC236}">
                  <a16:creationId xmlns:a16="http://schemas.microsoft.com/office/drawing/2014/main" id="{A7136F2C-381B-4B92-9227-FCBB506EAF72}"/>
                </a:ext>
              </a:extLst>
            </p:cNvPr>
            <p:cNvGrpSpPr/>
            <p:nvPr/>
          </p:nvGrpSpPr>
          <p:grpSpPr>
            <a:xfrm>
              <a:off x="1117600" y="3528268"/>
              <a:ext cx="10181820" cy="4158570"/>
              <a:chOff x="1493520" y="3891280"/>
              <a:chExt cx="10181820" cy="4158570"/>
            </a:xfrm>
          </p:grpSpPr>
          <p:sp>
            <p:nvSpPr>
              <p:cNvPr id="6" name="Rectangle: Rounded Corners 5">
                <a:extLst>
                  <a:ext uri="{FF2B5EF4-FFF2-40B4-BE49-F238E27FC236}">
                    <a16:creationId xmlns:a16="http://schemas.microsoft.com/office/drawing/2014/main" id="{97268AAA-441C-4417-85DD-E9798CFC5C1C}"/>
                  </a:ext>
                </a:extLst>
              </p:cNvPr>
              <p:cNvSpPr/>
              <p:nvPr/>
            </p:nvSpPr>
            <p:spPr>
              <a:xfrm>
                <a:off x="1493520" y="3891280"/>
                <a:ext cx="3889767"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981BC95-6F98-4264-A394-BD13B3CB484B}"/>
                  </a:ext>
                </a:extLst>
              </p:cNvPr>
              <p:cNvSpPr/>
              <p:nvPr/>
            </p:nvSpPr>
            <p:spPr>
              <a:xfrm>
                <a:off x="1493520" y="4460239"/>
                <a:ext cx="10181820" cy="3589611"/>
              </a:xfrm>
              <a:prstGeom prst="roundRect">
                <a:avLst>
                  <a:gd name="adj" fmla="val 6968"/>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BD6F26-094C-4A6C-8C1F-774C18B9890A}"/>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1</a:t>
                </a:r>
                <a:endParaRPr lang="vi-VN" sz="2000" b="1">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4269D04-BD30-408E-9050-D90C93E4A96B}"/>
                  </a:ext>
                </a:extLst>
              </p:cNvPr>
              <p:cNvSpPr/>
              <p:nvPr/>
            </p:nvSpPr>
            <p:spPr>
              <a:xfrm>
                <a:off x="3469640" y="3936428"/>
                <a:ext cx="1846447"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1AE9CCA0-5574-4D13-8F11-BE695925C07E}"/>
                </a:ext>
              </a:extLst>
            </p:cNvPr>
            <p:cNvSpPr/>
            <p:nvPr/>
          </p:nvSpPr>
          <p:spPr>
            <a:xfrm>
              <a:off x="3093721" y="3578627"/>
              <a:ext cx="1846446" cy="463140"/>
            </a:xfrm>
            <a:prstGeom prst="rect">
              <a:avLst/>
            </a:prstGeom>
          </p:spPr>
          <p:txBody>
            <a:bodyPr wrap="square">
              <a:spAutoFit/>
            </a:bodyPr>
            <a:lstStyle/>
            <a:p>
              <a:pPr algn="ctr" defTabSz="342900">
                <a:lnSpc>
                  <a:spcPct val="135000"/>
                </a:lnSpc>
              </a:pPr>
              <a:r>
                <a:rPr lang="vi-VN" sz="2000" b="1">
                  <a:latin typeface="UTM Avo" panose="02040603050506020204" pitchFamily="18" charset="0"/>
                  <a:cs typeface="Times New Roman" panose="02020603050405020304" pitchFamily="18" charset="0"/>
                </a:rPr>
                <a:t>Đ</a:t>
              </a:r>
              <a:r>
                <a:rPr lang="en-US" sz="2000" b="1">
                  <a:latin typeface="UTM Avo" panose="02040603050506020204" pitchFamily="18" charset="0"/>
                  <a:cs typeface="Times New Roman" panose="02020603050405020304" pitchFamily="18" charset="0"/>
                </a:rPr>
                <a:t>iều hành</a:t>
              </a:r>
              <a:endParaRPr lang="vi-VN" sz="2000" b="1">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5A8E6DE7-095F-471F-B5AF-8F3520EA241B}"/>
              </a:ext>
            </a:extLst>
          </p:cNvPr>
          <p:cNvSpPr/>
          <p:nvPr/>
        </p:nvSpPr>
        <p:spPr>
          <a:xfrm>
            <a:off x="1729150" y="1198454"/>
            <a:ext cx="9943176" cy="335752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Trong dự án </a:t>
            </a:r>
            <a:r>
              <a:rPr lang="vi-VN" b="1">
                <a:latin typeface="UTM Avo" panose="02040603050506020204" pitchFamily="18" charset="0"/>
                <a:cs typeface="Times New Roman" panose="02020603050405020304" pitchFamily="18" charset="0"/>
              </a:rPr>
              <a:t>Sổ lưu niệm</a:t>
            </a:r>
            <a:r>
              <a:rPr lang="vi-VN">
                <a:latin typeface="UTM Avo" panose="02040603050506020204" pitchFamily="18" charset="0"/>
                <a:cs typeface="Times New Roman" panose="02020603050405020304" pitchFamily="18" charset="0"/>
              </a:rPr>
              <a:t>, bạn An đóng vai trò trưởng nhóm. Em hãy chọn ba công việc thể hiện chức năng điều hành nhóm của bạn An trong những công việc sau đây: </a:t>
            </a:r>
            <a:endParaRPr lang="en-US">
              <a:latin typeface="UTM Avo" panose="02040603050506020204" pitchFamily="18" charset="0"/>
              <a:cs typeface="Times New Roman" panose="02020603050405020304" pitchFamily="18" charset="0"/>
            </a:endParaRPr>
          </a:p>
          <a:p>
            <a:pPr indent="457200" algn="just" defTabSz="342900">
              <a:lnSpc>
                <a:spcPct val="150000"/>
              </a:lnSpc>
            </a:pPr>
            <a:r>
              <a:rPr lang="vi-VN">
                <a:latin typeface="UTM Avo" panose="02040603050506020204" pitchFamily="18" charset="0"/>
                <a:cs typeface="Times New Roman" panose="02020603050405020304" pitchFamily="18" charset="0"/>
              </a:rPr>
              <a:t>a) Mô tả nội dung sổ lưu niệm bằng phần mềm sơ đồ tư duy. </a:t>
            </a:r>
            <a:endParaRPr lang="en-US">
              <a:latin typeface="UTM Avo" panose="02040603050506020204" pitchFamily="18" charset="0"/>
              <a:cs typeface="Times New Roman" panose="02020603050405020304" pitchFamily="18" charset="0"/>
            </a:endParaRPr>
          </a:p>
          <a:p>
            <a:pPr indent="457200" algn="just" defTabSz="342900">
              <a:lnSpc>
                <a:spcPct val="150000"/>
              </a:lnSpc>
            </a:pPr>
            <a:r>
              <a:rPr lang="vi-VN">
                <a:latin typeface="UTM Avo" panose="02040603050506020204" pitchFamily="18" charset="0"/>
                <a:cs typeface="Times New Roman" panose="02020603050405020304" pitchFamily="18" charset="0"/>
              </a:rPr>
              <a:t>b) Quản lí công việc của cả nhóm, theo dõi thời gian thực hiện. </a:t>
            </a:r>
            <a:endParaRPr lang="en-US">
              <a:latin typeface="UTM Avo" panose="02040603050506020204" pitchFamily="18" charset="0"/>
              <a:cs typeface="Times New Roman" panose="02020603050405020304" pitchFamily="18" charset="0"/>
            </a:endParaRPr>
          </a:p>
          <a:p>
            <a:pPr indent="457200" algn="just" defTabSz="342900">
              <a:lnSpc>
                <a:spcPct val="150000"/>
              </a:lnSpc>
            </a:pPr>
            <a:r>
              <a:rPr lang="vi-VN">
                <a:latin typeface="UTM Avo" panose="02040603050506020204" pitchFamily="18" charset="0"/>
                <a:cs typeface="Times New Roman" panose="02020603050405020304" pitchFamily="18" charset="0"/>
              </a:rPr>
              <a:t>c) Định dạng và sắp xếp các đoạn văn bản trong sổ lưu niệm. </a:t>
            </a:r>
            <a:endParaRPr lang="en-US">
              <a:latin typeface="UTM Avo" panose="02040603050506020204" pitchFamily="18" charset="0"/>
              <a:cs typeface="Times New Roman" panose="02020603050405020304" pitchFamily="18" charset="0"/>
            </a:endParaRPr>
          </a:p>
          <a:p>
            <a:pPr indent="457200" algn="just" defTabSz="342900">
              <a:lnSpc>
                <a:spcPct val="150000"/>
              </a:lnSpc>
            </a:pPr>
            <a:r>
              <a:rPr lang="vi-VN">
                <a:latin typeface="UTM Avo" panose="02040603050506020204" pitchFamily="18" charset="0"/>
                <a:cs typeface="Times New Roman" panose="02020603050405020304" pitchFamily="18" charset="0"/>
              </a:rPr>
              <a:t>d) Phân công nhiệm vụ và kết nối các hoạt động của các thành viên.</a:t>
            </a:r>
          </a:p>
          <a:p>
            <a:pPr indent="457200" algn="just" defTabSz="342900">
              <a:lnSpc>
                <a:spcPct val="150000"/>
              </a:lnSpc>
            </a:pPr>
            <a:r>
              <a:rPr lang="vi-VN">
                <a:latin typeface="UTM Avo" panose="02040603050506020204" pitchFamily="18" charset="0"/>
                <a:cs typeface="Times New Roman" panose="02020603050405020304" pitchFamily="18" charset="0"/>
              </a:rPr>
              <a:t>e) Thiết kế bài giới thiệu sản phẩm bằng phần mềm trình chiếu</a:t>
            </a:r>
            <a:r>
              <a:rPr lang="en-US">
                <a:latin typeface="UTM Avo" panose="02040603050506020204" pitchFamily="18" charset="0"/>
                <a:cs typeface="Times New Roman" panose="02020603050405020304" pitchFamily="18" charset="0"/>
              </a:rPr>
              <a:t>.</a:t>
            </a:r>
          </a:p>
          <a:p>
            <a:pPr indent="457200" algn="just" defTabSz="342900">
              <a:lnSpc>
                <a:spcPct val="150000"/>
              </a:lnSpc>
            </a:pPr>
            <a:r>
              <a:rPr lang="vi-VN">
                <a:latin typeface="UTM Avo" panose="02040603050506020204" pitchFamily="18" charset="0"/>
                <a:cs typeface="Times New Roman" panose="02020603050405020304" pitchFamily="18" charset="0"/>
              </a:rPr>
              <a:t>f) Thay mặt cả nhóm, trao đổi thông tin với cô giáo và các nhóm khác.</a:t>
            </a:r>
          </a:p>
        </p:txBody>
      </p:sp>
      <p:pic>
        <p:nvPicPr>
          <p:cNvPr id="15" name="Picture 14" descr="A picture containing toy, doll&#10;&#10;Description automatically generated">
            <a:extLst>
              <a:ext uri="{FF2B5EF4-FFF2-40B4-BE49-F238E27FC236}">
                <a16:creationId xmlns:a16="http://schemas.microsoft.com/office/drawing/2014/main" id="{BC87D872-2B15-4E05-BA2E-31A8052B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89" y="1450038"/>
            <a:ext cx="1408278" cy="3384701"/>
          </a:xfrm>
          <a:prstGeom prst="rect">
            <a:avLst/>
          </a:prstGeom>
        </p:spPr>
      </p:pic>
      <p:pic>
        <p:nvPicPr>
          <p:cNvPr id="17" name="Picture 16" descr="Shape, arrow&#10;&#10;Description automatically generated">
            <a:extLst>
              <a:ext uri="{FF2B5EF4-FFF2-40B4-BE49-F238E27FC236}">
                <a16:creationId xmlns:a16="http://schemas.microsoft.com/office/drawing/2014/main" id="{7CD24208-AB49-4015-B516-9EE9CA85C1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58" t="22781" r="28493" b="34760"/>
          <a:stretch/>
        </p:blipFill>
        <p:spPr>
          <a:xfrm>
            <a:off x="1816671" y="2516132"/>
            <a:ext cx="455252" cy="438740"/>
          </a:xfrm>
          <a:prstGeom prst="rect">
            <a:avLst/>
          </a:prstGeom>
        </p:spPr>
      </p:pic>
      <p:pic>
        <p:nvPicPr>
          <p:cNvPr id="18" name="Picture 17" descr="Shape, arrow&#10;&#10;Description automatically generated">
            <a:extLst>
              <a:ext uri="{FF2B5EF4-FFF2-40B4-BE49-F238E27FC236}">
                <a16:creationId xmlns:a16="http://schemas.microsoft.com/office/drawing/2014/main" id="{0C80EA89-3F7C-4B17-815B-9B96E1CFC0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58" t="22781" r="28493" b="34760"/>
          <a:stretch/>
        </p:blipFill>
        <p:spPr>
          <a:xfrm>
            <a:off x="1816671" y="3304461"/>
            <a:ext cx="455252" cy="438740"/>
          </a:xfrm>
          <a:prstGeom prst="rect">
            <a:avLst/>
          </a:prstGeom>
        </p:spPr>
      </p:pic>
      <p:pic>
        <p:nvPicPr>
          <p:cNvPr id="19" name="Picture 18" descr="Shape, arrow&#10;&#10;Description automatically generated">
            <a:extLst>
              <a:ext uri="{FF2B5EF4-FFF2-40B4-BE49-F238E27FC236}">
                <a16:creationId xmlns:a16="http://schemas.microsoft.com/office/drawing/2014/main" id="{2ADA17C5-E1D8-48E9-8F13-7F4E65A63D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58" t="22781" r="28493" b="34760"/>
          <a:stretch/>
        </p:blipFill>
        <p:spPr>
          <a:xfrm>
            <a:off x="1816671" y="4135634"/>
            <a:ext cx="455252" cy="438740"/>
          </a:xfrm>
          <a:prstGeom prst="rect">
            <a:avLst/>
          </a:prstGeom>
        </p:spPr>
      </p:pic>
      <p:sp>
        <p:nvSpPr>
          <p:cNvPr id="20" name="Rectangle 19">
            <a:extLst>
              <a:ext uri="{FF2B5EF4-FFF2-40B4-BE49-F238E27FC236}">
                <a16:creationId xmlns:a16="http://schemas.microsoft.com/office/drawing/2014/main" id="{9825E457-6DA1-4DF3-943D-163B975F05AD}"/>
              </a:ext>
            </a:extLst>
          </p:cNvPr>
          <p:cNvSpPr/>
          <p:nvPr/>
        </p:nvSpPr>
        <p:spPr>
          <a:xfrm>
            <a:off x="2044297" y="4830780"/>
            <a:ext cx="9537098" cy="1539717"/>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Trong dự án </a:t>
            </a:r>
            <a:r>
              <a:rPr lang="vi-VN" b="1">
                <a:latin typeface="UTM Avo" panose="02040603050506020204" pitchFamily="18" charset="0"/>
                <a:cs typeface="Times New Roman" panose="02020603050405020304" pitchFamily="18" charset="0"/>
              </a:rPr>
              <a:t>Sổ lưu niệm</a:t>
            </a:r>
            <a:r>
              <a:rPr lang="vi-VN">
                <a:latin typeface="UTM Avo" panose="02040603050506020204" pitchFamily="18" charset="0"/>
                <a:cs typeface="Times New Roman" panose="02020603050405020304" pitchFamily="18" charset="0"/>
              </a:rPr>
              <a:t>, mỗi bạn được phân công một việc cụ thể. Riêng bạn An, tuy không tham gia một việc cụ thể nào nhưng qua các hoạt động b, d và f, đã thực hiện chức năng điều phối công việc và con người, kết nối giữa nhóm dự án với bên ngoài. </a:t>
            </a:r>
          </a:p>
        </p:txBody>
      </p:sp>
      <p:pic>
        <p:nvPicPr>
          <p:cNvPr id="21" name="Picture 20">
            <a:extLst>
              <a:ext uri="{FF2B5EF4-FFF2-40B4-BE49-F238E27FC236}">
                <a16:creationId xmlns:a16="http://schemas.microsoft.com/office/drawing/2014/main" id="{2D2C46F0-0328-4D3E-98E3-3CD2CC14A429}"/>
              </a:ext>
            </a:extLst>
          </p:cNvPr>
          <p:cNvPicPr>
            <a:picLocks noChangeAspect="1"/>
          </p:cNvPicPr>
          <p:nvPr/>
        </p:nvPicPr>
        <p:blipFill>
          <a:blip r:embed="rId5"/>
          <a:stretch>
            <a:fillRect/>
          </a:stretch>
        </p:blipFill>
        <p:spPr>
          <a:xfrm>
            <a:off x="994077" y="5157775"/>
            <a:ext cx="888648" cy="885725"/>
          </a:xfrm>
          <a:prstGeom prst="rect">
            <a:avLst/>
          </a:prstGeom>
        </p:spPr>
      </p:pic>
    </p:spTree>
    <p:extLst>
      <p:ext uri="{BB962C8B-B14F-4D97-AF65-F5344CB8AC3E}">
        <p14:creationId xmlns:p14="http://schemas.microsoft.com/office/powerpoint/2010/main" val="77444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8" fill="hold" nodeType="withEffect" p14:presetBounceEnd="66000">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14:bounceEnd="66000">
                                          <p:cBhvr additive="base">
                                            <p:cTn id="10" dur="750" fill="hold"/>
                                            <p:tgtEl>
                                              <p:spTgt spid="15"/>
                                            </p:tgtEl>
                                            <p:attrNameLst>
                                              <p:attrName>ppt_x</p:attrName>
                                            </p:attrNameLst>
                                          </p:cBhvr>
                                          <p:tavLst>
                                            <p:tav tm="0">
                                              <p:val>
                                                <p:strVal val="0-#ppt_w/2"/>
                                              </p:val>
                                            </p:tav>
                                            <p:tav tm="100000">
                                              <p:val>
                                                <p:strVal val="#ppt_x"/>
                                              </p:val>
                                            </p:tav>
                                          </p:tavLst>
                                        </p:anim>
                                        <p:anim calcmode="lin" valueType="num" p14:bounceEnd="66000">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75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75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214582" y="326670"/>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3200" b="1" noProof="1">
                <a:solidFill>
                  <a:prstClr val="black"/>
                </a:solidFill>
                <a:cs typeface="Arial" panose="020B0604020202020204" pitchFamily="34" charset="0"/>
              </a:rPr>
              <a:t>Câu</a:t>
            </a:r>
            <a:r>
              <a:rPr lang="en-US" sz="3200" b="1" noProof="1">
                <a:solidFill>
                  <a:prstClr val="black"/>
                </a:solidFill>
                <a:cs typeface="Arial" panose="020B0604020202020204" pitchFamily="34" charset="0"/>
              </a:rPr>
              <a:t> </a:t>
            </a:r>
            <a:r>
              <a:rPr lang="en-US" sz="3200" b="1" noProof="1">
                <a:solidFill>
                  <a:prstClr val="black"/>
                </a:solidFill>
                <a:latin typeface="Arial" panose="020B0604020202020204" pitchFamily="34" charset="0"/>
                <a:cs typeface="Arial" panose="020B0604020202020204" pitchFamily="34" charset="0"/>
              </a:rPr>
              <a:t>3: </a:t>
            </a:r>
            <a:r>
              <a:rPr lang="fr-FR" sz="3200" dirty="0" err="1">
                <a:solidFill>
                  <a:schemeClr val="tx1"/>
                </a:solidFill>
                <a:latin typeface="Arial" panose="020B0604020202020204" pitchFamily="34" charset="0"/>
                <a:cs typeface="Arial" panose="020B0604020202020204" pitchFamily="34" charset="0"/>
              </a:rPr>
              <a:t>Hệ</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điều</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hành</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dành</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cho</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điện</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thoại</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thông</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minh</a:t>
            </a:r>
            <a:r>
              <a:rPr lang="fr-FR" sz="3200" dirty="0">
                <a:solidFill>
                  <a:schemeClr val="tx1"/>
                </a:solidFill>
                <a:latin typeface="Arial" panose="020B0604020202020204" pitchFamily="34" charset="0"/>
                <a:cs typeface="Arial" panose="020B0604020202020204" pitchFamily="34" charset="0"/>
              </a:rPr>
              <a:t> là:</a:t>
            </a:r>
            <a:endParaRPr lang="en-US" sz="3200" dirty="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214582" y="262652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667" noProof="1">
                <a:solidFill>
                  <a:prstClr val="black"/>
                </a:solidFill>
                <a:latin typeface="Arial" panose="020B0604020202020204" pitchFamily="34" charset="0"/>
                <a:cs typeface="Arial" panose="020B0604020202020204" pitchFamily="34" charset="0"/>
              </a:rPr>
              <a:t>A. iOS</a:t>
            </a:r>
            <a:endParaRPr lang="vi-VN" sz="2667"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214582" y="426135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667" noProof="1">
                <a:solidFill>
                  <a:prstClr val="black"/>
                </a:solidFill>
                <a:latin typeface="Arial" panose="020B0604020202020204" pitchFamily="34" charset="0"/>
                <a:cs typeface="Arial" panose="020B0604020202020204" pitchFamily="34" charset="0"/>
              </a:rPr>
              <a:t>B. Linux</a:t>
            </a:r>
            <a:endParaRPr lang="vi-VN" sz="2667" noProof="1">
              <a:solidFill>
                <a:prstClr val="black"/>
              </a:solidFill>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6442364" y="262652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667" noProof="1">
                <a:solidFill>
                  <a:prstClr val="black"/>
                </a:solidFill>
                <a:latin typeface="Arial" panose="020B0604020202020204" pitchFamily="34" charset="0"/>
                <a:cs typeface="Arial" panose="020B0604020202020204" pitchFamily="34" charset="0"/>
              </a:rPr>
              <a:t>C. MacOS</a:t>
            </a:r>
            <a:endParaRPr lang="vi-VN" sz="2667" noProof="1">
              <a:solidFill>
                <a:prstClr val="black"/>
              </a:solidFill>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442363" y="426135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667" noProof="1">
                <a:solidFill>
                  <a:prstClr val="black"/>
                </a:solidFill>
                <a:latin typeface="Arial" panose="020B0604020202020204" pitchFamily="34" charset="0"/>
                <a:cs typeface="Arial" panose="020B0604020202020204" pitchFamily="34" charset="0"/>
              </a:rPr>
              <a:t>D. Windows</a:t>
            </a:r>
            <a:endParaRPr lang="vi-VN" sz="2667" noProof="1">
              <a:solidFill>
                <a:prstClr val="black"/>
              </a:solidFill>
              <a:cs typeface="Arial" panose="020B0604020202020204" pitchFamily="34" charset="0"/>
            </a:endParaRPr>
          </a:p>
        </p:txBody>
      </p:sp>
      <p:pic>
        <p:nvPicPr>
          <p:cNvPr id="22" name="Âm thanh đúng">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3" y="-637266"/>
            <a:ext cx="487363" cy="487363"/>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16432" y="2920294"/>
            <a:ext cx="853046" cy="742494"/>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27296" y="2897841"/>
            <a:ext cx="850122" cy="757381"/>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27296" y="4547684"/>
            <a:ext cx="850122" cy="757381"/>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19356" y="4547684"/>
            <a:ext cx="850122" cy="757381"/>
          </a:xfrm>
          <a:prstGeom prst="rect">
            <a:avLst/>
          </a:prstGeom>
        </p:spPr>
      </p:pic>
      <p:pic>
        <p:nvPicPr>
          <p:cNvPr id="27" name="Âm thanh sai">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6" y="-637266"/>
            <a:ext cx="487363" cy="487363"/>
          </a:xfrm>
          <a:prstGeom prst="rect">
            <a:avLst/>
          </a:prstGeom>
        </p:spPr>
      </p:pic>
      <p:pic>
        <p:nvPicPr>
          <p:cNvPr id="28" name="Picture 27">
            <a:extLst>
              <a:ext uri="{FF2B5EF4-FFF2-40B4-BE49-F238E27FC236}">
                <a16:creationId xmlns:a16="http://schemas.microsoft.com/office/drawing/2014/main" id="{245F0C2D-2950-B236-B20A-6AF5985270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4" y="5449456"/>
            <a:ext cx="1853349" cy="1408545"/>
          </a:xfrm>
          <a:prstGeom prst="rect">
            <a:avLst/>
          </a:prstGeom>
        </p:spPr>
      </p:pic>
      <p:pic>
        <p:nvPicPr>
          <p:cNvPr id="29" name="Picture 28">
            <a:hlinkClick r:id="rId13" action="ppaction://hlinksldjump"/>
            <a:extLst>
              <a:ext uri="{FF2B5EF4-FFF2-40B4-BE49-F238E27FC236}">
                <a16:creationId xmlns:a16="http://schemas.microsoft.com/office/drawing/2014/main" id="{CF30D330-EC87-92F6-BCA0-5C1BFBEC2440}"/>
              </a:ext>
            </a:extLst>
          </p:cNvPr>
          <p:cNvPicPr>
            <a:picLocks noChangeAspect="1"/>
          </p:cNvPicPr>
          <p:nvPr/>
        </p:nvPicPr>
        <p:blipFill>
          <a:blip r:embed="rId14"/>
          <a:stretch>
            <a:fillRect/>
          </a:stretch>
        </p:blipFill>
        <p:spPr>
          <a:xfrm>
            <a:off x="10450938" y="5591390"/>
            <a:ext cx="1738015" cy="1222457"/>
          </a:xfrm>
          <a:prstGeom prst="rect">
            <a:avLst/>
          </a:prstGeom>
        </p:spPr>
      </p:pic>
    </p:spTree>
    <p:extLst>
      <p:ext uri="{BB962C8B-B14F-4D97-AF65-F5344CB8AC3E}">
        <p14:creationId xmlns:p14="http://schemas.microsoft.com/office/powerpoint/2010/main" val="325797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 name="Câu hỏi">
            <a:extLst>
              <a:ext uri="{FF2B5EF4-FFF2-40B4-BE49-F238E27FC236}">
                <a16:creationId xmlns:a16="http://schemas.microsoft.com/office/drawing/2014/main" id="{B0D98919-4C4F-2E0C-BD43-22C4372192E8}"/>
              </a:ext>
            </a:extLst>
          </p:cNvPr>
          <p:cNvSpPr/>
          <p:nvPr/>
        </p:nvSpPr>
        <p:spPr>
          <a:xfrm>
            <a:off x="1213058" y="290946"/>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noProof="1">
                <a:solidFill>
                  <a:prstClr val="black"/>
                </a:solidFill>
                <a:cs typeface="Arial" panose="020B0604020202020204" pitchFamily="34" charset="0"/>
              </a:rPr>
              <a:t>Câu </a:t>
            </a:r>
            <a:r>
              <a:rPr lang="en-US" sz="3200" b="1" noProof="1">
                <a:solidFill>
                  <a:prstClr val="black"/>
                </a:solidFill>
                <a:latin typeface="Arial" panose="020B0604020202020204" pitchFamily="34" charset="0"/>
                <a:cs typeface="Arial" panose="020B0604020202020204" pitchFamily="34" charset="0"/>
              </a:rPr>
              <a:t>4: </a:t>
            </a:r>
            <a:r>
              <a:rPr lang="fr-FR" sz="3200" dirty="0" err="1">
                <a:solidFill>
                  <a:schemeClr val="tx1"/>
                </a:solidFill>
                <a:latin typeface="Arial" panose="020B0604020202020204" pitchFamily="34" charset="0"/>
                <a:cs typeface="Arial" panose="020B0604020202020204" pitchFamily="34" charset="0"/>
              </a:rPr>
              <a:t>Loại</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tệp</a:t>
            </a:r>
            <a:r>
              <a:rPr lang="fr-FR" sz="3200" dirty="0">
                <a:solidFill>
                  <a:schemeClr val="tx1"/>
                </a:solidFill>
                <a:latin typeface="Arial" panose="020B0604020202020204" pitchFamily="34" charset="0"/>
                <a:cs typeface="Arial" panose="020B0604020202020204" pitchFamily="34" charset="0"/>
              </a:rPr>
              <a:t> .doc là:</a:t>
            </a:r>
            <a:r>
              <a:rPr lang="en-US" sz="3200" noProof="1">
                <a:solidFill>
                  <a:schemeClr val="tx1"/>
                </a:solidFill>
                <a:latin typeface="Arial" panose="020B0604020202020204" pitchFamily="34" charset="0"/>
                <a:cs typeface="Arial" panose="020B0604020202020204" pitchFamily="34" charset="0"/>
              </a:rPr>
              <a:t> </a:t>
            </a:r>
            <a:endParaRPr lang="vi-VN" sz="3200" noProof="1">
              <a:solidFill>
                <a:schemeClr val="tx1"/>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85077CBF-0BD6-DB1E-B7D4-82E0C94A0EF5}"/>
              </a:ext>
            </a:extLst>
          </p:cNvPr>
          <p:cNvSpPr/>
          <p:nvPr/>
        </p:nvSpPr>
        <p:spPr>
          <a:xfrm>
            <a:off x="1213058" y="2590801"/>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400" noProof="1">
                <a:solidFill>
                  <a:prstClr val="black"/>
                </a:solidFill>
                <a:latin typeface="Arial" panose="020B0604020202020204" pitchFamily="34" charset="0"/>
                <a:cs typeface="Arial" panose="020B0604020202020204" pitchFamily="34" charset="0"/>
              </a:rPr>
              <a:t>A</a:t>
            </a:r>
            <a:r>
              <a:rPr lang="en-US" sz="2400" noProof="1">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Tệp</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văn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bản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được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mở</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và</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chỉnh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sửa</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trong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phần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mềm</a:t>
            </a:r>
            <a:r>
              <a:rPr lang="fr-FR" sz="2400" dirty="0">
                <a:solidFill>
                  <a:schemeClr val="tx1"/>
                </a:solidFill>
                <a:latin typeface="Arial" panose="020B0604020202020204" pitchFamily="34" charset="0"/>
                <a:cs typeface="Arial" panose="020B0604020202020204" pitchFamily="34" charset="0"/>
              </a:rPr>
              <a:t> Microsoft Word. </a:t>
            </a:r>
            <a:endParaRPr lang="en-US" sz="2400" dirty="0">
              <a:solidFill>
                <a:schemeClr val="tx1"/>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id="{E5FA9301-D26F-1FE8-4A6B-7E77BA027D3B}"/>
              </a:ext>
            </a:extLst>
          </p:cNvPr>
          <p:cNvSpPr/>
          <p:nvPr/>
        </p:nvSpPr>
        <p:spPr>
          <a:xfrm>
            <a:off x="1213058" y="422563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400" noProof="1">
                <a:solidFill>
                  <a:prstClr val="black"/>
                </a:solidFill>
                <a:latin typeface="Arial" panose="020B0604020202020204" pitchFamily="34" charset="0"/>
                <a:cs typeface="Arial" panose="020B0604020202020204" pitchFamily="34" charset="0"/>
              </a:rPr>
              <a:t>B. </a:t>
            </a:r>
            <a:r>
              <a:rPr lang="fr-FR" sz="2400" dirty="0" err="1">
                <a:solidFill>
                  <a:schemeClr val="tx1"/>
                </a:solidFill>
                <a:latin typeface="Arial" panose="020B0604020202020204" pitchFamily="34" charset="0"/>
                <a:cs typeface="Arial" panose="020B0604020202020204" pitchFamily="34" charset="0"/>
              </a:rPr>
              <a:t>Ngôn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ngữ</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lập</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trình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dùng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để</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xây</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dựng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và</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cấu</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trúc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lại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các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thành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phần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có</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trong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Website</a:t>
            </a:r>
            <a:r>
              <a:rPr lang="fr-FR" sz="2400" dirty="0">
                <a:solidFill>
                  <a:schemeClr val="tx1"/>
                </a:solidFill>
                <a:latin typeface="Arial" panose="020B0604020202020204" pitchFamily="34" charset="0"/>
                <a:cs typeface="Arial" panose="020B0604020202020204" pitchFamily="34" charset="0"/>
              </a:rPr>
              <a:t>.</a:t>
            </a:r>
            <a:endParaRPr lang="vi-VN" sz="2400" noProof="1">
              <a:solidFill>
                <a:schemeClr val="tx1"/>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44F7A463-21B5-41A8-ED53-0F7A11C8AF89}"/>
              </a:ext>
            </a:extLst>
          </p:cNvPr>
          <p:cNvSpPr/>
          <p:nvPr/>
        </p:nvSpPr>
        <p:spPr>
          <a:xfrm>
            <a:off x="6440840" y="2590801"/>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400" noProof="1">
                <a:solidFill>
                  <a:prstClr val="black"/>
                </a:solidFill>
                <a:latin typeface="Arial" panose="020B0604020202020204" pitchFamily="34" charset="0"/>
                <a:cs typeface="Arial" panose="020B0604020202020204" pitchFamily="34" charset="0"/>
              </a:rPr>
              <a:t>C</a:t>
            </a:r>
            <a:r>
              <a:rPr lang="en-US" sz="2400" noProof="1">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Định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dạng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tệp</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mặc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định</a:t>
            </a:r>
            <a:r>
              <a:rPr lang="fr-FR" sz="2400" dirty="0">
                <a:solidFill>
                  <a:schemeClr val="tx1"/>
                </a:solidFill>
                <a:latin typeface="Arial" panose="020B0604020202020204" pitchFamily="34" charset="0"/>
                <a:cs typeface="Arial" panose="020B0604020202020204" pitchFamily="34" charset="0"/>
              </a:rPr>
              <a:t> Power Point </a:t>
            </a:r>
            <a:r>
              <a:rPr lang="fr-FR" sz="2400" dirty="0" err="1">
                <a:solidFill>
                  <a:schemeClr val="tx1"/>
                </a:solidFill>
                <a:latin typeface="Arial" panose="020B0604020202020204" pitchFamily="34" charset="0"/>
                <a:cs typeface="Arial" panose="020B0604020202020204" pitchFamily="34" charset="0"/>
              </a:rPr>
              <a:t>phiên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bản</a:t>
            </a:r>
            <a:r>
              <a:rPr lang="fr-FR" sz="2400" dirty="0">
                <a:solidFill>
                  <a:schemeClr val="tx1"/>
                </a:solidFill>
                <a:latin typeface="Arial" panose="020B0604020202020204" pitchFamily="34" charset="0"/>
                <a:cs typeface="Arial" panose="020B0604020202020204" pitchFamily="34" charset="0"/>
              </a:rPr>
              <a:t> 2007 </a:t>
            </a:r>
            <a:r>
              <a:rPr lang="fr-FR" sz="2400" dirty="0" err="1">
                <a:solidFill>
                  <a:schemeClr val="tx1"/>
                </a:solidFill>
                <a:latin typeface="Arial" panose="020B0604020202020204" pitchFamily="34" charset="0"/>
                <a:cs typeface="Arial" panose="020B0604020202020204" pitchFamily="34" charset="0"/>
              </a:rPr>
              <a:t>trở</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lên</a:t>
            </a:r>
            <a:r>
              <a:rPr lang="fr-FR" sz="24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C0318EC5-64C0-76EA-FAED-DBA18D8446CD}"/>
              </a:ext>
            </a:extLst>
          </p:cNvPr>
          <p:cNvSpPr/>
          <p:nvPr/>
        </p:nvSpPr>
        <p:spPr>
          <a:xfrm>
            <a:off x="6440839" y="422563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en-US" sz="2400" noProof="1">
                <a:solidFill>
                  <a:prstClr val="black"/>
                </a:solidFill>
                <a:latin typeface="Arial" panose="020B0604020202020204" pitchFamily="34" charset="0"/>
                <a:cs typeface="Arial" panose="020B0604020202020204" pitchFamily="34" charset="0"/>
              </a:rPr>
              <a:t>D. </a:t>
            </a:r>
            <a:r>
              <a:rPr lang="fr-FR" sz="2400" dirty="0">
                <a:solidFill>
                  <a:schemeClr val="tx1"/>
                </a:solidFill>
                <a:latin typeface="Arial" panose="020B0604020202020204" pitchFamily="34" charset="0"/>
                <a:cs typeface="Arial" panose="020B0604020202020204" pitchFamily="34" charset="0"/>
              </a:rPr>
              <a:t>Là </a:t>
            </a:r>
            <a:r>
              <a:rPr lang="fr-FR" sz="2400" dirty="0" err="1">
                <a:solidFill>
                  <a:schemeClr val="tx1"/>
                </a:solidFill>
                <a:latin typeface="Arial" panose="020B0604020202020204" pitchFamily="34" charset="0"/>
                <a:cs typeface="Arial" panose="020B0604020202020204" pitchFamily="34" charset="0"/>
              </a:rPr>
              <a:t>tập</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hợp</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của</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các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loại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đuôi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ảnh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dùng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để</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nén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ảnh</a:t>
            </a:r>
            <a:r>
              <a:rPr lang="fr-FR" sz="2400" dirty="0">
                <a:solidFill>
                  <a:schemeClr val="tx1"/>
                </a:solidFill>
                <a:latin typeface="Arial" panose="020B0604020202020204" pitchFamily="34" charset="0"/>
                <a:cs typeface="Arial" panose="020B0604020202020204" pitchFamily="34" charset="0"/>
              </a:rPr>
              <a:t>. </a:t>
            </a:r>
            <a:endParaRPr lang="vi-VN" sz="2400" noProof="1">
              <a:solidFill>
                <a:schemeClr val="tx1"/>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804C4643-9C61-12F4-9C14-B93022A6FF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14908" y="2884570"/>
            <a:ext cx="853046" cy="742494"/>
          </a:xfrm>
          <a:prstGeom prst="rect">
            <a:avLst/>
          </a:prstGeom>
        </p:spPr>
      </p:pic>
      <p:pic>
        <p:nvPicPr>
          <p:cNvPr id="14" name="Picture 10">
            <a:extLst>
              <a:ext uri="{FF2B5EF4-FFF2-40B4-BE49-F238E27FC236}">
                <a16:creationId xmlns:a16="http://schemas.microsoft.com/office/drawing/2014/main" id="{FC6C6DA9-9BE5-91DC-AAD6-E4AE0A324E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25772" y="2862118"/>
            <a:ext cx="850122" cy="757381"/>
          </a:xfrm>
          <a:prstGeom prst="rect">
            <a:avLst/>
          </a:prstGeom>
        </p:spPr>
      </p:pic>
      <p:pic>
        <p:nvPicPr>
          <p:cNvPr id="15" name="Picture 10">
            <a:extLst>
              <a:ext uri="{FF2B5EF4-FFF2-40B4-BE49-F238E27FC236}">
                <a16:creationId xmlns:a16="http://schemas.microsoft.com/office/drawing/2014/main" id="{6467EF40-F657-E7D5-4D54-C2BF8C271E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25772" y="4511961"/>
            <a:ext cx="850122" cy="757381"/>
          </a:xfrm>
          <a:prstGeom prst="rect">
            <a:avLst/>
          </a:prstGeom>
        </p:spPr>
      </p:pic>
      <p:pic>
        <p:nvPicPr>
          <p:cNvPr id="16" name="Picture 10">
            <a:extLst>
              <a:ext uri="{FF2B5EF4-FFF2-40B4-BE49-F238E27FC236}">
                <a16:creationId xmlns:a16="http://schemas.microsoft.com/office/drawing/2014/main" id="{70B31BC2-6F8E-12C8-0CE6-28C5D8E58E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17832" y="4511961"/>
            <a:ext cx="850122" cy="757381"/>
          </a:xfrm>
          <a:prstGeom prst="rect">
            <a:avLst/>
          </a:prstGeom>
        </p:spPr>
      </p:pic>
      <p:pic>
        <p:nvPicPr>
          <p:cNvPr id="17" name="Âm thanh đúng">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3" y="-637266"/>
            <a:ext cx="487363" cy="487363"/>
          </a:xfrm>
          <a:prstGeom prst="rect">
            <a:avLst/>
          </a:prstGeom>
        </p:spPr>
      </p:pic>
      <p:pic>
        <p:nvPicPr>
          <p:cNvPr id="18" name="Âm thanh sai">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6" y="-637266"/>
            <a:ext cx="487363" cy="487363"/>
          </a:xfrm>
          <a:prstGeom prst="rect">
            <a:avLst/>
          </a:prstGeom>
        </p:spPr>
      </p:pic>
      <p:pic>
        <p:nvPicPr>
          <p:cNvPr id="19" name="Picture 27">
            <a:extLst>
              <a:ext uri="{FF2B5EF4-FFF2-40B4-BE49-F238E27FC236}">
                <a16:creationId xmlns:a16="http://schemas.microsoft.com/office/drawing/2014/main" id="{FF99EF23-94AF-486E-C05A-65CC501CCD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4" y="5449456"/>
            <a:ext cx="1853349" cy="1408545"/>
          </a:xfrm>
          <a:prstGeom prst="rect">
            <a:avLst/>
          </a:prstGeom>
        </p:spPr>
      </p:pic>
      <p:pic>
        <p:nvPicPr>
          <p:cNvPr id="21" name="Picture 20">
            <a:hlinkClick r:id="rId13" action="ppaction://hlinksldjump"/>
            <a:extLst>
              <a:ext uri="{FF2B5EF4-FFF2-40B4-BE49-F238E27FC236}">
                <a16:creationId xmlns:a16="http://schemas.microsoft.com/office/drawing/2014/main" id="{A133C337-8B98-39CD-969A-225B588BF5A5}"/>
              </a:ext>
            </a:extLst>
          </p:cNvPr>
          <p:cNvPicPr>
            <a:picLocks noChangeAspect="1"/>
          </p:cNvPicPr>
          <p:nvPr/>
        </p:nvPicPr>
        <p:blipFill>
          <a:blip r:embed="rId14"/>
          <a:stretch>
            <a:fillRect/>
          </a:stretch>
        </p:blipFill>
        <p:spPr>
          <a:xfrm>
            <a:off x="10450938" y="5591390"/>
            <a:ext cx="1738015" cy="1222457"/>
          </a:xfrm>
          <a:prstGeom prst="rect">
            <a:avLst/>
          </a:prstGeom>
        </p:spPr>
      </p:pic>
    </p:spTree>
    <p:extLst>
      <p:ext uri="{BB962C8B-B14F-4D97-AF65-F5344CB8AC3E}">
        <p14:creationId xmlns:p14="http://schemas.microsoft.com/office/powerpoint/2010/main" val="322227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8" name="Câu hỏi">
            <a:extLst>
              <a:ext uri="{FF2B5EF4-FFF2-40B4-BE49-F238E27FC236}">
                <a16:creationId xmlns:a16="http://schemas.microsoft.com/office/drawing/2014/main" id="{BF8EC4AE-3F26-6574-80AD-6E251B671469}"/>
              </a:ext>
            </a:extLst>
          </p:cNvPr>
          <p:cNvSpPr/>
          <p:nvPr/>
        </p:nvSpPr>
        <p:spPr>
          <a:xfrm>
            <a:off x="1214582" y="342904"/>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3200" b="1" noProof="1">
                <a:solidFill>
                  <a:prstClr val="black"/>
                </a:solidFill>
                <a:cs typeface="Arial" panose="020B0604020202020204" pitchFamily="34" charset="0"/>
              </a:rPr>
              <a:t>Câu </a:t>
            </a:r>
            <a:r>
              <a:rPr lang="en-US" sz="3200" b="1" noProof="1">
                <a:solidFill>
                  <a:prstClr val="black"/>
                </a:solidFill>
                <a:latin typeface="Arial" panose="020B0604020202020204" pitchFamily="34" charset="0"/>
                <a:cs typeface="Arial" panose="020B0604020202020204" pitchFamily="34" charset="0"/>
              </a:rPr>
              <a:t>5: </a:t>
            </a:r>
            <a:r>
              <a:rPr lang="fr-FR" sz="3200" dirty="0">
                <a:solidFill>
                  <a:schemeClr val="tx1"/>
                </a:solidFill>
                <a:latin typeface="Arial" panose="020B0604020202020204" pitchFamily="34" charset="0"/>
                <a:cs typeface="Arial" panose="020B0604020202020204" pitchFamily="34" charset="0"/>
              </a:rPr>
              <a:t>Ý </a:t>
            </a:r>
            <a:r>
              <a:rPr lang="fr-FR" sz="3200" dirty="0" err="1">
                <a:solidFill>
                  <a:schemeClr val="tx1"/>
                </a:solidFill>
                <a:latin typeface="Arial" panose="020B0604020202020204" pitchFamily="34" charset="0"/>
                <a:cs typeface="Arial" panose="020B0604020202020204" pitchFamily="34" charset="0"/>
              </a:rPr>
              <a:t>nào</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dưới</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đây</a:t>
            </a:r>
            <a:r>
              <a:rPr lang="fr-FR" sz="3200" dirty="0">
                <a:solidFill>
                  <a:schemeClr val="tx1"/>
                </a:solidFill>
                <a:latin typeface="Arial" panose="020B0604020202020204" pitchFamily="34" charset="0"/>
                <a:cs typeface="Arial" panose="020B0604020202020204" pitchFamily="34" charset="0"/>
              </a:rPr>
              <a:t> là </a:t>
            </a:r>
            <a:r>
              <a:rPr lang="fr-FR" sz="3200" dirty="0" err="1">
                <a:solidFill>
                  <a:schemeClr val="tx1"/>
                </a:solidFill>
                <a:latin typeface="Arial" panose="020B0604020202020204" pitchFamily="34" charset="0"/>
                <a:cs typeface="Arial" panose="020B0604020202020204" pitchFamily="34" charset="0"/>
              </a:rPr>
              <a:t>đúng</a:t>
            </a:r>
            <a:r>
              <a:rPr lang="fr-FR" sz="3200" dirty="0">
                <a:solidFill>
                  <a:schemeClr val="tx1"/>
                </a:solidFill>
                <a:latin typeface="Arial" panose="020B0604020202020204" pitchFamily="34" charset="0"/>
                <a:cs typeface="Arial" panose="020B0604020202020204" pitchFamily="34" charset="0"/>
              </a:rPr>
              <a:t> khi </a:t>
            </a:r>
            <a:r>
              <a:rPr lang="fr-FR" sz="3200" dirty="0" err="1">
                <a:solidFill>
                  <a:schemeClr val="tx1"/>
                </a:solidFill>
                <a:latin typeface="Arial" panose="020B0604020202020204" pitchFamily="34" charset="0"/>
                <a:cs typeface="Arial" panose="020B0604020202020204" pitchFamily="34" charset="0"/>
              </a:rPr>
              <a:t>nói</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về</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phần</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mềm</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ứng</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dụng</a:t>
            </a:r>
            <a:r>
              <a:rPr lang="fr-FR" sz="3200" dirty="0">
                <a:solidFill>
                  <a:schemeClr val="tx1"/>
                </a:solidFill>
                <a:latin typeface="Arial" panose="020B0604020202020204" pitchFamily="34" charset="0"/>
                <a:cs typeface="Arial" panose="020B0604020202020204" pitchFamily="34" charset="0"/>
              </a:rPr>
              <a:t>?</a:t>
            </a:r>
            <a:endParaRPr lang="vi-VN" sz="3200" noProof="1">
              <a:solidFill>
                <a:schemeClr val="tx1"/>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6442363" y="4283359"/>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667" noProof="1">
                <a:solidFill>
                  <a:prstClr val="black"/>
                </a:solidFill>
                <a:latin typeface="Arial" panose="020B0604020202020204" pitchFamily="34" charset="0"/>
                <a:cs typeface="Arial" panose="020B0604020202020204" pitchFamily="34" charset="0"/>
              </a:rPr>
              <a:t>D</a:t>
            </a:r>
            <a:r>
              <a:rPr lang="en-US" sz="2400" noProof="1">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Cài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đặt</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hoặc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không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tùy</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theo</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yêu</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cầu</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của</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người</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sử</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dụng</a:t>
            </a:r>
            <a:r>
              <a:rPr lang="fr-FR" sz="2400" dirty="0">
                <a:solidFill>
                  <a:schemeClr val="tx1"/>
                </a:solidFill>
                <a:latin typeface="Arial" panose="020B0604020202020204" pitchFamily="34" charset="0"/>
                <a:cs typeface="Arial" panose="020B0604020202020204" pitchFamily="34" charset="0"/>
              </a:rPr>
              <a:t>.</a:t>
            </a:r>
            <a:r>
              <a:rPr lang="en-US" sz="2400" noProof="1">
                <a:solidFill>
                  <a:schemeClr val="tx1"/>
                </a:solidFill>
                <a:latin typeface="Arial" panose="020B0604020202020204" pitchFamily="34" charset="0"/>
                <a:cs typeface="Arial" panose="020B0604020202020204" pitchFamily="34" charset="0"/>
              </a:rPr>
              <a:t> </a:t>
            </a:r>
            <a:endParaRPr lang="vi-VN" sz="2400" noProof="1">
              <a:solidFill>
                <a:schemeClr val="tx1"/>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1214582" y="264275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667" noProof="1">
                <a:solidFill>
                  <a:prstClr val="black"/>
                </a:solidFill>
                <a:latin typeface="Arial" panose="020B0604020202020204" pitchFamily="34" charset="0"/>
                <a:cs typeface="Arial" panose="020B0604020202020204" pitchFamily="34" charset="0"/>
              </a:rPr>
              <a:t>A. </a:t>
            </a:r>
            <a:r>
              <a:rPr lang="fr-FR" sz="2667" dirty="0" err="1">
                <a:solidFill>
                  <a:schemeClr val="tx1"/>
                </a:solidFill>
                <a:latin typeface="Arial" panose="020B0604020202020204" pitchFamily="34" charset="0"/>
                <a:cs typeface="Arial" panose="020B0604020202020204" pitchFamily="34" charset="0"/>
              </a:rPr>
              <a:t>Trực</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tiếp</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quản</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lí</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và</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vận</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hành</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phần</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cứng</a:t>
            </a:r>
            <a:r>
              <a:rPr lang="fr-FR" sz="2667" dirty="0">
                <a:solidFill>
                  <a:schemeClr val="tx1"/>
                </a:solidFill>
                <a:latin typeface="Arial" panose="020B0604020202020204" pitchFamily="34" charset="0"/>
                <a:cs typeface="Arial" panose="020B0604020202020204" pitchFamily="34" charset="0"/>
              </a:rPr>
              <a:t>.</a:t>
            </a:r>
            <a:endParaRPr lang="vi-VN" sz="2667" noProof="1">
              <a:solidFill>
                <a:schemeClr val="tx1"/>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1214582" y="4283359"/>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667" noProof="1">
                <a:solidFill>
                  <a:prstClr val="black"/>
                </a:solidFill>
                <a:latin typeface="Arial" panose="020B0604020202020204" pitchFamily="34" charset="0"/>
                <a:cs typeface="Arial" panose="020B0604020202020204" pitchFamily="34" charset="0"/>
              </a:rPr>
              <a:t>B</a:t>
            </a:r>
            <a:r>
              <a:rPr lang="en-US" sz="2667" noProof="1">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Phải</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cài</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đặt</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đầu</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tiên</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để</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máy</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tính</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hoạt</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động</a:t>
            </a:r>
            <a:r>
              <a:rPr lang="fr-FR" sz="2667" dirty="0">
                <a:solidFill>
                  <a:schemeClr val="tx1"/>
                </a:solidFill>
                <a:latin typeface="Arial" panose="020B0604020202020204" pitchFamily="34" charset="0"/>
                <a:cs typeface="Arial" panose="020B0604020202020204" pitchFamily="34" charset="0"/>
              </a:rPr>
              <a:t> </a:t>
            </a:r>
            <a:r>
              <a:rPr lang="fr-FR" sz="2667" dirty="0" err="1">
                <a:solidFill>
                  <a:schemeClr val="tx1"/>
                </a:solidFill>
                <a:latin typeface="Arial" panose="020B0604020202020204" pitchFamily="34" charset="0"/>
                <a:cs typeface="Arial" panose="020B0604020202020204" pitchFamily="34" charset="0"/>
              </a:rPr>
              <a:t>được</a:t>
            </a:r>
            <a:r>
              <a:rPr lang="fr-FR" sz="2667" dirty="0">
                <a:solidFill>
                  <a:schemeClr val="tx1"/>
                </a:solidFill>
                <a:latin typeface="Arial" panose="020B0604020202020204" pitchFamily="34" charset="0"/>
                <a:cs typeface="Arial" panose="020B0604020202020204" pitchFamily="34" charset="0"/>
              </a:rPr>
              <a:t>.</a:t>
            </a:r>
            <a:endParaRPr lang="vi-VN" sz="2667" noProof="1">
              <a:solidFill>
                <a:schemeClr val="tx1"/>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6442363" y="2642757"/>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2667" noProof="1">
                <a:solidFill>
                  <a:prstClr val="black"/>
                </a:solidFill>
                <a:latin typeface="Arial" panose="020B0604020202020204" pitchFamily="34" charset="0"/>
                <a:cs typeface="Arial" panose="020B0604020202020204" pitchFamily="34" charset="0"/>
              </a:rPr>
              <a:t>C</a:t>
            </a:r>
            <a:r>
              <a:rPr lang="en-US" sz="2400" noProof="1">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Quản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lí</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các</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thành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phần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của</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máy</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tính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và</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điều</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khiển</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máy</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tính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hoạt</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động</a:t>
            </a:r>
            <a:r>
              <a:rPr lang="fr-FR" sz="2400" dirty="0">
                <a:solidFill>
                  <a:schemeClr val="tx1"/>
                </a:solidFill>
                <a:latin typeface="Arial" panose="020B0604020202020204" pitchFamily="34" charset="0"/>
                <a:cs typeface="Arial" panose="020B0604020202020204" pitchFamily="34" charset="0"/>
              </a:rPr>
              <a:t>.</a:t>
            </a:r>
            <a:endParaRPr lang="vi-VN" sz="2400" noProof="1">
              <a:solidFill>
                <a:schemeClr val="tx1"/>
              </a:solidFill>
              <a:latin typeface="Arial" panose="020B0604020202020204" pitchFamily="34" charset="0"/>
              <a:cs typeface="Arial" panose="020B0604020202020204" pitchFamily="34" charset="0"/>
            </a:endParaRPr>
          </a:p>
        </p:txBody>
      </p:sp>
      <p:pic>
        <p:nvPicPr>
          <p:cNvPr id="33" name="Âm thanh đúng">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3" y="-637266"/>
            <a:ext cx="487363" cy="487363"/>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27296" y="4578804"/>
            <a:ext cx="853046" cy="742494"/>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19358" y="4563918"/>
            <a:ext cx="850122" cy="757381"/>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27296" y="2914074"/>
            <a:ext cx="850122" cy="757381"/>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19358" y="2914075"/>
            <a:ext cx="850122" cy="757381"/>
          </a:xfrm>
          <a:prstGeom prst="rect">
            <a:avLst/>
          </a:prstGeom>
        </p:spPr>
      </p:pic>
      <p:pic>
        <p:nvPicPr>
          <p:cNvPr id="38" name="Âm thanh sai">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6" y="-637266"/>
            <a:ext cx="487363" cy="487363"/>
          </a:xfrm>
          <a:prstGeom prst="rect">
            <a:avLst/>
          </a:prstGeom>
        </p:spPr>
      </p:pic>
      <p:pic>
        <p:nvPicPr>
          <p:cNvPr id="17" name="Picture 27">
            <a:extLst>
              <a:ext uri="{FF2B5EF4-FFF2-40B4-BE49-F238E27FC236}">
                <a16:creationId xmlns:a16="http://schemas.microsoft.com/office/drawing/2014/main" id="{616F15E9-7401-B762-61F9-F3CE52F985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4" y="5449456"/>
            <a:ext cx="1853349" cy="1408545"/>
          </a:xfrm>
          <a:prstGeom prst="rect">
            <a:avLst/>
          </a:prstGeom>
        </p:spPr>
      </p:pic>
      <p:pic>
        <p:nvPicPr>
          <p:cNvPr id="18" name="Picture 17">
            <a:hlinkClick r:id="rId13" action="ppaction://hlinksldjump"/>
            <a:extLst>
              <a:ext uri="{FF2B5EF4-FFF2-40B4-BE49-F238E27FC236}">
                <a16:creationId xmlns:a16="http://schemas.microsoft.com/office/drawing/2014/main" id="{882A3BCB-A71B-4810-F494-358F15051544}"/>
              </a:ext>
            </a:extLst>
          </p:cNvPr>
          <p:cNvPicPr>
            <a:picLocks noChangeAspect="1"/>
          </p:cNvPicPr>
          <p:nvPr/>
        </p:nvPicPr>
        <p:blipFill>
          <a:blip r:embed="rId14"/>
          <a:stretch>
            <a:fillRect/>
          </a:stretch>
        </p:blipFill>
        <p:spPr>
          <a:xfrm>
            <a:off x="10450938" y="5591390"/>
            <a:ext cx="1738015" cy="1222457"/>
          </a:xfrm>
          <a:prstGeom prst="rect">
            <a:avLst/>
          </a:prstGeom>
        </p:spPr>
      </p:pic>
    </p:spTree>
    <p:extLst>
      <p:ext uri="{BB962C8B-B14F-4D97-AF65-F5344CB8AC3E}">
        <p14:creationId xmlns:p14="http://schemas.microsoft.com/office/powerpoint/2010/main" val="42202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3" name="Group 3"/>
          <p:cNvGrpSpPr/>
          <p:nvPr/>
        </p:nvGrpSpPr>
        <p:grpSpPr>
          <a:xfrm>
            <a:off x="5235444" y="653623"/>
            <a:ext cx="5873131" cy="723960"/>
            <a:chOff x="0" y="0"/>
            <a:chExt cx="25936416" cy="3377557"/>
          </a:xfrm>
        </p:grpSpPr>
        <p:sp>
          <p:nvSpPr>
            <p:cNvPr id="4" name="Freeform 4"/>
            <p:cNvSpPr/>
            <p:nvPr/>
          </p:nvSpPr>
          <p:spPr>
            <a:xfrm>
              <a:off x="72390" y="72390"/>
              <a:ext cx="25791636" cy="3232777"/>
            </a:xfrm>
            <a:custGeom>
              <a:avLst/>
              <a:gdLst/>
              <a:ahLst/>
              <a:cxnLst/>
              <a:rect l="l" t="t" r="r" b="b"/>
              <a:pathLst>
                <a:path w="25791636" h="3232777">
                  <a:moveTo>
                    <a:pt x="0" y="0"/>
                  </a:moveTo>
                  <a:lnTo>
                    <a:pt x="25791636" y="0"/>
                  </a:lnTo>
                  <a:lnTo>
                    <a:pt x="25791636" y="3232777"/>
                  </a:lnTo>
                  <a:lnTo>
                    <a:pt x="0" y="3232777"/>
                  </a:lnTo>
                  <a:lnTo>
                    <a:pt x="0" y="0"/>
                  </a:lnTo>
                  <a:close/>
                </a:path>
              </a:pathLst>
            </a:custGeom>
            <a:solidFill>
              <a:srgbClr val="FFFFFF"/>
            </a:solidFill>
          </p:spPr>
        </p:sp>
        <p:sp>
          <p:nvSpPr>
            <p:cNvPr id="5" name="Freeform 5"/>
            <p:cNvSpPr/>
            <p:nvPr/>
          </p:nvSpPr>
          <p:spPr>
            <a:xfrm>
              <a:off x="0" y="0"/>
              <a:ext cx="25936417" cy="3377557"/>
            </a:xfrm>
            <a:custGeom>
              <a:avLst/>
              <a:gdLst/>
              <a:ahLst/>
              <a:cxnLst/>
              <a:rect l="l" t="t" r="r" b="b"/>
              <a:pathLst>
                <a:path w="25936417" h="3377557">
                  <a:moveTo>
                    <a:pt x="25791637" y="3232777"/>
                  </a:moveTo>
                  <a:lnTo>
                    <a:pt x="25936417" y="3232777"/>
                  </a:lnTo>
                  <a:lnTo>
                    <a:pt x="25936417" y="3377557"/>
                  </a:lnTo>
                  <a:lnTo>
                    <a:pt x="25791637" y="3377557"/>
                  </a:lnTo>
                  <a:lnTo>
                    <a:pt x="2579163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25791637" y="144780"/>
                  </a:moveTo>
                  <a:lnTo>
                    <a:pt x="25936417" y="144780"/>
                  </a:lnTo>
                  <a:lnTo>
                    <a:pt x="25936417" y="3232777"/>
                  </a:lnTo>
                  <a:lnTo>
                    <a:pt x="25791637" y="3232777"/>
                  </a:lnTo>
                  <a:lnTo>
                    <a:pt x="25791637" y="144780"/>
                  </a:lnTo>
                  <a:close/>
                  <a:moveTo>
                    <a:pt x="144780" y="3232777"/>
                  </a:moveTo>
                  <a:lnTo>
                    <a:pt x="25791637" y="3232777"/>
                  </a:lnTo>
                  <a:lnTo>
                    <a:pt x="25791637" y="3377557"/>
                  </a:lnTo>
                  <a:lnTo>
                    <a:pt x="144780" y="3377557"/>
                  </a:lnTo>
                  <a:lnTo>
                    <a:pt x="144780" y="3232777"/>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grpSp>
        <p:nvGrpSpPr>
          <p:cNvPr id="6" name="Group 6"/>
          <p:cNvGrpSpPr/>
          <p:nvPr/>
        </p:nvGrpSpPr>
        <p:grpSpPr>
          <a:xfrm>
            <a:off x="5235444" y="1224441"/>
            <a:ext cx="5873131" cy="4947759"/>
            <a:chOff x="0" y="0"/>
            <a:chExt cx="25936416" cy="23083241"/>
          </a:xfrm>
        </p:grpSpPr>
        <p:sp>
          <p:nvSpPr>
            <p:cNvPr id="7" name="Freeform 7"/>
            <p:cNvSpPr/>
            <p:nvPr/>
          </p:nvSpPr>
          <p:spPr>
            <a:xfrm>
              <a:off x="72390" y="72390"/>
              <a:ext cx="25791636" cy="22938461"/>
            </a:xfrm>
            <a:custGeom>
              <a:avLst/>
              <a:gdLst/>
              <a:ahLst/>
              <a:cxnLst/>
              <a:rect l="l" t="t" r="r" b="b"/>
              <a:pathLst>
                <a:path w="25791636" h="22938461">
                  <a:moveTo>
                    <a:pt x="0" y="0"/>
                  </a:moveTo>
                  <a:lnTo>
                    <a:pt x="25791636" y="0"/>
                  </a:lnTo>
                  <a:lnTo>
                    <a:pt x="25791636" y="22938461"/>
                  </a:lnTo>
                  <a:lnTo>
                    <a:pt x="0" y="22938461"/>
                  </a:lnTo>
                  <a:lnTo>
                    <a:pt x="0" y="0"/>
                  </a:lnTo>
                  <a:close/>
                </a:path>
              </a:pathLst>
            </a:custGeom>
            <a:solidFill>
              <a:srgbClr val="E2B9C8"/>
            </a:solidFill>
          </p:spPr>
        </p:sp>
        <p:sp>
          <p:nvSpPr>
            <p:cNvPr id="8" name="Freeform 8"/>
            <p:cNvSpPr/>
            <p:nvPr/>
          </p:nvSpPr>
          <p:spPr>
            <a:xfrm>
              <a:off x="0" y="0"/>
              <a:ext cx="25936417" cy="23083241"/>
            </a:xfrm>
            <a:custGeom>
              <a:avLst/>
              <a:gdLst/>
              <a:ahLst/>
              <a:cxnLst/>
              <a:rect l="l" t="t" r="r" b="b"/>
              <a:pathLst>
                <a:path w="25936417" h="23083241">
                  <a:moveTo>
                    <a:pt x="25791637" y="22938462"/>
                  </a:moveTo>
                  <a:lnTo>
                    <a:pt x="25936417" y="22938462"/>
                  </a:lnTo>
                  <a:lnTo>
                    <a:pt x="25936417" y="23083241"/>
                  </a:lnTo>
                  <a:lnTo>
                    <a:pt x="25791637" y="23083241"/>
                  </a:lnTo>
                  <a:lnTo>
                    <a:pt x="25791637" y="22938462"/>
                  </a:lnTo>
                  <a:close/>
                  <a:moveTo>
                    <a:pt x="0" y="144780"/>
                  </a:moveTo>
                  <a:lnTo>
                    <a:pt x="144780" y="144780"/>
                  </a:lnTo>
                  <a:lnTo>
                    <a:pt x="144780" y="22938462"/>
                  </a:lnTo>
                  <a:lnTo>
                    <a:pt x="0" y="22938462"/>
                  </a:lnTo>
                  <a:lnTo>
                    <a:pt x="0" y="144780"/>
                  </a:lnTo>
                  <a:close/>
                  <a:moveTo>
                    <a:pt x="0" y="22938462"/>
                  </a:moveTo>
                  <a:lnTo>
                    <a:pt x="144780" y="22938462"/>
                  </a:lnTo>
                  <a:lnTo>
                    <a:pt x="144780" y="23083241"/>
                  </a:lnTo>
                  <a:lnTo>
                    <a:pt x="0" y="23083241"/>
                  </a:lnTo>
                  <a:lnTo>
                    <a:pt x="0" y="22938462"/>
                  </a:lnTo>
                  <a:close/>
                  <a:moveTo>
                    <a:pt x="25791637" y="144780"/>
                  </a:moveTo>
                  <a:lnTo>
                    <a:pt x="25936417" y="144780"/>
                  </a:lnTo>
                  <a:lnTo>
                    <a:pt x="25936417" y="22938462"/>
                  </a:lnTo>
                  <a:lnTo>
                    <a:pt x="25791637" y="22938462"/>
                  </a:lnTo>
                  <a:lnTo>
                    <a:pt x="25791637" y="144780"/>
                  </a:lnTo>
                  <a:close/>
                  <a:moveTo>
                    <a:pt x="144780" y="22938462"/>
                  </a:moveTo>
                  <a:lnTo>
                    <a:pt x="25791637" y="22938462"/>
                  </a:lnTo>
                  <a:lnTo>
                    <a:pt x="25791637" y="23083241"/>
                  </a:lnTo>
                  <a:lnTo>
                    <a:pt x="144780" y="23083241"/>
                  </a:lnTo>
                  <a:lnTo>
                    <a:pt x="144780" y="22938462"/>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357" y="2413000"/>
            <a:ext cx="4483087" cy="3309334"/>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09256" y="5307439"/>
            <a:ext cx="668029" cy="864761"/>
          </a:xfrm>
          <a:prstGeom prst="rect">
            <a:avLst/>
          </a:prstGeom>
        </p:spPr>
      </p:pic>
      <p:grpSp>
        <p:nvGrpSpPr>
          <p:cNvPr id="11" name="Group 11"/>
          <p:cNvGrpSpPr/>
          <p:nvPr/>
        </p:nvGrpSpPr>
        <p:grpSpPr>
          <a:xfrm>
            <a:off x="5443405" y="1520955"/>
            <a:ext cx="5441467" cy="4392540"/>
            <a:chOff x="0" y="0"/>
            <a:chExt cx="23849095" cy="20492927"/>
          </a:xfrm>
        </p:grpSpPr>
        <p:sp>
          <p:nvSpPr>
            <p:cNvPr id="12" name="Freeform 12"/>
            <p:cNvSpPr/>
            <p:nvPr/>
          </p:nvSpPr>
          <p:spPr>
            <a:xfrm>
              <a:off x="72390" y="72390"/>
              <a:ext cx="23704315" cy="20348147"/>
            </a:xfrm>
            <a:custGeom>
              <a:avLst/>
              <a:gdLst/>
              <a:ahLst/>
              <a:cxnLst/>
              <a:rect l="l" t="t" r="r" b="b"/>
              <a:pathLst>
                <a:path w="23704315" h="20348147">
                  <a:moveTo>
                    <a:pt x="0" y="0"/>
                  </a:moveTo>
                  <a:lnTo>
                    <a:pt x="23704315" y="0"/>
                  </a:lnTo>
                  <a:lnTo>
                    <a:pt x="23704315" y="20348146"/>
                  </a:lnTo>
                  <a:lnTo>
                    <a:pt x="0" y="20348146"/>
                  </a:lnTo>
                  <a:lnTo>
                    <a:pt x="0" y="0"/>
                  </a:lnTo>
                  <a:close/>
                </a:path>
              </a:pathLst>
            </a:custGeom>
            <a:solidFill>
              <a:srgbClr val="F8E9A9"/>
            </a:solidFill>
          </p:spPr>
        </p:sp>
        <p:sp>
          <p:nvSpPr>
            <p:cNvPr id="13" name="Freeform 13"/>
            <p:cNvSpPr/>
            <p:nvPr/>
          </p:nvSpPr>
          <p:spPr>
            <a:xfrm>
              <a:off x="0" y="0"/>
              <a:ext cx="23849095" cy="20492927"/>
            </a:xfrm>
            <a:custGeom>
              <a:avLst/>
              <a:gdLst/>
              <a:ahLst/>
              <a:cxnLst/>
              <a:rect l="l" t="t" r="r" b="b"/>
              <a:pathLst>
                <a:path w="23849095" h="20492927">
                  <a:moveTo>
                    <a:pt x="23704314" y="20348147"/>
                  </a:moveTo>
                  <a:lnTo>
                    <a:pt x="23849095" y="20348147"/>
                  </a:lnTo>
                  <a:lnTo>
                    <a:pt x="23849095" y="20492927"/>
                  </a:lnTo>
                  <a:lnTo>
                    <a:pt x="23704314" y="20492927"/>
                  </a:lnTo>
                  <a:lnTo>
                    <a:pt x="23704314" y="20348147"/>
                  </a:lnTo>
                  <a:close/>
                  <a:moveTo>
                    <a:pt x="0" y="144780"/>
                  </a:moveTo>
                  <a:lnTo>
                    <a:pt x="144780" y="144780"/>
                  </a:lnTo>
                  <a:lnTo>
                    <a:pt x="144780" y="20348147"/>
                  </a:lnTo>
                  <a:lnTo>
                    <a:pt x="0" y="20348147"/>
                  </a:lnTo>
                  <a:lnTo>
                    <a:pt x="0" y="144780"/>
                  </a:lnTo>
                  <a:close/>
                  <a:moveTo>
                    <a:pt x="0" y="20348147"/>
                  </a:moveTo>
                  <a:lnTo>
                    <a:pt x="144780" y="20348147"/>
                  </a:lnTo>
                  <a:lnTo>
                    <a:pt x="144780" y="20492927"/>
                  </a:lnTo>
                  <a:lnTo>
                    <a:pt x="0" y="20492927"/>
                  </a:lnTo>
                  <a:lnTo>
                    <a:pt x="0" y="20348147"/>
                  </a:lnTo>
                  <a:close/>
                  <a:moveTo>
                    <a:pt x="23704314" y="144780"/>
                  </a:moveTo>
                  <a:lnTo>
                    <a:pt x="23849095" y="144780"/>
                  </a:lnTo>
                  <a:lnTo>
                    <a:pt x="23849095" y="20348147"/>
                  </a:lnTo>
                  <a:lnTo>
                    <a:pt x="23704314" y="20348147"/>
                  </a:lnTo>
                  <a:lnTo>
                    <a:pt x="23704314" y="144780"/>
                  </a:lnTo>
                  <a:close/>
                  <a:moveTo>
                    <a:pt x="144780" y="20348147"/>
                  </a:moveTo>
                  <a:lnTo>
                    <a:pt x="23704314" y="20348147"/>
                  </a:lnTo>
                  <a:lnTo>
                    <a:pt x="23704314" y="20492927"/>
                  </a:lnTo>
                  <a:lnTo>
                    <a:pt x="144780" y="20492927"/>
                  </a:lnTo>
                  <a:lnTo>
                    <a:pt x="144780" y="20348147"/>
                  </a:lnTo>
                  <a:close/>
                  <a:moveTo>
                    <a:pt x="23704314" y="0"/>
                  </a:moveTo>
                  <a:lnTo>
                    <a:pt x="23849095" y="0"/>
                  </a:lnTo>
                  <a:lnTo>
                    <a:pt x="23849095" y="144780"/>
                  </a:lnTo>
                  <a:lnTo>
                    <a:pt x="23704314" y="144780"/>
                  </a:lnTo>
                  <a:lnTo>
                    <a:pt x="23704314" y="0"/>
                  </a:lnTo>
                  <a:close/>
                  <a:moveTo>
                    <a:pt x="0" y="0"/>
                  </a:moveTo>
                  <a:lnTo>
                    <a:pt x="144780" y="0"/>
                  </a:lnTo>
                  <a:lnTo>
                    <a:pt x="144780" y="144780"/>
                  </a:lnTo>
                  <a:lnTo>
                    <a:pt x="0" y="144780"/>
                  </a:lnTo>
                  <a:lnTo>
                    <a:pt x="0" y="0"/>
                  </a:lnTo>
                  <a:close/>
                  <a:moveTo>
                    <a:pt x="144780" y="0"/>
                  </a:moveTo>
                  <a:lnTo>
                    <a:pt x="23704314" y="0"/>
                  </a:lnTo>
                  <a:lnTo>
                    <a:pt x="23704314" y="144780"/>
                  </a:lnTo>
                  <a:lnTo>
                    <a:pt x="144780" y="144780"/>
                  </a:lnTo>
                  <a:lnTo>
                    <a:pt x="144780" y="0"/>
                  </a:lnTo>
                  <a:close/>
                </a:path>
              </a:pathLst>
            </a:custGeom>
            <a:solidFill>
              <a:srgbClr val="3D3D3B"/>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469338" y="838282"/>
            <a:ext cx="407977" cy="21775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802356" y="838282"/>
            <a:ext cx="407977" cy="217758"/>
          </a:xfrm>
          <a:prstGeom prst="rect">
            <a:avLst/>
          </a:prstGeom>
        </p:spPr>
      </p:pic>
      <p:sp>
        <p:nvSpPr>
          <p:cNvPr id="16" name="AutoShape 16"/>
          <p:cNvSpPr/>
          <p:nvPr/>
        </p:nvSpPr>
        <p:spPr>
          <a:xfrm rot="2700000">
            <a:off x="10581198" y="902557"/>
            <a:ext cx="330781" cy="0"/>
          </a:xfrm>
          <a:prstGeom prst="line">
            <a:avLst/>
          </a:prstGeom>
          <a:ln w="38100" cap="rnd">
            <a:solidFill>
              <a:srgbClr val="3D3D3B"/>
            </a:solidFill>
            <a:prstDash val="solid"/>
            <a:headEnd type="none" w="sm" len="sm"/>
            <a:tailEnd type="none" w="sm" len="sm"/>
          </a:ln>
        </p:spPr>
      </p:sp>
      <p:sp>
        <p:nvSpPr>
          <p:cNvPr id="17" name="AutoShape 17"/>
          <p:cNvSpPr/>
          <p:nvPr/>
        </p:nvSpPr>
        <p:spPr>
          <a:xfrm rot="8100000">
            <a:off x="10581198" y="902557"/>
            <a:ext cx="330781" cy="0"/>
          </a:xfrm>
          <a:prstGeom prst="line">
            <a:avLst/>
          </a:prstGeom>
          <a:ln w="38100" cap="rnd">
            <a:solidFill>
              <a:srgbClr val="3D3D3B"/>
            </a:solidFill>
            <a:prstDash val="solid"/>
            <a:headEnd type="none" w="sm" len="sm"/>
            <a:tailEnd type="none" w="sm" len="sm"/>
          </a:ln>
        </p:spPr>
      </p:sp>
      <p:sp>
        <p:nvSpPr>
          <p:cNvPr id="18" name="AutoShape 18"/>
          <p:cNvSpPr/>
          <p:nvPr/>
        </p:nvSpPr>
        <p:spPr>
          <a:xfrm>
            <a:off x="9103717" y="1028731"/>
            <a:ext cx="212593" cy="0"/>
          </a:xfrm>
          <a:prstGeom prst="line">
            <a:avLst/>
          </a:prstGeom>
          <a:ln w="38100" cap="rnd">
            <a:solidFill>
              <a:srgbClr val="3D3D3B"/>
            </a:solidFill>
            <a:prstDash val="solid"/>
            <a:headEnd type="none" w="sm" len="sm"/>
            <a:tailEnd type="none" w="sm" len="sm"/>
          </a:ln>
        </p:spPr>
      </p:sp>
      <p:grpSp>
        <p:nvGrpSpPr>
          <p:cNvPr id="19" name="Group 19"/>
          <p:cNvGrpSpPr/>
          <p:nvPr/>
        </p:nvGrpSpPr>
        <p:grpSpPr>
          <a:xfrm>
            <a:off x="9863702" y="788046"/>
            <a:ext cx="256490" cy="264914"/>
            <a:chOff x="0" y="0"/>
            <a:chExt cx="485244" cy="501180"/>
          </a:xfrm>
        </p:grpSpPr>
        <p:sp>
          <p:nvSpPr>
            <p:cNvPr id="20" name="Freeform 20"/>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sp>
      </p:grpSp>
      <p:grpSp>
        <p:nvGrpSpPr>
          <p:cNvPr id="21" name="Group 21"/>
          <p:cNvGrpSpPr/>
          <p:nvPr/>
        </p:nvGrpSpPr>
        <p:grpSpPr>
          <a:xfrm>
            <a:off x="9863702" y="796469"/>
            <a:ext cx="256490" cy="100640"/>
            <a:chOff x="0" y="0"/>
            <a:chExt cx="388406" cy="152400"/>
          </a:xfrm>
        </p:grpSpPr>
        <p:sp>
          <p:nvSpPr>
            <p:cNvPr id="22" name="Freeform 22"/>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sp>
      </p:grpSp>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5120" flipH="1">
            <a:off x="9980483" y="4221004"/>
            <a:ext cx="2660905" cy="2792935"/>
          </a:xfrm>
          <a:prstGeom prst="rect">
            <a:avLst/>
          </a:prstGeom>
        </p:spPr>
      </p:pic>
      <p:sp>
        <p:nvSpPr>
          <p:cNvPr id="24" name="TextBox 24"/>
          <p:cNvSpPr txBox="1"/>
          <p:nvPr/>
        </p:nvSpPr>
        <p:spPr>
          <a:xfrm>
            <a:off x="900318" y="1224442"/>
            <a:ext cx="3821281" cy="564257"/>
          </a:xfrm>
          <a:prstGeom prst="rect">
            <a:avLst/>
          </a:prstGeom>
        </p:spPr>
        <p:txBody>
          <a:bodyPr lIns="0" tIns="0" rIns="0" bIns="0" rtlCol="0" anchor="t">
            <a:spAutoFit/>
          </a:bodyPr>
          <a:lstStyle/>
          <a:p>
            <a:pPr algn="ctr">
              <a:lnSpc>
                <a:spcPts val="4400"/>
              </a:lnSpc>
            </a:pPr>
            <a:r>
              <a:rPr lang="en-US" sz="4400" b="1" dirty="0">
                <a:latin typeface="Arial" panose="020B0604020202020204" pitchFamily="34" charset="0"/>
                <a:cs typeface="Arial" panose="020B0604020202020204" pitchFamily="34" charset="0"/>
              </a:rPr>
              <a:t>VẬN DỤNG</a:t>
            </a:r>
          </a:p>
        </p:txBody>
      </p:sp>
      <p:sp>
        <p:nvSpPr>
          <p:cNvPr id="27" name="Rectangle 26"/>
          <p:cNvSpPr/>
          <p:nvPr/>
        </p:nvSpPr>
        <p:spPr>
          <a:xfrm>
            <a:off x="876166" y="2785926"/>
            <a:ext cx="3978769" cy="2862322"/>
          </a:xfrm>
          <a:prstGeom prst="rect">
            <a:avLst/>
          </a:prstGeom>
        </p:spPr>
        <p:txBody>
          <a:bodyPr wrap="square">
            <a:spAutoFit/>
          </a:bodyPr>
          <a:lstStyle/>
          <a:p>
            <a:pPr algn="just">
              <a:lnSpc>
                <a:spcPct val="150000"/>
              </a:lnSpc>
            </a:pP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tải</a:t>
            </a:r>
            <a:r>
              <a:rPr lang="en-US" sz="2400" dirty="0">
                <a:latin typeface="Arial" panose="020B0604020202020204" pitchFamily="34" charset="0"/>
                <a:cs typeface="Arial" panose="020B0604020202020204" pitchFamily="34" charset="0"/>
              </a:rPr>
              <a:t> Scratch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a:t>
            </a:r>
          </a:p>
        </p:txBody>
      </p:sp>
      <p:sp>
        <p:nvSpPr>
          <p:cNvPr id="28" name="Rectangle 27"/>
          <p:cNvSpPr/>
          <p:nvPr/>
        </p:nvSpPr>
        <p:spPr>
          <a:xfrm>
            <a:off x="5609303" y="1449608"/>
            <a:ext cx="5080385" cy="4326056"/>
          </a:xfrm>
          <a:prstGeom prst="rect">
            <a:avLst/>
          </a:prstGeom>
        </p:spPr>
        <p:txBody>
          <a:bodyPr wrap="square">
            <a:spAutoFit/>
          </a:bodyPr>
          <a:lstStyle/>
          <a:p>
            <a:pPr algn="just">
              <a:lnSpc>
                <a:spcPct val="150000"/>
              </a:lnSpc>
            </a:pPr>
            <a:r>
              <a:rPr lang="vi-VN" sz="2667" dirty="0">
                <a:latin typeface="Arial" panose="020B0604020202020204" pitchFamily="34" charset="0"/>
                <a:cs typeface="Arial" panose="020B0604020202020204" pitchFamily="34" charset="0"/>
              </a:rPr>
              <a:t>Khi tải Scratch để cài đặt lên máy tính, cần phải chọn phiên bản phù hợp với hệ điều hành trên máy tính vì nếu lựa chọn không đúng, phần mềm cài đặt sẽ không chạy được, bởi nó phụ thuộc vào hệ điều hành. </a:t>
            </a:r>
            <a:endParaRPr lang="en-US" sz="266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74242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3" name="Group 3"/>
          <p:cNvGrpSpPr/>
          <p:nvPr/>
        </p:nvGrpSpPr>
        <p:grpSpPr>
          <a:xfrm>
            <a:off x="900367" y="1737502"/>
            <a:ext cx="3693855" cy="4325662"/>
            <a:chOff x="0" y="0"/>
            <a:chExt cx="17900581" cy="20962345"/>
          </a:xfrm>
        </p:grpSpPr>
        <p:sp>
          <p:nvSpPr>
            <p:cNvPr id="4" name="Freeform 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7EA7AB"/>
            </a:solidFill>
          </p:spPr>
        </p:sp>
        <p:sp>
          <p:nvSpPr>
            <p:cNvPr id="5" name="Freeform 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6" name="Group 6"/>
          <p:cNvGrpSpPr/>
          <p:nvPr/>
        </p:nvGrpSpPr>
        <p:grpSpPr>
          <a:xfrm>
            <a:off x="1079256" y="2500921"/>
            <a:ext cx="3331426" cy="3384823"/>
            <a:chOff x="0" y="0"/>
            <a:chExt cx="16144234" cy="16403000"/>
          </a:xfrm>
        </p:grpSpPr>
        <p:sp>
          <p:nvSpPr>
            <p:cNvPr id="7" name="Freeform 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8" name="Freeform 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6172" y="4422354"/>
            <a:ext cx="1983945" cy="2435646"/>
          </a:xfrm>
          <a:prstGeom prst="rect">
            <a:avLst/>
          </a:prstGeom>
        </p:spPr>
      </p:pic>
      <p:grpSp>
        <p:nvGrpSpPr>
          <p:cNvPr id="10" name="Group 10"/>
          <p:cNvGrpSpPr/>
          <p:nvPr/>
        </p:nvGrpSpPr>
        <p:grpSpPr>
          <a:xfrm>
            <a:off x="1079256" y="1902408"/>
            <a:ext cx="3336076" cy="449018"/>
            <a:chOff x="0" y="0"/>
            <a:chExt cx="14219657" cy="1913890"/>
          </a:xfrm>
        </p:grpSpPr>
        <p:sp>
          <p:nvSpPr>
            <p:cNvPr id="11" name="Freeform 11"/>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1256" y="1986077"/>
            <a:ext cx="268773" cy="268773"/>
          </a:xfrm>
          <a:prstGeom prst="rect">
            <a:avLst/>
          </a:prstGeom>
        </p:spPr>
      </p:pic>
      <p:grpSp>
        <p:nvGrpSpPr>
          <p:cNvPr id="13" name="Group 13"/>
          <p:cNvGrpSpPr/>
          <p:nvPr/>
        </p:nvGrpSpPr>
        <p:grpSpPr>
          <a:xfrm>
            <a:off x="4216485" y="2076187"/>
            <a:ext cx="3693855" cy="4325662"/>
            <a:chOff x="0" y="0"/>
            <a:chExt cx="17900581" cy="20962345"/>
          </a:xfrm>
        </p:grpSpPr>
        <p:sp>
          <p:nvSpPr>
            <p:cNvPr id="14" name="Freeform 1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FFD19F"/>
            </a:solidFill>
          </p:spPr>
        </p:sp>
        <p:sp>
          <p:nvSpPr>
            <p:cNvPr id="15" name="Freeform 1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16" name="Group 16"/>
          <p:cNvGrpSpPr/>
          <p:nvPr/>
        </p:nvGrpSpPr>
        <p:grpSpPr>
          <a:xfrm>
            <a:off x="4395375" y="2839606"/>
            <a:ext cx="3331426" cy="3384823"/>
            <a:chOff x="0" y="0"/>
            <a:chExt cx="16144234" cy="16403000"/>
          </a:xfrm>
        </p:grpSpPr>
        <p:sp>
          <p:nvSpPr>
            <p:cNvPr id="17" name="Freeform 1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18" name="Freeform 1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19" name="Group 19"/>
          <p:cNvGrpSpPr/>
          <p:nvPr/>
        </p:nvGrpSpPr>
        <p:grpSpPr>
          <a:xfrm>
            <a:off x="4395375" y="2241093"/>
            <a:ext cx="3336076" cy="449018"/>
            <a:chOff x="0" y="0"/>
            <a:chExt cx="14219657" cy="1913890"/>
          </a:xfrm>
        </p:grpSpPr>
        <p:sp>
          <p:nvSpPr>
            <p:cNvPr id="20" name="Freeform 2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57374" y="2324762"/>
            <a:ext cx="268773" cy="268773"/>
          </a:xfrm>
          <a:prstGeom prst="rect">
            <a:avLst/>
          </a:prstGeom>
        </p:spPr>
      </p:pic>
      <p:grpSp>
        <p:nvGrpSpPr>
          <p:cNvPr id="22" name="Group 22"/>
          <p:cNvGrpSpPr/>
          <p:nvPr/>
        </p:nvGrpSpPr>
        <p:grpSpPr>
          <a:xfrm>
            <a:off x="7610479" y="1737502"/>
            <a:ext cx="3693855" cy="4325662"/>
            <a:chOff x="0" y="0"/>
            <a:chExt cx="17900581" cy="20962345"/>
          </a:xfrm>
        </p:grpSpPr>
        <p:sp>
          <p:nvSpPr>
            <p:cNvPr id="23" name="Freeform 23"/>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BDD1A5"/>
            </a:solidFill>
          </p:spPr>
        </p:sp>
        <p:sp>
          <p:nvSpPr>
            <p:cNvPr id="24" name="Freeform 24"/>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25" name="Group 25"/>
          <p:cNvGrpSpPr/>
          <p:nvPr/>
        </p:nvGrpSpPr>
        <p:grpSpPr>
          <a:xfrm>
            <a:off x="7789368" y="2500921"/>
            <a:ext cx="3331426" cy="3384823"/>
            <a:chOff x="0" y="0"/>
            <a:chExt cx="16144234" cy="16403000"/>
          </a:xfrm>
        </p:grpSpPr>
        <p:sp>
          <p:nvSpPr>
            <p:cNvPr id="26" name="Freeform 26"/>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27" name="Freeform 27"/>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pic>
        <p:nvPicPr>
          <p:cNvPr id="28" name="Picture 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639392" y="4987705"/>
            <a:ext cx="1552608" cy="1972135"/>
          </a:xfrm>
          <a:prstGeom prst="rect">
            <a:avLst/>
          </a:prstGeom>
        </p:spPr>
      </p:pic>
      <p:grpSp>
        <p:nvGrpSpPr>
          <p:cNvPr id="29" name="Group 29"/>
          <p:cNvGrpSpPr/>
          <p:nvPr/>
        </p:nvGrpSpPr>
        <p:grpSpPr>
          <a:xfrm>
            <a:off x="7789368" y="1902408"/>
            <a:ext cx="3336076" cy="449018"/>
            <a:chOff x="0" y="0"/>
            <a:chExt cx="14219657" cy="1913890"/>
          </a:xfrm>
        </p:grpSpPr>
        <p:sp>
          <p:nvSpPr>
            <p:cNvPr id="30" name="Freeform 3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51368" y="1986077"/>
            <a:ext cx="268773" cy="268773"/>
          </a:xfrm>
          <a:prstGeom prst="rect">
            <a:avLst/>
          </a:prstGeom>
        </p:spPr>
      </p:pic>
      <p:sp>
        <p:nvSpPr>
          <p:cNvPr id="32" name="TextBox 32"/>
          <p:cNvSpPr txBox="1"/>
          <p:nvPr/>
        </p:nvSpPr>
        <p:spPr>
          <a:xfrm>
            <a:off x="1842258" y="2088988"/>
            <a:ext cx="2071873" cy="218008"/>
          </a:xfrm>
          <a:prstGeom prst="rect">
            <a:avLst/>
          </a:prstGeom>
        </p:spPr>
        <p:txBody>
          <a:bodyPr lIns="0" tIns="0" rIns="0" bIns="0" rtlCol="0" anchor="ctr">
            <a:spAutoFit/>
          </a:bodyPr>
          <a:lstStyle/>
          <a:p>
            <a:pPr algn="ctr">
              <a:lnSpc>
                <a:spcPts val="1666"/>
              </a:lnSpc>
            </a:pPr>
            <a:r>
              <a:rPr lang="en-US" sz="2933" b="1" spc="-49" dirty="0">
                <a:latin typeface="Arial" panose="020B0604020202020204" pitchFamily="34" charset="0"/>
                <a:cs typeface="Arial" panose="020B0604020202020204" pitchFamily="34" charset="0"/>
              </a:rPr>
              <a:t>01</a:t>
            </a:r>
          </a:p>
        </p:txBody>
      </p:sp>
      <p:sp>
        <p:nvSpPr>
          <p:cNvPr id="34" name="TextBox 34"/>
          <p:cNvSpPr txBox="1"/>
          <p:nvPr/>
        </p:nvSpPr>
        <p:spPr>
          <a:xfrm>
            <a:off x="5158376" y="2427673"/>
            <a:ext cx="2071873" cy="218008"/>
          </a:xfrm>
          <a:prstGeom prst="rect">
            <a:avLst/>
          </a:prstGeom>
        </p:spPr>
        <p:txBody>
          <a:bodyPr lIns="0" tIns="0" rIns="0" bIns="0" rtlCol="0" anchor="ctr">
            <a:spAutoFit/>
          </a:bodyPr>
          <a:lstStyle/>
          <a:p>
            <a:pPr algn="ctr">
              <a:lnSpc>
                <a:spcPts val="1666"/>
              </a:lnSpc>
            </a:pPr>
            <a:r>
              <a:rPr lang="en-US" sz="2933" b="1" spc="-49" dirty="0">
                <a:latin typeface="Arial" panose="020B0604020202020204" pitchFamily="34" charset="0"/>
                <a:cs typeface="Arial" panose="020B0604020202020204" pitchFamily="34" charset="0"/>
              </a:rPr>
              <a:t>02</a:t>
            </a:r>
          </a:p>
        </p:txBody>
      </p:sp>
      <p:sp>
        <p:nvSpPr>
          <p:cNvPr id="36" name="TextBox 36"/>
          <p:cNvSpPr txBox="1"/>
          <p:nvPr/>
        </p:nvSpPr>
        <p:spPr>
          <a:xfrm>
            <a:off x="8552370" y="2088989"/>
            <a:ext cx="2071873" cy="218008"/>
          </a:xfrm>
          <a:prstGeom prst="rect">
            <a:avLst/>
          </a:prstGeom>
        </p:spPr>
        <p:txBody>
          <a:bodyPr lIns="0" tIns="0" rIns="0" bIns="0" rtlCol="0" anchor="ctr">
            <a:spAutoFit/>
          </a:bodyPr>
          <a:lstStyle/>
          <a:p>
            <a:pPr algn="ctr">
              <a:lnSpc>
                <a:spcPts val="1666"/>
              </a:lnSpc>
            </a:pPr>
            <a:r>
              <a:rPr lang="en-US" sz="2933" b="1" spc="-49" dirty="0">
                <a:latin typeface="Arial" panose="020B0604020202020204" pitchFamily="34" charset="0"/>
                <a:cs typeface="Arial" panose="020B0604020202020204" pitchFamily="34" charset="0"/>
              </a:rPr>
              <a:t>03</a:t>
            </a:r>
          </a:p>
        </p:txBody>
      </p:sp>
      <p:sp>
        <p:nvSpPr>
          <p:cNvPr id="38" name="TextBox 38"/>
          <p:cNvSpPr txBox="1"/>
          <p:nvPr/>
        </p:nvSpPr>
        <p:spPr>
          <a:xfrm>
            <a:off x="3002993" y="613924"/>
            <a:ext cx="6412939" cy="564257"/>
          </a:xfrm>
          <a:prstGeom prst="rect">
            <a:avLst/>
          </a:prstGeom>
        </p:spPr>
        <p:txBody>
          <a:bodyPr wrap="square" lIns="0" tIns="0" rIns="0" bIns="0" rtlCol="0" anchor="t">
            <a:spAutoFit/>
          </a:bodyPr>
          <a:lstStyle/>
          <a:p>
            <a:pPr algn="ctr">
              <a:lnSpc>
                <a:spcPts val="4400"/>
              </a:lnSpc>
            </a:pPr>
            <a:r>
              <a:rPr lang="en-US" sz="4400" b="1" spc="-109" dirty="0">
                <a:latin typeface="Arial" panose="020B0604020202020204" pitchFamily="34" charset="0"/>
                <a:cs typeface="Arial" panose="020B0604020202020204" pitchFamily="34" charset="0"/>
              </a:rPr>
              <a:t>HƯỚNG DẪN VỀ NHÀ</a:t>
            </a:r>
          </a:p>
        </p:txBody>
      </p:sp>
      <p:sp>
        <p:nvSpPr>
          <p:cNvPr id="39" name="Rectangle 38"/>
          <p:cNvSpPr/>
          <p:nvPr/>
        </p:nvSpPr>
        <p:spPr>
          <a:xfrm>
            <a:off x="1379028" y="2881992"/>
            <a:ext cx="2724177" cy="1323696"/>
          </a:xfrm>
          <a:prstGeom prst="rect">
            <a:avLst/>
          </a:prstGeom>
        </p:spPr>
        <p:txBody>
          <a:bodyPr wrap="square">
            <a:spAutoFit/>
          </a:bodyPr>
          <a:lstStyle/>
          <a:p>
            <a:pPr algn="ctr">
              <a:lnSpc>
                <a:spcPct val="150000"/>
              </a:lnSpc>
            </a:pPr>
            <a:r>
              <a:rPr lang="en-US" sz="2667" dirty="0" err="1">
                <a:latin typeface="Arial" panose="020B0604020202020204" pitchFamily="34" charset="0"/>
                <a:cs typeface="Arial" panose="020B0604020202020204" pitchFamily="34" charset="0"/>
              </a:rPr>
              <a:t>Ôn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lại</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kiến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thức</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đã</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học</a:t>
            </a:r>
            <a:r>
              <a:rPr lang="en-US" sz="2667" dirty="0">
                <a:latin typeface="Arial" panose="020B0604020202020204" pitchFamily="34" charset="0"/>
                <a:cs typeface="Arial" panose="020B0604020202020204" pitchFamily="34" charset="0"/>
              </a:rPr>
              <a:t>.</a:t>
            </a:r>
          </a:p>
        </p:txBody>
      </p:sp>
      <p:sp>
        <p:nvSpPr>
          <p:cNvPr id="40" name="Rectangle 39"/>
          <p:cNvSpPr/>
          <p:nvPr/>
        </p:nvSpPr>
        <p:spPr>
          <a:xfrm>
            <a:off x="4647682" y="3182523"/>
            <a:ext cx="2924182" cy="2555058"/>
          </a:xfrm>
          <a:prstGeom prst="rect">
            <a:avLst/>
          </a:prstGeom>
        </p:spPr>
        <p:txBody>
          <a:bodyPr wrap="square">
            <a:spAutoFit/>
          </a:bodyPr>
          <a:lstStyle/>
          <a:p>
            <a:pPr algn="ctr">
              <a:lnSpc>
                <a:spcPct val="150000"/>
              </a:lnSpc>
            </a:pPr>
            <a:r>
              <a:rPr lang="en-US" sz="2667" dirty="0" err="1">
                <a:latin typeface="Arial" panose="020B0604020202020204" pitchFamily="34" charset="0"/>
                <a:cs typeface="Arial" panose="020B0604020202020204" pitchFamily="34" charset="0"/>
              </a:rPr>
              <a:t>Làm</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bài</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tập</a:t>
            </a:r>
            <a:r>
              <a:rPr lang="en-US" sz="2667" dirty="0">
                <a:latin typeface="Arial" panose="020B0604020202020204" pitchFamily="34" charset="0"/>
                <a:cs typeface="Arial" panose="020B0604020202020204" pitchFamily="34" charset="0"/>
              </a:rPr>
              <a:t> 1, 2 </a:t>
            </a:r>
            <a:r>
              <a:rPr lang="en-US" sz="2667" dirty="0" err="1">
                <a:latin typeface="Arial" panose="020B0604020202020204" pitchFamily="34" charset="0"/>
                <a:cs typeface="Arial" panose="020B0604020202020204" pitchFamily="34" charset="0"/>
              </a:rPr>
              <a:t>trong</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Sách</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bài</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tập</a:t>
            </a:r>
            <a:r>
              <a:rPr lang="en-US" sz="2667" dirty="0">
                <a:latin typeface="Arial" panose="020B0604020202020204" pitchFamily="34" charset="0"/>
                <a:cs typeface="Arial" panose="020B0604020202020204" pitchFamily="34" charset="0"/>
              </a:rPr>
              <a:t> </a:t>
            </a:r>
          </a:p>
          <a:p>
            <a:pPr algn="ctr">
              <a:lnSpc>
                <a:spcPct val="150000"/>
              </a:lnSpc>
            </a:pPr>
            <a:r>
              <a:rPr lang="en-US" sz="2667" dirty="0">
                <a:latin typeface="Arial" panose="020B0604020202020204" pitchFamily="34" charset="0"/>
                <a:cs typeface="Arial" panose="020B0604020202020204" pitchFamily="34" charset="0"/>
              </a:rPr>
              <a:t>Tin </a:t>
            </a:r>
            <a:r>
              <a:rPr lang="en-US" sz="2667" dirty="0" err="1">
                <a:latin typeface="Arial" panose="020B0604020202020204" pitchFamily="34" charset="0"/>
                <a:cs typeface="Arial" panose="020B0604020202020204" pitchFamily="34" charset="0"/>
              </a:rPr>
              <a:t>học</a:t>
            </a:r>
            <a:r>
              <a:rPr lang="en-US" sz="2667" dirty="0">
                <a:latin typeface="Arial" panose="020B0604020202020204" pitchFamily="34" charset="0"/>
                <a:cs typeface="Arial" panose="020B0604020202020204" pitchFamily="34" charset="0"/>
              </a:rPr>
              <a:t> 7.</a:t>
            </a:r>
          </a:p>
        </p:txBody>
      </p:sp>
      <p:sp>
        <p:nvSpPr>
          <p:cNvPr id="41" name="Rectangle 40"/>
          <p:cNvSpPr/>
          <p:nvPr/>
        </p:nvSpPr>
        <p:spPr>
          <a:xfrm>
            <a:off x="7772096" y="2917617"/>
            <a:ext cx="3422153" cy="1865704"/>
          </a:xfrm>
          <a:prstGeom prst="rect">
            <a:avLst/>
          </a:prstGeom>
        </p:spPr>
        <p:txBody>
          <a:bodyPr wrap="square">
            <a:spAutoFit/>
          </a:bodyPr>
          <a:lstStyle/>
          <a:p>
            <a:pPr algn="ctr">
              <a:lnSpc>
                <a:spcPct val="150000"/>
              </a:lnSpc>
            </a:pPr>
            <a:r>
              <a:rPr lang="vi-VN" sz="2667" b="1" i="1" dirty="0">
                <a:latin typeface="Times New Roman" panose="02020603050405020304" pitchFamily="18" charset="0"/>
                <a:cs typeface="Times New Roman" panose="02020603050405020304" pitchFamily="18" charset="0"/>
              </a:rPr>
              <a:t>Đọc và tìm hiểu trước </a:t>
            </a:r>
            <a:r>
              <a:rPr lang="vi-VN" sz="2667" b="1" dirty="0">
                <a:latin typeface="Times New Roman" panose="02020603050405020304" pitchFamily="18" charset="0"/>
                <a:cs typeface="Times New Roman" panose="02020603050405020304" pitchFamily="18" charset="0"/>
              </a:rPr>
              <a:t>Bài 3: </a:t>
            </a:r>
            <a:r>
              <a:rPr lang="vi-VN" sz="2667" dirty="0">
                <a:latin typeface="Times New Roman" panose="02020603050405020304" pitchFamily="18" charset="0"/>
                <a:cs typeface="Times New Roman" panose="02020603050405020304" pitchFamily="18" charset="0"/>
              </a:rPr>
              <a:t>Quản lí dữ liệu trong máy tính. </a:t>
            </a:r>
            <a:endParaRPr lang="en-US" sz="2667"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75539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strVal val="#ppt_w+.3"/>
                                          </p:val>
                                        </p:tav>
                                        <p:tav tm="100000">
                                          <p:val>
                                            <p:strVal val="#ppt_w"/>
                                          </p:val>
                                        </p:tav>
                                      </p:tavLst>
                                    </p:anim>
                                    <p:anim calcmode="lin" valueType="num">
                                      <p:cBhvr>
                                        <p:cTn id="20" dur="500" fill="hold"/>
                                        <p:tgtEl>
                                          <p:spTgt spid="34"/>
                                        </p:tgtEl>
                                        <p:attrNameLst>
                                          <p:attrName>ppt_h</p:attrName>
                                        </p:attrNameLst>
                                      </p:cBhvr>
                                      <p:tavLst>
                                        <p:tav tm="0">
                                          <p:val>
                                            <p:strVal val="#ppt_h"/>
                                          </p:val>
                                        </p:tav>
                                        <p:tav tm="100000">
                                          <p:val>
                                            <p:strVal val="#ppt_h"/>
                                          </p:val>
                                        </p:tav>
                                      </p:tavLst>
                                    </p:anim>
                                    <p:animEffect transition="in" filter="fade">
                                      <p:cBhvr>
                                        <p:cTn id="21" dur="500"/>
                                        <p:tgtEl>
                                          <p:spTgt spid="34"/>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strVal val="#ppt_w+.3"/>
                                          </p:val>
                                        </p:tav>
                                        <p:tav tm="100000">
                                          <p:val>
                                            <p:strVal val="#ppt_w"/>
                                          </p:val>
                                        </p:tav>
                                      </p:tavLst>
                                    </p:anim>
                                    <p:anim calcmode="lin" valueType="num">
                                      <p:cBhvr>
                                        <p:cTn id="25" dur="500" fill="hold"/>
                                        <p:tgtEl>
                                          <p:spTgt spid="40"/>
                                        </p:tgtEl>
                                        <p:attrNameLst>
                                          <p:attrName>ppt_h</p:attrName>
                                        </p:attrNameLst>
                                      </p:cBhvr>
                                      <p:tavLst>
                                        <p:tav tm="0">
                                          <p:val>
                                            <p:strVal val="#ppt_h"/>
                                          </p:val>
                                        </p:tav>
                                        <p:tav tm="100000">
                                          <p:val>
                                            <p:strVal val="#ppt_h"/>
                                          </p:val>
                                        </p:tav>
                                      </p:tavLst>
                                    </p:anim>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9" grpId="0"/>
      <p:bldP spid="40"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32672" y="400064"/>
            <a:ext cx="10126657" cy="8278543"/>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29944">
            <a:off x="9911982" y="829172"/>
            <a:ext cx="891625" cy="854339"/>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80411">
            <a:off x="1564004" y="4757488"/>
            <a:ext cx="862596" cy="826524"/>
          </a:xfrm>
          <a:prstGeom prst="rect">
            <a:avLst/>
          </a:prstGeom>
        </p:spPr>
      </p:pic>
      <p:pic>
        <p:nvPicPr>
          <p:cNvPr id="5" name="Picture 5"/>
          <p:cNvPicPr>
            <a:picLocks noChangeAspect="1"/>
          </p:cNvPicPr>
          <p:nvPr/>
        </p:nvPicPr>
        <p:blipFill>
          <a:blip r:embed="rId7"/>
          <a:srcRect/>
          <a:stretch>
            <a:fillRect/>
          </a:stretch>
        </p:blipFill>
        <p:spPr>
          <a:xfrm>
            <a:off x="5965639" y="3131526"/>
            <a:ext cx="8327724" cy="8552219"/>
          </a:xfrm>
          <a:prstGeom prst="rect">
            <a:avLst/>
          </a:prstGeom>
        </p:spPr>
      </p:pic>
      <p:sp>
        <p:nvSpPr>
          <p:cNvPr id="7" name="TextBox 7"/>
          <p:cNvSpPr txBox="1"/>
          <p:nvPr/>
        </p:nvSpPr>
        <p:spPr>
          <a:xfrm>
            <a:off x="1226654" y="1900419"/>
            <a:ext cx="9562177" cy="2462597"/>
          </a:xfrm>
          <a:prstGeom prst="rect">
            <a:avLst/>
          </a:prstGeom>
        </p:spPr>
        <p:txBody>
          <a:bodyPr wrap="square" lIns="0" tIns="0" rIns="0" bIns="0" rtlCol="0" anchor="t">
            <a:spAutoFit/>
          </a:bodyPr>
          <a:lstStyle/>
          <a:p>
            <a:pPr algn="ctr">
              <a:lnSpc>
                <a:spcPct val="150000"/>
              </a:lnSpc>
            </a:pPr>
            <a:r>
              <a:rPr lang="en-US" sz="5334" b="1" dirty="0">
                <a:solidFill>
                  <a:srgbClr val="3A3031"/>
                </a:solidFill>
                <a:latin typeface="Arial" panose="020B0604020202020204" pitchFamily="34" charset="0"/>
                <a:cs typeface="Arial" panose="020B0604020202020204" pitchFamily="34" charset="0"/>
              </a:rPr>
              <a:t>CẢM ƠN CÁC EM </a:t>
            </a:r>
          </a:p>
          <a:p>
            <a:pPr algn="ctr">
              <a:lnSpc>
                <a:spcPct val="150000"/>
              </a:lnSpc>
            </a:pPr>
            <a:r>
              <a:rPr lang="en-US" sz="5334" b="1" dirty="0">
                <a:solidFill>
                  <a:srgbClr val="3A3031"/>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229494495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FA5B9A-C622-4103-870F-FB52B2A83D92}"/>
              </a:ext>
            </a:extLst>
          </p:cNvPr>
          <p:cNvSpPr/>
          <p:nvPr/>
        </p:nvSpPr>
        <p:spPr>
          <a:xfrm>
            <a:off x="1797627" y="1150725"/>
            <a:ext cx="9642764" cy="1711366"/>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Trong máy tính, hệ điều hành là phần mềm đóng vai trò kết nối giúp người sử dụng khai thác khả năng xử lí của máy. tính. </a:t>
            </a:r>
            <a:endParaRPr lang="en-US">
              <a:latin typeface="UTM Avo" panose="02040603050506020204" pitchFamily="18" charset="0"/>
              <a:cs typeface="Times New Roman" panose="02020603050405020304" pitchFamily="18" charset="0"/>
            </a:endParaRPr>
          </a:p>
          <a:p>
            <a:pPr algn="just" defTabSz="342900">
              <a:lnSpc>
                <a:spcPct val="150000"/>
              </a:lnSpc>
            </a:pPr>
            <a:r>
              <a:rPr lang="vi-VN">
                <a:latin typeface="UTM Avo" panose="02040603050506020204" pitchFamily="18" charset="0"/>
                <a:cs typeface="Times New Roman" panose="02020603050405020304" pitchFamily="18" charset="0"/>
              </a:rPr>
              <a:t>Máy tính cần có hệ điều hành để hoạt động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Nếu không có hệ điều hành, máy tính chỉ là một khối kim loại và dây dẫn, chẳng hoạt động gì. </a:t>
            </a:r>
          </a:p>
        </p:txBody>
      </p:sp>
      <p:pic>
        <p:nvPicPr>
          <p:cNvPr id="23" name="Picture 22">
            <a:extLst>
              <a:ext uri="{FF2B5EF4-FFF2-40B4-BE49-F238E27FC236}">
                <a16:creationId xmlns:a16="http://schemas.microsoft.com/office/drawing/2014/main" id="{238A6757-1EC0-43BB-8960-203534ABABE1}"/>
              </a:ext>
            </a:extLst>
          </p:cNvPr>
          <p:cNvPicPr>
            <a:picLocks noChangeAspect="1"/>
          </p:cNvPicPr>
          <p:nvPr/>
        </p:nvPicPr>
        <p:blipFill>
          <a:blip r:embed="rId2"/>
          <a:stretch>
            <a:fillRect/>
          </a:stretch>
        </p:blipFill>
        <p:spPr>
          <a:xfrm>
            <a:off x="825675" y="1077972"/>
            <a:ext cx="888648" cy="885725"/>
          </a:xfrm>
          <a:prstGeom prst="rect">
            <a:avLst/>
          </a:prstGeom>
        </p:spPr>
      </p:pic>
      <p:sp>
        <p:nvSpPr>
          <p:cNvPr id="25" name="Rectangle 24">
            <a:extLst>
              <a:ext uri="{FF2B5EF4-FFF2-40B4-BE49-F238E27FC236}">
                <a16:creationId xmlns:a16="http://schemas.microsoft.com/office/drawing/2014/main" id="{E3A6C416-E5FE-404D-B28B-EEBF4F9DA57E}"/>
              </a:ext>
            </a:extLst>
          </p:cNvPr>
          <p:cNvSpPr/>
          <p:nvPr/>
        </p:nvSpPr>
        <p:spPr>
          <a:xfrm>
            <a:off x="366024" y="3140227"/>
            <a:ext cx="10154831" cy="1711366"/>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Những chức năng cơ bản của hệ điều hành là:</a:t>
            </a:r>
            <a:endParaRPr lang="en-US">
              <a:latin typeface="UTM Avo" panose="02040603050506020204" pitchFamily="18" charset="0"/>
              <a:cs typeface="Times New Roman" panose="02020603050405020304" pitchFamily="18" charset="0"/>
            </a:endParaRPr>
          </a:p>
          <a:p>
            <a:pPr marL="285750" indent="-285750" algn="just" defTabSz="342900">
              <a:lnSpc>
                <a:spcPct val="150000"/>
              </a:lnSpc>
              <a:buFont typeface="Arial" panose="020B0604020202020204" pitchFamily="34" charset="0"/>
              <a:buChar char="•"/>
            </a:pPr>
            <a:r>
              <a:rPr lang="vi-VN">
                <a:latin typeface="UTM Avo" panose="02040603050506020204" pitchFamily="18" charset="0"/>
                <a:cs typeface="Times New Roman" panose="02020603050405020304" pitchFamily="18" charset="0"/>
              </a:rPr>
              <a:t>Quản lí các thiết bị và dữ liệu của máy</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tính, điều khiển chúng phối hợp hoạt động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nhịp nhàng với nhau. </a:t>
            </a:r>
            <a:endParaRPr lang="en-US">
              <a:latin typeface="UTM Avo" panose="02040603050506020204" pitchFamily="18" charset="0"/>
              <a:cs typeface="Times New Roman" panose="02020603050405020304" pitchFamily="18" charset="0"/>
            </a:endParaRPr>
          </a:p>
          <a:p>
            <a:pPr marL="285750" indent="-285750" algn="just" defTabSz="342900">
              <a:lnSpc>
                <a:spcPct val="150000"/>
              </a:lnSpc>
              <a:buFont typeface="Arial" panose="020B0604020202020204" pitchFamily="34" charset="0"/>
              <a:buChar char="•"/>
            </a:pPr>
            <a:r>
              <a:rPr lang="vi-VN">
                <a:latin typeface="UTM Avo" panose="02040603050506020204" pitchFamily="18" charset="0"/>
                <a:cs typeface="Times New Roman" panose="02020603050405020304" pitchFamily="18" charset="0"/>
              </a:rPr>
              <a:t>Cung cấp và quản lí môi trường trao đổi thông tin giao diện giữa người sử dụng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và máy tính. </a:t>
            </a:r>
            <a:endParaRPr lang="en-US">
              <a:latin typeface="UTM Avo" panose="02040603050506020204" pitchFamily="18" charset="0"/>
              <a:cs typeface="Times New Roman" panose="02020603050405020304" pitchFamily="18" charset="0"/>
            </a:endParaRPr>
          </a:p>
          <a:p>
            <a:pPr marL="285750" indent="-285750" algn="just" defTabSz="342900">
              <a:lnSpc>
                <a:spcPct val="150000"/>
              </a:lnSpc>
              <a:buFont typeface="Arial" panose="020B0604020202020204" pitchFamily="34" charset="0"/>
              <a:buChar char="•"/>
            </a:pPr>
            <a:r>
              <a:rPr lang="vi-VN">
                <a:latin typeface="UTM Avo" panose="02040603050506020204" pitchFamily="18" charset="0"/>
                <a:cs typeface="Times New Roman" panose="02020603050405020304" pitchFamily="18" charset="0"/>
              </a:rPr>
              <a:t>Cung cấp, quản lý môi trường cho phép</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người sử dụng chạy các phần mềm ứng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dụng trên máy tính. </a:t>
            </a:r>
            <a:endParaRPr lang="en-US">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C4276145-06B2-4E38-9153-F3BE3F6470BC}"/>
              </a:ext>
            </a:extLst>
          </p:cNvPr>
          <p:cNvSpPr/>
          <p:nvPr/>
        </p:nvSpPr>
        <p:spPr>
          <a:xfrm>
            <a:off x="366024" y="5404454"/>
            <a:ext cx="8708150" cy="880369"/>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Không chỉ máy tính cần phải có hệ điều hành mà điện thoại thông minh hay máy tính bảng cũng cần phải cài đặt hệ điều hành để có thể cài đặt và chạy những ứng dụng khác.</a:t>
            </a:r>
          </a:p>
        </p:txBody>
      </p:sp>
      <p:pic>
        <p:nvPicPr>
          <p:cNvPr id="12" name="Picture 11" descr="A picture containing toy, doll&#10;&#10;Description automatically generated">
            <a:extLst>
              <a:ext uri="{FF2B5EF4-FFF2-40B4-BE49-F238E27FC236}">
                <a16:creationId xmlns:a16="http://schemas.microsoft.com/office/drawing/2014/main" id="{5E8E7870-1D89-4B2E-A6C5-34B21E916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319749" y="3429000"/>
            <a:ext cx="3422732" cy="3422732"/>
          </a:xfrm>
          <a:prstGeom prst="rect">
            <a:avLst/>
          </a:prstGeom>
        </p:spPr>
      </p:pic>
      <p:sp>
        <p:nvSpPr>
          <p:cNvPr id="13" name="Rectangle 12">
            <a:extLst>
              <a:ext uri="{FF2B5EF4-FFF2-40B4-BE49-F238E27FC236}">
                <a16:creationId xmlns:a16="http://schemas.microsoft.com/office/drawing/2014/main" id="{56075770-759D-4C7A-92EB-6CBDC1074D3D}"/>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HỆ ĐIỀU HÀNH</a:t>
            </a:r>
            <a:endParaRPr lang="vi-VN" sz="2800" b="1">
              <a:solidFill>
                <a:srgbClr val="F03C69"/>
              </a:solidFill>
              <a:cs typeface="Times New Roman" panose="02020603050405020304" pitchFamily="18" charset="0"/>
            </a:endParaRPr>
          </a:p>
        </p:txBody>
      </p:sp>
    </p:spTree>
    <p:extLst>
      <p:ext uri="{BB962C8B-B14F-4D97-AF65-F5344CB8AC3E}">
        <p14:creationId xmlns:p14="http://schemas.microsoft.com/office/powerpoint/2010/main" val="348921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fade">
                                      <p:cBhvr>
                                        <p:cTn id="26" dur="500"/>
                                        <p:tgtEl>
                                          <p:spTgt spid="25">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fade">
                                      <p:cBhvr>
                                        <p:cTn id="29" dur="500"/>
                                        <p:tgtEl>
                                          <p:spTgt spid="25">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xEl>
                                              <p:pRg st="2" end="2"/>
                                            </p:txEl>
                                          </p:spTgt>
                                        </p:tgtEl>
                                        <p:attrNameLst>
                                          <p:attrName>style.visibility</p:attrName>
                                        </p:attrNameLst>
                                      </p:cBhvr>
                                      <p:to>
                                        <p:strVal val="visible"/>
                                      </p:to>
                                    </p:set>
                                    <p:animEffect transition="in" filter="fade">
                                      <p:cBhvr>
                                        <p:cTn id="32" dur="500"/>
                                        <p:tgtEl>
                                          <p:spTgt spid="25">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xEl>
                                              <p:pRg st="3" end="3"/>
                                            </p:txEl>
                                          </p:spTgt>
                                        </p:tgtEl>
                                        <p:attrNameLst>
                                          <p:attrName>style.visibility</p:attrName>
                                        </p:attrNameLst>
                                      </p:cBhvr>
                                      <p:to>
                                        <p:strVal val="visible"/>
                                      </p:to>
                                    </p:set>
                                    <p:animEffect transition="in" filter="fade">
                                      <p:cBhvr>
                                        <p:cTn id="35" dur="500"/>
                                        <p:tgtEl>
                                          <p:spTgt spid="2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40"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25FB96-CEEF-4FB0-967D-B01CDD550B35}"/>
              </a:ext>
            </a:extLst>
          </p:cNvPr>
          <p:cNvPicPr>
            <a:picLocks noChangeAspect="1"/>
          </p:cNvPicPr>
          <p:nvPr/>
        </p:nvPicPr>
        <p:blipFill rotWithShape="1">
          <a:blip r:embed="rId2"/>
          <a:srcRect b="58547"/>
          <a:stretch/>
        </p:blipFill>
        <p:spPr>
          <a:xfrm>
            <a:off x="200152" y="1648331"/>
            <a:ext cx="11754683" cy="3369145"/>
          </a:xfrm>
          <a:prstGeom prst="rect">
            <a:avLst/>
          </a:prstGeom>
        </p:spPr>
      </p:pic>
    </p:spTree>
    <p:extLst>
      <p:ext uri="{BB962C8B-B14F-4D97-AF65-F5344CB8AC3E}">
        <p14:creationId xmlns:p14="http://schemas.microsoft.com/office/powerpoint/2010/main" val="68176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48475"/>
            <a:chOff x="0" y="0"/>
            <a:chExt cx="91142613" cy="48560555"/>
          </a:xfrm>
        </p:grpSpPr>
        <p:sp>
          <p:nvSpPr>
            <p:cNvPr id="3" name="Freeform 3"/>
            <p:cNvSpPr/>
            <p:nvPr/>
          </p:nvSpPr>
          <p:spPr>
            <a:xfrm>
              <a:off x="72390" y="72390"/>
              <a:ext cx="90997834" cy="48415776"/>
            </a:xfrm>
            <a:custGeom>
              <a:avLst/>
              <a:gdLst/>
              <a:ahLst/>
              <a:cxnLst/>
              <a:rect l="l" t="t" r="r" b="b"/>
              <a:pathLst>
                <a:path w="90997834" h="48415776">
                  <a:moveTo>
                    <a:pt x="0" y="0"/>
                  </a:moveTo>
                  <a:lnTo>
                    <a:pt x="90997834" y="0"/>
                  </a:lnTo>
                  <a:lnTo>
                    <a:pt x="90997834" y="48415776"/>
                  </a:lnTo>
                  <a:lnTo>
                    <a:pt x="0" y="48415776"/>
                  </a:lnTo>
                  <a:lnTo>
                    <a:pt x="0" y="0"/>
                  </a:lnTo>
                  <a:close/>
                </a:path>
              </a:pathLst>
            </a:custGeom>
            <a:solidFill>
              <a:srgbClr val="FFF5F2"/>
            </a:solidFill>
          </p:spPr>
        </p:sp>
        <p:sp>
          <p:nvSpPr>
            <p:cNvPr id="4" name="Freeform 4"/>
            <p:cNvSpPr/>
            <p:nvPr/>
          </p:nvSpPr>
          <p:spPr>
            <a:xfrm>
              <a:off x="0" y="0"/>
              <a:ext cx="91142610" cy="48560555"/>
            </a:xfrm>
            <a:custGeom>
              <a:avLst/>
              <a:gdLst/>
              <a:ahLst/>
              <a:cxnLst/>
              <a:rect l="l" t="t" r="r" b="b"/>
              <a:pathLst>
                <a:path w="91142610" h="48560555">
                  <a:moveTo>
                    <a:pt x="90997832" y="48415777"/>
                  </a:moveTo>
                  <a:lnTo>
                    <a:pt x="91142610" y="48415777"/>
                  </a:lnTo>
                  <a:lnTo>
                    <a:pt x="91142610" y="48560555"/>
                  </a:lnTo>
                  <a:lnTo>
                    <a:pt x="90997832" y="48560555"/>
                  </a:lnTo>
                  <a:lnTo>
                    <a:pt x="90997832" y="48415777"/>
                  </a:lnTo>
                  <a:close/>
                  <a:moveTo>
                    <a:pt x="0" y="144780"/>
                  </a:moveTo>
                  <a:lnTo>
                    <a:pt x="144780" y="144780"/>
                  </a:lnTo>
                  <a:lnTo>
                    <a:pt x="144780" y="48415777"/>
                  </a:lnTo>
                  <a:lnTo>
                    <a:pt x="0" y="48415777"/>
                  </a:lnTo>
                  <a:lnTo>
                    <a:pt x="0" y="144780"/>
                  </a:lnTo>
                  <a:close/>
                  <a:moveTo>
                    <a:pt x="0" y="48415777"/>
                  </a:moveTo>
                  <a:lnTo>
                    <a:pt x="144780" y="48415777"/>
                  </a:lnTo>
                  <a:lnTo>
                    <a:pt x="144780" y="48560555"/>
                  </a:lnTo>
                  <a:lnTo>
                    <a:pt x="0" y="48560555"/>
                  </a:lnTo>
                  <a:lnTo>
                    <a:pt x="0" y="48415777"/>
                  </a:lnTo>
                  <a:close/>
                  <a:moveTo>
                    <a:pt x="90997832" y="144780"/>
                  </a:moveTo>
                  <a:lnTo>
                    <a:pt x="91142610" y="144780"/>
                  </a:lnTo>
                  <a:lnTo>
                    <a:pt x="91142610" y="48415777"/>
                  </a:lnTo>
                  <a:lnTo>
                    <a:pt x="90997832" y="48415777"/>
                  </a:lnTo>
                  <a:lnTo>
                    <a:pt x="90997832" y="144780"/>
                  </a:lnTo>
                  <a:close/>
                  <a:moveTo>
                    <a:pt x="144780" y="48415777"/>
                  </a:moveTo>
                  <a:lnTo>
                    <a:pt x="90997832" y="48415777"/>
                  </a:lnTo>
                  <a:lnTo>
                    <a:pt x="90997832" y="48560555"/>
                  </a:lnTo>
                  <a:lnTo>
                    <a:pt x="144780" y="48560555"/>
                  </a:lnTo>
                  <a:lnTo>
                    <a:pt x="144780" y="48415777"/>
                  </a:lnTo>
                  <a:close/>
                  <a:moveTo>
                    <a:pt x="90997832" y="0"/>
                  </a:moveTo>
                  <a:lnTo>
                    <a:pt x="91142610" y="0"/>
                  </a:lnTo>
                  <a:lnTo>
                    <a:pt x="91142610" y="144780"/>
                  </a:lnTo>
                  <a:lnTo>
                    <a:pt x="90997832" y="144780"/>
                  </a:lnTo>
                  <a:lnTo>
                    <a:pt x="90997832" y="0"/>
                  </a:lnTo>
                  <a:close/>
                  <a:moveTo>
                    <a:pt x="0" y="0"/>
                  </a:moveTo>
                  <a:lnTo>
                    <a:pt x="144780" y="0"/>
                  </a:lnTo>
                  <a:lnTo>
                    <a:pt x="144780" y="144780"/>
                  </a:lnTo>
                  <a:lnTo>
                    <a:pt x="0" y="144780"/>
                  </a:lnTo>
                  <a:lnTo>
                    <a:pt x="0" y="0"/>
                  </a:lnTo>
                  <a:close/>
                  <a:moveTo>
                    <a:pt x="144780" y="0"/>
                  </a:moveTo>
                  <a:lnTo>
                    <a:pt x="90997832" y="0"/>
                  </a:lnTo>
                  <a:lnTo>
                    <a:pt x="90997832" y="144780"/>
                  </a:lnTo>
                  <a:lnTo>
                    <a:pt x="144780" y="144780"/>
                  </a:lnTo>
                  <a:lnTo>
                    <a:pt x="144780" y="0"/>
                  </a:lnTo>
                  <a:close/>
                </a:path>
              </a:pathLst>
            </a:custGeom>
            <a:solidFill>
              <a:srgbClr val="000000"/>
            </a:solidFill>
          </p:spPr>
        </p:sp>
      </p:grpSp>
      <p:grpSp>
        <p:nvGrpSpPr>
          <p:cNvPr id="5" name="Group 5"/>
          <p:cNvGrpSpPr/>
          <p:nvPr/>
        </p:nvGrpSpPr>
        <p:grpSpPr>
          <a:xfrm>
            <a:off x="7818" y="6324659"/>
            <a:ext cx="12174498" cy="533341"/>
            <a:chOff x="0" y="0"/>
            <a:chExt cx="91142613" cy="4938343"/>
          </a:xfrm>
        </p:grpSpPr>
        <p:sp>
          <p:nvSpPr>
            <p:cNvPr id="6" name="Freeform 6"/>
            <p:cNvSpPr/>
            <p:nvPr/>
          </p:nvSpPr>
          <p:spPr>
            <a:xfrm>
              <a:off x="72390" y="72390"/>
              <a:ext cx="90997834" cy="4793563"/>
            </a:xfrm>
            <a:custGeom>
              <a:avLst/>
              <a:gdLst/>
              <a:ahLst/>
              <a:cxnLst/>
              <a:rect l="l" t="t" r="r" b="b"/>
              <a:pathLst>
                <a:path w="90997834" h="4793563">
                  <a:moveTo>
                    <a:pt x="0" y="0"/>
                  </a:moveTo>
                  <a:lnTo>
                    <a:pt x="90997834" y="0"/>
                  </a:lnTo>
                  <a:lnTo>
                    <a:pt x="90997834" y="4793563"/>
                  </a:lnTo>
                  <a:lnTo>
                    <a:pt x="0" y="4793563"/>
                  </a:lnTo>
                  <a:lnTo>
                    <a:pt x="0" y="0"/>
                  </a:lnTo>
                  <a:close/>
                </a:path>
              </a:pathLst>
            </a:custGeom>
            <a:solidFill>
              <a:srgbClr val="FFEBE3"/>
            </a:solidFill>
          </p:spPr>
        </p:sp>
        <p:sp>
          <p:nvSpPr>
            <p:cNvPr id="7" name="Freeform 7"/>
            <p:cNvSpPr/>
            <p:nvPr/>
          </p:nvSpPr>
          <p:spPr>
            <a:xfrm>
              <a:off x="0" y="0"/>
              <a:ext cx="91142610" cy="4938343"/>
            </a:xfrm>
            <a:custGeom>
              <a:avLst/>
              <a:gdLst/>
              <a:ahLst/>
              <a:cxnLst/>
              <a:rect l="l" t="t" r="r" b="b"/>
              <a:pathLst>
                <a:path w="91142610" h="4938343">
                  <a:moveTo>
                    <a:pt x="90997832" y="4793563"/>
                  </a:moveTo>
                  <a:lnTo>
                    <a:pt x="91142610" y="4793563"/>
                  </a:lnTo>
                  <a:lnTo>
                    <a:pt x="91142610" y="4938343"/>
                  </a:lnTo>
                  <a:lnTo>
                    <a:pt x="90997832" y="4938343"/>
                  </a:lnTo>
                  <a:lnTo>
                    <a:pt x="90997832" y="4793563"/>
                  </a:lnTo>
                  <a:close/>
                  <a:moveTo>
                    <a:pt x="0" y="144780"/>
                  </a:moveTo>
                  <a:lnTo>
                    <a:pt x="144780" y="144780"/>
                  </a:lnTo>
                  <a:lnTo>
                    <a:pt x="144780" y="4793563"/>
                  </a:lnTo>
                  <a:lnTo>
                    <a:pt x="0" y="4793563"/>
                  </a:lnTo>
                  <a:lnTo>
                    <a:pt x="0" y="144780"/>
                  </a:lnTo>
                  <a:close/>
                  <a:moveTo>
                    <a:pt x="0" y="4793563"/>
                  </a:moveTo>
                  <a:lnTo>
                    <a:pt x="144780" y="4793563"/>
                  </a:lnTo>
                  <a:lnTo>
                    <a:pt x="144780" y="4938343"/>
                  </a:lnTo>
                  <a:lnTo>
                    <a:pt x="0" y="4938343"/>
                  </a:lnTo>
                  <a:lnTo>
                    <a:pt x="0" y="4793563"/>
                  </a:lnTo>
                  <a:close/>
                  <a:moveTo>
                    <a:pt x="90997832" y="144780"/>
                  </a:moveTo>
                  <a:lnTo>
                    <a:pt x="91142610" y="144780"/>
                  </a:lnTo>
                  <a:lnTo>
                    <a:pt x="91142610" y="4793563"/>
                  </a:lnTo>
                  <a:lnTo>
                    <a:pt x="90997832" y="4793563"/>
                  </a:lnTo>
                  <a:lnTo>
                    <a:pt x="90997832" y="144780"/>
                  </a:lnTo>
                  <a:close/>
                  <a:moveTo>
                    <a:pt x="144780" y="4793563"/>
                  </a:moveTo>
                  <a:lnTo>
                    <a:pt x="90997832" y="4793563"/>
                  </a:lnTo>
                  <a:lnTo>
                    <a:pt x="90997832" y="4938343"/>
                  </a:lnTo>
                  <a:lnTo>
                    <a:pt x="144780" y="4938343"/>
                  </a:lnTo>
                  <a:lnTo>
                    <a:pt x="144780" y="4793563"/>
                  </a:lnTo>
                  <a:close/>
                  <a:moveTo>
                    <a:pt x="90997832" y="0"/>
                  </a:moveTo>
                  <a:lnTo>
                    <a:pt x="91142610" y="0"/>
                  </a:lnTo>
                  <a:lnTo>
                    <a:pt x="91142610" y="144780"/>
                  </a:lnTo>
                  <a:lnTo>
                    <a:pt x="90997832" y="144780"/>
                  </a:lnTo>
                  <a:lnTo>
                    <a:pt x="90997832" y="0"/>
                  </a:lnTo>
                  <a:close/>
                  <a:moveTo>
                    <a:pt x="0" y="0"/>
                  </a:moveTo>
                  <a:lnTo>
                    <a:pt x="144780" y="0"/>
                  </a:lnTo>
                  <a:lnTo>
                    <a:pt x="144780" y="144780"/>
                  </a:lnTo>
                  <a:lnTo>
                    <a:pt x="0" y="144780"/>
                  </a:lnTo>
                  <a:lnTo>
                    <a:pt x="0" y="0"/>
                  </a:lnTo>
                  <a:close/>
                  <a:moveTo>
                    <a:pt x="144780" y="0"/>
                  </a:moveTo>
                  <a:lnTo>
                    <a:pt x="90997832" y="0"/>
                  </a:lnTo>
                  <a:lnTo>
                    <a:pt x="90997832" y="144780"/>
                  </a:lnTo>
                  <a:lnTo>
                    <a:pt x="144780" y="144780"/>
                  </a:lnTo>
                  <a:lnTo>
                    <a:pt x="144780" y="0"/>
                  </a:lnTo>
                  <a:close/>
                </a:path>
              </a:pathLst>
            </a:custGeom>
            <a:solidFill>
              <a:srgbClr val="000000"/>
            </a:solidFill>
          </p:spPr>
        </p:sp>
      </p:grpSp>
      <p:sp>
        <p:nvSpPr>
          <p:cNvPr id="8" name="AutoShape 8"/>
          <p:cNvSpPr/>
          <p:nvPr/>
        </p:nvSpPr>
        <p:spPr>
          <a:xfrm rot="5400000">
            <a:off x="8230246" y="3415299"/>
            <a:ext cx="6866351" cy="0"/>
          </a:xfrm>
          <a:prstGeom prst="line">
            <a:avLst/>
          </a:prstGeom>
          <a:ln w="28575" cap="rnd">
            <a:solidFill>
              <a:schemeClr val="tx1"/>
            </a:solidFill>
            <a:prstDash val="solid"/>
            <a:headEnd type="none" w="sm" len="sm"/>
            <a:tailEnd type="none" w="sm" len="sm"/>
          </a:ln>
        </p:spPr>
      </p:sp>
      <p:grpSp>
        <p:nvGrpSpPr>
          <p:cNvPr id="9" name="Group 9"/>
          <p:cNvGrpSpPr/>
          <p:nvPr/>
        </p:nvGrpSpPr>
        <p:grpSpPr>
          <a:xfrm>
            <a:off x="11658659" y="1448538"/>
            <a:ext cx="533341" cy="1976287"/>
            <a:chOff x="0" y="0"/>
            <a:chExt cx="4938343" cy="18298954"/>
          </a:xfrm>
        </p:grpSpPr>
        <p:sp>
          <p:nvSpPr>
            <p:cNvPr id="10" name="Freeform 10"/>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11" name="Freeform 11"/>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grpSp>
        <p:nvGrpSpPr>
          <p:cNvPr id="12" name="Group 12"/>
          <p:cNvGrpSpPr/>
          <p:nvPr/>
        </p:nvGrpSpPr>
        <p:grpSpPr>
          <a:xfrm rot="5400000">
            <a:off x="2910721" y="5603186"/>
            <a:ext cx="533341" cy="1976287"/>
            <a:chOff x="0" y="0"/>
            <a:chExt cx="4938343" cy="18298954"/>
          </a:xfrm>
        </p:grpSpPr>
        <p:sp>
          <p:nvSpPr>
            <p:cNvPr id="13" name="Freeform 13"/>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14" name="Freeform 14"/>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sp>
        <p:nvSpPr>
          <p:cNvPr id="15" name="AutoShape 15"/>
          <p:cNvSpPr/>
          <p:nvPr/>
        </p:nvSpPr>
        <p:spPr>
          <a:xfrm>
            <a:off x="11797923" y="2427156"/>
            <a:ext cx="240524" cy="0"/>
          </a:xfrm>
          <a:prstGeom prst="line">
            <a:avLst/>
          </a:prstGeom>
          <a:ln w="28575" cap="rnd">
            <a:solidFill>
              <a:srgbClr val="000000"/>
            </a:solidFill>
            <a:prstDash val="solid"/>
            <a:headEnd type="none" w="sm" len="sm"/>
            <a:tailEnd type="none" w="sm" len="sm"/>
          </a:ln>
        </p:spPr>
      </p:sp>
      <p:sp>
        <p:nvSpPr>
          <p:cNvPr id="16" name="AutoShape 16"/>
          <p:cNvSpPr/>
          <p:nvPr/>
        </p:nvSpPr>
        <p:spPr>
          <a:xfrm rot="5400000">
            <a:off x="3181738" y="6590506"/>
            <a:ext cx="240524" cy="0"/>
          </a:xfrm>
          <a:prstGeom prst="line">
            <a:avLst/>
          </a:prstGeom>
          <a:ln w="28575" cap="rnd">
            <a:solidFill>
              <a:srgbClr val="000000"/>
            </a:solidFill>
            <a:prstDash val="solid"/>
            <a:headEnd type="none" w="sm" len="sm"/>
            <a:tailEnd type="none" w="sm" len="sm"/>
          </a:ln>
        </p:spPr>
      </p:sp>
      <p:sp>
        <p:nvSpPr>
          <p:cNvPr id="17" name="AutoShape 17"/>
          <p:cNvSpPr/>
          <p:nvPr/>
        </p:nvSpPr>
        <p:spPr>
          <a:xfrm>
            <a:off x="11797923" y="2343445"/>
            <a:ext cx="240524" cy="0"/>
          </a:xfrm>
          <a:prstGeom prst="line">
            <a:avLst/>
          </a:prstGeom>
          <a:ln w="28575" cap="rnd">
            <a:solidFill>
              <a:srgbClr val="000000"/>
            </a:solidFill>
            <a:prstDash val="solid"/>
            <a:headEnd type="none" w="sm" len="sm"/>
            <a:tailEnd type="none" w="sm" len="sm"/>
          </a:ln>
        </p:spPr>
      </p:sp>
      <p:sp>
        <p:nvSpPr>
          <p:cNvPr id="18" name="AutoShape 18"/>
          <p:cNvSpPr/>
          <p:nvPr/>
        </p:nvSpPr>
        <p:spPr>
          <a:xfrm rot="5400000">
            <a:off x="3067031" y="6590506"/>
            <a:ext cx="240524" cy="0"/>
          </a:xfrm>
          <a:prstGeom prst="line">
            <a:avLst/>
          </a:prstGeom>
          <a:ln w="28575" cap="rnd">
            <a:solidFill>
              <a:srgbClr val="000000"/>
            </a:solidFill>
            <a:prstDash val="solid"/>
            <a:headEnd type="none" w="sm" len="sm"/>
            <a:tailEnd type="none" w="sm" len="sm"/>
          </a:ln>
        </p:spPr>
      </p:sp>
      <p:sp>
        <p:nvSpPr>
          <p:cNvPr id="19" name="AutoShape 19"/>
          <p:cNvSpPr/>
          <p:nvPr/>
        </p:nvSpPr>
        <p:spPr>
          <a:xfrm>
            <a:off x="11797923" y="2510866"/>
            <a:ext cx="240524" cy="0"/>
          </a:xfrm>
          <a:prstGeom prst="line">
            <a:avLst/>
          </a:prstGeom>
          <a:ln w="28575" cap="rnd">
            <a:solidFill>
              <a:srgbClr val="000000"/>
            </a:solidFill>
            <a:prstDash val="solid"/>
            <a:headEnd type="none" w="sm" len="sm"/>
            <a:tailEnd type="none" w="sm" len="sm"/>
          </a:ln>
        </p:spPr>
      </p:sp>
      <p:sp>
        <p:nvSpPr>
          <p:cNvPr id="20" name="AutoShape 20"/>
          <p:cNvSpPr/>
          <p:nvPr/>
        </p:nvSpPr>
        <p:spPr>
          <a:xfrm rot="5400000">
            <a:off x="2980890" y="6590506"/>
            <a:ext cx="240524" cy="0"/>
          </a:xfrm>
          <a:prstGeom prst="line">
            <a:avLst/>
          </a:prstGeom>
          <a:ln w="28575" cap="rnd">
            <a:solidFill>
              <a:srgbClr val="000000"/>
            </a:solidFill>
            <a:prstDash val="solid"/>
            <a:headEnd type="none" w="sm" len="sm"/>
            <a:tailEnd type="none" w="sm" len="sm"/>
          </a:ln>
        </p:spPr>
      </p:sp>
      <p:grpSp>
        <p:nvGrpSpPr>
          <p:cNvPr id="21" name="Group 21"/>
          <p:cNvGrpSpPr/>
          <p:nvPr/>
        </p:nvGrpSpPr>
        <p:grpSpPr>
          <a:xfrm rot="-10800000">
            <a:off x="11796325" y="232369"/>
            <a:ext cx="243722" cy="163871"/>
            <a:chOff x="0" y="0"/>
            <a:chExt cx="1930400" cy="1297940"/>
          </a:xfrm>
        </p:grpSpPr>
        <p:sp>
          <p:nvSpPr>
            <p:cNvPr id="22" name="Freeform 2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5F2"/>
            </a:solidFill>
          </p:spPr>
        </p:sp>
      </p:grpSp>
      <p:grpSp>
        <p:nvGrpSpPr>
          <p:cNvPr id="23" name="Group 23"/>
          <p:cNvGrpSpPr/>
          <p:nvPr/>
        </p:nvGrpSpPr>
        <p:grpSpPr>
          <a:xfrm rot="5400000">
            <a:off x="1143374" y="6510170"/>
            <a:ext cx="243722" cy="163871"/>
            <a:chOff x="0" y="0"/>
            <a:chExt cx="1930400" cy="1297940"/>
          </a:xfrm>
        </p:grpSpPr>
        <p:sp>
          <p:nvSpPr>
            <p:cNvPr id="24" name="Freeform 2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25" name="Group 25"/>
          <p:cNvGrpSpPr/>
          <p:nvPr/>
        </p:nvGrpSpPr>
        <p:grpSpPr>
          <a:xfrm rot="-5400000">
            <a:off x="10437529" y="6510170"/>
            <a:ext cx="243722" cy="163871"/>
            <a:chOff x="0" y="0"/>
            <a:chExt cx="1930400" cy="1297940"/>
          </a:xfrm>
        </p:grpSpPr>
        <p:sp>
          <p:nvSpPr>
            <p:cNvPr id="26" name="Freeform 2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27" name="Group 27"/>
          <p:cNvGrpSpPr/>
          <p:nvPr/>
        </p:nvGrpSpPr>
        <p:grpSpPr>
          <a:xfrm>
            <a:off x="11796325" y="6438094"/>
            <a:ext cx="243722" cy="163871"/>
            <a:chOff x="0" y="0"/>
            <a:chExt cx="1930400" cy="1297940"/>
          </a:xfrm>
          <a:solidFill>
            <a:schemeClr val="tx1"/>
          </a:solidFill>
        </p:grpSpPr>
        <p:sp>
          <p:nvSpPr>
            <p:cNvPr id="28" name="Freeform 28"/>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a:ln>
              <a:solidFill>
                <a:schemeClr val="tx1"/>
              </a:solidFill>
            </a:ln>
          </p:spPr>
        </p:sp>
      </p:gr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883" y="237449"/>
            <a:ext cx="5293618" cy="3176171"/>
          </a:xfrm>
          <a:prstGeom prst="rect">
            <a:avLst/>
          </a:prstGeom>
          <a:ln w="28575">
            <a:solidFill>
              <a:schemeClr val="tx1"/>
            </a:solidFill>
          </a:ln>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079" y="239168"/>
            <a:ext cx="5084605" cy="3177878"/>
          </a:xfrm>
          <a:prstGeom prst="rect">
            <a:avLst/>
          </a:prstGeom>
        </p:spPr>
      </p:pic>
      <p:sp>
        <p:nvSpPr>
          <p:cNvPr id="32" name="TextBox 31"/>
          <p:cNvSpPr txBox="1"/>
          <p:nvPr/>
        </p:nvSpPr>
        <p:spPr>
          <a:xfrm>
            <a:off x="966147" y="3551387"/>
            <a:ext cx="4114800" cy="502766"/>
          </a:xfrm>
          <a:prstGeom prst="rect">
            <a:avLst/>
          </a:prstGeom>
          <a:solidFill>
            <a:schemeClr val="accent3">
              <a:lumMod val="60000"/>
              <a:lumOff val="40000"/>
            </a:schemeClr>
          </a:solidFill>
        </p:spPr>
        <p:txBody>
          <a:bodyPr wrap="square" rtlCol="0">
            <a:spAutoFit/>
          </a:bodyPr>
          <a:lstStyle/>
          <a:p>
            <a:pPr algn="ctr"/>
            <a:r>
              <a:rPr lang="en-US" sz="2667" dirty="0" err="1">
                <a:latin typeface="Arial" panose="020B0604020202020204" pitchFamily="34" charset="0"/>
                <a:cs typeface="Arial" panose="020B0604020202020204" pitchFamily="34" charset="0"/>
              </a:rPr>
              <a:t>Hệ</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điều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hành</a:t>
            </a:r>
            <a:r>
              <a:rPr lang="en-US" sz="2667" dirty="0">
                <a:latin typeface="Arial" panose="020B0604020202020204" pitchFamily="34" charset="0"/>
                <a:cs typeface="Arial" panose="020B0604020202020204" pitchFamily="34" charset="0"/>
              </a:rPr>
              <a:t> Windows</a:t>
            </a:r>
          </a:p>
        </p:txBody>
      </p:sp>
      <p:sp>
        <p:nvSpPr>
          <p:cNvPr id="33" name="TextBox 32"/>
          <p:cNvSpPr txBox="1"/>
          <p:nvPr/>
        </p:nvSpPr>
        <p:spPr>
          <a:xfrm>
            <a:off x="6612477" y="3551387"/>
            <a:ext cx="4114800" cy="502766"/>
          </a:xfrm>
          <a:prstGeom prst="rect">
            <a:avLst/>
          </a:prstGeom>
          <a:solidFill>
            <a:schemeClr val="accent6">
              <a:lumMod val="60000"/>
              <a:lumOff val="40000"/>
            </a:schemeClr>
          </a:solidFill>
        </p:spPr>
        <p:txBody>
          <a:bodyPr wrap="square" rtlCol="0">
            <a:spAutoFit/>
          </a:bodyPr>
          <a:lstStyle/>
          <a:p>
            <a:pPr algn="ctr"/>
            <a:r>
              <a:rPr lang="en-US" sz="2667" dirty="0" err="1">
                <a:latin typeface="Arial" panose="020B0604020202020204" pitchFamily="34" charset="0"/>
                <a:cs typeface="Arial" panose="020B0604020202020204" pitchFamily="34" charset="0"/>
              </a:rPr>
              <a:t>Hệ</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điều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hành</a:t>
            </a:r>
            <a:r>
              <a:rPr lang="en-US" sz="2667" dirty="0">
                <a:latin typeface="Arial" panose="020B0604020202020204" pitchFamily="34" charset="0"/>
                <a:cs typeface="Arial" panose="020B0604020202020204" pitchFamily="34" charset="0"/>
              </a:rPr>
              <a:t> Mac OS</a:t>
            </a: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1566" y="3789529"/>
            <a:ext cx="5080000" cy="2730500"/>
          </a:xfrm>
          <a:prstGeom prst="rect">
            <a:avLst/>
          </a:prstGeom>
        </p:spPr>
      </p:pic>
      <p:sp>
        <p:nvSpPr>
          <p:cNvPr id="35" name="TextBox 34"/>
          <p:cNvSpPr txBox="1"/>
          <p:nvPr/>
        </p:nvSpPr>
        <p:spPr>
          <a:xfrm>
            <a:off x="966148" y="4956649"/>
            <a:ext cx="2843853" cy="913199"/>
          </a:xfrm>
          <a:prstGeom prst="rect">
            <a:avLst/>
          </a:prstGeom>
          <a:solidFill>
            <a:schemeClr val="accent2">
              <a:lumMod val="40000"/>
              <a:lumOff val="60000"/>
            </a:schemeClr>
          </a:solidFill>
        </p:spPr>
        <p:txBody>
          <a:bodyPr wrap="square" rtlCol="0">
            <a:spAutoFit/>
          </a:bodyPr>
          <a:lstStyle/>
          <a:p>
            <a:r>
              <a:rPr lang="en-US" sz="2667" dirty="0" err="1">
                <a:latin typeface="Arial" panose="020B0604020202020204" pitchFamily="34" charset="0"/>
                <a:cs typeface="Arial" panose="020B0604020202020204" pitchFamily="34" charset="0"/>
              </a:rPr>
              <a:t>Hệ</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điều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hành</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iOS</a:t>
            </a:r>
            <a:endParaRPr lang="en-US" sz="2667" dirty="0">
              <a:latin typeface="Arial" panose="020B0604020202020204" pitchFamily="34" charset="0"/>
              <a:cs typeface="Arial" panose="020B0604020202020204" pitchFamily="34" charset="0"/>
            </a:endParaRPr>
          </a:p>
        </p:txBody>
      </p:sp>
      <p:sp>
        <p:nvSpPr>
          <p:cNvPr id="36" name="TextBox 35"/>
          <p:cNvSpPr txBox="1"/>
          <p:nvPr/>
        </p:nvSpPr>
        <p:spPr>
          <a:xfrm>
            <a:off x="8047400" y="4958697"/>
            <a:ext cx="3464633" cy="502766"/>
          </a:xfrm>
          <a:prstGeom prst="rect">
            <a:avLst/>
          </a:prstGeom>
          <a:solidFill>
            <a:schemeClr val="accent1">
              <a:lumMod val="40000"/>
              <a:lumOff val="60000"/>
            </a:schemeClr>
          </a:solidFill>
        </p:spPr>
        <p:txBody>
          <a:bodyPr wrap="square" rtlCol="0">
            <a:spAutoFit/>
          </a:bodyPr>
          <a:lstStyle/>
          <a:p>
            <a:r>
              <a:rPr lang="en-US" sz="2667" dirty="0" err="1">
                <a:latin typeface="Arial" panose="020B0604020202020204" pitchFamily="34" charset="0"/>
                <a:cs typeface="Arial" panose="020B0604020202020204" pitchFamily="34" charset="0"/>
              </a:rPr>
              <a:t>Hệ</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điều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hành</a:t>
            </a:r>
            <a:r>
              <a:rPr lang="en-US" sz="2667" dirty="0">
                <a:latin typeface="Arial" panose="020B0604020202020204" pitchFamily="34" charset="0"/>
                <a:cs typeface="Arial" panose="020B0604020202020204" pitchFamily="34" charset="0"/>
              </a:rPr>
              <a:t> Android</a:t>
            </a:r>
          </a:p>
        </p:txBody>
      </p:sp>
    </p:spTree>
    <p:extLst>
      <p:ext uri="{BB962C8B-B14F-4D97-AF65-F5344CB8AC3E}">
        <p14:creationId xmlns:p14="http://schemas.microsoft.com/office/powerpoint/2010/main" val="10431787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strVal val="#ppt_w+.3"/>
                                          </p:val>
                                        </p:tav>
                                        <p:tav tm="100000">
                                          <p:val>
                                            <p:strVal val="#ppt_w"/>
                                          </p:val>
                                        </p:tav>
                                      </p:tavLst>
                                    </p:anim>
                                    <p:anim calcmode="lin" valueType="num">
                                      <p:cBhvr>
                                        <p:cTn id="18" dur="500" fill="hold"/>
                                        <p:tgtEl>
                                          <p:spTgt spid="31"/>
                                        </p:tgtEl>
                                        <p:attrNameLst>
                                          <p:attrName>ppt_h</p:attrName>
                                        </p:attrNameLst>
                                      </p:cBhvr>
                                      <p:tavLst>
                                        <p:tav tm="0">
                                          <p:val>
                                            <p:strVal val="#ppt_h"/>
                                          </p:val>
                                        </p:tav>
                                        <p:tav tm="100000">
                                          <p:val>
                                            <p:strVal val="#ppt_h"/>
                                          </p:val>
                                        </p:tav>
                                      </p:tavLst>
                                    </p:anim>
                                    <p:animEffect transition="in" filter="fade">
                                      <p:cBhvr>
                                        <p:cTn id="19" dur="500"/>
                                        <p:tgtEl>
                                          <p:spTgt spid="31"/>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strVal val="#ppt_w+.3"/>
                                          </p:val>
                                        </p:tav>
                                        <p:tav tm="100000">
                                          <p:val>
                                            <p:strVal val="#ppt_w"/>
                                          </p:val>
                                        </p:tav>
                                      </p:tavLst>
                                    </p:anim>
                                    <p:anim calcmode="lin" valueType="num">
                                      <p:cBhvr>
                                        <p:cTn id="23" dur="500" fill="hold"/>
                                        <p:tgtEl>
                                          <p:spTgt spid="33"/>
                                        </p:tgtEl>
                                        <p:attrNameLst>
                                          <p:attrName>ppt_h</p:attrName>
                                        </p:attrNameLst>
                                      </p:cBhvr>
                                      <p:tavLst>
                                        <p:tav tm="0">
                                          <p:val>
                                            <p:strVal val="#ppt_h"/>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righ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540194" y="1645246"/>
            <a:ext cx="521193" cy="9549206"/>
            <a:chOff x="0" y="0"/>
            <a:chExt cx="2359009" cy="43221369"/>
          </a:xfrm>
        </p:grpSpPr>
        <p:sp>
          <p:nvSpPr>
            <p:cNvPr id="3" name="Freeform 3"/>
            <p:cNvSpPr/>
            <p:nvPr/>
          </p:nvSpPr>
          <p:spPr>
            <a:xfrm>
              <a:off x="72390" y="72390"/>
              <a:ext cx="2214229" cy="43076589"/>
            </a:xfrm>
            <a:custGeom>
              <a:avLst/>
              <a:gdLst/>
              <a:ahLst/>
              <a:cxnLst/>
              <a:rect l="l" t="t" r="r" b="b"/>
              <a:pathLst>
                <a:path w="2214229" h="43076589">
                  <a:moveTo>
                    <a:pt x="0" y="0"/>
                  </a:moveTo>
                  <a:lnTo>
                    <a:pt x="2214229" y="0"/>
                  </a:lnTo>
                  <a:lnTo>
                    <a:pt x="2214229" y="43076589"/>
                  </a:lnTo>
                  <a:lnTo>
                    <a:pt x="0" y="43076589"/>
                  </a:lnTo>
                  <a:lnTo>
                    <a:pt x="0" y="0"/>
                  </a:lnTo>
                  <a:close/>
                </a:path>
              </a:pathLst>
            </a:custGeom>
            <a:solidFill>
              <a:srgbClr val="FFEEEA"/>
            </a:solidFill>
          </p:spPr>
        </p:sp>
        <p:sp>
          <p:nvSpPr>
            <p:cNvPr id="4" name="Freeform 4"/>
            <p:cNvSpPr/>
            <p:nvPr/>
          </p:nvSpPr>
          <p:spPr>
            <a:xfrm>
              <a:off x="0" y="0"/>
              <a:ext cx="2359009" cy="43221368"/>
            </a:xfrm>
            <a:custGeom>
              <a:avLst/>
              <a:gdLst/>
              <a:ahLst/>
              <a:cxnLst/>
              <a:rect l="l" t="t" r="r" b="b"/>
              <a:pathLst>
                <a:path w="2359009" h="43221368">
                  <a:moveTo>
                    <a:pt x="2214229" y="43076589"/>
                  </a:moveTo>
                  <a:lnTo>
                    <a:pt x="2359009" y="43076589"/>
                  </a:lnTo>
                  <a:lnTo>
                    <a:pt x="2359009" y="43221368"/>
                  </a:lnTo>
                  <a:lnTo>
                    <a:pt x="2214229" y="43221368"/>
                  </a:lnTo>
                  <a:lnTo>
                    <a:pt x="2214229" y="43076589"/>
                  </a:lnTo>
                  <a:close/>
                  <a:moveTo>
                    <a:pt x="0" y="144780"/>
                  </a:moveTo>
                  <a:lnTo>
                    <a:pt x="144780" y="144780"/>
                  </a:lnTo>
                  <a:lnTo>
                    <a:pt x="144780" y="43076589"/>
                  </a:lnTo>
                  <a:lnTo>
                    <a:pt x="0" y="43076589"/>
                  </a:lnTo>
                  <a:lnTo>
                    <a:pt x="0" y="144780"/>
                  </a:lnTo>
                  <a:close/>
                  <a:moveTo>
                    <a:pt x="0" y="43076589"/>
                  </a:moveTo>
                  <a:lnTo>
                    <a:pt x="144780" y="43076589"/>
                  </a:lnTo>
                  <a:lnTo>
                    <a:pt x="144780" y="43221368"/>
                  </a:lnTo>
                  <a:lnTo>
                    <a:pt x="0" y="43221368"/>
                  </a:lnTo>
                  <a:lnTo>
                    <a:pt x="0" y="43076589"/>
                  </a:lnTo>
                  <a:close/>
                  <a:moveTo>
                    <a:pt x="2214229" y="144780"/>
                  </a:moveTo>
                  <a:lnTo>
                    <a:pt x="2359009" y="144780"/>
                  </a:lnTo>
                  <a:lnTo>
                    <a:pt x="2359009" y="43076589"/>
                  </a:lnTo>
                  <a:lnTo>
                    <a:pt x="2214229" y="43076589"/>
                  </a:lnTo>
                  <a:lnTo>
                    <a:pt x="2214229" y="144780"/>
                  </a:lnTo>
                  <a:close/>
                  <a:moveTo>
                    <a:pt x="144780" y="43076589"/>
                  </a:moveTo>
                  <a:lnTo>
                    <a:pt x="2214229" y="43076589"/>
                  </a:lnTo>
                  <a:lnTo>
                    <a:pt x="2214229" y="43221368"/>
                  </a:lnTo>
                  <a:lnTo>
                    <a:pt x="144780" y="43221368"/>
                  </a:lnTo>
                  <a:lnTo>
                    <a:pt x="144780" y="4307658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6" name="Group 6"/>
          <p:cNvGrpSpPr/>
          <p:nvPr/>
        </p:nvGrpSpPr>
        <p:grpSpPr>
          <a:xfrm rot="-5400000">
            <a:off x="3109440" y="5607796"/>
            <a:ext cx="521193" cy="1624105"/>
            <a:chOff x="0" y="0"/>
            <a:chExt cx="2359009" cy="7350984"/>
          </a:xfrm>
        </p:grpSpPr>
        <p:sp>
          <p:nvSpPr>
            <p:cNvPr id="7" name="Freeform 7"/>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8" name="Freeform 8"/>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9" name="Group 9"/>
          <p:cNvGrpSpPr/>
          <p:nvPr/>
        </p:nvGrpSpPr>
        <p:grpSpPr>
          <a:xfrm>
            <a:off x="11486918" y="839305"/>
            <a:ext cx="521193" cy="5437669"/>
            <a:chOff x="0" y="0"/>
            <a:chExt cx="2359009" cy="24611835"/>
          </a:xfrm>
        </p:grpSpPr>
        <p:sp>
          <p:nvSpPr>
            <p:cNvPr id="10" name="Freeform 10"/>
            <p:cNvSpPr/>
            <p:nvPr/>
          </p:nvSpPr>
          <p:spPr>
            <a:xfrm>
              <a:off x="72390" y="72390"/>
              <a:ext cx="2214229" cy="24467055"/>
            </a:xfrm>
            <a:custGeom>
              <a:avLst/>
              <a:gdLst/>
              <a:ahLst/>
              <a:cxnLst/>
              <a:rect l="l" t="t" r="r" b="b"/>
              <a:pathLst>
                <a:path w="2214229" h="24467055">
                  <a:moveTo>
                    <a:pt x="0" y="0"/>
                  </a:moveTo>
                  <a:lnTo>
                    <a:pt x="2214229" y="0"/>
                  </a:lnTo>
                  <a:lnTo>
                    <a:pt x="2214229" y="24467055"/>
                  </a:lnTo>
                  <a:lnTo>
                    <a:pt x="0" y="24467055"/>
                  </a:lnTo>
                  <a:lnTo>
                    <a:pt x="0" y="0"/>
                  </a:lnTo>
                  <a:close/>
                </a:path>
              </a:pathLst>
            </a:custGeom>
            <a:solidFill>
              <a:srgbClr val="FFEEEA"/>
            </a:solidFill>
          </p:spPr>
        </p:sp>
        <p:sp>
          <p:nvSpPr>
            <p:cNvPr id="11" name="Freeform 11"/>
            <p:cNvSpPr/>
            <p:nvPr/>
          </p:nvSpPr>
          <p:spPr>
            <a:xfrm>
              <a:off x="0" y="0"/>
              <a:ext cx="2359009" cy="24611836"/>
            </a:xfrm>
            <a:custGeom>
              <a:avLst/>
              <a:gdLst/>
              <a:ahLst/>
              <a:cxnLst/>
              <a:rect l="l" t="t" r="r" b="b"/>
              <a:pathLst>
                <a:path w="2359009" h="24611836">
                  <a:moveTo>
                    <a:pt x="2214229" y="24467055"/>
                  </a:moveTo>
                  <a:lnTo>
                    <a:pt x="2359009" y="24467055"/>
                  </a:lnTo>
                  <a:lnTo>
                    <a:pt x="2359009" y="24611836"/>
                  </a:lnTo>
                  <a:lnTo>
                    <a:pt x="2214229" y="24611836"/>
                  </a:lnTo>
                  <a:lnTo>
                    <a:pt x="2214229" y="24467055"/>
                  </a:lnTo>
                  <a:close/>
                  <a:moveTo>
                    <a:pt x="0" y="144780"/>
                  </a:moveTo>
                  <a:lnTo>
                    <a:pt x="144780" y="144780"/>
                  </a:lnTo>
                  <a:lnTo>
                    <a:pt x="144780" y="24467055"/>
                  </a:lnTo>
                  <a:lnTo>
                    <a:pt x="0" y="24467055"/>
                  </a:lnTo>
                  <a:lnTo>
                    <a:pt x="0" y="144780"/>
                  </a:lnTo>
                  <a:close/>
                  <a:moveTo>
                    <a:pt x="0" y="24467055"/>
                  </a:moveTo>
                  <a:lnTo>
                    <a:pt x="144780" y="24467055"/>
                  </a:lnTo>
                  <a:lnTo>
                    <a:pt x="144780" y="24611836"/>
                  </a:lnTo>
                  <a:lnTo>
                    <a:pt x="0" y="24611836"/>
                  </a:lnTo>
                  <a:lnTo>
                    <a:pt x="0" y="24467055"/>
                  </a:lnTo>
                  <a:close/>
                  <a:moveTo>
                    <a:pt x="2214229" y="144780"/>
                  </a:moveTo>
                  <a:lnTo>
                    <a:pt x="2359009" y="144780"/>
                  </a:lnTo>
                  <a:lnTo>
                    <a:pt x="2359009" y="24467055"/>
                  </a:lnTo>
                  <a:lnTo>
                    <a:pt x="2214229" y="24467055"/>
                  </a:lnTo>
                  <a:lnTo>
                    <a:pt x="2214229" y="144780"/>
                  </a:lnTo>
                  <a:close/>
                  <a:moveTo>
                    <a:pt x="144780" y="24467055"/>
                  </a:moveTo>
                  <a:lnTo>
                    <a:pt x="2214229" y="24467055"/>
                  </a:lnTo>
                  <a:lnTo>
                    <a:pt x="2214229" y="24611836"/>
                  </a:lnTo>
                  <a:lnTo>
                    <a:pt x="144780" y="24611836"/>
                  </a:lnTo>
                  <a:lnTo>
                    <a:pt x="144780" y="24467055"/>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13" name="AutoShape 13"/>
          <p:cNvSpPr/>
          <p:nvPr/>
        </p:nvSpPr>
        <p:spPr>
          <a:xfrm rot="5400000">
            <a:off x="-585477" y="3604314"/>
            <a:ext cx="5255077" cy="0"/>
          </a:xfrm>
          <a:prstGeom prst="line">
            <a:avLst/>
          </a:prstGeom>
          <a:ln w="47625" cap="rnd">
            <a:solidFill>
              <a:srgbClr val="CD8451"/>
            </a:solidFill>
            <a:prstDash val="solid"/>
            <a:headEnd type="none" w="sm" len="sm"/>
            <a:tailEnd type="none" w="sm" len="sm"/>
          </a:ln>
        </p:spPr>
      </p:sp>
      <p:grpSp>
        <p:nvGrpSpPr>
          <p:cNvPr id="14" name="Group 14"/>
          <p:cNvGrpSpPr/>
          <p:nvPr/>
        </p:nvGrpSpPr>
        <p:grpSpPr>
          <a:xfrm>
            <a:off x="171191" y="1238495"/>
            <a:ext cx="1564443" cy="3875745"/>
            <a:chOff x="0" y="0"/>
            <a:chExt cx="2784331" cy="6897890"/>
          </a:xfrm>
        </p:grpSpPr>
        <p:sp>
          <p:nvSpPr>
            <p:cNvPr id="15" name="Freeform 15"/>
            <p:cNvSpPr/>
            <p:nvPr/>
          </p:nvSpPr>
          <p:spPr>
            <a:xfrm>
              <a:off x="31750" y="31750"/>
              <a:ext cx="2720831" cy="6834391"/>
            </a:xfrm>
            <a:custGeom>
              <a:avLst/>
              <a:gdLst/>
              <a:ahLst/>
              <a:cxnLst/>
              <a:rect l="l" t="t" r="r" b="b"/>
              <a:pathLst>
                <a:path w="2720831" h="6834391">
                  <a:moveTo>
                    <a:pt x="2628121" y="6834391"/>
                  </a:moveTo>
                  <a:lnTo>
                    <a:pt x="92710" y="6834391"/>
                  </a:lnTo>
                  <a:cubicBezTo>
                    <a:pt x="41910" y="6834391"/>
                    <a:pt x="0" y="6792480"/>
                    <a:pt x="0" y="6741680"/>
                  </a:cubicBezTo>
                  <a:lnTo>
                    <a:pt x="0" y="92710"/>
                  </a:lnTo>
                  <a:cubicBezTo>
                    <a:pt x="0" y="41910"/>
                    <a:pt x="41910" y="0"/>
                    <a:pt x="92710" y="0"/>
                  </a:cubicBezTo>
                  <a:lnTo>
                    <a:pt x="2626851" y="0"/>
                  </a:lnTo>
                  <a:cubicBezTo>
                    <a:pt x="2677651" y="0"/>
                    <a:pt x="2719561" y="41910"/>
                    <a:pt x="2719561" y="92710"/>
                  </a:cubicBezTo>
                  <a:lnTo>
                    <a:pt x="2719561" y="6740410"/>
                  </a:lnTo>
                  <a:cubicBezTo>
                    <a:pt x="2720831" y="6792480"/>
                    <a:pt x="2678921" y="6834391"/>
                    <a:pt x="2628121" y="6834391"/>
                  </a:cubicBezTo>
                  <a:close/>
                </a:path>
              </a:pathLst>
            </a:custGeom>
            <a:solidFill>
              <a:srgbClr val="FFF7F5"/>
            </a:solidFill>
          </p:spPr>
        </p:sp>
        <p:sp>
          <p:nvSpPr>
            <p:cNvPr id="16" name="Freeform 16"/>
            <p:cNvSpPr/>
            <p:nvPr/>
          </p:nvSpPr>
          <p:spPr>
            <a:xfrm>
              <a:off x="0" y="0"/>
              <a:ext cx="2784331" cy="6897891"/>
            </a:xfrm>
            <a:custGeom>
              <a:avLst/>
              <a:gdLst/>
              <a:ahLst/>
              <a:cxnLst/>
              <a:rect l="l" t="t" r="r" b="b"/>
              <a:pathLst>
                <a:path w="2784331" h="6897891">
                  <a:moveTo>
                    <a:pt x="2659871" y="59690"/>
                  </a:moveTo>
                  <a:cubicBezTo>
                    <a:pt x="2695431" y="59690"/>
                    <a:pt x="2724641" y="88900"/>
                    <a:pt x="2724641" y="124460"/>
                  </a:cubicBezTo>
                  <a:lnTo>
                    <a:pt x="2724641" y="6773431"/>
                  </a:lnTo>
                  <a:cubicBezTo>
                    <a:pt x="2724641" y="6808991"/>
                    <a:pt x="2695431" y="6838200"/>
                    <a:pt x="2659871" y="6838200"/>
                  </a:cubicBezTo>
                  <a:lnTo>
                    <a:pt x="124460" y="6838200"/>
                  </a:lnTo>
                  <a:cubicBezTo>
                    <a:pt x="88900" y="6838200"/>
                    <a:pt x="59690" y="6808991"/>
                    <a:pt x="59690" y="6773431"/>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6773431"/>
                  </a:lnTo>
                  <a:cubicBezTo>
                    <a:pt x="0" y="6842010"/>
                    <a:pt x="55880" y="6897891"/>
                    <a:pt x="124460" y="6897891"/>
                  </a:cubicBezTo>
                  <a:lnTo>
                    <a:pt x="2659871" y="6897891"/>
                  </a:lnTo>
                  <a:cubicBezTo>
                    <a:pt x="2728451" y="6897891"/>
                    <a:pt x="2784331" y="6842010"/>
                    <a:pt x="2784331" y="6773431"/>
                  </a:cubicBezTo>
                  <a:lnTo>
                    <a:pt x="2784331" y="124460"/>
                  </a:lnTo>
                  <a:cubicBezTo>
                    <a:pt x="2784331" y="55880"/>
                    <a:pt x="2728451" y="0"/>
                    <a:pt x="2659871" y="0"/>
                  </a:cubicBezTo>
                  <a:close/>
                </a:path>
              </a:pathLst>
            </a:custGeom>
            <a:solidFill>
              <a:srgbClr val="CD8451"/>
            </a:solidFill>
          </p:spPr>
        </p:sp>
      </p:grpSp>
      <p:sp>
        <p:nvSpPr>
          <p:cNvPr id="17" name="AutoShape 17"/>
          <p:cNvSpPr/>
          <p:nvPr/>
        </p:nvSpPr>
        <p:spPr>
          <a:xfrm rot="5385919">
            <a:off x="-976540" y="3160493"/>
            <a:ext cx="3875778" cy="0"/>
          </a:xfrm>
          <a:prstGeom prst="line">
            <a:avLst/>
          </a:prstGeom>
          <a:ln w="47625" cap="rnd">
            <a:solidFill>
              <a:srgbClr val="CD8451"/>
            </a:solidFill>
            <a:prstDash val="solid"/>
            <a:headEnd type="none" w="sm" len="sm"/>
            <a:tailEnd type="none" w="sm" len="sm"/>
          </a:ln>
        </p:spPr>
      </p:sp>
      <p:sp>
        <p:nvSpPr>
          <p:cNvPr id="18" name="AutoShape 18"/>
          <p:cNvSpPr/>
          <p:nvPr/>
        </p:nvSpPr>
        <p:spPr>
          <a:xfrm>
            <a:off x="171191" y="1986059"/>
            <a:ext cx="1564443" cy="0"/>
          </a:xfrm>
          <a:prstGeom prst="line">
            <a:avLst/>
          </a:prstGeom>
          <a:ln w="47625" cap="rnd">
            <a:solidFill>
              <a:srgbClr val="CD8451"/>
            </a:solidFill>
            <a:prstDash val="solid"/>
            <a:headEnd type="none" w="sm" len="sm"/>
            <a:tailEnd type="none" w="sm" len="sm"/>
          </a:ln>
        </p:spPr>
      </p:sp>
      <p:sp>
        <p:nvSpPr>
          <p:cNvPr id="19" name="AutoShape 19"/>
          <p:cNvSpPr/>
          <p:nvPr/>
        </p:nvSpPr>
        <p:spPr>
          <a:xfrm>
            <a:off x="171191" y="2765659"/>
            <a:ext cx="1564443" cy="0"/>
          </a:xfrm>
          <a:prstGeom prst="line">
            <a:avLst/>
          </a:prstGeom>
          <a:ln w="47625" cap="rnd">
            <a:solidFill>
              <a:srgbClr val="CD8451"/>
            </a:solidFill>
            <a:prstDash val="solid"/>
            <a:headEnd type="none" w="sm" len="sm"/>
            <a:tailEnd type="none" w="sm" len="sm"/>
          </a:ln>
        </p:spPr>
      </p:sp>
      <p:sp>
        <p:nvSpPr>
          <p:cNvPr id="20" name="AutoShape 20"/>
          <p:cNvSpPr/>
          <p:nvPr/>
        </p:nvSpPr>
        <p:spPr>
          <a:xfrm>
            <a:off x="171191" y="3545260"/>
            <a:ext cx="1564443" cy="0"/>
          </a:xfrm>
          <a:prstGeom prst="line">
            <a:avLst/>
          </a:prstGeom>
          <a:ln w="47625" cap="rnd">
            <a:solidFill>
              <a:srgbClr val="CD8451"/>
            </a:solidFill>
            <a:prstDash val="solid"/>
            <a:headEnd type="none" w="sm" len="sm"/>
            <a:tailEnd type="none" w="sm" len="sm"/>
          </a:ln>
        </p:spPr>
      </p:sp>
      <p:sp>
        <p:nvSpPr>
          <p:cNvPr id="21" name="AutoShape 21"/>
          <p:cNvSpPr/>
          <p:nvPr/>
        </p:nvSpPr>
        <p:spPr>
          <a:xfrm>
            <a:off x="171191" y="4324861"/>
            <a:ext cx="1564443" cy="0"/>
          </a:xfrm>
          <a:prstGeom prst="line">
            <a:avLst/>
          </a:prstGeom>
          <a:ln w="47625" cap="rnd">
            <a:solidFill>
              <a:srgbClr val="CD8451"/>
            </a:solidFill>
            <a:prstDash val="solid"/>
            <a:headEnd type="none" w="sm" len="sm"/>
            <a:tailEnd type="none" w="sm" len="sm"/>
          </a:ln>
        </p:spPr>
      </p:sp>
      <p:grpSp>
        <p:nvGrpSpPr>
          <p:cNvPr id="22" name="Group 22"/>
          <p:cNvGrpSpPr/>
          <p:nvPr/>
        </p:nvGrpSpPr>
        <p:grpSpPr>
          <a:xfrm>
            <a:off x="11486918" y="6159252"/>
            <a:ext cx="521193" cy="521193"/>
            <a:chOff x="0" y="0"/>
            <a:chExt cx="2359009" cy="2359009"/>
          </a:xfrm>
        </p:grpSpPr>
        <p:sp>
          <p:nvSpPr>
            <p:cNvPr id="23" name="Freeform 23"/>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EEEA"/>
            </a:solidFill>
          </p:spPr>
        </p:sp>
        <p:sp>
          <p:nvSpPr>
            <p:cNvPr id="24" name="Freeform 24"/>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25" name="Group 25"/>
          <p:cNvGrpSpPr/>
          <p:nvPr/>
        </p:nvGrpSpPr>
        <p:grpSpPr>
          <a:xfrm>
            <a:off x="171190" y="164856"/>
            <a:ext cx="11836920" cy="885522"/>
            <a:chOff x="0" y="0"/>
            <a:chExt cx="21066856" cy="1576015"/>
          </a:xfrm>
        </p:grpSpPr>
        <p:sp>
          <p:nvSpPr>
            <p:cNvPr id="26" name="Freeform 26"/>
            <p:cNvSpPr/>
            <p:nvPr/>
          </p:nvSpPr>
          <p:spPr>
            <a:xfrm>
              <a:off x="31750" y="31750"/>
              <a:ext cx="21003355" cy="1512515"/>
            </a:xfrm>
            <a:custGeom>
              <a:avLst/>
              <a:gdLst/>
              <a:ahLst/>
              <a:cxnLst/>
              <a:rect l="l" t="t" r="r" b="b"/>
              <a:pathLst>
                <a:path w="21003355" h="1512515">
                  <a:moveTo>
                    <a:pt x="20910646" y="1512515"/>
                  </a:moveTo>
                  <a:lnTo>
                    <a:pt x="92710" y="1512515"/>
                  </a:lnTo>
                  <a:cubicBezTo>
                    <a:pt x="41910" y="1512515"/>
                    <a:pt x="0" y="1470605"/>
                    <a:pt x="0" y="1419805"/>
                  </a:cubicBezTo>
                  <a:lnTo>
                    <a:pt x="0" y="92710"/>
                  </a:lnTo>
                  <a:cubicBezTo>
                    <a:pt x="0" y="41910"/>
                    <a:pt x="41910" y="0"/>
                    <a:pt x="92710" y="0"/>
                  </a:cubicBezTo>
                  <a:lnTo>
                    <a:pt x="20909376" y="0"/>
                  </a:lnTo>
                  <a:cubicBezTo>
                    <a:pt x="20960176" y="0"/>
                    <a:pt x="21002085" y="41910"/>
                    <a:pt x="21002085" y="92710"/>
                  </a:cubicBezTo>
                  <a:lnTo>
                    <a:pt x="21002085" y="1418535"/>
                  </a:lnTo>
                  <a:cubicBezTo>
                    <a:pt x="21003355" y="1470605"/>
                    <a:pt x="20961446" y="1512515"/>
                    <a:pt x="20910646" y="1512515"/>
                  </a:cubicBezTo>
                  <a:close/>
                </a:path>
              </a:pathLst>
            </a:custGeom>
            <a:solidFill>
              <a:srgbClr val="F6D1C8"/>
            </a:solidFill>
          </p:spPr>
        </p:sp>
        <p:sp>
          <p:nvSpPr>
            <p:cNvPr id="27" name="Freeform 27"/>
            <p:cNvSpPr/>
            <p:nvPr/>
          </p:nvSpPr>
          <p:spPr>
            <a:xfrm>
              <a:off x="0" y="0"/>
              <a:ext cx="21066855" cy="1576016"/>
            </a:xfrm>
            <a:custGeom>
              <a:avLst/>
              <a:gdLst/>
              <a:ahLst/>
              <a:cxnLst/>
              <a:rect l="l" t="t" r="r" b="b"/>
              <a:pathLst>
                <a:path w="21066855" h="1576016">
                  <a:moveTo>
                    <a:pt x="20942396" y="59690"/>
                  </a:moveTo>
                  <a:cubicBezTo>
                    <a:pt x="20977955" y="59690"/>
                    <a:pt x="21007166" y="88900"/>
                    <a:pt x="21007166" y="124460"/>
                  </a:cubicBezTo>
                  <a:lnTo>
                    <a:pt x="21007166" y="1451555"/>
                  </a:lnTo>
                  <a:cubicBezTo>
                    <a:pt x="21007166" y="1487116"/>
                    <a:pt x="20977955" y="1516326"/>
                    <a:pt x="20942396" y="1516326"/>
                  </a:cubicBezTo>
                  <a:lnTo>
                    <a:pt x="124460" y="1516326"/>
                  </a:lnTo>
                  <a:cubicBezTo>
                    <a:pt x="88900" y="1516326"/>
                    <a:pt x="59690" y="1487116"/>
                    <a:pt x="59690" y="1451555"/>
                  </a:cubicBezTo>
                  <a:lnTo>
                    <a:pt x="59690" y="124460"/>
                  </a:lnTo>
                  <a:cubicBezTo>
                    <a:pt x="59690" y="88900"/>
                    <a:pt x="88900" y="59690"/>
                    <a:pt x="124460" y="59690"/>
                  </a:cubicBezTo>
                  <a:lnTo>
                    <a:pt x="20942396" y="59690"/>
                  </a:lnTo>
                  <a:moveTo>
                    <a:pt x="20942396" y="0"/>
                  </a:moveTo>
                  <a:lnTo>
                    <a:pt x="124460" y="0"/>
                  </a:lnTo>
                  <a:cubicBezTo>
                    <a:pt x="55880" y="0"/>
                    <a:pt x="0" y="55880"/>
                    <a:pt x="0" y="124460"/>
                  </a:cubicBezTo>
                  <a:lnTo>
                    <a:pt x="0" y="1451555"/>
                  </a:lnTo>
                  <a:cubicBezTo>
                    <a:pt x="0" y="1520136"/>
                    <a:pt x="55880" y="1576016"/>
                    <a:pt x="124460" y="1576016"/>
                  </a:cubicBezTo>
                  <a:lnTo>
                    <a:pt x="20942396" y="1576016"/>
                  </a:lnTo>
                  <a:cubicBezTo>
                    <a:pt x="21010976" y="1576016"/>
                    <a:pt x="21066855" y="1520136"/>
                    <a:pt x="21066855" y="1451555"/>
                  </a:cubicBezTo>
                  <a:lnTo>
                    <a:pt x="21066855" y="124460"/>
                  </a:lnTo>
                  <a:cubicBezTo>
                    <a:pt x="21066855" y="55880"/>
                    <a:pt x="21010976" y="0"/>
                    <a:pt x="20942396" y="0"/>
                  </a:cubicBezTo>
                  <a:close/>
                </a:path>
              </a:pathLst>
            </a:custGeom>
            <a:solidFill>
              <a:srgbClr val="CD8451"/>
            </a:solidFill>
          </p:spPr>
        </p:sp>
      </p:grpSp>
      <p:grpSp>
        <p:nvGrpSpPr>
          <p:cNvPr id="28" name="Group 28"/>
          <p:cNvGrpSpPr/>
          <p:nvPr/>
        </p:nvGrpSpPr>
        <p:grpSpPr>
          <a:xfrm>
            <a:off x="171191" y="5344046"/>
            <a:ext cx="1564443" cy="1336399"/>
            <a:chOff x="0" y="0"/>
            <a:chExt cx="2784331" cy="2378468"/>
          </a:xfrm>
        </p:grpSpPr>
        <p:sp>
          <p:nvSpPr>
            <p:cNvPr id="29" name="Freeform 29"/>
            <p:cNvSpPr/>
            <p:nvPr/>
          </p:nvSpPr>
          <p:spPr>
            <a:xfrm>
              <a:off x="31750" y="31750"/>
              <a:ext cx="2720831" cy="2314968"/>
            </a:xfrm>
            <a:custGeom>
              <a:avLst/>
              <a:gdLst/>
              <a:ahLst/>
              <a:cxnLst/>
              <a:rect l="l" t="t" r="r" b="b"/>
              <a:pathLst>
                <a:path w="2720831" h="2314968">
                  <a:moveTo>
                    <a:pt x="2628121" y="2314967"/>
                  </a:moveTo>
                  <a:lnTo>
                    <a:pt x="92710" y="2314967"/>
                  </a:lnTo>
                  <a:cubicBezTo>
                    <a:pt x="41910" y="2314967"/>
                    <a:pt x="0" y="2273058"/>
                    <a:pt x="0" y="2222258"/>
                  </a:cubicBezTo>
                  <a:lnTo>
                    <a:pt x="0" y="92710"/>
                  </a:lnTo>
                  <a:cubicBezTo>
                    <a:pt x="0" y="41910"/>
                    <a:pt x="41910" y="0"/>
                    <a:pt x="92710" y="0"/>
                  </a:cubicBezTo>
                  <a:lnTo>
                    <a:pt x="2626851" y="0"/>
                  </a:lnTo>
                  <a:cubicBezTo>
                    <a:pt x="2677651" y="0"/>
                    <a:pt x="2719561" y="41910"/>
                    <a:pt x="2719561" y="92710"/>
                  </a:cubicBezTo>
                  <a:lnTo>
                    <a:pt x="2719561" y="2220987"/>
                  </a:lnTo>
                  <a:cubicBezTo>
                    <a:pt x="2720831" y="2273058"/>
                    <a:pt x="2678921" y="2314968"/>
                    <a:pt x="2628121" y="2314968"/>
                  </a:cubicBezTo>
                  <a:close/>
                </a:path>
              </a:pathLst>
            </a:custGeom>
            <a:solidFill>
              <a:srgbClr val="F6D1C8"/>
            </a:solidFill>
          </p:spPr>
        </p:sp>
        <p:sp>
          <p:nvSpPr>
            <p:cNvPr id="30" name="Freeform 30"/>
            <p:cNvSpPr/>
            <p:nvPr/>
          </p:nvSpPr>
          <p:spPr>
            <a:xfrm>
              <a:off x="0" y="0"/>
              <a:ext cx="2784331" cy="2378468"/>
            </a:xfrm>
            <a:custGeom>
              <a:avLst/>
              <a:gdLst/>
              <a:ahLst/>
              <a:cxnLst/>
              <a:rect l="l" t="t" r="r" b="b"/>
              <a:pathLst>
                <a:path w="2784331" h="2378468">
                  <a:moveTo>
                    <a:pt x="2659871" y="59690"/>
                  </a:moveTo>
                  <a:cubicBezTo>
                    <a:pt x="2695431" y="59690"/>
                    <a:pt x="2724641" y="88900"/>
                    <a:pt x="2724641" y="124460"/>
                  </a:cubicBezTo>
                  <a:lnTo>
                    <a:pt x="2724641" y="2254008"/>
                  </a:lnTo>
                  <a:cubicBezTo>
                    <a:pt x="2724641" y="2289568"/>
                    <a:pt x="2695431" y="2318778"/>
                    <a:pt x="2659871" y="2318778"/>
                  </a:cubicBezTo>
                  <a:lnTo>
                    <a:pt x="124460" y="2318778"/>
                  </a:lnTo>
                  <a:cubicBezTo>
                    <a:pt x="88900" y="2318778"/>
                    <a:pt x="59690" y="2289568"/>
                    <a:pt x="59690" y="2254008"/>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2254008"/>
                  </a:lnTo>
                  <a:cubicBezTo>
                    <a:pt x="0" y="2322588"/>
                    <a:pt x="55880" y="2378468"/>
                    <a:pt x="124460" y="2378468"/>
                  </a:cubicBezTo>
                  <a:lnTo>
                    <a:pt x="2659871" y="2378468"/>
                  </a:lnTo>
                  <a:cubicBezTo>
                    <a:pt x="2728451" y="2378468"/>
                    <a:pt x="2784331" y="2322588"/>
                    <a:pt x="2784331" y="2254008"/>
                  </a:cubicBezTo>
                  <a:lnTo>
                    <a:pt x="2784331" y="124460"/>
                  </a:lnTo>
                  <a:cubicBezTo>
                    <a:pt x="2784331" y="55880"/>
                    <a:pt x="2728451" y="0"/>
                    <a:pt x="2659871" y="0"/>
                  </a:cubicBezTo>
                  <a:close/>
                </a:path>
              </a:pathLst>
            </a:custGeom>
            <a:solidFill>
              <a:srgbClr val="CD8451"/>
            </a:solidFill>
          </p:spPr>
        </p:sp>
      </p:grpSp>
      <p:grpSp>
        <p:nvGrpSpPr>
          <p:cNvPr id="31" name="Group 31"/>
          <p:cNvGrpSpPr/>
          <p:nvPr/>
        </p:nvGrpSpPr>
        <p:grpSpPr>
          <a:xfrm>
            <a:off x="539743" y="5646228"/>
            <a:ext cx="498591" cy="504365"/>
            <a:chOff x="0" y="0"/>
            <a:chExt cx="818544" cy="828022"/>
          </a:xfrm>
        </p:grpSpPr>
        <p:sp>
          <p:nvSpPr>
            <p:cNvPr id="32" name="Freeform 32"/>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CD8451"/>
            </a:solidFill>
          </p:spPr>
        </p:sp>
        <p:sp>
          <p:nvSpPr>
            <p:cNvPr id="33" name="Freeform 33"/>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sp>
      </p:grpSp>
      <p:grpSp>
        <p:nvGrpSpPr>
          <p:cNvPr id="34" name="Group 34"/>
          <p:cNvGrpSpPr/>
          <p:nvPr/>
        </p:nvGrpSpPr>
        <p:grpSpPr>
          <a:xfrm>
            <a:off x="836741" y="5877332"/>
            <a:ext cx="498591" cy="504365"/>
            <a:chOff x="0" y="0"/>
            <a:chExt cx="818544" cy="828022"/>
          </a:xfrm>
        </p:grpSpPr>
        <p:sp>
          <p:nvSpPr>
            <p:cNvPr id="35" name="Freeform 35"/>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94562B"/>
            </a:solidFill>
          </p:spPr>
        </p:sp>
        <p:sp>
          <p:nvSpPr>
            <p:cNvPr id="36" name="Freeform 36"/>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sp>
      </p:grpSp>
      <p:grpSp>
        <p:nvGrpSpPr>
          <p:cNvPr id="38" name="Group 38"/>
          <p:cNvGrpSpPr/>
          <p:nvPr/>
        </p:nvGrpSpPr>
        <p:grpSpPr>
          <a:xfrm>
            <a:off x="11486918" y="1601430"/>
            <a:ext cx="521193" cy="1624105"/>
            <a:chOff x="0" y="0"/>
            <a:chExt cx="2359009" cy="7350984"/>
          </a:xfrm>
        </p:grpSpPr>
        <p:sp>
          <p:nvSpPr>
            <p:cNvPr id="39" name="Freeform 39"/>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40" name="Freeform 40"/>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41" name="AutoShape 41"/>
          <p:cNvSpPr/>
          <p:nvPr/>
        </p:nvSpPr>
        <p:spPr>
          <a:xfrm>
            <a:off x="11632783" y="2286921"/>
            <a:ext cx="229461" cy="0"/>
          </a:xfrm>
          <a:prstGeom prst="line">
            <a:avLst/>
          </a:prstGeom>
          <a:ln w="47625" cap="rnd">
            <a:solidFill>
              <a:srgbClr val="CD8451"/>
            </a:solidFill>
            <a:prstDash val="solid"/>
            <a:headEnd type="none" w="sm" len="sm"/>
            <a:tailEnd type="none" w="sm" len="sm"/>
          </a:ln>
        </p:spPr>
      </p:sp>
      <p:sp>
        <p:nvSpPr>
          <p:cNvPr id="42" name="AutoShape 42"/>
          <p:cNvSpPr/>
          <p:nvPr/>
        </p:nvSpPr>
        <p:spPr>
          <a:xfrm rot="-5400000">
            <a:off x="3144620" y="6403973"/>
            <a:ext cx="229461" cy="0"/>
          </a:xfrm>
          <a:prstGeom prst="line">
            <a:avLst/>
          </a:prstGeom>
          <a:ln w="47625" cap="rnd">
            <a:solidFill>
              <a:srgbClr val="CD8451"/>
            </a:solidFill>
            <a:prstDash val="solid"/>
            <a:headEnd type="none" w="sm" len="sm"/>
            <a:tailEnd type="none" w="sm" len="sm"/>
          </a:ln>
        </p:spPr>
      </p:sp>
      <p:sp>
        <p:nvSpPr>
          <p:cNvPr id="43" name="AutoShape 43"/>
          <p:cNvSpPr/>
          <p:nvPr/>
        </p:nvSpPr>
        <p:spPr>
          <a:xfrm>
            <a:off x="11632783" y="2397607"/>
            <a:ext cx="229461" cy="0"/>
          </a:xfrm>
          <a:prstGeom prst="line">
            <a:avLst/>
          </a:prstGeom>
          <a:ln w="47625" cap="rnd">
            <a:solidFill>
              <a:srgbClr val="CD8451"/>
            </a:solidFill>
            <a:prstDash val="solid"/>
            <a:headEnd type="none" w="sm" len="sm"/>
            <a:tailEnd type="none" w="sm" len="sm"/>
          </a:ln>
        </p:spPr>
      </p:sp>
      <p:sp>
        <p:nvSpPr>
          <p:cNvPr id="44" name="AutoShape 44"/>
          <p:cNvSpPr/>
          <p:nvPr/>
        </p:nvSpPr>
        <p:spPr>
          <a:xfrm rot="-5400000">
            <a:off x="3255306" y="6403973"/>
            <a:ext cx="229461" cy="0"/>
          </a:xfrm>
          <a:prstGeom prst="line">
            <a:avLst/>
          </a:prstGeom>
          <a:ln w="47625" cap="rnd">
            <a:solidFill>
              <a:srgbClr val="CD8451"/>
            </a:solidFill>
            <a:prstDash val="solid"/>
            <a:headEnd type="none" w="sm" len="sm"/>
            <a:tailEnd type="none" w="sm" len="sm"/>
          </a:ln>
        </p:spPr>
      </p:sp>
      <p:sp>
        <p:nvSpPr>
          <p:cNvPr id="45" name="AutoShape 45"/>
          <p:cNvSpPr/>
          <p:nvPr/>
        </p:nvSpPr>
        <p:spPr>
          <a:xfrm>
            <a:off x="11632783" y="2508293"/>
            <a:ext cx="229461" cy="0"/>
          </a:xfrm>
          <a:prstGeom prst="line">
            <a:avLst/>
          </a:prstGeom>
          <a:ln w="47625" cap="rnd">
            <a:solidFill>
              <a:srgbClr val="CD8451"/>
            </a:solidFill>
            <a:prstDash val="solid"/>
            <a:headEnd type="none" w="sm" len="sm"/>
            <a:tailEnd type="none" w="sm" len="sm"/>
          </a:ln>
        </p:spPr>
      </p:sp>
      <p:sp>
        <p:nvSpPr>
          <p:cNvPr id="46" name="AutoShape 46"/>
          <p:cNvSpPr/>
          <p:nvPr/>
        </p:nvSpPr>
        <p:spPr>
          <a:xfrm rot="-5400000">
            <a:off x="3365992" y="6403973"/>
            <a:ext cx="229461" cy="0"/>
          </a:xfrm>
          <a:prstGeom prst="line">
            <a:avLst/>
          </a:prstGeom>
          <a:ln w="47625" cap="rnd">
            <a:solidFill>
              <a:srgbClr val="CD8451"/>
            </a:solidFill>
            <a:prstDash val="solid"/>
            <a:headEnd type="none" w="sm" len="sm"/>
            <a:tailEnd type="none" w="sm" len="sm"/>
          </a:ln>
        </p:spPr>
      </p:sp>
      <p:grpSp>
        <p:nvGrpSpPr>
          <p:cNvPr id="47" name="Group 47"/>
          <p:cNvGrpSpPr/>
          <p:nvPr/>
        </p:nvGrpSpPr>
        <p:grpSpPr>
          <a:xfrm rot="-5400000">
            <a:off x="9650847" y="322222"/>
            <a:ext cx="567172" cy="558089"/>
            <a:chOff x="0" y="0"/>
            <a:chExt cx="2359009" cy="2321231"/>
          </a:xfrm>
        </p:grpSpPr>
        <p:sp>
          <p:nvSpPr>
            <p:cNvPr id="48" name="Freeform 48"/>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49" name="Freeform 49"/>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50" name="Group 50"/>
          <p:cNvGrpSpPr/>
          <p:nvPr/>
        </p:nvGrpSpPr>
        <p:grpSpPr>
          <a:xfrm rot="-5400000">
            <a:off x="10388868" y="322222"/>
            <a:ext cx="567172" cy="558089"/>
            <a:chOff x="0" y="0"/>
            <a:chExt cx="2359009" cy="2321231"/>
          </a:xfrm>
        </p:grpSpPr>
        <p:sp>
          <p:nvSpPr>
            <p:cNvPr id="51" name="Freeform 51"/>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52" name="Freeform 52"/>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53" name="Group 53"/>
          <p:cNvGrpSpPr/>
          <p:nvPr/>
        </p:nvGrpSpPr>
        <p:grpSpPr>
          <a:xfrm rot="-5400000">
            <a:off x="10528349" y="457162"/>
            <a:ext cx="288210" cy="288210"/>
            <a:chOff x="0" y="0"/>
            <a:chExt cx="1198737" cy="1198737"/>
          </a:xfrm>
        </p:grpSpPr>
        <p:sp>
          <p:nvSpPr>
            <p:cNvPr id="54" name="Freeform 54"/>
            <p:cNvSpPr/>
            <p:nvPr/>
          </p:nvSpPr>
          <p:spPr>
            <a:xfrm>
              <a:off x="72390" y="72390"/>
              <a:ext cx="1053958" cy="1053958"/>
            </a:xfrm>
            <a:custGeom>
              <a:avLst/>
              <a:gdLst/>
              <a:ahLst/>
              <a:cxnLst/>
              <a:rect l="l" t="t" r="r" b="b"/>
              <a:pathLst>
                <a:path w="1053958" h="1053958">
                  <a:moveTo>
                    <a:pt x="0" y="0"/>
                  </a:moveTo>
                  <a:lnTo>
                    <a:pt x="1053958" y="0"/>
                  </a:lnTo>
                  <a:lnTo>
                    <a:pt x="1053958" y="1053958"/>
                  </a:lnTo>
                  <a:lnTo>
                    <a:pt x="0" y="1053958"/>
                  </a:lnTo>
                  <a:lnTo>
                    <a:pt x="0" y="0"/>
                  </a:lnTo>
                  <a:close/>
                </a:path>
              </a:pathLst>
            </a:custGeom>
            <a:solidFill>
              <a:srgbClr val="FFF7F5"/>
            </a:solidFill>
          </p:spPr>
        </p:sp>
        <p:sp>
          <p:nvSpPr>
            <p:cNvPr id="55" name="Freeform 55"/>
            <p:cNvSpPr/>
            <p:nvPr/>
          </p:nvSpPr>
          <p:spPr>
            <a:xfrm>
              <a:off x="0" y="0"/>
              <a:ext cx="1198737" cy="1198737"/>
            </a:xfrm>
            <a:custGeom>
              <a:avLst/>
              <a:gdLst/>
              <a:ahLst/>
              <a:cxnLst/>
              <a:rect l="l" t="t" r="r" b="b"/>
              <a:pathLst>
                <a:path w="1198737" h="1198737">
                  <a:moveTo>
                    <a:pt x="1053958" y="1053958"/>
                  </a:moveTo>
                  <a:lnTo>
                    <a:pt x="1198737" y="1053958"/>
                  </a:lnTo>
                  <a:lnTo>
                    <a:pt x="1198737" y="1198737"/>
                  </a:lnTo>
                  <a:lnTo>
                    <a:pt x="1053957" y="1198737"/>
                  </a:lnTo>
                  <a:lnTo>
                    <a:pt x="1053957" y="1053957"/>
                  </a:lnTo>
                  <a:close/>
                  <a:moveTo>
                    <a:pt x="0" y="144780"/>
                  </a:moveTo>
                  <a:lnTo>
                    <a:pt x="144780" y="144780"/>
                  </a:lnTo>
                  <a:lnTo>
                    <a:pt x="144780" y="1053958"/>
                  </a:lnTo>
                  <a:lnTo>
                    <a:pt x="0" y="1053958"/>
                  </a:lnTo>
                  <a:lnTo>
                    <a:pt x="0" y="144780"/>
                  </a:lnTo>
                  <a:close/>
                  <a:moveTo>
                    <a:pt x="0" y="1053958"/>
                  </a:moveTo>
                  <a:lnTo>
                    <a:pt x="144780" y="1053958"/>
                  </a:lnTo>
                  <a:lnTo>
                    <a:pt x="144780" y="1198737"/>
                  </a:lnTo>
                  <a:lnTo>
                    <a:pt x="0" y="1198737"/>
                  </a:lnTo>
                  <a:lnTo>
                    <a:pt x="0" y="1053957"/>
                  </a:lnTo>
                  <a:close/>
                  <a:moveTo>
                    <a:pt x="1053958" y="144780"/>
                  </a:moveTo>
                  <a:lnTo>
                    <a:pt x="1198737" y="144780"/>
                  </a:lnTo>
                  <a:lnTo>
                    <a:pt x="1198737" y="1053958"/>
                  </a:lnTo>
                  <a:lnTo>
                    <a:pt x="1053957" y="1053958"/>
                  </a:lnTo>
                  <a:lnTo>
                    <a:pt x="1053957" y="144780"/>
                  </a:lnTo>
                  <a:close/>
                  <a:moveTo>
                    <a:pt x="144780" y="1053958"/>
                  </a:moveTo>
                  <a:lnTo>
                    <a:pt x="1053958" y="1053958"/>
                  </a:lnTo>
                  <a:lnTo>
                    <a:pt x="1053958" y="1198737"/>
                  </a:lnTo>
                  <a:lnTo>
                    <a:pt x="144780" y="1198737"/>
                  </a:lnTo>
                  <a:lnTo>
                    <a:pt x="144780" y="1053957"/>
                  </a:lnTo>
                  <a:close/>
                  <a:moveTo>
                    <a:pt x="1053958" y="0"/>
                  </a:moveTo>
                  <a:lnTo>
                    <a:pt x="1198737" y="0"/>
                  </a:lnTo>
                  <a:lnTo>
                    <a:pt x="1198737" y="144780"/>
                  </a:lnTo>
                  <a:lnTo>
                    <a:pt x="1053957" y="144780"/>
                  </a:lnTo>
                  <a:lnTo>
                    <a:pt x="1053957" y="0"/>
                  </a:lnTo>
                  <a:close/>
                  <a:moveTo>
                    <a:pt x="0" y="0"/>
                  </a:moveTo>
                  <a:lnTo>
                    <a:pt x="144780" y="0"/>
                  </a:lnTo>
                  <a:lnTo>
                    <a:pt x="144780" y="144780"/>
                  </a:lnTo>
                  <a:lnTo>
                    <a:pt x="0" y="144780"/>
                  </a:lnTo>
                  <a:lnTo>
                    <a:pt x="0" y="0"/>
                  </a:lnTo>
                  <a:close/>
                  <a:moveTo>
                    <a:pt x="144780" y="0"/>
                  </a:moveTo>
                  <a:lnTo>
                    <a:pt x="1053958" y="0"/>
                  </a:lnTo>
                  <a:lnTo>
                    <a:pt x="1053958" y="144780"/>
                  </a:lnTo>
                  <a:lnTo>
                    <a:pt x="144780" y="144780"/>
                  </a:lnTo>
                  <a:lnTo>
                    <a:pt x="144780" y="0"/>
                  </a:lnTo>
                  <a:close/>
                </a:path>
              </a:pathLst>
            </a:custGeom>
            <a:solidFill>
              <a:srgbClr val="CD8451"/>
            </a:solidFill>
          </p:spPr>
        </p:sp>
      </p:grpSp>
      <p:grpSp>
        <p:nvGrpSpPr>
          <p:cNvPr id="56" name="Group 56"/>
          <p:cNvGrpSpPr/>
          <p:nvPr/>
        </p:nvGrpSpPr>
        <p:grpSpPr>
          <a:xfrm rot="-5400000">
            <a:off x="11126889" y="322222"/>
            <a:ext cx="567172" cy="558089"/>
            <a:chOff x="0" y="0"/>
            <a:chExt cx="2359009" cy="2321231"/>
          </a:xfrm>
        </p:grpSpPr>
        <p:sp>
          <p:nvSpPr>
            <p:cNvPr id="57" name="Freeform 57"/>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58" name="Freeform 58"/>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59" name="AutoShape 59"/>
          <p:cNvSpPr/>
          <p:nvPr/>
        </p:nvSpPr>
        <p:spPr>
          <a:xfrm rot="8100000">
            <a:off x="11222554" y="585391"/>
            <a:ext cx="375841" cy="0"/>
          </a:xfrm>
          <a:prstGeom prst="line">
            <a:avLst/>
          </a:prstGeom>
          <a:ln w="47625" cap="rnd">
            <a:solidFill>
              <a:srgbClr val="CD8451"/>
            </a:solidFill>
            <a:prstDash val="solid"/>
            <a:headEnd type="none" w="sm" len="sm"/>
            <a:tailEnd type="none" w="sm" len="sm"/>
          </a:ln>
        </p:spPr>
      </p:sp>
      <p:sp>
        <p:nvSpPr>
          <p:cNvPr id="60" name="AutoShape 60"/>
          <p:cNvSpPr/>
          <p:nvPr/>
        </p:nvSpPr>
        <p:spPr>
          <a:xfrm rot="2700000">
            <a:off x="11222554" y="585391"/>
            <a:ext cx="375841" cy="0"/>
          </a:xfrm>
          <a:prstGeom prst="line">
            <a:avLst/>
          </a:prstGeom>
          <a:ln w="47625" cap="rnd">
            <a:solidFill>
              <a:srgbClr val="CD8451"/>
            </a:solidFill>
            <a:prstDash val="solid"/>
            <a:headEnd type="none" w="sm" len="sm"/>
            <a:tailEnd type="none" w="sm" len="sm"/>
          </a:ln>
        </p:spPr>
      </p:sp>
      <p:sp>
        <p:nvSpPr>
          <p:cNvPr id="61" name="AutoShape 61"/>
          <p:cNvSpPr/>
          <p:nvPr/>
        </p:nvSpPr>
        <p:spPr>
          <a:xfrm>
            <a:off x="10546504" y="539643"/>
            <a:ext cx="251901" cy="0"/>
          </a:xfrm>
          <a:prstGeom prst="line">
            <a:avLst/>
          </a:prstGeom>
          <a:ln w="47625" cap="rnd">
            <a:solidFill>
              <a:srgbClr val="CD8451"/>
            </a:solidFill>
            <a:prstDash val="solid"/>
            <a:headEnd type="none" w="sm" len="sm"/>
            <a:tailEnd type="none" w="sm" len="sm"/>
          </a:ln>
        </p:spPr>
      </p:sp>
      <p:sp>
        <p:nvSpPr>
          <p:cNvPr id="62" name="AutoShape 62"/>
          <p:cNvSpPr/>
          <p:nvPr/>
        </p:nvSpPr>
        <p:spPr>
          <a:xfrm>
            <a:off x="9790329" y="713621"/>
            <a:ext cx="288210" cy="0"/>
          </a:xfrm>
          <a:prstGeom prst="line">
            <a:avLst/>
          </a:prstGeom>
          <a:ln w="47625" cap="rnd">
            <a:solidFill>
              <a:srgbClr val="CD8451"/>
            </a:solidFill>
            <a:prstDash val="solid"/>
            <a:headEnd type="none" w="sm" len="sm"/>
            <a:tailEnd type="none" w="sm" len="sm"/>
          </a:ln>
        </p:spPr>
      </p:sp>
      <p:pic>
        <p:nvPicPr>
          <p:cNvPr id="63" name="Picture 6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656800" y="1163708"/>
            <a:ext cx="181429" cy="285750"/>
          </a:xfrm>
          <a:prstGeom prst="rect">
            <a:avLst/>
          </a:prstGeom>
        </p:spPr>
      </p:pic>
      <p:pic>
        <p:nvPicPr>
          <p:cNvPr id="64" name="Picture 6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656800" y="5780373"/>
            <a:ext cx="181429" cy="285750"/>
          </a:xfrm>
          <a:prstGeom prst="rect">
            <a:avLst/>
          </a:prstGeom>
        </p:spPr>
      </p:pic>
      <p:pic>
        <p:nvPicPr>
          <p:cNvPr id="65" name="Picture 6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62159" y="6276974"/>
            <a:ext cx="181429" cy="285750"/>
          </a:xfrm>
          <a:prstGeom prst="rect">
            <a:avLst/>
          </a:prstGeom>
        </p:spPr>
      </p:pic>
      <p:pic>
        <p:nvPicPr>
          <p:cNvPr id="66" name="Picture 6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205864" y="6276974"/>
            <a:ext cx="181429" cy="285750"/>
          </a:xfrm>
          <a:prstGeom prst="rect">
            <a:avLst/>
          </a:prstGeom>
        </p:spPr>
      </p:pic>
      <p:pic>
        <p:nvPicPr>
          <p:cNvPr id="67" name="Picture 6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823" y="2209550"/>
            <a:ext cx="349238" cy="344436"/>
          </a:xfrm>
          <a:prstGeom prst="rect">
            <a:avLst/>
          </a:prstGeom>
        </p:spPr>
      </p:pic>
      <p:pic>
        <p:nvPicPr>
          <p:cNvPr id="68" name="Picture 6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4999" y="2992029"/>
            <a:ext cx="353820" cy="353820"/>
          </a:xfrm>
          <a:prstGeom prst="rect">
            <a:avLst/>
          </a:prstGeom>
        </p:spPr>
      </p:pic>
      <p:pic>
        <p:nvPicPr>
          <p:cNvPr id="69" name="Picture 6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8397" y="3834822"/>
            <a:ext cx="409379" cy="238463"/>
          </a:xfrm>
          <a:prstGeom prst="rect">
            <a:avLst/>
          </a:prstGeom>
        </p:spPr>
      </p:pic>
      <p:pic>
        <p:nvPicPr>
          <p:cNvPr id="70" name="Picture 7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58482" y="1421904"/>
            <a:ext cx="370958" cy="370958"/>
          </a:xfrm>
          <a:prstGeom prst="rect">
            <a:avLst/>
          </a:prstGeom>
        </p:spPr>
      </p:pic>
      <p:pic>
        <p:nvPicPr>
          <p:cNvPr id="71" name="Picture 7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61684" y="1409997"/>
            <a:ext cx="269919" cy="382864"/>
          </a:xfrm>
          <a:prstGeom prst="rect">
            <a:avLst/>
          </a:prstGeom>
        </p:spPr>
      </p:pic>
      <p:pic>
        <p:nvPicPr>
          <p:cNvPr id="72" name="Picture 7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72710" y="4560164"/>
            <a:ext cx="336173" cy="336173"/>
          </a:xfrm>
          <a:prstGeom prst="rect">
            <a:avLst/>
          </a:prstGeom>
        </p:spPr>
      </p:pic>
      <p:pic>
        <p:nvPicPr>
          <p:cNvPr id="73" name="Picture 7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69921" y="3006887"/>
            <a:ext cx="338963" cy="338963"/>
          </a:xfrm>
          <a:prstGeom prst="rect">
            <a:avLst/>
          </a:prstGeom>
        </p:spPr>
      </p:pic>
      <p:pic>
        <p:nvPicPr>
          <p:cNvPr id="74" name="Picture 7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03823" y="4560164"/>
            <a:ext cx="336173" cy="336173"/>
          </a:xfrm>
          <a:prstGeom prst="rect">
            <a:avLst/>
          </a:prstGeom>
        </p:spPr>
      </p:pic>
      <p:pic>
        <p:nvPicPr>
          <p:cNvPr id="75" name="Picture 7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58482" y="2209550"/>
            <a:ext cx="361840" cy="361840"/>
          </a:xfrm>
          <a:prstGeom prst="rect">
            <a:avLst/>
          </a:prstGeom>
        </p:spPr>
      </p:pic>
      <p:pic>
        <p:nvPicPr>
          <p:cNvPr id="76" name="Picture 7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1908" y="3766559"/>
            <a:ext cx="374988" cy="374988"/>
          </a:xfrm>
          <a:prstGeom prst="rect">
            <a:avLst/>
          </a:prstGeom>
        </p:spPr>
      </p:pic>
      <p:sp>
        <p:nvSpPr>
          <p:cNvPr id="77" name="TextBox 77"/>
          <p:cNvSpPr txBox="1"/>
          <p:nvPr/>
        </p:nvSpPr>
        <p:spPr>
          <a:xfrm>
            <a:off x="615790" y="452493"/>
            <a:ext cx="7051189" cy="397545"/>
          </a:xfrm>
          <a:prstGeom prst="rect">
            <a:avLst/>
          </a:prstGeom>
        </p:spPr>
        <p:txBody>
          <a:bodyPr wrap="square" lIns="0" tIns="0" rIns="0" bIns="0" rtlCol="0" anchor="t">
            <a:spAutoFit/>
          </a:bodyPr>
          <a:lstStyle/>
          <a:p>
            <a:pPr>
              <a:lnSpc>
                <a:spcPts val="3067"/>
              </a:lnSpc>
            </a:pPr>
            <a:r>
              <a:rPr lang="en-US" sz="2933" b="1" dirty="0" err="1">
                <a:solidFill>
                  <a:schemeClr val="accent1">
                    <a:lumMod val="50000"/>
                  </a:schemeClr>
                </a:solidFill>
                <a:latin typeface="Arial" panose="020B0604020202020204" pitchFamily="34" charset="0"/>
                <a:cs typeface="Arial" panose="020B0604020202020204" pitchFamily="34" charset="0"/>
              </a:rPr>
              <a:t>Thảo</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luận</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nhóm</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đôi</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và</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trả</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lời</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câu</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hỏi</a:t>
            </a:r>
            <a:r>
              <a:rPr lang="en-US" sz="2933" b="1" dirty="0">
                <a:solidFill>
                  <a:schemeClr val="accent1">
                    <a:lumMod val="50000"/>
                  </a:schemeClr>
                </a:solidFill>
                <a:latin typeface="Arial" panose="020B0604020202020204" pitchFamily="34" charset="0"/>
                <a:cs typeface="Arial" panose="020B0604020202020204" pitchFamily="34" charset="0"/>
              </a:rPr>
              <a:t>:</a:t>
            </a:r>
          </a:p>
        </p:txBody>
      </p:sp>
      <p:sp>
        <p:nvSpPr>
          <p:cNvPr id="79" name="Rectangle 78"/>
          <p:cNvSpPr/>
          <p:nvPr/>
        </p:nvSpPr>
        <p:spPr>
          <a:xfrm>
            <a:off x="2872025" y="1541361"/>
            <a:ext cx="7712847" cy="4154599"/>
          </a:xfrm>
          <a:prstGeom prst="rect">
            <a:avLst/>
          </a:prstGeom>
        </p:spPr>
        <p:txBody>
          <a:bodyPr wrap="square">
            <a:spAutoFit/>
          </a:bodyPr>
          <a:lstStyle/>
          <a:p>
            <a:pPr algn="just">
              <a:lnSpc>
                <a:spcPct val="150000"/>
              </a:lnSpc>
            </a:pPr>
            <a:r>
              <a:rPr lang="en-US" sz="2933" b="1" dirty="0" err="1">
                <a:solidFill>
                  <a:srgbClr val="C00000"/>
                </a:solidFill>
                <a:latin typeface="Arial" panose="020B0604020202020204" pitchFamily="34" charset="0"/>
                <a:cs typeface="Arial" panose="020B0604020202020204" pitchFamily="34" charset="0"/>
              </a:rPr>
              <a:t>Câu</a:t>
            </a:r>
            <a:r>
              <a:rPr lang="en-US" sz="2933" b="1" dirty="0">
                <a:solidFill>
                  <a:srgbClr val="C00000"/>
                </a:solidFill>
                <a:latin typeface="Arial" panose="020B0604020202020204" pitchFamily="34" charset="0"/>
                <a:cs typeface="Arial" panose="020B0604020202020204" pitchFamily="34" charset="0"/>
              </a:rPr>
              <a:t> 1. </a:t>
            </a:r>
            <a:r>
              <a:rPr lang="en-US" sz="2933" dirty="0" err="1">
                <a:latin typeface="Arial" panose="020B0604020202020204" pitchFamily="34" charset="0"/>
                <a:cs typeface="Arial" panose="020B0604020202020204" pitchFamily="34" charset="0"/>
              </a:rPr>
              <a:t>Phần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mềm</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nào</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sau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đây</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không</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phải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là</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một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hệ</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điều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hành</a:t>
            </a:r>
            <a:r>
              <a:rPr lang="en-US" sz="2933" dirty="0">
                <a:latin typeface="Arial" panose="020B0604020202020204" pitchFamily="34" charset="0"/>
                <a:cs typeface="Arial" panose="020B0604020202020204" pitchFamily="34" charset="0"/>
              </a:rPr>
              <a:t>?</a:t>
            </a:r>
          </a:p>
          <a:p>
            <a:pPr algn="just">
              <a:lnSpc>
                <a:spcPct val="150000"/>
              </a:lnSpc>
            </a:pPr>
            <a:r>
              <a:rPr lang="en-US" sz="2933" dirty="0">
                <a:latin typeface="Arial" panose="020B0604020202020204" pitchFamily="34" charset="0"/>
                <a:cs typeface="Arial" panose="020B0604020202020204" pitchFamily="34" charset="0"/>
              </a:rPr>
              <a:t>A. Windows 7                    </a:t>
            </a:r>
          </a:p>
          <a:p>
            <a:pPr algn="just">
              <a:lnSpc>
                <a:spcPct val="150000"/>
              </a:lnSpc>
            </a:pPr>
            <a:r>
              <a:rPr lang="en-US" sz="2933" dirty="0">
                <a:latin typeface="Arial" panose="020B0604020202020204" pitchFamily="34" charset="0"/>
                <a:cs typeface="Arial" panose="020B0604020202020204" pitchFamily="34" charset="0"/>
              </a:rPr>
              <a:t>B. Windows 10.</a:t>
            </a:r>
          </a:p>
          <a:p>
            <a:pPr algn="just">
              <a:lnSpc>
                <a:spcPct val="150000"/>
              </a:lnSpc>
            </a:pPr>
            <a:r>
              <a:rPr lang="en-US" sz="2933" dirty="0">
                <a:latin typeface="Arial" panose="020B0604020202020204" pitchFamily="34" charset="0"/>
                <a:cs typeface="Arial" panose="020B0604020202020204" pitchFamily="34" charset="0"/>
              </a:rPr>
              <a:t>C. Windows Explorer.        </a:t>
            </a:r>
          </a:p>
          <a:p>
            <a:pPr algn="just">
              <a:lnSpc>
                <a:spcPct val="150000"/>
              </a:lnSpc>
            </a:pPr>
            <a:r>
              <a:rPr lang="en-US" sz="2933" dirty="0">
                <a:latin typeface="Arial" panose="020B0604020202020204" pitchFamily="34" charset="0"/>
                <a:cs typeface="Arial" panose="020B0604020202020204" pitchFamily="34" charset="0"/>
              </a:rPr>
              <a:t>D. Windows Phone.</a:t>
            </a:r>
          </a:p>
        </p:txBody>
      </p:sp>
      <p:pic>
        <p:nvPicPr>
          <p:cNvPr id="80" name="Picture 1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5400000" flipH="1" flipV="1">
            <a:off x="6797750" y="4310210"/>
            <a:ext cx="470641" cy="609244"/>
          </a:xfrm>
          <a:prstGeom prst="rect">
            <a:avLst/>
          </a:prstGeom>
        </p:spPr>
      </p:pic>
    </p:spTree>
    <p:extLst>
      <p:ext uri="{BB962C8B-B14F-4D97-AF65-F5344CB8AC3E}">
        <p14:creationId xmlns:p14="http://schemas.microsoft.com/office/powerpoint/2010/main" val="257412644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p:tgtEl>
                                          <p:spTgt spid="80"/>
                                        </p:tgtEl>
                                        <p:attrNameLst>
                                          <p:attrName>ppt_x</p:attrName>
                                        </p:attrNameLst>
                                      </p:cBhvr>
                                      <p:tavLst>
                                        <p:tav tm="0">
                                          <p:val>
                                            <p:strVal val="#ppt_x+#ppt_w*1.125000"/>
                                          </p:val>
                                        </p:tav>
                                        <p:tav tm="100000">
                                          <p:val>
                                            <p:strVal val="#ppt_x"/>
                                          </p:val>
                                        </p:tav>
                                      </p:tavLst>
                                    </p:anim>
                                    <p:animEffect transition="in" filter="wipe(left)">
                                      <p:cBhvr>
                                        <p:cTn id="8" dur="500"/>
                                        <p:tgtEl>
                                          <p:spTgt spid="80"/>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79">
                                            <p:txEl>
                                              <p:pRg st="3" end="3"/>
                                            </p:txEl>
                                          </p:spTgt>
                                        </p:tgtEl>
                                        <p:attrNameLst>
                                          <p:attrName>style.color</p:attrName>
                                        </p:attrNameLst>
                                      </p:cBhvr>
                                      <p:to>
                                        <p:clrVal>
                                          <a:srgbClr val="0070C0"/>
                                        </p:clrVal>
                                      </p:to>
                                    </p:set>
                                    <p:set>
                                      <p:cBhvr>
                                        <p:cTn id="11" dur="500" fill="hold"/>
                                        <p:tgtEl>
                                          <p:spTgt spid="79">
                                            <p:txEl>
                                              <p:pRg st="3" end="3"/>
                                            </p:txEl>
                                          </p:spTgt>
                                        </p:tgtEl>
                                        <p:attrNameLst>
                                          <p:attrName>fillcolor</p:attrName>
                                        </p:attrNameLst>
                                      </p:cBhvr>
                                      <p:to>
                                        <p:clrVal>
                                          <a:srgbClr val="0070C0"/>
                                        </p:clrVal>
                                      </p:to>
                                    </p:set>
                                    <p:set>
                                      <p:cBhvr>
                                        <p:cTn id="12" dur="500" fill="hold"/>
                                        <p:tgtEl>
                                          <p:spTgt spid="79">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540194" y="1645246"/>
            <a:ext cx="521193" cy="9549206"/>
            <a:chOff x="0" y="0"/>
            <a:chExt cx="2359009" cy="43221369"/>
          </a:xfrm>
        </p:grpSpPr>
        <p:sp>
          <p:nvSpPr>
            <p:cNvPr id="3" name="Freeform 3"/>
            <p:cNvSpPr/>
            <p:nvPr/>
          </p:nvSpPr>
          <p:spPr>
            <a:xfrm>
              <a:off x="72390" y="72390"/>
              <a:ext cx="2214229" cy="43076589"/>
            </a:xfrm>
            <a:custGeom>
              <a:avLst/>
              <a:gdLst/>
              <a:ahLst/>
              <a:cxnLst/>
              <a:rect l="l" t="t" r="r" b="b"/>
              <a:pathLst>
                <a:path w="2214229" h="43076589">
                  <a:moveTo>
                    <a:pt x="0" y="0"/>
                  </a:moveTo>
                  <a:lnTo>
                    <a:pt x="2214229" y="0"/>
                  </a:lnTo>
                  <a:lnTo>
                    <a:pt x="2214229" y="43076589"/>
                  </a:lnTo>
                  <a:lnTo>
                    <a:pt x="0" y="43076589"/>
                  </a:lnTo>
                  <a:lnTo>
                    <a:pt x="0" y="0"/>
                  </a:lnTo>
                  <a:close/>
                </a:path>
              </a:pathLst>
            </a:custGeom>
            <a:solidFill>
              <a:srgbClr val="FFEEEA"/>
            </a:solidFill>
          </p:spPr>
        </p:sp>
        <p:sp>
          <p:nvSpPr>
            <p:cNvPr id="4" name="Freeform 4"/>
            <p:cNvSpPr/>
            <p:nvPr/>
          </p:nvSpPr>
          <p:spPr>
            <a:xfrm>
              <a:off x="0" y="0"/>
              <a:ext cx="2359009" cy="43221368"/>
            </a:xfrm>
            <a:custGeom>
              <a:avLst/>
              <a:gdLst/>
              <a:ahLst/>
              <a:cxnLst/>
              <a:rect l="l" t="t" r="r" b="b"/>
              <a:pathLst>
                <a:path w="2359009" h="43221368">
                  <a:moveTo>
                    <a:pt x="2214229" y="43076589"/>
                  </a:moveTo>
                  <a:lnTo>
                    <a:pt x="2359009" y="43076589"/>
                  </a:lnTo>
                  <a:lnTo>
                    <a:pt x="2359009" y="43221368"/>
                  </a:lnTo>
                  <a:lnTo>
                    <a:pt x="2214229" y="43221368"/>
                  </a:lnTo>
                  <a:lnTo>
                    <a:pt x="2214229" y="43076589"/>
                  </a:lnTo>
                  <a:close/>
                  <a:moveTo>
                    <a:pt x="0" y="144780"/>
                  </a:moveTo>
                  <a:lnTo>
                    <a:pt x="144780" y="144780"/>
                  </a:lnTo>
                  <a:lnTo>
                    <a:pt x="144780" y="43076589"/>
                  </a:lnTo>
                  <a:lnTo>
                    <a:pt x="0" y="43076589"/>
                  </a:lnTo>
                  <a:lnTo>
                    <a:pt x="0" y="144780"/>
                  </a:lnTo>
                  <a:close/>
                  <a:moveTo>
                    <a:pt x="0" y="43076589"/>
                  </a:moveTo>
                  <a:lnTo>
                    <a:pt x="144780" y="43076589"/>
                  </a:lnTo>
                  <a:lnTo>
                    <a:pt x="144780" y="43221368"/>
                  </a:lnTo>
                  <a:lnTo>
                    <a:pt x="0" y="43221368"/>
                  </a:lnTo>
                  <a:lnTo>
                    <a:pt x="0" y="43076589"/>
                  </a:lnTo>
                  <a:close/>
                  <a:moveTo>
                    <a:pt x="2214229" y="144780"/>
                  </a:moveTo>
                  <a:lnTo>
                    <a:pt x="2359009" y="144780"/>
                  </a:lnTo>
                  <a:lnTo>
                    <a:pt x="2359009" y="43076589"/>
                  </a:lnTo>
                  <a:lnTo>
                    <a:pt x="2214229" y="43076589"/>
                  </a:lnTo>
                  <a:lnTo>
                    <a:pt x="2214229" y="144780"/>
                  </a:lnTo>
                  <a:close/>
                  <a:moveTo>
                    <a:pt x="144780" y="43076589"/>
                  </a:moveTo>
                  <a:lnTo>
                    <a:pt x="2214229" y="43076589"/>
                  </a:lnTo>
                  <a:lnTo>
                    <a:pt x="2214229" y="43221368"/>
                  </a:lnTo>
                  <a:lnTo>
                    <a:pt x="144780" y="43221368"/>
                  </a:lnTo>
                  <a:lnTo>
                    <a:pt x="144780" y="4307658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6" name="Group 6"/>
          <p:cNvGrpSpPr/>
          <p:nvPr/>
        </p:nvGrpSpPr>
        <p:grpSpPr>
          <a:xfrm rot="-5400000">
            <a:off x="3109440" y="5607796"/>
            <a:ext cx="521193" cy="1624105"/>
            <a:chOff x="0" y="0"/>
            <a:chExt cx="2359009" cy="7350984"/>
          </a:xfrm>
        </p:grpSpPr>
        <p:sp>
          <p:nvSpPr>
            <p:cNvPr id="7" name="Freeform 7"/>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8" name="Freeform 8"/>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9" name="Group 9"/>
          <p:cNvGrpSpPr/>
          <p:nvPr/>
        </p:nvGrpSpPr>
        <p:grpSpPr>
          <a:xfrm>
            <a:off x="11486918" y="839305"/>
            <a:ext cx="521193" cy="5437669"/>
            <a:chOff x="0" y="0"/>
            <a:chExt cx="2359009" cy="24611835"/>
          </a:xfrm>
        </p:grpSpPr>
        <p:sp>
          <p:nvSpPr>
            <p:cNvPr id="10" name="Freeform 10"/>
            <p:cNvSpPr/>
            <p:nvPr/>
          </p:nvSpPr>
          <p:spPr>
            <a:xfrm>
              <a:off x="72390" y="72390"/>
              <a:ext cx="2214229" cy="24467055"/>
            </a:xfrm>
            <a:custGeom>
              <a:avLst/>
              <a:gdLst/>
              <a:ahLst/>
              <a:cxnLst/>
              <a:rect l="l" t="t" r="r" b="b"/>
              <a:pathLst>
                <a:path w="2214229" h="24467055">
                  <a:moveTo>
                    <a:pt x="0" y="0"/>
                  </a:moveTo>
                  <a:lnTo>
                    <a:pt x="2214229" y="0"/>
                  </a:lnTo>
                  <a:lnTo>
                    <a:pt x="2214229" y="24467055"/>
                  </a:lnTo>
                  <a:lnTo>
                    <a:pt x="0" y="24467055"/>
                  </a:lnTo>
                  <a:lnTo>
                    <a:pt x="0" y="0"/>
                  </a:lnTo>
                  <a:close/>
                </a:path>
              </a:pathLst>
            </a:custGeom>
            <a:solidFill>
              <a:srgbClr val="FFEEEA"/>
            </a:solidFill>
          </p:spPr>
        </p:sp>
        <p:sp>
          <p:nvSpPr>
            <p:cNvPr id="11" name="Freeform 11"/>
            <p:cNvSpPr/>
            <p:nvPr/>
          </p:nvSpPr>
          <p:spPr>
            <a:xfrm>
              <a:off x="0" y="0"/>
              <a:ext cx="2359009" cy="24611836"/>
            </a:xfrm>
            <a:custGeom>
              <a:avLst/>
              <a:gdLst/>
              <a:ahLst/>
              <a:cxnLst/>
              <a:rect l="l" t="t" r="r" b="b"/>
              <a:pathLst>
                <a:path w="2359009" h="24611836">
                  <a:moveTo>
                    <a:pt x="2214229" y="24467055"/>
                  </a:moveTo>
                  <a:lnTo>
                    <a:pt x="2359009" y="24467055"/>
                  </a:lnTo>
                  <a:lnTo>
                    <a:pt x="2359009" y="24611836"/>
                  </a:lnTo>
                  <a:lnTo>
                    <a:pt x="2214229" y="24611836"/>
                  </a:lnTo>
                  <a:lnTo>
                    <a:pt x="2214229" y="24467055"/>
                  </a:lnTo>
                  <a:close/>
                  <a:moveTo>
                    <a:pt x="0" y="144780"/>
                  </a:moveTo>
                  <a:lnTo>
                    <a:pt x="144780" y="144780"/>
                  </a:lnTo>
                  <a:lnTo>
                    <a:pt x="144780" y="24467055"/>
                  </a:lnTo>
                  <a:lnTo>
                    <a:pt x="0" y="24467055"/>
                  </a:lnTo>
                  <a:lnTo>
                    <a:pt x="0" y="144780"/>
                  </a:lnTo>
                  <a:close/>
                  <a:moveTo>
                    <a:pt x="0" y="24467055"/>
                  </a:moveTo>
                  <a:lnTo>
                    <a:pt x="144780" y="24467055"/>
                  </a:lnTo>
                  <a:lnTo>
                    <a:pt x="144780" y="24611836"/>
                  </a:lnTo>
                  <a:lnTo>
                    <a:pt x="0" y="24611836"/>
                  </a:lnTo>
                  <a:lnTo>
                    <a:pt x="0" y="24467055"/>
                  </a:lnTo>
                  <a:close/>
                  <a:moveTo>
                    <a:pt x="2214229" y="144780"/>
                  </a:moveTo>
                  <a:lnTo>
                    <a:pt x="2359009" y="144780"/>
                  </a:lnTo>
                  <a:lnTo>
                    <a:pt x="2359009" y="24467055"/>
                  </a:lnTo>
                  <a:lnTo>
                    <a:pt x="2214229" y="24467055"/>
                  </a:lnTo>
                  <a:lnTo>
                    <a:pt x="2214229" y="144780"/>
                  </a:lnTo>
                  <a:close/>
                  <a:moveTo>
                    <a:pt x="144780" y="24467055"/>
                  </a:moveTo>
                  <a:lnTo>
                    <a:pt x="2214229" y="24467055"/>
                  </a:lnTo>
                  <a:lnTo>
                    <a:pt x="2214229" y="24611836"/>
                  </a:lnTo>
                  <a:lnTo>
                    <a:pt x="144780" y="24611836"/>
                  </a:lnTo>
                  <a:lnTo>
                    <a:pt x="144780" y="24467055"/>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13" name="AutoShape 13"/>
          <p:cNvSpPr/>
          <p:nvPr/>
        </p:nvSpPr>
        <p:spPr>
          <a:xfrm rot="5400000">
            <a:off x="-585477" y="3604314"/>
            <a:ext cx="5255077" cy="0"/>
          </a:xfrm>
          <a:prstGeom prst="line">
            <a:avLst/>
          </a:prstGeom>
          <a:ln w="47625" cap="rnd">
            <a:solidFill>
              <a:srgbClr val="CD8451"/>
            </a:solidFill>
            <a:prstDash val="solid"/>
            <a:headEnd type="none" w="sm" len="sm"/>
            <a:tailEnd type="none" w="sm" len="sm"/>
          </a:ln>
        </p:spPr>
      </p:sp>
      <p:grpSp>
        <p:nvGrpSpPr>
          <p:cNvPr id="14" name="Group 14"/>
          <p:cNvGrpSpPr/>
          <p:nvPr/>
        </p:nvGrpSpPr>
        <p:grpSpPr>
          <a:xfrm>
            <a:off x="171191" y="1238495"/>
            <a:ext cx="1564443" cy="3875745"/>
            <a:chOff x="0" y="0"/>
            <a:chExt cx="2784331" cy="6897890"/>
          </a:xfrm>
        </p:grpSpPr>
        <p:sp>
          <p:nvSpPr>
            <p:cNvPr id="15" name="Freeform 15"/>
            <p:cNvSpPr/>
            <p:nvPr/>
          </p:nvSpPr>
          <p:spPr>
            <a:xfrm>
              <a:off x="31750" y="31750"/>
              <a:ext cx="2720831" cy="6834391"/>
            </a:xfrm>
            <a:custGeom>
              <a:avLst/>
              <a:gdLst/>
              <a:ahLst/>
              <a:cxnLst/>
              <a:rect l="l" t="t" r="r" b="b"/>
              <a:pathLst>
                <a:path w="2720831" h="6834391">
                  <a:moveTo>
                    <a:pt x="2628121" y="6834391"/>
                  </a:moveTo>
                  <a:lnTo>
                    <a:pt x="92710" y="6834391"/>
                  </a:lnTo>
                  <a:cubicBezTo>
                    <a:pt x="41910" y="6834391"/>
                    <a:pt x="0" y="6792480"/>
                    <a:pt x="0" y="6741680"/>
                  </a:cubicBezTo>
                  <a:lnTo>
                    <a:pt x="0" y="92710"/>
                  </a:lnTo>
                  <a:cubicBezTo>
                    <a:pt x="0" y="41910"/>
                    <a:pt x="41910" y="0"/>
                    <a:pt x="92710" y="0"/>
                  </a:cubicBezTo>
                  <a:lnTo>
                    <a:pt x="2626851" y="0"/>
                  </a:lnTo>
                  <a:cubicBezTo>
                    <a:pt x="2677651" y="0"/>
                    <a:pt x="2719561" y="41910"/>
                    <a:pt x="2719561" y="92710"/>
                  </a:cubicBezTo>
                  <a:lnTo>
                    <a:pt x="2719561" y="6740410"/>
                  </a:lnTo>
                  <a:cubicBezTo>
                    <a:pt x="2720831" y="6792480"/>
                    <a:pt x="2678921" y="6834391"/>
                    <a:pt x="2628121" y="6834391"/>
                  </a:cubicBezTo>
                  <a:close/>
                </a:path>
              </a:pathLst>
            </a:custGeom>
            <a:solidFill>
              <a:srgbClr val="FFF7F5"/>
            </a:solidFill>
          </p:spPr>
        </p:sp>
        <p:sp>
          <p:nvSpPr>
            <p:cNvPr id="16" name="Freeform 16"/>
            <p:cNvSpPr/>
            <p:nvPr/>
          </p:nvSpPr>
          <p:spPr>
            <a:xfrm>
              <a:off x="0" y="0"/>
              <a:ext cx="2784331" cy="6897891"/>
            </a:xfrm>
            <a:custGeom>
              <a:avLst/>
              <a:gdLst/>
              <a:ahLst/>
              <a:cxnLst/>
              <a:rect l="l" t="t" r="r" b="b"/>
              <a:pathLst>
                <a:path w="2784331" h="6897891">
                  <a:moveTo>
                    <a:pt x="2659871" y="59690"/>
                  </a:moveTo>
                  <a:cubicBezTo>
                    <a:pt x="2695431" y="59690"/>
                    <a:pt x="2724641" y="88900"/>
                    <a:pt x="2724641" y="124460"/>
                  </a:cubicBezTo>
                  <a:lnTo>
                    <a:pt x="2724641" y="6773431"/>
                  </a:lnTo>
                  <a:cubicBezTo>
                    <a:pt x="2724641" y="6808991"/>
                    <a:pt x="2695431" y="6838200"/>
                    <a:pt x="2659871" y="6838200"/>
                  </a:cubicBezTo>
                  <a:lnTo>
                    <a:pt x="124460" y="6838200"/>
                  </a:lnTo>
                  <a:cubicBezTo>
                    <a:pt x="88900" y="6838200"/>
                    <a:pt x="59690" y="6808991"/>
                    <a:pt x="59690" y="6773431"/>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6773431"/>
                  </a:lnTo>
                  <a:cubicBezTo>
                    <a:pt x="0" y="6842010"/>
                    <a:pt x="55880" y="6897891"/>
                    <a:pt x="124460" y="6897891"/>
                  </a:cubicBezTo>
                  <a:lnTo>
                    <a:pt x="2659871" y="6897891"/>
                  </a:lnTo>
                  <a:cubicBezTo>
                    <a:pt x="2728451" y="6897891"/>
                    <a:pt x="2784331" y="6842010"/>
                    <a:pt x="2784331" y="6773431"/>
                  </a:cubicBezTo>
                  <a:lnTo>
                    <a:pt x="2784331" y="124460"/>
                  </a:lnTo>
                  <a:cubicBezTo>
                    <a:pt x="2784331" y="55880"/>
                    <a:pt x="2728451" y="0"/>
                    <a:pt x="2659871" y="0"/>
                  </a:cubicBezTo>
                  <a:close/>
                </a:path>
              </a:pathLst>
            </a:custGeom>
            <a:solidFill>
              <a:srgbClr val="CD8451"/>
            </a:solidFill>
          </p:spPr>
        </p:sp>
      </p:grpSp>
      <p:sp>
        <p:nvSpPr>
          <p:cNvPr id="17" name="AutoShape 17"/>
          <p:cNvSpPr/>
          <p:nvPr/>
        </p:nvSpPr>
        <p:spPr>
          <a:xfrm rot="5385919">
            <a:off x="-976540" y="3160493"/>
            <a:ext cx="3875778" cy="0"/>
          </a:xfrm>
          <a:prstGeom prst="line">
            <a:avLst/>
          </a:prstGeom>
          <a:ln w="47625" cap="rnd">
            <a:solidFill>
              <a:srgbClr val="CD8451"/>
            </a:solidFill>
            <a:prstDash val="solid"/>
            <a:headEnd type="none" w="sm" len="sm"/>
            <a:tailEnd type="none" w="sm" len="sm"/>
          </a:ln>
        </p:spPr>
      </p:sp>
      <p:sp>
        <p:nvSpPr>
          <p:cNvPr id="18" name="AutoShape 18"/>
          <p:cNvSpPr/>
          <p:nvPr/>
        </p:nvSpPr>
        <p:spPr>
          <a:xfrm>
            <a:off x="171191" y="1986059"/>
            <a:ext cx="1564443" cy="0"/>
          </a:xfrm>
          <a:prstGeom prst="line">
            <a:avLst/>
          </a:prstGeom>
          <a:ln w="47625" cap="rnd">
            <a:solidFill>
              <a:srgbClr val="CD8451"/>
            </a:solidFill>
            <a:prstDash val="solid"/>
            <a:headEnd type="none" w="sm" len="sm"/>
            <a:tailEnd type="none" w="sm" len="sm"/>
          </a:ln>
        </p:spPr>
      </p:sp>
      <p:sp>
        <p:nvSpPr>
          <p:cNvPr id="19" name="AutoShape 19"/>
          <p:cNvSpPr/>
          <p:nvPr/>
        </p:nvSpPr>
        <p:spPr>
          <a:xfrm>
            <a:off x="171191" y="2765659"/>
            <a:ext cx="1564443" cy="0"/>
          </a:xfrm>
          <a:prstGeom prst="line">
            <a:avLst/>
          </a:prstGeom>
          <a:ln w="47625" cap="rnd">
            <a:solidFill>
              <a:srgbClr val="CD8451"/>
            </a:solidFill>
            <a:prstDash val="solid"/>
            <a:headEnd type="none" w="sm" len="sm"/>
            <a:tailEnd type="none" w="sm" len="sm"/>
          </a:ln>
        </p:spPr>
      </p:sp>
      <p:sp>
        <p:nvSpPr>
          <p:cNvPr id="20" name="AutoShape 20"/>
          <p:cNvSpPr/>
          <p:nvPr/>
        </p:nvSpPr>
        <p:spPr>
          <a:xfrm>
            <a:off x="171191" y="3545260"/>
            <a:ext cx="1564443" cy="0"/>
          </a:xfrm>
          <a:prstGeom prst="line">
            <a:avLst/>
          </a:prstGeom>
          <a:ln w="47625" cap="rnd">
            <a:solidFill>
              <a:srgbClr val="CD8451"/>
            </a:solidFill>
            <a:prstDash val="solid"/>
            <a:headEnd type="none" w="sm" len="sm"/>
            <a:tailEnd type="none" w="sm" len="sm"/>
          </a:ln>
        </p:spPr>
      </p:sp>
      <p:sp>
        <p:nvSpPr>
          <p:cNvPr id="21" name="AutoShape 21"/>
          <p:cNvSpPr/>
          <p:nvPr/>
        </p:nvSpPr>
        <p:spPr>
          <a:xfrm>
            <a:off x="171191" y="4324861"/>
            <a:ext cx="1564443" cy="0"/>
          </a:xfrm>
          <a:prstGeom prst="line">
            <a:avLst/>
          </a:prstGeom>
          <a:ln w="47625" cap="rnd">
            <a:solidFill>
              <a:srgbClr val="CD8451"/>
            </a:solidFill>
            <a:prstDash val="solid"/>
            <a:headEnd type="none" w="sm" len="sm"/>
            <a:tailEnd type="none" w="sm" len="sm"/>
          </a:ln>
        </p:spPr>
      </p:sp>
      <p:grpSp>
        <p:nvGrpSpPr>
          <p:cNvPr id="22" name="Group 22"/>
          <p:cNvGrpSpPr/>
          <p:nvPr/>
        </p:nvGrpSpPr>
        <p:grpSpPr>
          <a:xfrm>
            <a:off x="11486918" y="6159252"/>
            <a:ext cx="521193" cy="521193"/>
            <a:chOff x="0" y="0"/>
            <a:chExt cx="2359009" cy="2359009"/>
          </a:xfrm>
        </p:grpSpPr>
        <p:sp>
          <p:nvSpPr>
            <p:cNvPr id="23" name="Freeform 23"/>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EEEA"/>
            </a:solidFill>
          </p:spPr>
        </p:sp>
        <p:sp>
          <p:nvSpPr>
            <p:cNvPr id="24" name="Freeform 24"/>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25" name="Group 25"/>
          <p:cNvGrpSpPr/>
          <p:nvPr/>
        </p:nvGrpSpPr>
        <p:grpSpPr>
          <a:xfrm>
            <a:off x="171190" y="164856"/>
            <a:ext cx="11836920" cy="885522"/>
            <a:chOff x="0" y="0"/>
            <a:chExt cx="21066856" cy="1576015"/>
          </a:xfrm>
        </p:grpSpPr>
        <p:sp>
          <p:nvSpPr>
            <p:cNvPr id="26" name="Freeform 26"/>
            <p:cNvSpPr/>
            <p:nvPr/>
          </p:nvSpPr>
          <p:spPr>
            <a:xfrm>
              <a:off x="31750" y="31750"/>
              <a:ext cx="21003355" cy="1512515"/>
            </a:xfrm>
            <a:custGeom>
              <a:avLst/>
              <a:gdLst/>
              <a:ahLst/>
              <a:cxnLst/>
              <a:rect l="l" t="t" r="r" b="b"/>
              <a:pathLst>
                <a:path w="21003355" h="1512515">
                  <a:moveTo>
                    <a:pt x="20910646" y="1512515"/>
                  </a:moveTo>
                  <a:lnTo>
                    <a:pt x="92710" y="1512515"/>
                  </a:lnTo>
                  <a:cubicBezTo>
                    <a:pt x="41910" y="1512515"/>
                    <a:pt x="0" y="1470605"/>
                    <a:pt x="0" y="1419805"/>
                  </a:cubicBezTo>
                  <a:lnTo>
                    <a:pt x="0" y="92710"/>
                  </a:lnTo>
                  <a:cubicBezTo>
                    <a:pt x="0" y="41910"/>
                    <a:pt x="41910" y="0"/>
                    <a:pt x="92710" y="0"/>
                  </a:cubicBezTo>
                  <a:lnTo>
                    <a:pt x="20909376" y="0"/>
                  </a:lnTo>
                  <a:cubicBezTo>
                    <a:pt x="20960176" y="0"/>
                    <a:pt x="21002085" y="41910"/>
                    <a:pt x="21002085" y="92710"/>
                  </a:cubicBezTo>
                  <a:lnTo>
                    <a:pt x="21002085" y="1418535"/>
                  </a:lnTo>
                  <a:cubicBezTo>
                    <a:pt x="21003355" y="1470605"/>
                    <a:pt x="20961446" y="1512515"/>
                    <a:pt x="20910646" y="1512515"/>
                  </a:cubicBezTo>
                  <a:close/>
                </a:path>
              </a:pathLst>
            </a:custGeom>
            <a:solidFill>
              <a:srgbClr val="F6D1C8"/>
            </a:solidFill>
          </p:spPr>
        </p:sp>
        <p:sp>
          <p:nvSpPr>
            <p:cNvPr id="27" name="Freeform 27"/>
            <p:cNvSpPr/>
            <p:nvPr/>
          </p:nvSpPr>
          <p:spPr>
            <a:xfrm>
              <a:off x="0" y="0"/>
              <a:ext cx="21066855" cy="1576016"/>
            </a:xfrm>
            <a:custGeom>
              <a:avLst/>
              <a:gdLst/>
              <a:ahLst/>
              <a:cxnLst/>
              <a:rect l="l" t="t" r="r" b="b"/>
              <a:pathLst>
                <a:path w="21066855" h="1576016">
                  <a:moveTo>
                    <a:pt x="20942396" y="59690"/>
                  </a:moveTo>
                  <a:cubicBezTo>
                    <a:pt x="20977955" y="59690"/>
                    <a:pt x="21007166" y="88900"/>
                    <a:pt x="21007166" y="124460"/>
                  </a:cubicBezTo>
                  <a:lnTo>
                    <a:pt x="21007166" y="1451555"/>
                  </a:lnTo>
                  <a:cubicBezTo>
                    <a:pt x="21007166" y="1487116"/>
                    <a:pt x="20977955" y="1516326"/>
                    <a:pt x="20942396" y="1516326"/>
                  </a:cubicBezTo>
                  <a:lnTo>
                    <a:pt x="124460" y="1516326"/>
                  </a:lnTo>
                  <a:cubicBezTo>
                    <a:pt x="88900" y="1516326"/>
                    <a:pt x="59690" y="1487116"/>
                    <a:pt x="59690" y="1451555"/>
                  </a:cubicBezTo>
                  <a:lnTo>
                    <a:pt x="59690" y="124460"/>
                  </a:lnTo>
                  <a:cubicBezTo>
                    <a:pt x="59690" y="88900"/>
                    <a:pt x="88900" y="59690"/>
                    <a:pt x="124460" y="59690"/>
                  </a:cubicBezTo>
                  <a:lnTo>
                    <a:pt x="20942396" y="59690"/>
                  </a:lnTo>
                  <a:moveTo>
                    <a:pt x="20942396" y="0"/>
                  </a:moveTo>
                  <a:lnTo>
                    <a:pt x="124460" y="0"/>
                  </a:lnTo>
                  <a:cubicBezTo>
                    <a:pt x="55880" y="0"/>
                    <a:pt x="0" y="55880"/>
                    <a:pt x="0" y="124460"/>
                  </a:cubicBezTo>
                  <a:lnTo>
                    <a:pt x="0" y="1451555"/>
                  </a:lnTo>
                  <a:cubicBezTo>
                    <a:pt x="0" y="1520136"/>
                    <a:pt x="55880" y="1576016"/>
                    <a:pt x="124460" y="1576016"/>
                  </a:cubicBezTo>
                  <a:lnTo>
                    <a:pt x="20942396" y="1576016"/>
                  </a:lnTo>
                  <a:cubicBezTo>
                    <a:pt x="21010976" y="1576016"/>
                    <a:pt x="21066855" y="1520136"/>
                    <a:pt x="21066855" y="1451555"/>
                  </a:cubicBezTo>
                  <a:lnTo>
                    <a:pt x="21066855" y="124460"/>
                  </a:lnTo>
                  <a:cubicBezTo>
                    <a:pt x="21066855" y="55880"/>
                    <a:pt x="21010976" y="0"/>
                    <a:pt x="20942396" y="0"/>
                  </a:cubicBezTo>
                  <a:close/>
                </a:path>
              </a:pathLst>
            </a:custGeom>
            <a:solidFill>
              <a:srgbClr val="CD8451"/>
            </a:solidFill>
          </p:spPr>
        </p:sp>
      </p:grpSp>
      <p:grpSp>
        <p:nvGrpSpPr>
          <p:cNvPr id="28" name="Group 28"/>
          <p:cNvGrpSpPr/>
          <p:nvPr/>
        </p:nvGrpSpPr>
        <p:grpSpPr>
          <a:xfrm>
            <a:off x="171191" y="5344046"/>
            <a:ext cx="1564443" cy="1336399"/>
            <a:chOff x="0" y="0"/>
            <a:chExt cx="2784331" cy="2378468"/>
          </a:xfrm>
        </p:grpSpPr>
        <p:sp>
          <p:nvSpPr>
            <p:cNvPr id="29" name="Freeform 29"/>
            <p:cNvSpPr/>
            <p:nvPr/>
          </p:nvSpPr>
          <p:spPr>
            <a:xfrm>
              <a:off x="31750" y="31750"/>
              <a:ext cx="2720831" cy="2314968"/>
            </a:xfrm>
            <a:custGeom>
              <a:avLst/>
              <a:gdLst/>
              <a:ahLst/>
              <a:cxnLst/>
              <a:rect l="l" t="t" r="r" b="b"/>
              <a:pathLst>
                <a:path w="2720831" h="2314968">
                  <a:moveTo>
                    <a:pt x="2628121" y="2314967"/>
                  </a:moveTo>
                  <a:lnTo>
                    <a:pt x="92710" y="2314967"/>
                  </a:lnTo>
                  <a:cubicBezTo>
                    <a:pt x="41910" y="2314967"/>
                    <a:pt x="0" y="2273058"/>
                    <a:pt x="0" y="2222258"/>
                  </a:cubicBezTo>
                  <a:lnTo>
                    <a:pt x="0" y="92710"/>
                  </a:lnTo>
                  <a:cubicBezTo>
                    <a:pt x="0" y="41910"/>
                    <a:pt x="41910" y="0"/>
                    <a:pt x="92710" y="0"/>
                  </a:cubicBezTo>
                  <a:lnTo>
                    <a:pt x="2626851" y="0"/>
                  </a:lnTo>
                  <a:cubicBezTo>
                    <a:pt x="2677651" y="0"/>
                    <a:pt x="2719561" y="41910"/>
                    <a:pt x="2719561" y="92710"/>
                  </a:cubicBezTo>
                  <a:lnTo>
                    <a:pt x="2719561" y="2220987"/>
                  </a:lnTo>
                  <a:cubicBezTo>
                    <a:pt x="2720831" y="2273058"/>
                    <a:pt x="2678921" y="2314968"/>
                    <a:pt x="2628121" y="2314968"/>
                  </a:cubicBezTo>
                  <a:close/>
                </a:path>
              </a:pathLst>
            </a:custGeom>
            <a:solidFill>
              <a:srgbClr val="F6D1C8"/>
            </a:solidFill>
          </p:spPr>
        </p:sp>
        <p:sp>
          <p:nvSpPr>
            <p:cNvPr id="30" name="Freeform 30"/>
            <p:cNvSpPr/>
            <p:nvPr/>
          </p:nvSpPr>
          <p:spPr>
            <a:xfrm>
              <a:off x="0" y="0"/>
              <a:ext cx="2784331" cy="2378468"/>
            </a:xfrm>
            <a:custGeom>
              <a:avLst/>
              <a:gdLst/>
              <a:ahLst/>
              <a:cxnLst/>
              <a:rect l="l" t="t" r="r" b="b"/>
              <a:pathLst>
                <a:path w="2784331" h="2378468">
                  <a:moveTo>
                    <a:pt x="2659871" y="59690"/>
                  </a:moveTo>
                  <a:cubicBezTo>
                    <a:pt x="2695431" y="59690"/>
                    <a:pt x="2724641" y="88900"/>
                    <a:pt x="2724641" y="124460"/>
                  </a:cubicBezTo>
                  <a:lnTo>
                    <a:pt x="2724641" y="2254008"/>
                  </a:lnTo>
                  <a:cubicBezTo>
                    <a:pt x="2724641" y="2289568"/>
                    <a:pt x="2695431" y="2318778"/>
                    <a:pt x="2659871" y="2318778"/>
                  </a:cubicBezTo>
                  <a:lnTo>
                    <a:pt x="124460" y="2318778"/>
                  </a:lnTo>
                  <a:cubicBezTo>
                    <a:pt x="88900" y="2318778"/>
                    <a:pt x="59690" y="2289568"/>
                    <a:pt x="59690" y="2254008"/>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2254008"/>
                  </a:lnTo>
                  <a:cubicBezTo>
                    <a:pt x="0" y="2322588"/>
                    <a:pt x="55880" y="2378468"/>
                    <a:pt x="124460" y="2378468"/>
                  </a:cubicBezTo>
                  <a:lnTo>
                    <a:pt x="2659871" y="2378468"/>
                  </a:lnTo>
                  <a:cubicBezTo>
                    <a:pt x="2728451" y="2378468"/>
                    <a:pt x="2784331" y="2322588"/>
                    <a:pt x="2784331" y="2254008"/>
                  </a:cubicBezTo>
                  <a:lnTo>
                    <a:pt x="2784331" y="124460"/>
                  </a:lnTo>
                  <a:cubicBezTo>
                    <a:pt x="2784331" y="55880"/>
                    <a:pt x="2728451" y="0"/>
                    <a:pt x="2659871" y="0"/>
                  </a:cubicBezTo>
                  <a:close/>
                </a:path>
              </a:pathLst>
            </a:custGeom>
            <a:solidFill>
              <a:srgbClr val="CD8451"/>
            </a:solidFill>
          </p:spPr>
        </p:sp>
      </p:grpSp>
      <p:grpSp>
        <p:nvGrpSpPr>
          <p:cNvPr id="31" name="Group 31"/>
          <p:cNvGrpSpPr/>
          <p:nvPr/>
        </p:nvGrpSpPr>
        <p:grpSpPr>
          <a:xfrm>
            <a:off x="539743" y="5646228"/>
            <a:ext cx="498591" cy="504365"/>
            <a:chOff x="0" y="0"/>
            <a:chExt cx="818544" cy="828022"/>
          </a:xfrm>
        </p:grpSpPr>
        <p:sp>
          <p:nvSpPr>
            <p:cNvPr id="32" name="Freeform 32"/>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CD8451"/>
            </a:solidFill>
          </p:spPr>
        </p:sp>
        <p:sp>
          <p:nvSpPr>
            <p:cNvPr id="33" name="Freeform 33"/>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sp>
      </p:grpSp>
      <p:grpSp>
        <p:nvGrpSpPr>
          <p:cNvPr id="34" name="Group 34"/>
          <p:cNvGrpSpPr/>
          <p:nvPr/>
        </p:nvGrpSpPr>
        <p:grpSpPr>
          <a:xfrm>
            <a:off x="836741" y="5877332"/>
            <a:ext cx="498591" cy="504365"/>
            <a:chOff x="0" y="0"/>
            <a:chExt cx="818544" cy="828022"/>
          </a:xfrm>
        </p:grpSpPr>
        <p:sp>
          <p:nvSpPr>
            <p:cNvPr id="35" name="Freeform 35"/>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94562B"/>
            </a:solidFill>
          </p:spPr>
        </p:sp>
        <p:sp>
          <p:nvSpPr>
            <p:cNvPr id="36" name="Freeform 36"/>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sp>
      </p:grpSp>
      <p:grpSp>
        <p:nvGrpSpPr>
          <p:cNvPr id="38" name="Group 38"/>
          <p:cNvGrpSpPr/>
          <p:nvPr/>
        </p:nvGrpSpPr>
        <p:grpSpPr>
          <a:xfrm>
            <a:off x="11486918" y="1601430"/>
            <a:ext cx="521193" cy="1624105"/>
            <a:chOff x="0" y="0"/>
            <a:chExt cx="2359009" cy="7350984"/>
          </a:xfrm>
        </p:grpSpPr>
        <p:sp>
          <p:nvSpPr>
            <p:cNvPr id="39" name="Freeform 39"/>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40" name="Freeform 40"/>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41" name="AutoShape 41"/>
          <p:cNvSpPr/>
          <p:nvPr/>
        </p:nvSpPr>
        <p:spPr>
          <a:xfrm>
            <a:off x="11632783" y="2286921"/>
            <a:ext cx="229461" cy="0"/>
          </a:xfrm>
          <a:prstGeom prst="line">
            <a:avLst/>
          </a:prstGeom>
          <a:ln w="47625" cap="rnd">
            <a:solidFill>
              <a:srgbClr val="CD8451"/>
            </a:solidFill>
            <a:prstDash val="solid"/>
            <a:headEnd type="none" w="sm" len="sm"/>
            <a:tailEnd type="none" w="sm" len="sm"/>
          </a:ln>
        </p:spPr>
      </p:sp>
      <p:sp>
        <p:nvSpPr>
          <p:cNvPr id="42" name="AutoShape 42"/>
          <p:cNvSpPr/>
          <p:nvPr/>
        </p:nvSpPr>
        <p:spPr>
          <a:xfrm rot="-5400000">
            <a:off x="3144620" y="6403973"/>
            <a:ext cx="229461" cy="0"/>
          </a:xfrm>
          <a:prstGeom prst="line">
            <a:avLst/>
          </a:prstGeom>
          <a:ln w="47625" cap="rnd">
            <a:solidFill>
              <a:srgbClr val="CD8451"/>
            </a:solidFill>
            <a:prstDash val="solid"/>
            <a:headEnd type="none" w="sm" len="sm"/>
            <a:tailEnd type="none" w="sm" len="sm"/>
          </a:ln>
        </p:spPr>
      </p:sp>
      <p:sp>
        <p:nvSpPr>
          <p:cNvPr id="43" name="AutoShape 43"/>
          <p:cNvSpPr/>
          <p:nvPr/>
        </p:nvSpPr>
        <p:spPr>
          <a:xfrm>
            <a:off x="11632783" y="2397607"/>
            <a:ext cx="229461" cy="0"/>
          </a:xfrm>
          <a:prstGeom prst="line">
            <a:avLst/>
          </a:prstGeom>
          <a:ln w="47625" cap="rnd">
            <a:solidFill>
              <a:srgbClr val="CD8451"/>
            </a:solidFill>
            <a:prstDash val="solid"/>
            <a:headEnd type="none" w="sm" len="sm"/>
            <a:tailEnd type="none" w="sm" len="sm"/>
          </a:ln>
        </p:spPr>
      </p:sp>
      <p:sp>
        <p:nvSpPr>
          <p:cNvPr id="44" name="AutoShape 44"/>
          <p:cNvSpPr/>
          <p:nvPr/>
        </p:nvSpPr>
        <p:spPr>
          <a:xfrm rot="-5400000">
            <a:off x="3255306" y="6403973"/>
            <a:ext cx="229461" cy="0"/>
          </a:xfrm>
          <a:prstGeom prst="line">
            <a:avLst/>
          </a:prstGeom>
          <a:ln w="47625" cap="rnd">
            <a:solidFill>
              <a:srgbClr val="CD8451"/>
            </a:solidFill>
            <a:prstDash val="solid"/>
            <a:headEnd type="none" w="sm" len="sm"/>
            <a:tailEnd type="none" w="sm" len="sm"/>
          </a:ln>
        </p:spPr>
      </p:sp>
      <p:sp>
        <p:nvSpPr>
          <p:cNvPr id="45" name="AutoShape 45"/>
          <p:cNvSpPr/>
          <p:nvPr/>
        </p:nvSpPr>
        <p:spPr>
          <a:xfrm>
            <a:off x="11632783" y="2508293"/>
            <a:ext cx="229461" cy="0"/>
          </a:xfrm>
          <a:prstGeom prst="line">
            <a:avLst/>
          </a:prstGeom>
          <a:ln w="47625" cap="rnd">
            <a:solidFill>
              <a:srgbClr val="CD8451"/>
            </a:solidFill>
            <a:prstDash val="solid"/>
            <a:headEnd type="none" w="sm" len="sm"/>
            <a:tailEnd type="none" w="sm" len="sm"/>
          </a:ln>
        </p:spPr>
      </p:sp>
      <p:sp>
        <p:nvSpPr>
          <p:cNvPr id="46" name="AutoShape 46"/>
          <p:cNvSpPr/>
          <p:nvPr/>
        </p:nvSpPr>
        <p:spPr>
          <a:xfrm rot="-5400000">
            <a:off x="3365992" y="6403973"/>
            <a:ext cx="229461" cy="0"/>
          </a:xfrm>
          <a:prstGeom prst="line">
            <a:avLst/>
          </a:prstGeom>
          <a:ln w="47625" cap="rnd">
            <a:solidFill>
              <a:srgbClr val="CD8451"/>
            </a:solidFill>
            <a:prstDash val="solid"/>
            <a:headEnd type="none" w="sm" len="sm"/>
            <a:tailEnd type="none" w="sm" len="sm"/>
          </a:ln>
        </p:spPr>
      </p:sp>
      <p:grpSp>
        <p:nvGrpSpPr>
          <p:cNvPr id="47" name="Group 47"/>
          <p:cNvGrpSpPr/>
          <p:nvPr/>
        </p:nvGrpSpPr>
        <p:grpSpPr>
          <a:xfrm rot="-5400000">
            <a:off x="9650847" y="322222"/>
            <a:ext cx="567172" cy="558089"/>
            <a:chOff x="0" y="0"/>
            <a:chExt cx="2359009" cy="2321231"/>
          </a:xfrm>
        </p:grpSpPr>
        <p:sp>
          <p:nvSpPr>
            <p:cNvPr id="48" name="Freeform 48"/>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49" name="Freeform 49"/>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50" name="Group 50"/>
          <p:cNvGrpSpPr/>
          <p:nvPr/>
        </p:nvGrpSpPr>
        <p:grpSpPr>
          <a:xfrm rot="-5400000">
            <a:off x="10388868" y="322222"/>
            <a:ext cx="567172" cy="558089"/>
            <a:chOff x="0" y="0"/>
            <a:chExt cx="2359009" cy="2321231"/>
          </a:xfrm>
        </p:grpSpPr>
        <p:sp>
          <p:nvSpPr>
            <p:cNvPr id="51" name="Freeform 51"/>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52" name="Freeform 52"/>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53" name="Group 53"/>
          <p:cNvGrpSpPr/>
          <p:nvPr/>
        </p:nvGrpSpPr>
        <p:grpSpPr>
          <a:xfrm rot="-5400000">
            <a:off x="10528349" y="457162"/>
            <a:ext cx="288210" cy="288210"/>
            <a:chOff x="0" y="0"/>
            <a:chExt cx="1198737" cy="1198737"/>
          </a:xfrm>
        </p:grpSpPr>
        <p:sp>
          <p:nvSpPr>
            <p:cNvPr id="54" name="Freeform 54"/>
            <p:cNvSpPr/>
            <p:nvPr/>
          </p:nvSpPr>
          <p:spPr>
            <a:xfrm>
              <a:off x="72390" y="72390"/>
              <a:ext cx="1053958" cy="1053958"/>
            </a:xfrm>
            <a:custGeom>
              <a:avLst/>
              <a:gdLst/>
              <a:ahLst/>
              <a:cxnLst/>
              <a:rect l="l" t="t" r="r" b="b"/>
              <a:pathLst>
                <a:path w="1053958" h="1053958">
                  <a:moveTo>
                    <a:pt x="0" y="0"/>
                  </a:moveTo>
                  <a:lnTo>
                    <a:pt x="1053958" y="0"/>
                  </a:lnTo>
                  <a:lnTo>
                    <a:pt x="1053958" y="1053958"/>
                  </a:lnTo>
                  <a:lnTo>
                    <a:pt x="0" y="1053958"/>
                  </a:lnTo>
                  <a:lnTo>
                    <a:pt x="0" y="0"/>
                  </a:lnTo>
                  <a:close/>
                </a:path>
              </a:pathLst>
            </a:custGeom>
            <a:solidFill>
              <a:srgbClr val="FFF7F5"/>
            </a:solidFill>
          </p:spPr>
        </p:sp>
        <p:sp>
          <p:nvSpPr>
            <p:cNvPr id="55" name="Freeform 55"/>
            <p:cNvSpPr/>
            <p:nvPr/>
          </p:nvSpPr>
          <p:spPr>
            <a:xfrm>
              <a:off x="0" y="0"/>
              <a:ext cx="1198737" cy="1198737"/>
            </a:xfrm>
            <a:custGeom>
              <a:avLst/>
              <a:gdLst/>
              <a:ahLst/>
              <a:cxnLst/>
              <a:rect l="l" t="t" r="r" b="b"/>
              <a:pathLst>
                <a:path w="1198737" h="1198737">
                  <a:moveTo>
                    <a:pt x="1053958" y="1053958"/>
                  </a:moveTo>
                  <a:lnTo>
                    <a:pt x="1198737" y="1053958"/>
                  </a:lnTo>
                  <a:lnTo>
                    <a:pt x="1198737" y="1198737"/>
                  </a:lnTo>
                  <a:lnTo>
                    <a:pt x="1053957" y="1198737"/>
                  </a:lnTo>
                  <a:lnTo>
                    <a:pt x="1053957" y="1053957"/>
                  </a:lnTo>
                  <a:close/>
                  <a:moveTo>
                    <a:pt x="0" y="144780"/>
                  </a:moveTo>
                  <a:lnTo>
                    <a:pt x="144780" y="144780"/>
                  </a:lnTo>
                  <a:lnTo>
                    <a:pt x="144780" y="1053958"/>
                  </a:lnTo>
                  <a:lnTo>
                    <a:pt x="0" y="1053958"/>
                  </a:lnTo>
                  <a:lnTo>
                    <a:pt x="0" y="144780"/>
                  </a:lnTo>
                  <a:close/>
                  <a:moveTo>
                    <a:pt x="0" y="1053958"/>
                  </a:moveTo>
                  <a:lnTo>
                    <a:pt x="144780" y="1053958"/>
                  </a:lnTo>
                  <a:lnTo>
                    <a:pt x="144780" y="1198737"/>
                  </a:lnTo>
                  <a:lnTo>
                    <a:pt x="0" y="1198737"/>
                  </a:lnTo>
                  <a:lnTo>
                    <a:pt x="0" y="1053957"/>
                  </a:lnTo>
                  <a:close/>
                  <a:moveTo>
                    <a:pt x="1053958" y="144780"/>
                  </a:moveTo>
                  <a:lnTo>
                    <a:pt x="1198737" y="144780"/>
                  </a:lnTo>
                  <a:lnTo>
                    <a:pt x="1198737" y="1053958"/>
                  </a:lnTo>
                  <a:lnTo>
                    <a:pt x="1053957" y="1053958"/>
                  </a:lnTo>
                  <a:lnTo>
                    <a:pt x="1053957" y="144780"/>
                  </a:lnTo>
                  <a:close/>
                  <a:moveTo>
                    <a:pt x="144780" y="1053958"/>
                  </a:moveTo>
                  <a:lnTo>
                    <a:pt x="1053958" y="1053958"/>
                  </a:lnTo>
                  <a:lnTo>
                    <a:pt x="1053958" y="1198737"/>
                  </a:lnTo>
                  <a:lnTo>
                    <a:pt x="144780" y="1198737"/>
                  </a:lnTo>
                  <a:lnTo>
                    <a:pt x="144780" y="1053957"/>
                  </a:lnTo>
                  <a:close/>
                  <a:moveTo>
                    <a:pt x="1053958" y="0"/>
                  </a:moveTo>
                  <a:lnTo>
                    <a:pt x="1198737" y="0"/>
                  </a:lnTo>
                  <a:lnTo>
                    <a:pt x="1198737" y="144780"/>
                  </a:lnTo>
                  <a:lnTo>
                    <a:pt x="1053957" y="144780"/>
                  </a:lnTo>
                  <a:lnTo>
                    <a:pt x="1053957" y="0"/>
                  </a:lnTo>
                  <a:close/>
                  <a:moveTo>
                    <a:pt x="0" y="0"/>
                  </a:moveTo>
                  <a:lnTo>
                    <a:pt x="144780" y="0"/>
                  </a:lnTo>
                  <a:lnTo>
                    <a:pt x="144780" y="144780"/>
                  </a:lnTo>
                  <a:lnTo>
                    <a:pt x="0" y="144780"/>
                  </a:lnTo>
                  <a:lnTo>
                    <a:pt x="0" y="0"/>
                  </a:lnTo>
                  <a:close/>
                  <a:moveTo>
                    <a:pt x="144780" y="0"/>
                  </a:moveTo>
                  <a:lnTo>
                    <a:pt x="1053958" y="0"/>
                  </a:lnTo>
                  <a:lnTo>
                    <a:pt x="1053958" y="144780"/>
                  </a:lnTo>
                  <a:lnTo>
                    <a:pt x="144780" y="144780"/>
                  </a:lnTo>
                  <a:lnTo>
                    <a:pt x="144780" y="0"/>
                  </a:lnTo>
                  <a:close/>
                </a:path>
              </a:pathLst>
            </a:custGeom>
            <a:solidFill>
              <a:srgbClr val="CD8451"/>
            </a:solidFill>
          </p:spPr>
        </p:sp>
      </p:grpSp>
      <p:grpSp>
        <p:nvGrpSpPr>
          <p:cNvPr id="56" name="Group 56"/>
          <p:cNvGrpSpPr/>
          <p:nvPr/>
        </p:nvGrpSpPr>
        <p:grpSpPr>
          <a:xfrm rot="-5400000">
            <a:off x="11126889" y="322222"/>
            <a:ext cx="567172" cy="558089"/>
            <a:chOff x="0" y="0"/>
            <a:chExt cx="2359009" cy="2321231"/>
          </a:xfrm>
        </p:grpSpPr>
        <p:sp>
          <p:nvSpPr>
            <p:cNvPr id="57" name="Freeform 57"/>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58" name="Freeform 58"/>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59" name="AutoShape 59"/>
          <p:cNvSpPr/>
          <p:nvPr/>
        </p:nvSpPr>
        <p:spPr>
          <a:xfrm rot="8100000">
            <a:off x="11222554" y="585391"/>
            <a:ext cx="375841" cy="0"/>
          </a:xfrm>
          <a:prstGeom prst="line">
            <a:avLst/>
          </a:prstGeom>
          <a:ln w="47625" cap="rnd">
            <a:solidFill>
              <a:srgbClr val="CD8451"/>
            </a:solidFill>
            <a:prstDash val="solid"/>
            <a:headEnd type="none" w="sm" len="sm"/>
            <a:tailEnd type="none" w="sm" len="sm"/>
          </a:ln>
        </p:spPr>
      </p:sp>
      <p:sp>
        <p:nvSpPr>
          <p:cNvPr id="60" name="AutoShape 60"/>
          <p:cNvSpPr/>
          <p:nvPr/>
        </p:nvSpPr>
        <p:spPr>
          <a:xfrm rot="2700000">
            <a:off x="11222554" y="585391"/>
            <a:ext cx="375841" cy="0"/>
          </a:xfrm>
          <a:prstGeom prst="line">
            <a:avLst/>
          </a:prstGeom>
          <a:ln w="47625" cap="rnd">
            <a:solidFill>
              <a:srgbClr val="CD8451"/>
            </a:solidFill>
            <a:prstDash val="solid"/>
            <a:headEnd type="none" w="sm" len="sm"/>
            <a:tailEnd type="none" w="sm" len="sm"/>
          </a:ln>
        </p:spPr>
      </p:sp>
      <p:sp>
        <p:nvSpPr>
          <p:cNvPr id="61" name="AutoShape 61"/>
          <p:cNvSpPr/>
          <p:nvPr/>
        </p:nvSpPr>
        <p:spPr>
          <a:xfrm>
            <a:off x="10546504" y="539643"/>
            <a:ext cx="251901" cy="0"/>
          </a:xfrm>
          <a:prstGeom prst="line">
            <a:avLst/>
          </a:prstGeom>
          <a:ln w="47625" cap="rnd">
            <a:solidFill>
              <a:srgbClr val="CD8451"/>
            </a:solidFill>
            <a:prstDash val="solid"/>
            <a:headEnd type="none" w="sm" len="sm"/>
            <a:tailEnd type="none" w="sm" len="sm"/>
          </a:ln>
        </p:spPr>
      </p:sp>
      <p:sp>
        <p:nvSpPr>
          <p:cNvPr id="62" name="AutoShape 62"/>
          <p:cNvSpPr/>
          <p:nvPr/>
        </p:nvSpPr>
        <p:spPr>
          <a:xfrm>
            <a:off x="9790329" y="713621"/>
            <a:ext cx="288210" cy="0"/>
          </a:xfrm>
          <a:prstGeom prst="line">
            <a:avLst/>
          </a:prstGeom>
          <a:ln w="47625" cap="rnd">
            <a:solidFill>
              <a:srgbClr val="CD8451"/>
            </a:solidFill>
            <a:prstDash val="solid"/>
            <a:headEnd type="none" w="sm" len="sm"/>
            <a:tailEnd type="none" w="sm" len="sm"/>
          </a:ln>
        </p:spPr>
      </p:sp>
      <p:pic>
        <p:nvPicPr>
          <p:cNvPr id="63" name="Picture 6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656800" y="1163708"/>
            <a:ext cx="181429" cy="285750"/>
          </a:xfrm>
          <a:prstGeom prst="rect">
            <a:avLst/>
          </a:prstGeom>
        </p:spPr>
      </p:pic>
      <p:pic>
        <p:nvPicPr>
          <p:cNvPr id="64" name="Picture 6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656800" y="5780373"/>
            <a:ext cx="181429" cy="285750"/>
          </a:xfrm>
          <a:prstGeom prst="rect">
            <a:avLst/>
          </a:prstGeom>
        </p:spPr>
      </p:pic>
      <p:pic>
        <p:nvPicPr>
          <p:cNvPr id="65" name="Picture 6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62159" y="6276974"/>
            <a:ext cx="181429" cy="285750"/>
          </a:xfrm>
          <a:prstGeom prst="rect">
            <a:avLst/>
          </a:prstGeom>
        </p:spPr>
      </p:pic>
      <p:pic>
        <p:nvPicPr>
          <p:cNvPr id="66" name="Picture 6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205864" y="6276974"/>
            <a:ext cx="181429" cy="285750"/>
          </a:xfrm>
          <a:prstGeom prst="rect">
            <a:avLst/>
          </a:prstGeom>
        </p:spPr>
      </p:pic>
      <p:pic>
        <p:nvPicPr>
          <p:cNvPr id="67" name="Picture 6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823" y="2209550"/>
            <a:ext cx="349238" cy="344436"/>
          </a:xfrm>
          <a:prstGeom prst="rect">
            <a:avLst/>
          </a:prstGeom>
        </p:spPr>
      </p:pic>
      <p:pic>
        <p:nvPicPr>
          <p:cNvPr id="68" name="Picture 6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4999" y="2992029"/>
            <a:ext cx="353820" cy="353820"/>
          </a:xfrm>
          <a:prstGeom prst="rect">
            <a:avLst/>
          </a:prstGeom>
        </p:spPr>
      </p:pic>
      <p:pic>
        <p:nvPicPr>
          <p:cNvPr id="69" name="Picture 6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8397" y="3834822"/>
            <a:ext cx="409379" cy="238463"/>
          </a:xfrm>
          <a:prstGeom prst="rect">
            <a:avLst/>
          </a:prstGeom>
        </p:spPr>
      </p:pic>
      <p:pic>
        <p:nvPicPr>
          <p:cNvPr id="70" name="Picture 7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58482" y="1421904"/>
            <a:ext cx="370958" cy="370958"/>
          </a:xfrm>
          <a:prstGeom prst="rect">
            <a:avLst/>
          </a:prstGeom>
        </p:spPr>
      </p:pic>
      <p:pic>
        <p:nvPicPr>
          <p:cNvPr id="71" name="Picture 7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61684" y="1409997"/>
            <a:ext cx="269919" cy="382864"/>
          </a:xfrm>
          <a:prstGeom prst="rect">
            <a:avLst/>
          </a:prstGeom>
        </p:spPr>
      </p:pic>
      <p:pic>
        <p:nvPicPr>
          <p:cNvPr id="72" name="Picture 7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72710" y="4560164"/>
            <a:ext cx="336173" cy="336173"/>
          </a:xfrm>
          <a:prstGeom prst="rect">
            <a:avLst/>
          </a:prstGeom>
        </p:spPr>
      </p:pic>
      <p:pic>
        <p:nvPicPr>
          <p:cNvPr id="73" name="Picture 7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69921" y="3006887"/>
            <a:ext cx="338963" cy="338963"/>
          </a:xfrm>
          <a:prstGeom prst="rect">
            <a:avLst/>
          </a:prstGeom>
        </p:spPr>
      </p:pic>
      <p:pic>
        <p:nvPicPr>
          <p:cNvPr id="74" name="Picture 7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03823" y="4560164"/>
            <a:ext cx="336173" cy="336173"/>
          </a:xfrm>
          <a:prstGeom prst="rect">
            <a:avLst/>
          </a:prstGeom>
        </p:spPr>
      </p:pic>
      <p:pic>
        <p:nvPicPr>
          <p:cNvPr id="75" name="Picture 7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58482" y="2209550"/>
            <a:ext cx="361840" cy="361840"/>
          </a:xfrm>
          <a:prstGeom prst="rect">
            <a:avLst/>
          </a:prstGeom>
        </p:spPr>
      </p:pic>
      <p:pic>
        <p:nvPicPr>
          <p:cNvPr id="76" name="Picture 7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1908" y="3766559"/>
            <a:ext cx="374988" cy="374988"/>
          </a:xfrm>
          <a:prstGeom prst="rect">
            <a:avLst/>
          </a:prstGeom>
        </p:spPr>
      </p:pic>
      <p:sp>
        <p:nvSpPr>
          <p:cNvPr id="77" name="TextBox 77"/>
          <p:cNvSpPr txBox="1"/>
          <p:nvPr/>
        </p:nvSpPr>
        <p:spPr>
          <a:xfrm>
            <a:off x="615790" y="452493"/>
            <a:ext cx="7051189" cy="397545"/>
          </a:xfrm>
          <a:prstGeom prst="rect">
            <a:avLst/>
          </a:prstGeom>
        </p:spPr>
        <p:txBody>
          <a:bodyPr wrap="square" lIns="0" tIns="0" rIns="0" bIns="0" rtlCol="0" anchor="t">
            <a:spAutoFit/>
          </a:bodyPr>
          <a:lstStyle/>
          <a:p>
            <a:pPr>
              <a:lnSpc>
                <a:spcPts val="3067"/>
              </a:lnSpc>
            </a:pPr>
            <a:r>
              <a:rPr lang="en-US" sz="2933" b="1" dirty="0" err="1">
                <a:solidFill>
                  <a:schemeClr val="accent1">
                    <a:lumMod val="50000"/>
                  </a:schemeClr>
                </a:solidFill>
                <a:latin typeface="Arial" panose="020B0604020202020204" pitchFamily="34" charset="0"/>
                <a:cs typeface="Arial" panose="020B0604020202020204" pitchFamily="34" charset="0"/>
              </a:rPr>
              <a:t>Thảo</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luận</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nhóm</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đôi</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và</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trả</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lời</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câu</a:t>
            </a:r>
            <a:r>
              <a:rPr lang="en-US" sz="2933" b="1" dirty="0">
                <a:solidFill>
                  <a:schemeClr val="accent1">
                    <a:lumMod val="50000"/>
                  </a:schemeClr>
                </a:solidFill>
                <a:latin typeface="Arial" panose="020B0604020202020204" pitchFamily="34" charset="0"/>
                <a:cs typeface="Arial" panose="020B0604020202020204" pitchFamily="34" charset="0"/>
              </a:rPr>
              <a:t> </a:t>
            </a:r>
            <a:r>
              <a:rPr lang="en-US" sz="2933" b="1" dirty="0" err="1">
                <a:solidFill>
                  <a:schemeClr val="accent1">
                    <a:lumMod val="50000"/>
                  </a:schemeClr>
                </a:solidFill>
                <a:latin typeface="Arial" panose="020B0604020202020204" pitchFamily="34" charset="0"/>
                <a:cs typeface="Arial" panose="020B0604020202020204" pitchFamily="34" charset="0"/>
              </a:rPr>
              <a:t>hỏi</a:t>
            </a:r>
            <a:r>
              <a:rPr lang="en-US" sz="2933" b="1" dirty="0">
                <a:solidFill>
                  <a:schemeClr val="accent1">
                    <a:lumMod val="50000"/>
                  </a:schemeClr>
                </a:solidFill>
                <a:latin typeface="Arial" panose="020B0604020202020204" pitchFamily="34" charset="0"/>
                <a:cs typeface="Arial" panose="020B0604020202020204" pitchFamily="34" charset="0"/>
              </a:rPr>
              <a:t>:</a:t>
            </a:r>
          </a:p>
        </p:txBody>
      </p:sp>
      <p:sp>
        <p:nvSpPr>
          <p:cNvPr id="5" name="Rectangle 4"/>
          <p:cNvSpPr/>
          <p:nvPr/>
        </p:nvSpPr>
        <p:spPr>
          <a:xfrm>
            <a:off x="2408105" y="1409997"/>
            <a:ext cx="8243031" cy="3786421"/>
          </a:xfrm>
          <a:prstGeom prst="rect">
            <a:avLst/>
          </a:prstGeom>
        </p:spPr>
        <p:txBody>
          <a:bodyPr wrap="square">
            <a:spAutoFit/>
          </a:bodyPr>
          <a:lstStyle/>
          <a:p>
            <a:pPr algn="just">
              <a:lnSpc>
                <a:spcPct val="150000"/>
              </a:lnSpc>
            </a:pPr>
            <a:r>
              <a:rPr lang="vi-VN" sz="2667" b="1" dirty="0">
                <a:solidFill>
                  <a:srgbClr val="C00000"/>
                </a:solidFill>
                <a:latin typeface="Arial" panose="020B0604020202020204" pitchFamily="34" charset="0"/>
                <a:cs typeface="Arial" panose="020B0604020202020204" pitchFamily="34" charset="0"/>
              </a:rPr>
              <a:t>Câu 2. </a:t>
            </a:r>
            <a:r>
              <a:rPr lang="vi-VN" sz="2667" dirty="0">
                <a:latin typeface="Arial" panose="020B0604020202020204" pitchFamily="34" charset="0"/>
                <a:cs typeface="Arial" panose="020B0604020202020204" pitchFamily="34" charset="0"/>
              </a:rPr>
              <a:t>Chức năng nào sau đây </a:t>
            </a:r>
            <a:r>
              <a:rPr lang="vi-VN" sz="2667" b="1" dirty="0">
                <a:latin typeface="Arial" panose="020B0604020202020204" pitchFamily="34" charset="0"/>
                <a:cs typeface="Arial" panose="020B0604020202020204" pitchFamily="34" charset="0"/>
              </a:rPr>
              <a:t>không</a:t>
            </a:r>
            <a:r>
              <a:rPr lang="vi-VN" sz="2667" dirty="0">
                <a:latin typeface="Arial" panose="020B0604020202020204" pitchFamily="34" charset="0"/>
                <a:cs typeface="Arial" panose="020B0604020202020204" pitchFamily="34" charset="0"/>
              </a:rPr>
              <a:t> phải của hệ điều hành?</a:t>
            </a:r>
          </a:p>
          <a:p>
            <a:pPr algn="just">
              <a:lnSpc>
                <a:spcPct val="150000"/>
              </a:lnSpc>
            </a:pPr>
            <a:r>
              <a:rPr lang="vi-VN" sz="2667" dirty="0">
                <a:latin typeface="Arial" panose="020B0604020202020204" pitchFamily="34" charset="0"/>
                <a:cs typeface="Arial" panose="020B0604020202020204" pitchFamily="34" charset="0"/>
              </a:rPr>
              <a:t>A. Quản lí các tệp dữ liệu trên đĩa.</a:t>
            </a:r>
          </a:p>
          <a:p>
            <a:pPr algn="just">
              <a:lnSpc>
                <a:spcPct val="150000"/>
              </a:lnSpc>
            </a:pPr>
            <a:r>
              <a:rPr lang="vi-VN" sz="2667" dirty="0">
                <a:latin typeface="Arial" panose="020B0604020202020204" pitchFamily="34" charset="0"/>
                <a:cs typeface="Arial" panose="020B0604020202020204" pitchFamily="34" charset="0"/>
              </a:rPr>
              <a:t>B. Tạo và chỉnh sửa nội dung một tệp hình ảnh.</a:t>
            </a:r>
          </a:p>
          <a:p>
            <a:pPr algn="just">
              <a:lnSpc>
                <a:spcPct val="150000"/>
              </a:lnSpc>
            </a:pPr>
            <a:r>
              <a:rPr lang="vi-VN" sz="2667" dirty="0">
                <a:latin typeface="Arial" panose="020B0604020202020204" pitchFamily="34" charset="0"/>
                <a:cs typeface="Arial" panose="020B0604020202020204" pitchFamily="34" charset="0"/>
              </a:rPr>
              <a:t>C. Điều khiển các thiết bị vào - ra.</a:t>
            </a:r>
          </a:p>
          <a:p>
            <a:pPr algn="just">
              <a:lnSpc>
                <a:spcPct val="150000"/>
              </a:lnSpc>
            </a:pPr>
            <a:r>
              <a:rPr lang="vi-VN" sz="2667" dirty="0">
                <a:latin typeface="Arial" panose="020B0604020202020204" pitchFamily="34" charset="0"/>
                <a:cs typeface="Arial" panose="020B0604020202020204" pitchFamily="34" charset="0"/>
              </a:rPr>
              <a:t>D. Quản lí giao diện giữa người sử dụng và máy tính.</a:t>
            </a:r>
          </a:p>
        </p:txBody>
      </p:sp>
      <p:pic>
        <p:nvPicPr>
          <p:cNvPr id="78" name="Picture 1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5400000" flipH="1" flipV="1">
            <a:off x="10736432" y="3337419"/>
            <a:ext cx="470641" cy="609244"/>
          </a:xfrm>
          <a:prstGeom prst="rect">
            <a:avLst/>
          </a:prstGeom>
        </p:spPr>
      </p:pic>
    </p:spTree>
    <p:extLst>
      <p:ext uri="{BB962C8B-B14F-4D97-AF65-F5344CB8AC3E}">
        <p14:creationId xmlns:p14="http://schemas.microsoft.com/office/powerpoint/2010/main" val="331469874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p:tgtEl>
                                          <p:spTgt spid="78"/>
                                        </p:tgtEl>
                                        <p:attrNameLst>
                                          <p:attrName>ppt_x</p:attrName>
                                        </p:attrNameLst>
                                      </p:cBhvr>
                                      <p:tavLst>
                                        <p:tav tm="0">
                                          <p:val>
                                            <p:strVal val="#ppt_x+#ppt_w*1.125000"/>
                                          </p:val>
                                        </p:tav>
                                        <p:tav tm="100000">
                                          <p:val>
                                            <p:strVal val="#ppt_x"/>
                                          </p:val>
                                        </p:tav>
                                      </p:tavLst>
                                    </p:anim>
                                    <p:animEffect transition="in" filter="wipe(left)">
                                      <p:cBhvr>
                                        <p:cTn id="8" dur="500"/>
                                        <p:tgtEl>
                                          <p:spTgt spid="78"/>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5">
                                            <p:txEl>
                                              <p:pRg st="2" end="2"/>
                                            </p:txEl>
                                          </p:spTgt>
                                        </p:tgtEl>
                                        <p:attrNameLst>
                                          <p:attrName>style.color</p:attrName>
                                        </p:attrNameLst>
                                      </p:cBhvr>
                                      <p:to>
                                        <p:clrVal>
                                          <a:srgbClr val="0070C0"/>
                                        </p:clrVal>
                                      </p:to>
                                    </p:set>
                                    <p:set>
                                      <p:cBhvr>
                                        <p:cTn id="11" dur="500" fill="hold"/>
                                        <p:tgtEl>
                                          <p:spTgt spid="5">
                                            <p:txEl>
                                              <p:pRg st="2" end="2"/>
                                            </p:txEl>
                                          </p:spTgt>
                                        </p:tgtEl>
                                        <p:attrNameLst>
                                          <p:attrName>fillcolor</p:attrName>
                                        </p:attrNameLst>
                                      </p:cBhvr>
                                      <p:to>
                                        <p:clrVal>
                                          <a:srgbClr val="0070C0"/>
                                        </p:clrVal>
                                      </p:to>
                                    </p:set>
                                    <p:set>
                                      <p:cBhvr>
                                        <p:cTn id="12"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353" y="2862193"/>
            <a:ext cx="3347647" cy="3337605"/>
          </a:xfrm>
          <a:prstGeom prst="rect">
            <a:avLst/>
          </a:prstGeom>
        </p:spPr>
      </p:pic>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2</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ACE93FE2-2088-45F2-A88B-0F141477C6D0}"/>
              </a:ext>
            </a:extLst>
          </p:cNvPr>
          <p:cNvPicPr>
            <a:picLocks noChangeAspect="1"/>
          </p:cNvPicPr>
          <p:nvPr/>
        </p:nvPicPr>
        <p:blipFill>
          <a:blip r:embed="rId3"/>
          <a:stretch>
            <a:fillRect/>
          </a:stretch>
        </p:blipFill>
        <p:spPr>
          <a:xfrm>
            <a:off x="3908363" y="1056205"/>
            <a:ext cx="8039797" cy="1463167"/>
          </a:xfrm>
          <a:prstGeom prst="rect">
            <a:avLst/>
          </a:prstGeom>
        </p:spPr>
      </p:pic>
      <p:pic>
        <p:nvPicPr>
          <p:cNvPr id="14" name="Picture 13" descr="different types of software coderus branded image">
            <a:extLst>
              <a:ext uri="{FF2B5EF4-FFF2-40B4-BE49-F238E27FC236}">
                <a16:creationId xmlns:a16="http://schemas.microsoft.com/office/drawing/2014/main" id="{212F2CEE-E2FC-4ADC-8484-98116140134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1583" y="2427962"/>
            <a:ext cx="6837548" cy="4558365"/>
          </a:xfrm>
          <a:prstGeom prst="rect">
            <a:avLst/>
          </a:prstGeom>
          <a:noFill/>
          <a:ln>
            <a:noFill/>
          </a:ln>
        </p:spPr>
      </p:pic>
    </p:spTree>
    <p:extLst>
      <p:ext uri="{BB962C8B-B14F-4D97-AF65-F5344CB8AC3E}">
        <p14:creationId xmlns:p14="http://schemas.microsoft.com/office/powerpoint/2010/main" val="384849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3" name="Group 3"/>
          <p:cNvGrpSpPr/>
          <p:nvPr/>
        </p:nvGrpSpPr>
        <p:grpSpPr>
          <a:xfrm>
            <a:off x="4492936" y="357147"/>
            <a:ext cx="6427889" cy="3161493"/>
            <a:chOff x="0" y="0"/>
            <a:chExt cx="31149825" cy="15320732"/>
          </a:xfrm>
        </p:grpSpPr>
        <p:sp>
          <p:nvSpPr>
            <p:cNvPr id="4" name="Freeform 4"/>
            <p:cNvSpPr/>
            <p:nvPr/>
          </p:nvSpPr>
          <p:spPr>
            <a:xfrm>
              <a:off x="72390" y="72390"/>
              <a:ext cx="31005046" cy="15175952"/>
            </a:xfrm>
            <a:custGeom>
              <a:avLst/>
              <a:gdLst/>
              <a:ahLst/>
              <a:cxnLst/>
              <a:rect l="l" t="t" r="r" b="b"/>
              <a:pathLst>
                <a:path w="31005046" h="15175952">
                  <a:moveTo>
                    <a:pt x="0" y="0"/>
                  </a:moveTo>
                  <a:lnTo>
                    <a:pt x="31005046" y="0"/>
                  </a:lnTo>
                  <a:lnTo>
                    <a:pt x="31005046" y="15175952"/>
                  </a:lnTo>
                  <a:lnTo>
                    <a:pt x="0" y="15175952"/>
                  </a:lnTo>
                  <a:lnTo>
                    <a:pt x="0" y="0"/>
                  </a:lnTo>
                  <a:close/>
                </a:path>
              </a:pathLst>
            </a:custGeom>
            <a:solidFill>
              <a:srgbClr val="BDD1A5"/>
            </a:solidFill>
          </p:spPr>
        </p:sp>
        <p:sp>
          <p:nvSpPr>
            <p:cNvPr id="5" name="Freeform 5"/>
            <p:cNvSpPr/>
            <p:nvPr/>
          </p:nvSpPr>
          <p:spPr>
            <a:xfrm>
              <a:off x="0" y="0"/>
              <a:ext cx="31149826" cy="15320732"/>
            </a:xfrm>
            <a:custGeom>
              <a:avLst/>
              <a:gdLst/>
              <a:ahLst/>
              <a:cxnLst/>
              <a:rect l="l" t="t" r="r" b="b"/>
              <a:pathLst>
                <a:path w="31149826" h="15320732">
                  <a:moveTo>
                    <a:pt x="31005044" y="15175951"/>
                  </a:moveTo>
                  <a:lnTo>
                    <a:pt x="31149826" y="15175951"/>
                  </a:lnTo>
                  <a:lnTo>
                    <a:pt x="31149826" y="15320732"/>
                  </a:lnTo>
                  <a:lnTo>
                    <a:pt x="31005044" y="15320732"/>
                  </a:lnTo>
                  <a:lnTo>
                    <a:pt x="31005044" y="15175951"/>
                  </a:lnTo>
                  <a:close/>
                  <a:moveTo>
                    <a:pt x="0" y="144780"/>
                  </a:moveTo>
                  <a:lnTo>
                    <a:pt x="144780" y="144780"/>
                  </a:lnTo>
                  <a:lnTo>
                    <a:pt x="144780" y="15175951"/>
                  </a:lnTo>
                  <a:lnTo>
                    <a:pt x="0" y="15175951"/>
                  </a:lnTo>
                  <a:lnTo>
                    <a:pt x="0" y="144780"/>
                  </a:lnTo>
                  <a:close/>
                  <a:moveTo>
                    <a:pt x="0" y="15175951"/>
                  </a:moveTo>
                  <a:lnTo>
                    <a:pt x="144780" y="15175951"/>
                  </a:lnTo>
                  <a:lnTo>
                    <a:pt x="144780" y="15320732"/>
                  </a:lnTo>
                  <a:lnTo>
                    <a:pt x="0" y="15320732"/>
                  </a:lnTo>
                  <a:lnTo>
                    <a:pt x="0" y="15175951"/>
                  </a:lnTo>
                  <a:close/>
                  <a:moveTo>
                    <a:pt x="31005044" y="144780"/>
                  </a:moveTo>
                  <a:lnTo>
                    <a:pt x="31149826" y="144780"/>
                  </a:lnTo>
                  <a:lnTo>
                    <a:pt x="31149826" y="15175951"/>
                  </a:lnTo>
                  <a:lnTo>
                    <a:pt x="31005044" y="15175951"/>
                  </a:lnTo>
                  <a:lnTo>
                    <a:pt x="31005044" y="144780"/>
                  </a:lnTo>
                  <a:close/>
                  <a:moveTo>
                    <a:pt x="144780" y="15175951"/>
                  </a:moveTo>
                  <a:lnTo>
                    <a:pt x="31005044" y="15175951"/>
                  </a:lnTo>
                  <a:lnTo>
                    <a:pt x="31005044" y="15320732"/>
                  </a:lnTo>
                  <a:lnTo>
                    <a:pt x="144780" y="15320732"/>
                  </a:lnTo>
                  <a:lnTo>
                    <a:pt x="144780" y="15175951"/>
                  </a:lnTo>
                  <a:close/>
                  <a:moveTo>
                    <a:pt x="31005044" y="0"/>
                  </a:moveTo>
                  <a:lnTo>
                    <a:pt x="31149826" y="0"/>
                  </a:lnTo>
                  <a:lnTo>
                    <a:pt x="31149826" y="144780"/>
                  </a:lnTo>
                  <a:lnTo>
                    <a:pt x="31005044" y="144780"/>
                  </a:lnTo>
                  <a:lnTo>
                    <a:pt x="31005044" y="0"/>
                  </a:lnTo>
                  <a:close/>
                  <a:moveTo>
                    <a:pt x="0" y="0"/>
                  </a:moveTo>
                  <a:lnTo>
                    <a:pt x="144780" y="0"/>
                  </a:lnTo>
                  <a:lnTo>
                    <a:pt x="144780" y="144780"/>
                  </a:lnTo>
                  <a:lnTo>
                    <a:pt x="0" y="144780"/>
                  </a:lnTo>
                  <a:lnTo>
                    <a:pt x="0" y="0"/>
                  </a:lnTo>
                  <a:close/>
                  <a:moveTo>
                    <a:pt x="144780" y="0"/>
                  </a:moveTo>
                  <a:lnTo>
                    <a:pt x="31005044" y="0"/>
                  </a:lnTo>
                  <a:lnTo>
                    <a:pt x="31005044" y="144780"/>
                  </a:lnTo>
                  <a:lnTo>
                    <a:pt x="144780" y="144780"/>
                  </a:lnTo>
                  <a:lnTo>
                    <a:pt x="144780" y="0"/>
                  </a:lnTo>
                  <a:close/>
                </a:path>
              </a:pathLst>
            </a:custGeom>
            <a:solidFill>
              <a:srgbClr val="3D3D3B"/>
            </a:solidFill>
          </p:spPr>
        </p:sp>
      </p:grpSp>
      <p:grpSp>
        <p:nvGrpSpPr>
          <p:cNvPr id="6" name="Group 6"/>
          <p:cNvGrpSpPr/>
          <p:nvPr/>
        </p:nvGrpSpPr>
        <p:grpSpPr>
          <a:xfrm>
            <a:off x="4684648" y="1188299"/>
            <a:ext cx="6073657" cy="2160825"/>
            <a:chOff x="0" y="0"/>
            <a:chExt cx="29433203" cy="10471452"/>
          </a:xfrm>
        </p:grpSpPr>
        <p:sp>
          <p:nvSpPr>
            <p:cNvPr id="7" name="Freeform 7"/>
            <p:cNvSpPr/>
            <p:nvPr/>
          </p:nvSpPr>
          <p:spPr>
            <a:xfrm>
              <a:off x="72390" y="72390"/>
              <a:ext cx="29288423" cy="10326672"/>
            </a:xfrm>
            <a:custGeom>
              <a:avLst/>
              <a:gdLst/>
              <a:ahLst/>
              <a:cxnLst/>
              <a:rect l="l" t="t" r="r" b="b"/>
              <a:pathLst>
                <a:path w="29288423" h="10326672">
                  <a:moveTo>
                    <a:pt x="0" y="0"/>
                  </a:moveTo>
                  <a:lnTo>
                    <a:pt x="29288422" y="0"/>
                  </a:lnTo>
                  <a:lnTo>
                    <a:pt x="29288422" y="10326672"/>
                  </a:lnTo>
                  <a:lnTo>
                    <a:pt x="0" y="10326672"/>
                  </a:lnTo>
                  <a:lnTo>
                    <a:pt x="0" y="0"/>
                  </a:lnTo>
                  <a:close/>
                </a:path>
              </a:pathLst>
            </a:custGeom>
            <a:solidFill>
              <a:srgbClr val="FFFFFF"/>
            </a:solidFill>
          </p:spPr>
        </p:sp>
        <p:sp>
          <p:nvSpPr>
            <p:cNvPr id="8" name="Freeform 8"/>
            <p:cNvSpPr/>
            <p:nvPr/>
          </p:nvSpPr>
          <p:spPr>
            <a:xfrm>
              <a:off x="0" y="0"/>
              <a:ext cx="29433202" cy="10471452"/>
            </a:xfrm>
            <a:custGeom>
              <a:avLst/>
              <a:gdLst/>
              <a:ahLst/>
              <a:cxnLst/>
              <a:rect l="l" t="t" r="r" b="b"/>
              <a:pathLst>
                <a:path w="29433202" h="10471452">
                  <a:moveTo>
                    <a:pt x="29288423" y="10326673"/>
                  </a:moveTo>
                  <a:lnTo>
                    <a:pt x="29433202" y="10326673"/>
                  </a:lnTo>
                  <a:lnTo>
                    <a:pt x="29433202" y="10471452"/>
                  </a:lnTo>
                  <a:lnTo>
                    <a:pt x="29288423" y="10471452"/>
                  </a:lnTo>
                  <a:lnTo>
                    <a:pt x="2928842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9288423" y="144780"/>
                  </a:moveTo>
                  <a:lnTo>
                    <a:pt x="29433202" y="144780"/>
                  </a:lnTo>
                  <a:lnTo>
                    <a:pt x="29433202" y="10326673"/>
                  </a:lnTo>
                  <a:lnTo>
                    <a:pt x="29288423" y="10326673"/>
                  </a:lnTo>
                  <a:lnTo>
                    <a:pt x="29288423" y="144780"/>
                  </a:lnTo>
                  <a:close/>
                  <a:moveTo>
                    <a:pt x="144780" y="10326673"/>
                  </a:moveTo>
                  <a:lnTo>
                    <a:pt x="29288423" y="10326673"/>
                  </a:lnTo>
                  <a:lnTo>
                    <a:pt x="29288423" y="10471452"/>
                  </a:lnTo>
                  <a:lnTo>
                    <a:pt x="144780" y="10471452"/>
                  </a:lnTo>
                  <a:lnTo>
                    <a:pt x="144780" y="10326672"/>
                  </a:lnTo>
                  <a:close/>
                  <a:moveTo>
                    <a:pt x="29288423" y="0"/>
                  </a:moveTo>
                  <a:lnTo>
                    <a:pt x="29433202" y="0"/>
                  </a:lnTo>
                  <a:lnTo>
                    <a:pt x="29433202" y="144780"/>
                  </a:lnTo>
                  <a:lnTo>
                    <a:pt x="29288423" y="144780"/>
                  </a:lnTo>
                  <a:lnTo>
                    <a:pt x="29288423" y="0"/>
                  </a:lnTo>
                  <a:close/>
                  <a:moveTo>
                    <a:pt x="0" y="0"/>
                  </a:moveTo>
                  <a:lnTo>
                    <a:pt x="144780" y="0"/>
                  </a:lnTo>
                  <a:lnTo>
                    <a:pt x="144780" y="144780"/>
                  </a:lnTo>
                  <a:lnTo>
                    <a:pt x="0" y="144780"/>
                  </a:lnTo>
                  <a:lnTo>
                    <a:pt x="0" y="0"/>
                  </a:lnTo>
                  <a:close/>
                  <a:moveTo>
                    <a:pt x="144780" y="0"/>
                  </a:moveTo>
                  <a:lnTo>
                    <a:pt x="29288423" y="0"/>
                  </a:lnTo>
                  <a:lnTo>
                    <a:pt x="29288423" y="144780"/>
                  </a:lnTo>
                  <a:lnTo>
                    <a:pt x="144780" y="144780"/>
                  </a:lnTo>
                  <a:lnTo>
                    <a:pt x="144780" y="0"/>
                  </a:lnTo>
                  <a:close/>
                </a:path>
              </a:pathLst>
            </a:custGeom>
            <a:solidFill>
              <a:srgbClr val="3D3D3B"/>
            </a:solidFill>
          </p:spPr>
        </p:sp>
      </p:grpSp>
      <p:grpSp>
        <p:nvGrpSpPr>
          <p:cNvPr id="9" name="Group 9"/>
          <p:cNvGrpSpPr/>
          <p:nvPr/>
        </p:nvGrpSpPr>
        <p:grpSpPr>
          <a:xfrm>
            <a:off x="5078312" y="3281062"/>
            <a:ext cx="6427889" cy="3161493"/>
            <a:chOff x="0" y="0"/>
            <a:chExt cx="31149825" cy="15320732"/>
          </a:xfrm>
        </p:grpSpPr>
        <p:sp>
          <p:nvSpPr>
            <p:cNvPr id="10" name="Freeform 10"/>
            <p:cNvSpPr/>
            <p:nvPr/>
          </p:nvSpPr>
          <p:spPr>
            <a:xfrm>
              <a:off x="72390" y="72390"/>
              <a:ext cx="31005046" cy="15175952"/>
            </a:xfrm>
            <a:custGeom>
              <a:avLst/>
              <a:gdLst/>
              <a:ahLst/>
              <a:cxnLst/>
              <a:rect l="l" t="t" r="r" b="b"/>
              <a:pathLst>
                <a:path w="31005046" h="15175952">
                  <a:moveTo>
                    <a:pt x="0" y="0"/>
                  </a:moveTo>
                  <a:lnTo>
                    <a:pt x="31005046" y="0"/>
                  </a:lnTo>
                  <a:lnTo>
                    <a:pt x="31005046" y="15175952"/>
                  </a:lnTo>
                  <a:lnTo>
                    <a:pt x="0" y="15175952"/>
                  </a:lnTo>
                  <a:lnTo>
                    <a:pt x="0" y="0"/>
                  </a:lnTo>
                  <a:close/>
                </a:path>
              </a:pathLst>
            </a:custGeom>
            <a:solidFill>
              <a:srgbClr val="E2B9C8"/>
            </a:solidFill>
          </p:spPr>
        </p:sp>
        <p:sp>
          <p:nvSpPr>
            <p:cNvPr id="11" name="Freeform 11"/>
            <p:cNvSpPr/>
            <p:nvPr/>
          </p:nvSpPr>
          <p:spPr>
            <a:xfrm>
              <a:off x="0" y="0"/>
              <a:ext cx="31149826" cy="15320732"/>
            </a:xfrm>
            <a:custGeom>
              <a:avLst/>
              <a:gdLst/>
              <a:ahLst/>
              <a:cxnLst/>
              <a:rect l="l" t="t" r="r" b="b"/>
              <a:pathLst>
                <a:path w="31149826" h="15320732">
                  <a:moveTo>
                    <a:pt x="31005044" y="15175951"/>
                  </a:moveTo>
                  <a:lnTo>
                    <a:pt x="31149826" y="15175951"/>
                  </a:lnTo>
                  <a:lnTo>
                    <a:pt x="31149826" y="15320732"/>
                  </a:lnTo>
                  <a:lnTo>
                    <a:pt x="31005044" y="15320732"/>
                  </a:lnTo>
                  <a:lnTo>
                    <a:pt x="31005044" y="15175951"/>
                  </a:lnTo>
                  <a:close/>
                  <a:moveTo>
                    <a:pt x="0" y="144780"/>
                  </a:moveTo>
                  <a:lnTo>
                    <a:pt x="144780" y="144780"/>
                  </a:lnTo>
                  <a:lnTo>
                    <a:pt x="144780" y="15175951"/>
                  </a:lnTo>
                  <a:lnTo>
                    <a:pt x="0" y="15175951"/>
                  </a:lnTo>
                  <a:lnTo>
                    <a:pt x="0" y="144780"/>
                  </a:lnTo>
                  <a:close/>
                  <a:moveTo>
                    <a:pt x="0" y="15175951"/>
                  </a:moveTo>
                  <a:lnTo>
                    <a:pt x="144780" y="15175951"/>
                  </a:lnTo>
                  <a:lnTo>
                    <a:pt x="144780" y="15320732"/>
                  </a:lnTo>
                  <a:lnTo>
                    <a:pt x="0" y="15320732"/>
                  </a:lnTo>
                  <a:lnTo>
                    <a:pt x="0" y="15175951"/>
                  </a:lnTo>
                  <a:close/>
                  <a:moveTo>
                    <a:pt x="31005044" y="144780"/>
                  </a:moveTo>
                  <a:lnTo>
                    <a:pt x="31149826" y="144780"/>
                  </a:lnTo>
                  <a:lnTo>
                    <a:pt x="31149826" y="15175951"/>
                  </a:lnTo>
                  <a:lnTo>
                    <a:pt x="31005044" y="15175951"/>
                  </a:lnTo>
                  <a:lnTo>
                    <a:pt x="31005044" y="144780"/>
                  </a:lnTo>
                  <a:close/>
                  <a:moveTo>
                    <a:pt x="144780" y="15175951"/>
                  </a:moveTo>
                  <a:lnTo>
                    <a:pt x="31005044" y="15175951"/>
                  </a:lnTo>
                  <a:lnTo>
                    <a:pt x="31005044" y="15320732"/>
                  </a:lnTo>
                  <a:lnTo>
                    <a:pt x="144780" y="15320732"/>
                  </a:lnTo>
                  <a:lnTo>
                    <a:pt x="144780" y="15175951"/>
                  </a:lnTo>
                  <a:close/>
                  <a:moveTo>
                    <a:pt x="31005044" y="0"/>
                  </a:moveTo>
                  <a:lnTo>
                    <a:pt x="31149826" y="0"/>
                  </a:lnTo>
                  <a:lnTo>
                    <a:pt x="31149826" y="144780"/>
                  </a:lnTo>
                  <a:lnTo>
                    <a:pt x="31005044" y="144780"/>
                  </a:lnTo>
                  <a:lnTo>
                    <a:pt x="31005044" y="0"/>
                  </a:lnTo>
                  <a:close/>
                  <a:moveTo>
                    <a:pt x="0" y="0"/>
                  </a:moveTo>
                  <a:lnTo>
                    <a:pt x="144780" y="0"/>
                  </a:lnTo>
                  <a:lnTo>
                    <a:pt x="144780" y="144780"/>
                  </a:lnTo>
                  <a:lnTo>
                    <a:pt x="0" y="144780"/>
                  </a:lnTo>
                  <a:lnTo>
                    <a:pt x="0" y="0"/>
                  </a:lnTo>
                  <a:close/>
                  <a:moveTo>
                    <a:pt x="144780" y="0"/>
                  </a:moveTo>
                  <a:lnTo>
                    <a:pt x="31005044" y="0"/>
                  </a:lnTo>
                  <a:lnTo>
                    <a:pt x="31005044" y="144780"/>
                  </a:lnTo>
                  <a:lnTo>
                    <a:pt x="144780" y="144780"/>
                  </a:lnTo>
                  <a:lnTo>
                    <a:pt x="144780" y="0"/>
                  </a:lnTo>
                  <a:close/>
                </a:path>
              </a:pathLst>
            </a:custGeom>
            <a:solidFill>
              <a:srgbClr val="3D3D3B"/>
            </a:solidFill>
          </p:spPr>
        </p:sp>
      </p:grpSp>
      <p:grpSp>
        <p:nvGrpSpPr>
          <p:cNvPr id="12" name="Group 12"/>
          <p:cNvGrpSpPr/>
          <p:nvPr/>
        </p:nvGrpSpPr>
        <p:grpSpPr>
          <a:xfrm>
            <a:off x="5270023" y="4112214"/>
            <a:ext cx="6073657" cy="2160825"/>
            <a:chOff x="0" y="0"/>
            <a:chExt cx="29433203" cy="10471452"/>
          </a:xfrm>
        </p:grpSpPr>
        <p:sp>
          <p:nvSpPr>
            <p:cNvPr id="13" name="Freeform 13"/>
            <p:cNvSpPr/>
            <p:nvPr/>
          </p:nvSpPr>
          <p:spPr>
            <a:xfrm>
              <a:off x="72390" y="72390"/>
              <a:ext cx="29288423" cy="10326672"/>
            </a:xfrm>
            <a:custGeom>
              <a:avLst/>
              <a:gdLst/>
              <a:ahLst/>
              <a:cxnLst/>
              <a:rect l="l" t="t" r="r" b="b"/>
              <a:pathLst>
                <a:path w="29288423" h="10326672">
                  <a:moveTo>
                    <a:pt x="0" y="0"/>
                  </a:moveTo>
                  <a:lnTo>
                    <a:pt x="29288422" y="0"/>
                  </a:lnTo>
                  <a:lnTo>
                    <a:pt x="29288422" y="10326672"/>
                  </a:lnTo>
                  <a:lnTo>
                    <a:pt x="0" y="10326672"/>
                  </a:lnTo>
                  <a:lnTo>
                    <a:pt x="0" y="0"/>
                  </a:lnTo>
                  <a:close/>
                </a:path>
              </a:pathLst>
            </a:custGeom>
            <a:solidFill>
              <a:srgbClr val="FFFFFF"/>
            </a:solidFill>
          </p:spPr>
        </p:sp>
        <p:sp>
          <p:nvSpPr>
            <p:cNvPr id="14" name="Freeform 14"/>
            <p:cNvSpPr/>
            <p:nvPr/>
          </p:nvSpPr>
          <p:spPr>
            <a:xfrm>
              <a:off x="0" y="0"/>
              <a:ext cx="29433202" cy="10471452"/>
            </a:xfrm>
            <a:custGeom>
              <a:avLst/>
              <a:gdLst/>
              <a:ahLst/>
              <a:cxnLst/>
              <a:rect l="l" t="t" r="r" b="b"/>
              <a:pathLst>
                <a:path w="29433202" h="10471452">
                  <a:moveTo>
                    <a:pt x="29288423" y="10326673"/>
                  </a:moveTo>
                  <a:lnTo>
                    <a:pt x="29433202" y="10326673"/>
                  </a:lnTo>
                  <a:lnTo>
                    <a:pt x="29433202" y="10471452"/>
                  </a:lnTo>
                  <a:lnTo>
                    <a:pt x="29288423" y="10471452"/>
                  </a:lnTo>
                  <a:lnTo>
                    <a:pt x="2928842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9288423" y="144780"/>
                  </a:moveTo>
                  <a:lnTo>
                    <a:pt x="29433202" y="144780"/>
                  </a:lnTo>
                  <a:lnTo>
                    <a:pt x="29433202" y="10326673"/>
                  </a:lnTo>
                  <a:lnTo>
                    <a:pt x="29288423" y="10326673"/>
                  </a:lnTo>
                  <a:lnTo>
                    <a:pt x="29288423" y="144780"/>
                  </a:lnTo>
                  <a:close/>
                  <a:moveTo>
                    <a:pt x="144780" y="10326673"/>
                  </a:moveTo>
                  <a:lnTo>
                    <a:pt x="29288423" y="10326673"/>
                  </a:lnTo>
                  <a:lnTo>
                    <a:pt x="29288423" y="10471452"/>
                  </a:lnTo>
                  <a:lnTo>
                    <a:pt x="144780" y="10471452"/>
                  </a:lnTo>
                  <a:lnTo>
                    <a:pt x="144780" y="10326672"/>
                  </a:lnTo>
                  <a:close/>
                  <a:moveTo>
                    <a:pt x="29288423" y="0"/>
                  </a:moveTo>
                  <a:lnTo>
                    <a:pt x="29433202" y="0"/>
                  </a:lnTo>
                  <a:lnTo>
                    <a:pt x="29433202" y="144780"/>
                  </a:lnTo>
                  <a:lnTo>
                    <a:pt x="29288423" y="144780"/>
                  </a:lnTo>
                  <a:lnTo>
                    <a:pt x="29288423" y="0"/>
                  </a:lnTo>
                  <a:close/>
                  <a:moveTo>
                    <a:pt x="0" y="0"/>
                  </a:moveTo>
                  <a:lnTo>
                    <a:pt x="144780" y="0"/>
                  </a:lnTo>
                  <a:lnTo>
                    <a:pt x="144780" y="144780"/>
                  </a:lnTo>
                  <a:lnTo>
                    <a:pt x="0" y="144780"/>
                  </a:lnTo>
                  <a:lnTo>
                    <a:pt x="0" y="0"/>
                  </a:lnTo>
                  <a:close/>
                  <a:moveTo>
                    <a:pt x="144780" y="0"/>
                  </a:moveTo>
                  <a:lnTo>
                    <a:pt x="29288423" y="0"/>
                  </a:lnTo>
                  <a:lnTo>
                    <a:pt x="29288423" y="144780"/>
                  </a:lnTo>
                  <a:lnTo>
                    <a:pt x="144780" y="144780"/>
                  </a:lnTo>
                  <a:lnTo>
                    <a:pt x="144780" y="0"/>
                  </a:lnTo>
                  <a:close/>
                </a:path>
              </a:pathLst>
            </a:custGeom>
            <a:solidFill>
              <a:srgbClr val="3D3D3B"/>
            </a:solidFill>
          </p:spPr>
        </p:sp>
      </p:grpSp>
      <p:grpSp>
        <p:nvGrpSpPr>
          <p:cNvPr id="15" name="Group 15"/>
          <p:cNvGrpSpPr/>
          <p:nvPr/>
        </p:nvGrpSpPr>
        <p:grpSpPr>
          <a:xfrm>
            <a:off x="5265373" y="3474190"/>
            <a:ext cx="4500245" cy="449018"/>
            <a:chOff x="0" y="0"/>
            <a:chExt cx="19181800" cy="1913890"/>
          </a:xfrm>
        </p:grpSpPr>
        <p:sp>
          <p:nvSpPr>
            <p:cNvPr id="16" name="Freeform 16"/>
            <p:cNvSpPr/>
            <p:nvPr/>
          </p:nvSpPr>
          <p:spPr>
            <a:xfrm>
              <a:off x="0" y="0"/>
              <a:ext cx="19181800" cy="1913890"/>
            </a:xfrm>
            <a:custGeom>
              <a:avLst/>
              <a:gdLst/>
              <a:ahLst/>
              <a:cxnLst/>
              <a:rect l="l" t="t" r="r" b="b"/>
              <a:pathLst>
                <a:path w="19181800" h="1913890">
                  <a:moveTo>
                    <a:pt x="19181800" y="956945"/>
                  </a:moveTo>
                  <a:lnTo>
                    <a:pt x="19181800" y="956945"/>
                  </a:lnTo>
                  <a:cubicBezTo>
                    <a:pt x="19181800" y="1485392"/>
                    <a:pt x="18753429" y="1913890"/>
                    <a:pt x="18224855" y="1913890"/>
                  </a:cubicBezTo>
                  <a:lnTo>
                    <a:pt x="956945" y="1913890"/>
                  </a:lnTo>
                  <a:cubicBezTo>
                    <a:pt x="428371" y="1913890"/>
                    <a:pt x="0" y="1485392"/>
                    <a:pt x="0" y="956945"/>
                  </a:cubicBezTo>
                  <a:lnTo>
                    <a:pt x="0" y="956945"/>
                  </a:lnTo>
                  <a:cubicBezTo>
                    <a:pt x="0" y="428371"/>
                    <a:pt x="428371" y="0"/>
                    <a:pt x="956945" y="0"/>
                  </a:cubicBezTo>
                  <a:lnTo>
                    <a:pt x="18224855" y="0"/>
                  </a:lnTo>
                  <a:cubicBezTo>
                    <a:pt x="18753302" y="0"/>
                    <a:pt x="19181800" y="428371"/>
                    <a:pt x="19181800" y="956945"/>
                  </a:cubicBezTo>
                  <a:close/>
                </a:path>
              </a:pathLst>
            </a:custGeom>
            <a:solidFill>
              <a:srgbClr val="FFFFFF"/>
            </a:solidFill>
          </p:spPr>
        </p:sp>
      </p:grpSp>
      <p:sp>
        <p:nvSpPr>
          <p:cNvPr id="17" name="AutoShape 17"/>
          <p:cNvSpPr/>
          <p:nvPr/>
        </p:nvSpPr>
        <p:spPr>
          <a:xfrm>
            <a:off x="10596835" y="3595071"/>
            <a:ext cx="246671" cy="0"/>
          </a:xfrm>
          <a:prstGeom prst="line">
            <a:avLst/>
          </a:prstGeom>
          <a:ln w="38100" cap="rnd">
            <a:solidFill>
              <a:srgbClr val="3D3D3B"/>
            </a:solidFill>
            <a:prstDash val="solid"/>
            <a:headEnd type="none" w="sm" len="sm"/>
            <a:tailEnd type="none" w="sm" len="sm"/>
          </a:ln>
        </p:spPr>
      </p:sp>
      <p:sp>
        <p:nvSpPr>
          <p:cNvPr id="18" name="AutoShape 18"/>
          <p:cNvSpPr/>
          <p:nvPr/>
        </p:nvSpPr>
        <p:spPr>
          <a:xfrm>
            <a:off x="10596835" y="3685624"/>
            <a:ext cx="246671" cy="0"/>
          </a:xfrm>
          <a:prstGeom prst="line">
            <a:avLst/>
          </a:prstGeom>
          <a:ln w="38100" cap="rnd">
            <a:solidFill>
              <a:srgbClr val="3D3D3B"/>
            </a:solidFill>
            <a:prstDash val="solid"/>
            <a:headEnd type="none" w="sm" len="sm"/>
            <a:tailEnd type="none" w="sm" len="sm"/>
          </a:ln>
        </p:spPr>
      </p:sp>
      <p:sp>
        <p:nvSpPr>
          <p:cNvPr id="19" name="AutoShape 19"/>
          <p:cNvSpPr/>
          <p:nvPr/>
        </p:nvSpPr>
        <p:spPr>
          <a:xfrm>
            <a:off x="10596835" y="3776177"/>
            <a:ext cx="246671" cy="0"/>
          </a:xfrm>
          <a:prstGeom prst="line">
            <a:avLst/>
          </a:prstGeom>
          <a:ln w="38100" cap="rnd">
            <a:solidFill>
              <a:srgbClr val="3D3D3B"/>
            </a:solidFill>
            <a:prstDash val="solid"/>
            <a:headEnd type="none" w="sm" len="sm"/>
            <a:tailEnd type="none" w="sm" len="sm"/>
          </a:ln>
        </p:spPr>
      </p:sp>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86767" y="3562306"/>
            <a:ext cx="256913" cy="246636"/>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175921" y="3548288"/>
            <a:ext cx="192771" cy="240964"/>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27372" y="3557859"/>
            <a:ext cx="268773" cy="268773"/>
          </a:xfrm>
          <a:prstGeom prst="rect">
            <a:avLst/>
          </a:prstGeom>
        </p:spPr>
      </p:pic>
      <p:grpSp>
        <p:nvGrpSpPr>
          <p:cNvPr id="23" name="Group 23"/>
          <p:cNvGrpSpPr/>
          <p:nvPr/>
        </p:nvGrpSpPr>
        <p:grpSpPr>
          <a:xfrm>
            <a:off x="4679998" y="550275"/>
            <a:ext cx="4500245" cy="449018"/>
            <a:chOff x="0" y="0"/>
            <a:chExt cx="19181800" cy="1913890"/>
          </a:xfrm>
        </p:grpSpPr>
        <p:sp>
          <p:nvSpPr>
            <p:cNvPr id="24" name="Freeform 24"/>
            <p:cNvSpPr/>
            <p:nvPr/>
          </p:nvSpPr>
          <p:spPr>
            <a:xfrm>
              <a:off x="0" y="0"/>
              <a:ext cx="19181800" cy="1913890"/>
            </a:xfrm>
            <a:custGeom>
              <a:avLst/>
              <a:gdLst/>
              <a:ahLst/>
              <a:cxnLst/>
              <a:rect l="l" t="t" r="r" b="b"/>
              <a:pathLst>
                <a:path w="19181800" h="1913890">
                  <a:moveTo>
                    <a:pt x="19181800" y="956945"/>
                  </a:moveTo>
                  <a:lnTo>
                    <a:pt x="19181800" y="956945"/>
                  </a:lnTo>
                  <a:cubicBezTo>
                    <a:pt x="19181800" y="1485392"/>
                    <a:pt x="18753429" y="1913890"/>
                    <a:pt x="18224855" y="1913890"/>
                  </a:cubicBezTo>
                  <a:lnTo>
                    <a:pt x="956945" y="1913890"/>
                  </a:lnTo>
                  <a:cubicBezTo>
                    <a:pt x="428371" y="1913890"/>
                    <a:pt x="0" y="1485392"/>
                    <a:pt x="0" y="956945"/>
                  </a:cubicBezTo>
                  <a:lnTo>
                    <a:pt x="0" y="956945"/>
                  </a:lnTo>
                  <a:cubicBezTo>
                    <a:pt x="0" y="428371"/>
                    <a:pt x="428371" y="0"/>
                    <a:pt x="956945" y="0"/>
                  </a:cubicBezTo>
                  <a:lnTo>
                    <a:pt x="18224855" y="0"/>
                  </a:lnTo>
                  <a:cubicBezTo>
                    <a:pt x="18753302" y="0"/>
                    <a:pt x="19181800" y="428371"/>
                    <a:pt x="19181800" y="956945"/>
                  </a:cubicBezTo>
                  <a:close/>
                </a:path>
              </a:pathLst>
            </a:custGeom>
            <a:solidFill>
              <a:srgbClr val="FFFFFF"/>
            </a:solidFill>
          </p:spPr>
        </p:sp>
      </p:grpSp>
      <p:sp>
        <p:nvSpPr>
          <p:cNvPr id="25" name="AutoShape 25"/>
          <p:cNvSpPr/>
          <p:nvPr/>
        </p:nvSpPr>
        <p:spPr>
          <a:xfrm>
            <a:off x="10011459" y="671156"/>
            <a:ext cx="246671" cy="0"/>
          </a:xfrm>
          <a:prstGeom prst="line">
            <a:avLst/>
          </a:prstGeom>
          <a:ln w="38100" cap="rnd">
            <a:solidFill>
              <a:srgbClr val="3D3D3B"/>
            </a:solidFill>
            <a:prstDash val="solid"/>
            <a:headEnd type="none" w="sm" len="sm"/>
            <a:tailEnd type="none" w="sm" len="sm"/>
          </a:ln>
        </p:spPr>
      </p:sp>
      <p:sp>
        <p:nvSpPr>
          <p:cNvPr id="26" name="AutoShape 26"/>
          <p:cNvSpPr/>
          <p:nvPr/>
        </p:nvSpPr>
        <p:spPr>
          <a:xfrm>
            <a:off x="10011459" y="761709"/>
            <a:ext cx="246671" cy="0"/>
          </a:xfrm>
          <a:prstGeom prst="line">
            <a:avLst/>
          </a:prstGeom>
          <a:ln w="38100" cap="rnd">
            <a:solidFill>
              <a:srgbClr val="3D3D3B"/>
            </a:solidFill>
            <a:prstDash val="solid"/>
            <a:headEnd type="none" w="sm" len="sm"/>
            <a:tailEnd type="none" w="sm" len="sm"/>
          </a:ln>
        </p:spPr>
      </p:sp>
      <p:sp>
        <p:nvSpPr>
          <p:cNvPr id="27" name="AutoShape 27"/>
          <p:cNvSpPr/>
          <p:nvPr/>
        </p:nvSpPr>
        <p:spPr>
          <a:xfrm>
            <a:off x="10011459" y="852262"/>
            <a:ext cx="246671" cy="0"/>
          </a:xfrm>
          <a:prstGeom prst="line">
            <a:avLst/>
          </a:prstGeom>
          <a:ln w="38100" cap="rnd">
            <a:solidFill>
              <a:srgbClr val="3D3D3B"/>
            </a:solidFill>
            <a:prstDash val="solid"/>
            <a:headEnd type="none" w="sm" len="sm"/>
            <a:tailEnd type="none" w="sm" len="sm"/>
          </a:ln>
        </p:spPr>
      </p:sp>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01392" y="638391"/>
            <a:ext cx="256913" cy="246636"/>
          </a:xfrm>
          <a:prstGeom prst="rect">
            <a:avLst/>
          </a:prstGeom>
        </p:spPr>
      </p:pic>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590546" y="624373"/>
            <a:ext cx="192771" cy="240964"/>
          </a:xfrm>
          <a:prstGeom prst="rect">
            <a:avLst/>
          </a:prstGeom>
        </p:spPr>
      </p:pic>
      <p:pic>
        <p:nvPicPr>
          <p:cNvPr id="30" name="Picture 3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41997" y="633944"/>
            <a:ext cx="268773" cy="268773"/>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90178" y="2906097"/>
            <a:ext cx="1786741" cy="4528608"/>
          </a:xfrm>
          <a:prstGeom prst="rect">
            <a:avLst/>
          </a:prstGeom>
        </p:spPr>
      </p:pic>
      <p:sp>
        <p:nvSpPr>
          <p:cNvPr id="33" name="TextBox 33"/>
          <p:cNvSpPr txBox="1"/>
          <p:nvPr/>
        </p:nvSpPr>
        <p:spPr>
          <a:xfrm>
            <a:off x="875313" y="622680"/>
            <a:ext cx="3016471" cy="1905843"/>
          </a:xfrm>
          <a:prstGeom prst="rect">
            <a:avLst/>
          </a:prstGeom>
        </p:spPr>
        <p:txBody>
          <a:bodyPr wrap="square" lIns="0" tIns="0" rIns="0" bIns="0" rtlCol="0" anchor="t">
            <a:spAutoFit/>
          </a:bodyPr>
          <a:lstStyle/>
          <a:p>
            <a:pPr algn="ctr">
              <a:lnSpc>
                <a:spcPct val="150000"/>
              </a:lnSpc>
            </a:pPr>
            <a:r>
              <a:rPr lang="en-US" sz="4400" b="1" dirty="0">
                <a:latin typeface="Arial" panose="020B0604020202020204" pitchFamily="34" charset="0"/>
                <a:cs typeface="Arial" panose="020B0604020202020204" pitchFamily="34" charset="0"/>
              </a:rPr>
              <a:t>NỘI DUNG BÀI HỌC</a:t>
            </a:r>
          </a:p>
        </p:txBody>
      </p:sp>
      <p:sp>
        <p:nvSpPr>
          <p:cNvPr id="35" name="TextBox 35"/>
          <p:cNvSpPr txBox="1"/>
          <p:nvPr/>
        </p:nvSpPr>
        <p:spPr>
          <a:xfrm>
            <a:off x="5806761" y="761709"/>
            <a:ext cx="2277265" cy="268600"/>
          </a:xfrm>
          <a:prstGeom prst="rect">
            <a:avLst/>
          </a:prstGeom>
        </p:spPr>
        <p:txBody>
          <a:bodyPr lIns="0" tIns="0" rIns="0" bIns="0" rtlCol="0" anchor="t">
            <a:spAutoFit/>
          </a:bodyPr>
          <a:lstStyle/>
          <a:p>
            <a:pPr algn="ctr">
              <a:lnSpc>
                <a:spcPts val="1666"/>
              </a:lnSpc>
            </a:pPr>
            <a:r>
              <a:rPr lang="en-US" sz="3600" b="1" spc="-49" dirty="0">
                <a:latin typeface="Arial" panose="020B0604020202020204" pitchFamily="34" charset="0"/>
                <a:cs typeface="Arial" panose="020B0604020202020204" pitchFamily="34" charset="0"/>
              </a:rPr>
              <a:t>01</a:t>
            </a:r>
          </a:p>
        </p:txBody>
      </p:sp>
      <p:sp>
        <p:nvSpPr>
          <p:cNvPr id="36" name="TextBox 36"/>
          <p:cNvSpPr txBox="1"/>
          <p:nvPr/>
        </p:nvSpPr>
        <p:spPr>
          <a:xfrm>
            <a:off x="6407759" y="3706623"/>
            <a:ext cx="2277265" cy="268600"/>
          </a:xfrm>
          <a:prstGeom prst="rect">
            <a:avLst/>
          </a:prstGeom>
        </p:spPr>
        <p:txBody>
          <a:bodyPr lIns="0" tIns="0" rIns="0" bIns="0" rtlCol="0" anchor="t">
            <a:spAutoFit/>
          </a:bodyPr>
          <a:lstStyle/>
          <a:p>
            <a:pPr algn="ctr">
              <a:lnSpc>
                <a:spcPts val="1666"/>
              </a:lnSpc>
            </a:pPr>
            <a:r>
              <a:rPr lang="en-US" sz="3600" b="1" spc="-49" dirty="0">
                <a:latin typeface="Arial" panose="020B0604020202020204" pitchFamily="34" charset="0"/>
                <a:cs typeface="Arial" panose="020B0604020202020204" pitchFamily="34" charset="0"/>
              </a:rPr>
              <a:t>02</a:t>
            </a:r>
          </a:p>
        </p:txBody>
      </p:sp>
      <p:sp>
        <p:nvSpPr>
          <p:cNvPr id="37" name="TextBox 36"/>
          <p:cNvSpPr txBox="1"/>
          <p:nvPr/>
        </p:nvSpPr>
        <p:spPr>
          <a:xfrm>
            <a:off x="5699532" y="1765827"/>
            <a:ext cx="2969869" cy="584775"/>
          </a:xfrm>
          <a:prstGeom prst="rect">
            <a:avLst/>
          </a:prstGeom>
          <a:noFill/>
        </p:spPr>
        <p:txBody>
          <a:bodyPr wrap="square" rtlCol="0">
            <a:spAutoFit/>
          </a:bodyPr>
          <a:lstStyle/>
          <a:p>
            <a:pPr algn="ctr"/>
            <a:r>
              <a:rPr lang="en-US" sz="3200" b="1" dirty="0" err="1">
                <a:solidFill>
                  <a:schemeClr val="accent6">
                    <a:lumMod val="75000"/>
                  </a:schemeClr>
                </a:solidFill>
                <a:latin typeface="Arial" panose="020B0604020202020204" pitchFamily="34" charset="0"/>
                <a:cs typeface="Arial" panose="020B0604020202020204" pitchFamily="34" charset="0"/>
              </a:rPr>
              <a:t>Hệ</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điều</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hành</a:t>
            </a:r>
            <a:endParaRPr lang="en-US" sz="3200" b="1" dirty="0">
              <a:solidFill>
                <a:schemeClr val="accent6">
                  <a:lumMod val="75000"/>
                </a:schemeClr>
              </a:solidFill>
              <a:latin typeface="Arial" panose="020B0604020202020204" pitchFamily="34" charset="0"/>
              <a:cs typeface="Arial" panose="020B0604020202020204" pitchFamily="34" charset="0"/>
            </a:endParaRPr>
          </a:p>
        </p:txBody>
      </p:sp>
      <p:sp>
        <p:nvSpPr>
          <p:cNvPr id="38" name="TextBox 37"/>
          <p:cNvSpPr txBox="1"/>
          <p:nvPr/>
        </p:nvSpPr>
        <p:spPr>
          <a:xfrm>
            <a:off x="5872229" y="4739422"/>
            <a:ext cx="4453769" cy="584775"/>
          </a:xfrm>
          <a:prstGeom prst="rect">
            <a:avLst/>
          </a:prstGeom>
          <a:noFill/>
        </p:spPr>
        <p:txBody>
          <a:bodyPr wrap="square" rtlCol="0">
            <a:spAutoFit/>
          </a:bodyPr>
          <a:lstStyle/>
          <a:p>
            <a:r>
              <a:rPr lang="en-US" sz="3200" b="1" dirty="0" err="1">
                <a:solidFill>
                  <a:schemeClr val="accent5">
                    <a:lumMod val="50000"/>
                  </a:schemeClr>
                </a:solidFill>
                <a:latin typeface="Arial" panose="020B0604020202020204" pitchFamily="34" charset="0"/>
                <a:cs typeface="Arial" panose="020B0604020202020204" pitchFamily="34" charset="0"/>
              </a:rPr>
              <a:t>Phần</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mềm</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ứng</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dụng</a:t>
            </a:r>
            <a:endParaRPr lang="en-US" sz="32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52098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strVal val="#ppt_w+.3"/>
                                          </p:val>
                                        </p:tav>
                                        <p:tav tm="100000">
                                          <p:val>
                                            <p:strVal val="#ppt_w"/>
                                          </p:val>
                                        </p:tav>
                                      </p:tavLst>
                                    </p:anim>
                                    <p:anim calcmode="lin" valueType="num">
                                      <p:cBhvr>
                                        <p:cTn id="20" dur="500" fill="hold"/>
                                        <p:tgtEl>
                                          <p:spTgt spid="36"/>
                                        </p:tgtEl>
                                        <p:attrNameLst>
                                          <p:attrName>ppt_h</p:attrName>
                                        </p:attrNameLst>
                                      </p:cBhvr>
                                      <p:tavLst>
                                        <p:tav tm="0">
                                          <p:val>
                                            <p:strVal val="#ppt_h"/>
                                          </p:val>
                                        </p:tav>
                                        <p:tav tm="100000">
                                          <p:val>
                                            <p:strVal val="#ppt_h"/>
                                          </p:val>
                                        </p:tav>
                                      </p:tavLst>
                                    </p:anim>
                                    <p:animEffect transition="in" filter="fade">
                                      <p:cBhvr>
                                        <p:cTn id="21" dur="500"/>
                                        <p:tgtEl>
                                          <p:spTgt spid="36"/>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strVal val="#ppt_w+.3"/>
                                          </p:val>
                                        </p:tav>
                                        <p:tav tm="100000">
                                          <p:val>
                                            <p:strVal val="#ppt_w"/>
                                          </p:val>
                                        </p:tav>
                                      </p:tavLst>
                                    </p:anim>
                                    <p:anim calcmode="lin" valueType="num">
                                      <p:cBhvr>
                                        <p:cTn id="25" dur="500" fill="hold"/>
                                        <p:tgtEl>
                                          <p:spTgt spid="38"/>
                                        </p:tgtEl>
                                        <p:attrNameLst>
                                          <p:attrName>ppt_h</p:attrName>
                                        </p:attrNameLst>
                                      </p:cBhvr>
                                      <p:tavLst>
                                        <p:tav tm="0">
                                          <p:val>
                                            <p:strVal val="#ppt_h"/>
                                          </p:val>
                                        </p:tav>
                                        <p:tav tm="100000">
                                          <p:val>
                                            <p:strVal val="#ppt_h"/>
                                          </p:val>
                                        </p:tav>
                                      </p:tavLst>
                                    </p:anim>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9464</TotalTime>
  <Words>1597</Words>
  <Application>Microsoft Office PowerPoint</Application>
  <PresentationFormat>Widescreen</PresentationFormat>
  <Paragraphs>137</Paragraphs>
  <Slides>25</Slides>
  <Notes>2</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等线</vt:lpstr>
      <vt:lpstr>Arial</vt:lpstr>
      <vt:lpstr>Calibri</vt:lpstr>
      <vt:lpstr>Segoe Print</vt:lpstr>
      <vt:lpstr>SVN-SAF</vt:lpstr>
      <vt:lpstr>Times New Roman</vt:lpstr>
      <vt:lpstr>UTM Avo</vt:lpstr>
      <vt:lpstr>UTM Kabel KT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Website@VnTeach.Com</dc:creator>
  <cp:keywords>Website@VnTeach.Com</cp:keywords>
  <cp:lastModifiedBy>Admin</cp:lastModifiedBy>
  <cp:revision>8</cp:revision>
  <dcterms:created xsi:type="dcterms:W3CDTF">2021-11-14T08:33:55Z</dcterms:created>
  <dcterms:modified xsi:type="dcterms:W3CDTF">2025-09-26T01:47:15Z</dcterms:modified>
</cp:coreProperties>
</file>