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3" r:id="rId2"/>
    <p:sldId id="352" r:id="rId3"/>
    <p:sldId id="350" r:id="rId4"/>
    <p:sldId id="259" r:id="rId5"/>
    <p:sldId id="418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4" r:id="rId15"/>
    <p:sldId id="363" r:id="rId16"/>
    <p:sldId id="362" r:id="rId17"/>
    <p:sldId id="274" r:id="rId18"/>
    <p:sldId id="416" r:id="rId19"/>
    <p:sldId id="4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C8F41-16BC-40A4-9CCC-6A177845EE0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FCBDC-93B9-4003-B6DA-B7DF341B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hyperlink" Target="http://commons.wikimedia.org/wiki/File:Notepad_icon_small.sv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70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8341558-D16A-41DD-9125-2B8D70F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25" y="280987"/>
            <a:ext cx="6305550" cy="4857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6DB6E7-09AA-4DE2-8C98-B20A8C98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44049"/>
              </a:clrFrom>
              <a:clrTo>
                <a:srgbClr val="34404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925" y="819150"/>
            <a:ext cx="10458450" cy="50863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0588EC4-DC6F-4CAF-B3FE-751B9716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962" y="6105525"/>
            <a:ext cx="4200525" cy="3810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26D403-894B-4F1E-90E1-5F59D6C49A20}"/>
              </a:ext>
            </a:extLst>
          </p:cNvPr>
          <p:cNvSpPr txBox="1"/>
          <p:nvPr/>
        </p:nvSpPr>
        <p:spPr>
          <a:xfrm>
            <a:off x="5269347" y="5930901"/>
            <a:ext cx="584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 the highest part of their homes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CB6622E3-A243-46A3-8838-1E1AB5415441}"/>
              </a:ext>
            </a:extLst>
          </p:cNvPr>
          <p:cNvCxnSpPr>
            <a:cxnSpLocks/>
          </p:cNvCxnSpPr>
          <p:nvPr/>
        </p:nvCxnSpPr>
        <p:spPr>
          <a:xfrm>
            <a:off x="6391275" y="2638425"/>
            <a:ext cx="4410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8341558-D16A-41DD-9125-2B8D70F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25" y="280987"/>
            <a:ext cx="6305550" cy="4857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6DB6E7-09AA-4DE2-8C98-B20A8C98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44049"/>
              </a:clrFrom>
              <a:clrTo>
                <a:srgbClr val="34404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875" y="819150"/>
            <a:ext cx="10458450" cy="50863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E7A07D4-1873-49D4-AB2C-4F9E69317C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5905500"/>
            <a:ext cx="4533900" cy="762000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E1243E3-FDBE-4FF6-809D-035D034306EF}"/>
              </a:ext>
            </a:extLst>
          </p:cNvPr>
          <p:cNvSpPr txBox="1"/>
          <p:nvPr/>
        </p:nvSpPr>
        <p:spPr>
          <a:xfrm>
            <a:off x="5844845" y="5986029"/>
            <a:ext cx="463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From the local TV or radio 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2C1FB90-1F55-4E5E-9D57-02563E27241C}"/>
              </a:ext>
            </a:extLst>
          </p:cNvPr>
          <p:cNvCxnSpPr>
            <a:cxnSpLocks/>
          </p:cNvCxnSpPr>
          <p:nvPr/>
        </p:nvCxnSpPr>
        <p:spPr>
          <a:xfrm>
            <a:off x="6210300" y="4343400"/>
            <a:ext cx="4410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7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0F78C8A-A88C-4F09-AC0B-3B459F31A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1128712"/>
            <a:ext cx="11036631" cy="539591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AEA786D-191E-4302-A3A7-27E6552A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466725"/>
            <a:ext cx="4019550" cy="438150"/>
          </a:xfrm>
          <a:prstGeom prst="rect">
            <a:avLst/>
          </a:prstGeom>
        </p:spPr>
      </p:pic>
      <p:pic>
        <p:nvPicPr>
          <p:cNvPr id="2" name="Sách mềm sách học sinh - EduHome (1)">
            <a:hlinkClick r:id="" action="ppaction://media"/>
            <a:extLst>
              <a:ext uri="{FF2B5EF4-FFF2-40B4-BE49-F238E27FC236}">
                <a16:creationId xmlns:a16="http://schemas.microsoft.com/office/drawing/2014/main" id="{F48848C0-AAFD-4DAB-B62C-24E0EC07C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300" y="46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5F2C0C0-44FE-4121-B5DB-678E1D9C23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150" y="514350"/>
            <a:ext cx="10077450" cy="139065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D07D1AA-9EE9-4A62-8ABB-852281783D69}"/>
              </a:ext>
            </a:extLst>
          </p:cNvPr>
          <p:cNvSpPr/>
          <p:nvPr/>
        </p:nvSpPr>
        <p:spPr>
          <a:xfrm>
            <a:off x="2708047" y="2061965"/>
            <a:ext cx="6331178" cy="4310260"/>
          </a:xfrm>
          <a:custGeom>
            <a:avLst/>
            <a:gdLst/>
            <a:ahLst/>
            <a:cxnLst/>
            <a:rect l="l" t="t" r="r" b="b"/>
            <a:pathLst>
              <a:path w="9375001" h="6187501">
                <a:moveTo>
                  <a:pt x="0" y="0"/>
                </a:moveTo>
                <a:lnTo>
                  <a:pt x="9375001" y="0"/>
                </a:lnTo>
                <a:lnTo>
                  <a:pt x="9375001" y="6187501"/>
                </a:lnTo>
                <a:lnTo>
                  <a:pt x="0" y="618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204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FD14F417-946B-4B9F-9959-F71B2D973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36" y="1442880"/>
            <a:ext cx="11195163" cy="216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45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5FFA1330-630D-40C7-8E11-8EC763B92E68}"/>
              </a:ext>
            </a:extLst>
          </p:cNvPr>
          <p:cNvGrpSpPr/>
          <p:nvPr/>
        </p:nvGrpSpPr>
        <p:grpSpPr>
          <a:xfrm>
            <a:off x="1057275" y="442912"/>
            <a:ext cx="10515600" cy="1156145"/>
            <a:chOff x="1057275" y="442912"/>
            <a:chExt cx="10515600" cy="115614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FFA7008-DE86-417D-9CDF-5092B8C6C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241"/>
            <a:stretch/>
          </p:blipFill>
          <p:spPr>
            <a:xfrm>
              <a:off x="1057275" y="442912"/>
              <a:ext cx="10515600" cy="1090613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04556CA6-2640-4ECB-87DC-8A758B572281}"/>
                </a:ext>
              </a:extLst>
            </p:cNvPr>
            <p:cNvSpPr/>
            <p:nvPr/>
          </p:nvSpPr>
          <p:spPr>
            <a:xfrm>
              <a:off x="8715374" y="1171575"/>
              <a:ext cx="485775" cy="427482"/>
            </a:xfrm>
            <a:prstGeom prst="ellipse">
              <a:avLst/>
            </a:prstGeom>
            <a:solidFill>
              <a:srgbClr val="FAF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8723B8F-85E4-4BF9-A7A0-70D1212EE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EFEF"/>
              </a:clrFrom>
              <a:clrTo>
                <a:srgbClr val="F0EFEF">
                  <a:alpha val="0"/>
                </a:srgbClr>
              </a:clrTo>
            </a:clrChange>
          </a:blip>
          <a:srcRect l="2266" t="8098" r="1805" b="3639"/>
          <a:stretch/>
        </p:blipFill>
        <p:spPr>
          <a:xfrm>
            <a:off x="1047749" y="1695450"/>
            <a:ext cx="9641677" cy="4886325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77547C2-79F5-4457-B05C-B462FDD1B6F7}"/>
              </a:ext>
            </a:extLst>
          </p:cNvPr>
          <p:cNvSpPr/>
          <p:nvPr/>
        </p:nvSpPr>
        <p:spPr>
          <a:xfrm>
            <a:off x="1038224" y="1590675"/>
            <a:ext cx="4314825" cy="120015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34EDE8F-FD53-4AF4-BA89-F074333F7B20}"/>
              </a:ext>
            </a:extLst>
          </p:cNvPr>
          <p:cNvSpPr/>
          <p:nvPr/>
        </p:nvSpPr>
        <p:spPr>
          <a:xfrm>
            <a:off x="1047749" y="2857499"/>
            <a:ext cx="4457701" cy="14192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E2E222C7-8F51-4174-91C8-527F8764E834}"/>
              </a:ext>
            </a:extLst>
          </p:cNvPr>
          <p:cNvSpPr/>
          <p:nvPr/>
        </p:nvSpPr>
        <p:spPr>
          <a:xfrm>
            <a:off x="866774" y="4371974"/>
            <a:ext cx="4714876" cy="216217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3DC450C3-12F6-44D6-BD52-D3BA9978D17E}"/>
              </a:ext>
            </a:extLst>
          </p:cNvPr>
          <p:cNvSpPr/>
          <p:nvPr/>
        </p:nvSpPr>
        <p:spPr>
          <a:xfrm>
            <a:off x="5867399" y="1809748"/>
            <a:ext cx="4772026" cy="4457701"/>
          </a:xfrm>
          <a:prstGeom prst="roundRect">
            <a:avLst>
              <a:gd name="adj" fmla="val 817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175EAB78-D4F1-4EF6-9163-CFDDBC168905}"/>
              </a:ext>
            </a:extLst>
          </p:cNvPr>
          <p:cNvSpPr/>
          <p:nvPr/>
        </p:nvSpPr>
        <p:spPr>
          <a:xfrm>
            <a:off x="447675" y="1781175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0485B3C-D20C-49E9-88C9-170903009DF5}"/>
              </a:ext>
            </a:extLst>
          </p:cNvPr>
          <p:cNvSpPr/>
          <p:nvPr/>
        </p:nvSpPr>
        <p:spPr>
          <a:xfrm>
            <a:off x="371475" y="3228975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89D0A66-8040-439B-BF13-2F2CD539769F}"/>
              </a:ext>
            </a:extLst>
          </p:cNvPr>
          <p:cNvSpPr/>
          <p:nvPr/>
        </p:nvSpPr>
        <p:spPr>
          <a:xfrm>
            <a:off x="219075" y="5124450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FDF2B64A-ABAF-457C-84F0-047FDA01D144}"/>
              </a:ext>
            </a:extLst>
          </p:cNvPr>
          <p:cNvSpPr/>
          <p:nvPr/>
        </p:nvSpPr>
        <p:spPr>
          <a:xfrm>
            <a:off x="9467850" y="1876425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444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7D30F523-A8BA-4B71-BF4F-403E086C75EE}"/>
              </a:ext>
            </a:extLst>
          </p:cNvPr>
          <p:cNvGrpSpPr/>
          <p:nvPr/>
        </p:nvGrpSpPr>
        <p:grpSpPr>
          <a:xfrm>
            <a:off x="1400175" y="395287"/>
            <a:ext cx="10248900" cy="6257925"/>
            <a:chOff x="1562100" y="385762"/>
            <a:chExt cx="10248900" cy="62579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443B1D7-5986-41CF-A720-B547BBF78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2100" y="385762"/>
              <a:ext cx="10248900" cy="119062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14FDF973-ECA8-44F8-A416-220DF817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0750" y="1404938"/>
              <a:ext cx="6477000" cy="636628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B5B727D-FF06-4F63-81F6-CAA9CA6C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24037" y="1928812"/>
              <a:ext cx="8277225" cy="4714875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4850D45C-2387-4BAA-AB1C-6A5F0BB08FD8}"/>
              </a:ext>
            </a:extLst>
          </p:cNvPr>
          <p:cNvSpPr txBox="1"/>
          <p:nvPr/>
        </p:nvSpPr>
        <p:spPr>
          <a:xfrm>
            <a:off x="9086156" y="2700782"/>
            <a:ext cx="5357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F755857-7217-4C8C-BD64-E15DC3D08E41}"/>
              </a:ext>
            </a:extLst>
          </p:cNvPr>
          <p:cNvSpPr txBox="1"/>
          <p:nvPr/>
        </p:nvSpPr>
        <p:spPr>
          <a:xfrm>
            <a:off x="9124256" y="3548507"/>
            <a:ext cx="5357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7B880B8-241A-467D-B621-F6A73788A93E}"/>
              </a:ext>
            </a:extLst>
          </p:cNvPr>
          <p:cNvSpPr txBox="1"/>
          <p:nvPr/>
        </p:nvSpPr>
        <p:spPr>
          <a:xfrm>
            <a:off x="9124256" y="4367657"/>
            <a:ext cx="5357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BCC07EA-943F-4C22-B8D8-424E11EEBD54}"/>
              </a:ext>
            </a:extLst>
          </p:cNvPr>
          <p:cNvSpPr txBox="1"/>
          <p:nvPr/>
        </p:nvSpPr>
        <p:spPr>
          <a:xfrm>
            <a:off x="9124256" y="5196332"/>
            <a:ext cx="5357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7617E39-386F-4EE3-9B68-FBD27B866029}"/>
              </a:ext>
            </a:extLst>
          </p:cNvPr>
          <p:cNvSpPr txBox="1"/>
          <p:nvPr/>
        </p:nvSpPr>
        <p:spPr>
          <a:xfrm>
            <a:off x="9133781" y="6015482"/>
            <a:ext cx="5357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5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7: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Reading &amp; Writing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897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</a:rPr>
              <a:t>Reading: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</a:rPr>
              <a:t>- Practice reading for main ideas and specific information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solidFill>
                  <a:srgbClr val="002060"/>
                </a:solidFill>
              </a:rPr>
              <a:t>Writing: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solidFill>
                  <a:srgbClr val="002060"/>
                </a:solidFill>
              </a:rPr>
              <a:t>- Learn how to write emergency announcements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457824" y="1537038"/>
            <a:ext cx="66389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Do the exercises on page 24, WB.</a:t>
            </a:r>
          </a:p>
          <a:p>
            <a:r>
              <a:rPr lang="en-US" sz="2800" dirty="0">
                <a:solidFill>
                  <a:schemeClr val="bg1"/>
                </a:solidFill>
              </a:rPr>
              <a:t>2. Do the exercises in </a:t>
            </a:r>
            <a:r>
              <a:rPr lang="en-US" sz="2800" b="1" dirty="0" err="1">
                <a:solidFill>
                  <a:schemeClr val="bg1"/>
                </a:solidFill>
              </a:rPr>
              <a:t>Tiếng</a:t>
            </a:r>
            <a:r>
              <a:rPr lang="en-US" sz="2800" b="1" dirty="0">
                <a:solidFill>
                  <a:schemeClr val="bg1"/>
                </a:solidFill>
              </a:rPr>
              <a:t> Anh 8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-Learn Smart World Notebook</a:t>
            </a:r>
            <a:r>
              <a:rPr lang="en-US" sz="2800" dirty="0">
                <a:solidFill>
                  <a:schemeClr val="bg1"/>
                </a:solidFill>
              </a:rPr>
              <a:t> on page 34.</a:t>
            </a:r>
          </a:p>
          <a:p>
            <a:r>
              <a:rPr lang="en-US" sz="2800" dirty="0">
                <a:solidFill>
                  <a:schemeClr val="bg1"/>
                </a:solidFill>
              </a:rPr>
              <a:t>3. Prepare the next lesson (page 43,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od emergency in Southern California">
            <a:hlinkClick r:id="" action="ppaction://media"/>
            <a:extLst>
              <a:ext uri="{FF2B5EF4-FFF2-40B4-BE49-F238E27FC236}">
                <a16:creationId xmlns:a16="http://schemas.microsoft.com/office/drawing/2014/main" id="{FC3B5CAA-0512-4A3E-B4F4-6F13B3F14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300" y="336549"/>
            <a:ext cx="11001022" cy="61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1" y="1052705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2" y="27867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301866" y="1401986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454173" y="3119068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8488" y="2978628"/>
            <a:ext cx="834876" cy="834876"/>
          </a:xfrm>
          <a:prstGeom prst="rect">
            <a:avLst/>
          </a:prstGeom>
        </p:spPr>
      </p:pic>
      <p:pic>
        <p:nvPicPr>
          <p:cNvPr id="11" name="Picture 3" descr="Text&#10;&#10;Description automatically generated">
            <a:extLst>
              <a:ext uri="{FF2B5EF4-FFF2-40B4-BE49-F238E27FC236}">
                <a16:creationId xmlns:a16="http://schemas.microsoft.com/office/drawing/2014/main" id="{F5EB5439-402F-4BF6-B0FD-023407D6B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4672" y="1350042"/>
            <a:ext cx="563504" cy="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F39FF0C-0272-49C6-A434-292F02FF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666750"/>
            <a:ext cx="988429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C4BEDCF-FD07-44FA-8F52-8AA1A6006217}"/>
              </a:ext>
            </a:extLst>
          </p:cNvPr>
          <p:cNvSpPr/>
          <p:nvPr/>
        </p:nvSpPr>
        <p:spPr>
          <a:xfrm>
            <a:off x="1184759" y="832485"/>
            <a:ext cx="1358416" cy="1624965"/>
          </a:xfrm>
          <a:custGeom>
            <a:avLst/>
            <a:gdLst/>
            <a:ahLst/>
            <a:cxnLst/>
            <a:rect l="l" t="t" r="r" b="b"/>
            <a:pathLst>
              <a:path w="2816352" h="3520440">
                <a:moveTo>
                  <a:pt x="0" y="0"/>
                </a:moveTo>
                <a:lnTo>
                  <a:pt x="2816352" y="0"/>
                </a:lnTo>
                <a:lnTo>
                  <a:pt x="2816352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1474746-FFA3-44BF-B2E6-45AD2873FFEB}"/>
              </a:ext>
            </a:extLst>
          </p:cNvPr>
          <p:cNvSpPr/>
          <p:nvPr/>
        </p:nvSpPr>
        <p:spPr>
          <a:xfrm>
            <a:off x="3900703" y="518160"/>
            <a:ext cx="2158365" cy="2158365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0" y="0"/>
                </a:moveTo>
                <a:lnTo>
                  <a:pt x="3520440" y="0"/>
                </a:lnTo>
                <a:lnTo>
                  <a:pt x="352044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89E0A3C-DF67-4D2E-9E47-9538C018F687}"/>
              </a:ext>
            </a:extLst>
          </p:cNvPr>
          <p:cNvSpPr/>
          <p:nvPr/>
        </p:nvSpPr>
        <p:spPr>
          <a:xfrm>
            <a:off x="7386206" y="247650"/>
            <a:ext cx="3422754" cy="2609850"/>
          </a:xfrm>
          <a:custGeom>
            <a:avLst/>
            <a:gdLst/>
            <a:ahLst/>
            <a:cxnLst/>
            <a:rect l="l" t="t" r="r" b="b"/>
            <a:pathLst>
              <a:path w="4616970" h="3520440">
                <a:moveTo>
                  <a:pt x="0" y="0"/>
                </a:moveTo>
                <a:lnTo>
                  <a:pt x="4616971" y="0"/>
                </a:lnTo>
                <a:lnTo>
                  <a:pt x="4616971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C28A85C-BBED-4FA7-869B-DFF17B735DEF}"/>
              </a:ext>
            </a:extLst>
          </p:cNvPr>
          <p:cNvSpPr/>
          <p:nvPr/>
        </p:nvSpPr>
        <p:spPr>
          <a:xfrm>
            <a:off x="952501" y="3375875"/>
            <a:ext cx="1883639" cy="1824775"/>
          </a:xfrm>
          <a:custGeom>
            <a:avLst/>
            <a:gdLst/>
            <a:ahLst/>
            <a:cxnLst/>
            <a:rect l="l" t="t" r="r" b="b"/>
            <a:pathLst>
              <a:path w="3634003" h="3520440">
                <a:moveTo>
                  <a:pt x="0" y="0"/>
                </a:moveTo>
                <a:lnTo>
                  <a:pt x="3634003" y="0"/>
                </a:lnTo>
                <a:lnTo>
                  <a:pt x="3634003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1E51DA4-2391-4603-869B-10922405860B}"/>
              </a:ext>
            </a:extLst>
          </p:cNvPr>
          <p:cNvSpPr/>
          <p:nvPr/>
        </p:nvSpPr>
        <p:spPr>
          <a:xfrm>
            <a:off x="8089798" y="3629026"/>
            <a:ext cx="1711427" cy="2316653"/>
          </a:xfrm>
          <a:custGeom>
            <a:avLst/>
            <a:gdLst/>
            <a:ahLst/>
            <a:cxnLst/>
            <a:rect l="l" t="t" r="r" b="b"/>
            <a:pathLst>
              <a:path w="2885162" h="3905465">
                <a:moveTo>
                  <a:pt x="0" y="0"/>
                </a:moveTo>
                <a:lnTo>
                  <a:pt x="2885162" y="0"/>
                </a:lnTo>
                <a:lnTo>
                  <a:pt x="2885162" y="3905465"/>
                </a:lnTo>
                <a:lnTo>
                  <a:pt x="0" y="390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2507B5-5CA1-4789-A3C3-797E9DE6CC0C}"/>
              </a:ext>
            </a:extLst>
          </p:cNvPr>
          <p:cNvSpPr txBox="1"/>
          <p:nvPr/>
        </p:nvSpPr>
        <p:spPr>
          <a:xfrm>
            <a:off x="1000125" y="2733675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(n)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23298C2-3D47-4D72-840F-4933ED2E3F98}"/>
              </a:ext>
            </a:extLst>
          </p:cNvPr>
          <p:cNvSpPr txBox="1"/>
          <p:nvPr/>
        </p:nvSpPr>
        <p:spPr>
          <a:xfrm>
            <a:off x="3362325" y="2790825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 (adv)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837ED43-07C3-416D-90F7-CB46B460E4DD}"/>
              </a:ext>
            </a:extLst>
          </p:cNvPr>
          <p:cNvSpPr txBox="1"/>
          <p:nvPr/>
        </p:nvSpPr>
        <p:spPr>
          <a:xfrm>
            <a:off x="533400" y="5400675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C2541E-C9FA-4A14-87FE-191DEA2943EA}"/>
              </a:ext>
            </a:extLst>
          </p:cNvPr>
          <p:cNvSpPr txBox="1"/>
          <p:nvPr/>
        </p:nvSpPr>
        <p:spPr>
          <a:xfrm>
            <a:off x="7781925" y="2809875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(n)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C0B1CE0-61B5-4CC8-8A02-425058B67C09}"/>
              </a:ext>
            </a:extLst>
          </p:cNvPr>
          <p:cNvSpPr txBox="1"/>
          <p:nvPr/>
        </p:nvSpPr>
        <p:spPr>
          <a:xfrm>
            <a:off x="7524750" y="5924550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(v)</a:t>
            </a:r>
          </a:p>
        </p:txBody>
      </p:sp>
    </p:spTree>
    <p:extLst>
      <p:ext uri="{BB962C8B-B14F-4D97-AF65-F5344CB8AC3E}">
        <p14:creationId xmlns:p14="http://schemas.microsoft.com/office/powerpoint/2010/main" val="313219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52365CB8-E541-497B-8218-9586F6FDC6C1}"/>
              </a:ext>
            </a:extLst>
          </p:cNvPr>
          <p:cNvGrpSpPr/>
          <p:nvPr/>
        </p:nvGrpSpPr>
        <p:grpSpPr>
          <a:xfrm>
            <a:off x="914400" y="190501"/>
            <a:ext cx="10296525" cy="6505574"/>
            <a:chOff x="895350" y="161926"/>
            <a:chExt cx="10296525" cy="6505574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81C707D8-E9F2-4402-B9D5-B78C12D36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88" b="2456"/>
            <a:stretch/>
          </p:blipFill>
          <p:spPr>
            <a:xfrm>
              <a:off x="895350" y="1938337"/>
              <a:ext cx="10296525" cy="4729163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02D7A1F-355D-490B-AC75-C954C92BA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3" t="6950" b="2467"/>
            <a:stretch/>
          </p:blipFill>
          <p:spPr>
            <a:xfrm>
              <a:off x="1066800" y="161926"/>
              <a:ext cx="9226609" cy="1771649"/>
            </a:xfrm>
            <a:prstGeom prst="rect">
              <a:avLst/>
            </a:prstGeom>
          </p:spPr>
        </p:pic>
      </p:grpSp>
      <p:sp>
        <p:nvSpPr>
          <p:cNvPr id="9" name="Oval 16">
            <a:extLst>
              <a:ext uri="{FF2B5EF4-FFF2-40B4-BE49-F238E27FC236}">
                <a16:creationId xmlns:a16="http://schemas.microsoft.com/office/drawing/2014/main" id="{FA44072B-B36D-4D6C-8D8D-26851517226D}"/>
              </a:ext>
            </a:extLst>
          </p:cNvPr>
          <p:cNvSpPr/>
          <p:nvPr/>
        </p:nvSpPr>
        <p:spPr>
          <a:xfrm>
            <a:off x="2866695" y="576299"/>
            <a:ext cx="419430" cy="4273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8341558-D16A-41DD-9125-2B8D70F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25" y="280987"/>
            <a:ext cx="6305550" cy="4857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6DB6E7-09AA-4DE2-8C98-B20A8C98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44049"/>
              </a:clrFrom>
              <a:clrTo>
                <a:srgbClr val="34404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925" y="819150"/>
            <a:ext cx="10458450" cy="50863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3E94D20-37C0-4090-A74A-46729F4B87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300" y="6076950"/>
            <a:ext cx="4210050" cy="3619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83A4813-45C3-434D-A349-EA04E69BE4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4450" y="5953125"/>
            <a:ext cx="1924050" cy="6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8341558-D16A-41DD-9125-2B8D70F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25" y="280987"/>
            <a:ext cx="6305550" cy="4857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6DB6E7-09AA-4DE2-8C98-B20A8C98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44049"/>
              </a:clrFrom>
              <a:clrTo>
                <a:srgbClr val="34404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925" y="819150"/>
            <a:ext cx="10458450" cy="50863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D797F2C-560C-483F-BEAE-D711702FC2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5" y="6057900"/>
            <a:ext cx="4419600" cy="476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DD57E-1663-4052-83D9-FDEC6542E515}"/>
              </a:ext>
            </a:extLst>
          </p:cNvPr>
          <p:cNvSpPr txBox="1"/>
          <p:nvPr/>
        </p:nvSpPr>
        <p:spPr>
          <a:xfrm>
            <a:off x="5850583" y="5967845"/>
            <a:ext cx="401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At 8 a.m. on July 12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2E4219B5-44F6-42C9-BA10-D362627CAD08}"/>
              </a:ext>
            </a:extLst>
          </p:cNvPr>
          <p:cNvCxnSpPr>
            <a:cxnSpLocks/>
          </p:cNvCxnSpPr>
          <p:nvPr/>
        </p:nvCxnSpPr>
        <p:spPr>
          <a:xfrm>
            <a:off x="2714625" y="314325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8341558-D16A-41DD-9125-2B8D70F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0325" y="280987"/>
            <a:ext cx="6305550" cy="4857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6DB6E7-09AA-4DE2-8C98-B20A8C98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344049"/>
              </a:clrFrom>
              <a:clrTo>
                <a:srgbClr val="34404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925" y="819150"/>
            <a:ext cx="10458450" cy="50863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B762AE-8F12-48F2-8320-51F0499767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350" y="5867400"/>
            <a:ext cx="4819650" cy="78105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A2C46FA-FAEF-475C-9FD8-30CF62CF29FA}"/>
              </a:ext>
            </a:extLst>
          </p:cNvPr>
          <p:cNvSpPr txBox="1"/>
          <p:nvPr/>
        </p:nvSpPr>
        <p:spPr>
          <a:xfrm>
            <a:off x="5705475" y="6013736"/>
            <a:ext cx="4018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Emergency items</a:t>
            </a: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0697F185-8E9C-4093-98E7-EB72B8BD7D5E}"/>
              </a:ext>
            </a:extLst>
          </p:cNvPr>
          <p:cNvCxnSpPr>
            <a:cxnSpLocks/>
          </p:cNvCxnSpPr>
          <p:nvPr/>
        </p:nvCxnSpPr>
        <p:spPr>
          <a:xfrm>
            <a:off x="6448425" y="2257425"/>
            <a:ext cx="4048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138</Words>
  <Application>Microsoft Office PowerPoint</Application>
  <PresentationFormat>Màn hình rộng</PresentationFormat>
  <Paragraphs>38</Paragraphs>
  <Slides>19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13</cp:revision>
  <dcterms:created xsi:type="dcterms:W3CDTF">2023-06-03T09:47:28Z</dcterms:created>
  <dcterms:modified xsi:type="dcterms:W3CDTF">2023-09-05T02:38:50Z</dcterms:modified>
</cp:coreProperties>
</file>