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1" r:id="rId2"/>
    <p:sldId id="256" r:id="rId3"/>
    <p:sldId id="350" r:id="rId4"/>
    <p:sldId id="305" r:id="rId5"/>
    <p:sldId id="419" r:id="rId6"/>
    <p:sldId id="420" r:id="rId7"/>
    <p:sldId id="260" r:id="rId8"/>
    <p:sldId id="261" r:id="rId9"/>
    <p:sldId id="262" r:id="rId10"/>
    <p:sldId id="263" r:id="rId11"/>
    <p:sldId id="264" r:id="rId12"/>
    <p:sldId id="418" r:id="rId13"/>
    <p:sldId id="421" r:id="rId14"/>
    <p:sldId id="422" r:id="rId15"/>
    <p:sldId id="423" r:id="rId16"/>
    <p:sldId id="424" r:id="rId17"/>
    <p:sldId id="259" r:id="rId18"/>
    <p:sldId id="352" r:id="rId19"/>
    <p:sldId id="353" r:id="rId20"/>
    <p:sldId id="354" r:id="rId21"/>
    <p:sldId id="355" r:id="rId22"/>
    <p:sldId id="274" r:id="rId23"/>
    <p:sldId id="425" r:id="rId24"/>
    <p:sldId id="266" r:id="rId25"/>
    <p:sldId id="271" r:id="rId26"/>
    <p:sldId id="268" r:id="rId27"/>
    <p:sldId id="276" r:id="rId28"/>
    <p:sldId id="272" r:id="rId29"/>
    <p:sldId id="273" r:id="rId30"/>
    <p:sldId id="275" r:id="rId31"/>
    <p:sldId id="426" r:id="rId32"/>
    <p:sldId id="258" r:id="rId33"/>
    <p:sldId id="270" r:id="rId34"/>
    <p:sldId id="427" r:id="rId35"/>
    <p:sldId id="428" r:id="rId36"/>
    <p:sldId id="269" r:id="rId37"/>
    <p:sldId id="267" r:id="rId38"/>
    <p:sldId id="429" r:id="rId39"/>
    <p:sldId id="257" r:id="rId40"/>
    <p:sldId id="430" r:id="rId41"/>
    <p:sldId id="265" r:id="rId42"/>
    <p:sldId id="431" r:id="rId43"/>
    <p:sldId id="432" r:id="rId44"/>
    <p:sldId id="433" r:id="rId45"/>
    <p:sldId id="434" r:id="rId46"/>
    <p:sldId id="435" r:id="rId47"/>
    <p:sldId id="436" r:id="rId48"/>
    <p:sldId id="416" r:id="rId49"/>
    <p:sldId id="4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999C"/>
    <a:srgbClr val="ED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E2A0-C999-4EC7-9FB6-E790443E217C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E4091-6D56-477D-AB89-4195CABAD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87F9F05F-025F-4325-8265-FC73AFD27DD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7994A19-0DC2-4FFE-BE88-ECB0D79A7D6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864E8F51-2BA6-43E1-ACAA-6A2469A6C2C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9C32A5B-86BB-4EC4-9570-FAC4E0FD71C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AC9F92E-D804-4E2B-9015-B2450051C08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7DF4565-5B69-4880-B72B-636A3305289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C36E2D5-3790-4CEB-A4B7-5DF2E57E2E0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31F6B87-23A7-4467-8606-0048E653265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2A7783F4-AE83-475B-8597-718F69EBAA0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72D20B6-52DC-4FB9-BE97-7E873F15CD3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68CB9EA6-C38E-44AB-BA8A-5CF2588F357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AD8BD7B-9966-4E30-8099-7BAFC4B5633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D055C969-009E-4429-83DA-B956DBF33BF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DAF30C0-9C13-41C4-8AFE-935629563DF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50B06ED5-7A5F-4496-89EF-48562B84D7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F48464CE-D5C3-4E8F-B9CE-4C0232AF6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/>
              <a:t>PREPOSITIONS OF MOVEMENT</a:t>
            </a:r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E680A41B-701E-4403-9DE2-6DC73278E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56DFB2-47F8-45C4-B652-FACD92153491}" type="slidenum">
              <a:rPr lang="es-ES" altLang="es-ES"/>
              <a:pPr>
                <a:spcBef>
                  <a:spcPct val="0"/>
                </a:spcBef>
              </a:pPr>
              <a:t>23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5998437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6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x2.engine.flamingtext.com/netfu/tmp20025/coollogo_com-177463323.png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76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6.png"/><Relationship Id="rId4" Type="http://schemas.openxmlformats.org/officeDocument/2006/relationships/hyperlink" Target="http://tx2.engine.flamingtext.com/netfu/tmp20025/coollogo_com-177463323.pn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04.png"/><Relationship Id="rId2" Type="http://schemas.openxmlformats.org/officeDocument/2006/relationships/hyperlink" Target="http://tx2.engine.flamingtext.com/netfu/tmp20025/coollogo_com-17746332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5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5DD49C0D-C2E2-4746-B3ED-B4B510595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8372" y="970779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out of 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5EDAF12-4324-4E2C-8AB2-B5F2E9F23356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63353573-2B2E-4A27-B485-7BCDCD7C211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C2EE9A0-875E-4A15-80C6-77CACBDE1096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644588CD-7E8C-4546-9F71-48AF37015DFF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6B29031-5D93-4E29-8C07-89744B6D6EBA}"/>
              </a:ext>
            </a:extLst>
          </p:cNvPr>
          <p:cNvSpPr/>
          <p:nvPr/>
        </p:nvSpPr>
        <p:spPr>
          <a:xfrm>
            <a:off x="785087" y="2605685"/>
            <a:ext cx="3908329" cy="2193550"/>
          </a:xfrm>
          <a:custGeom>
            <a:avLst/>
            <a:gdLst/>
            <a:ahLst/>
            <a:cxnLst/>
            <a:rect l="l" t="t" r="r" b="b"/>
            <a:pathLst>
              <a:path w="3908329" h="2193550">
                <a:moveTo>
                  <a:pt x="0" y="0"/>
                </a:moveTo>
                <a:lnTo>
                  <a:pt x="3908329" y="0"/>
                </a:lnTo>
                <a:lnTo>
                  <a:pt x="3908329" y="2193549"/>
                </a:lnTo>
                <a:lnTo>
                  <a:pt x="0" y="219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8B2F0B3-CE34-481B-835C-3E8B384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0197" y="8850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around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9E6406B-5906-473F-8113-2C595CA13D8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B3433F7-A3E9-4EC2-B12F-1AB4D2B549B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B7B74735-FF28-42D9-A021-A594FAA1851C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57B0616D-C9CB-4174-860D-8FC3B4354E0E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B962ED38-5D21-41EF-A785-A4200B9C4B4F}"/>
              </a:ext>
            </a:extLst>
          </p:cNvPr>
          <p:cNvSpPr/>
          <p:nvPr/>
        </p:nvSpPr>
        <p:spPr>
          <a:xfrm>
            <a:off x="1028700" y="245745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910197" y="88505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inside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6F00D15D-4525-4991-A3F8-0276A2E55C6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00A27C15-94AE-4047-8CDF-2097B29A1568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7ABD892A-FC53-4B1A-B183-890114FF72D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E37E5685-E485-44D1-97B2-B1DA498FF6B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D0A860DB-DE26-4C27-B237-02AEF62C0BB5}"/>
              </a:ext>
            </a:extLst>
          </p:cNvPr>
          <p:cNvSpPr/>
          <p:nvPr/>
        </p:nvSpPr>
        <p:spPr>
          <a:xfrm>
            <a:off x="457200" y="2533650"/>
            <a:ext cx="3575939" cy="3133417"/>
          </a:xfrm>
          <a:custGeom>
            <a:avLst/>
            <a:gdLst/>
            <a:ahLst/>
            <a:cxnLst/>
            <a:rect l="l" t="t" r="r" b="b"/>
            <a:pathLst>
              <a:path w="3575939" h="3133417">
                <a:moveTo>
                  <a:pt x="0" y="0"/>
                </a:moveTo>
                <a:lnTo>
                  <a:pt x="3575939" y="0"/>
                </a:lnTo>
                <a:lnTo>
                  <a:pt x="3575939" y="3133417"/>
                </a:lnTo>
                <a:lnTo>
                  <a:pt x="0" y="313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3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891147" y="117080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outside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C44103A7-2D3D-4682-AB89-CB7C099C982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56AF9029-436F-420F-8561-14FECE97D80F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EA24777E-B7D0-4D3C-98F9-2927C95223E5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C8A74DE-FB02-4573-B8E7-4125B94D00C7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F1D8C3F0-A7AA-4742-860F-C55DE72A8388}"/>
              </a:ext>
            </a:extLst>
          </p:cNvPr>
          <p:cNvSpPr/>
          <p:nvPr/>
        </p:nvSpPr>
        <p:spPr>
          <a:xfrm>
            <a:off x="1030061" y="2901745"/>
            <a:ext cx="2131151" cy="2101847"/>
          </a:xfrm>
          <a:custGeom>
            <a:avLst/>
            <a:gdLst/>
            <a:ahLst/>
            <a:cxnLst/>
            <a:rect l="l" t="t" r="r" b="b"/>
            <a:pathLst>
              <a:path w="2131151" h="2101847">
                <a:moveTo>
                  <a:pt x="0" y="0"/>
                </a:moveTo>
                <a:lnTo>
                  <a:pt x="2131150" y="0"/>
                </a:lnTo>
                <a:lnTo>
                  <a:pt x="2131150" y="2101848"/>
                </a:lnTo>
                <a:lnTo>
                  <a:pt x="0" y="210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13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to/toward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4125A2FA-F465-4651-9A5B-656989B8722B}"/>
              </a:ext>
            </a:extLst>
          </p:cNvPr>
          <p:cNvSpPr/>
          <p:nvPr/>
        </p:nvSpPr>
        <p:spPr>
          <a:xfrm>
            <a:off x="621195" y="3055454"/>
            <a:ext cx="3919265" cy="2498531"/>
          </a:xfrm>
          <a:custGeom>
            <a:avLst/>
            <a:gdLst/>
            <a:ahLst/>
            <a:cxnLst/>
            <a:rect l="l" t="t" r="r" b="b"/>
            <a:pathLst>
              <a:path w="3919265" h="2498531">
                <a:moveTo>
                  <a:pt x="0" y="0"/>
                </a:moveTo>
                <a:lnTo>
                  <a:pt x="3919265" y="0"/>
                </a:lnTo>
                <a:lnTo>
                  <a:pt x="3919265" y="2498531"/>
                </a:lnTo>
                <a:lnTo>
                  <a:pt x="0" y="2498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19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up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A6D5D18C-27FC-42FA-BA43-E36576BB5C78}"/>
              </a:ext>
            </a:extLst>
          </p:cNvPr>
          <p:cNvSpPr/>
          <p:nvPr/>
        </p:nvSpPr>
        <p:spPr>
          <a:xfrm>
            <a:off x="594360" y="2467514"/>
            <a:ext cx="3725333" cy="3520440"/>
          </a:xfrm>
          <a:custGeom>
            <a:avLst/>
            <a:gdLst/>
            <a:ahLst/>
            <a:cxnLst/>
            <a:rect l="l" t="t" r="r" b="b"/>
            <a:pathLst>
              <a:path w="3725333" h="3520440">
                <a:moveTo>
                  <a:pt x="0" y="0"/>
                </a:moveTo>
                <a:lnTo>
                  <a:pt x="3725333" y="0"/>
                </a:lnTo>
                <a:lnTo>
                  <a:pt x="372533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1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down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2">
            <a:extLst>
              <a:ext uri="{FF2B5EF4-FFF2-40B4-BE49-F238E27FC236}">
                <a16:creationId xmlns:a16="http://schemas.microsoft.com/office/drawing/2014/main" id="{A5208A81-A4C0-41C9-A0C1-4A1B3CCE9B5F}"/>
              </a:ext>
            </a:extLst>
          </p:cNvPr>
          <p:cNvSpPr/>
          <p:nvPr/>
        </p:nvSpPr>
        <p:spPr>
          <a:xfrm>
            <a:off x="619125" y="2476500"/>
            <a:ext cx="2987973" cy="3520440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3" y="0"/>
                </a:lnTo>
                <a:lnTo>
                  <a:pt x="298797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96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ED9BADBE-74E9-4E03-86EB-F6EE98110212}"/>
              </a:ext>
            </a:extLst>
          </p:cNvPr>
          <p:cNvGrpSpPr/>
          <p:nvPr/>
        </p:nvGrpSpPr>
        <p:grpSpPr>
          <a:xfrm>
            <a:off x="224472" y="122555"/>
            <a:ext cx="6366828" cy="6444932"/>
            <a:chOff x="224472" y="122555"/>
            <a:chExt cx="6366828" cy="644493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923BA04-6679-4575-84E1-F8995ED2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4472" y="122555"/>
              <a:ext cx="6276975" cy="4171950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028D13D9-FA5A-4508-B80C-E78F14FDB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900" y="4405312"/>
              <a:ext cx="6248400" cy="2162175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B4D6EA2F-412B-46AF-B5B4-0EE2750F3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3" t="4858" r="3131"/>
          <a:stretch/>
        </p:blipFill>
        <p:spPr>
          <a:xfrm>
            <a:off x="6762749" y="533400"/>
            <a:ext cx="3955024" cy="3971925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2884A122-1ECA-4B1F-80B6-C648C9DAA500}"/>
              </a:ext>
            </a:extLst>
          </p:cNvPr>
          <p:cNvGrpSpPr/>
          <p:nvPr/>
        </p:nvGrpSpPr>
        <p:grpSpPr>
          <a:xfrm>
            <a:off x="6791325" y="4548187"/>
            <a:ext cx="4457700" cy="2009775"/>
            <a:chOff x="6791325" y="4548187"/>
            <a:chExt cx="4457700" cy="2009775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91D4C3D-0A68-490A-8605-9CB3D131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91325" y="4548187"/>
              <a:ext cx="4457700" cy="2009775"/>
            </a:xfrm>
            <a:prstGeom prst="rect">
              <a:avLst/>
            </a:prstGeom>
          </p:spPr>
        </p:pic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F794C32B-22B5-4E7B-9694-2A6D65CB1BD3}"/>
                </a:ext>
              </a:extLst>
            </p:cNvPr>
            <p:cNvSpPr/>
            <p:nvPr/>
          </p:nvSpPr>
          <p:spPr>
            <a:xfrm>
              <a:off x="8010525" y="5229225"/>
              <a:ext cx="504825" cy="504825"/>
            </a:xfrm>
            <a:prstGeom prst="ellipse">
              <a:avLst/>
            </a:prstGeom>
            <a:solidFill>
              <a:srgbClr val="ED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4DFB46-D415-4503-BF42-2DFB689BCE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3525" y="342899"/>
            <a:ext cx="7829550" cy="60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48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DA6837C7-B932-43CB-9AFF-BFDC4AB78B89}"/>
              </a:ext>
            </a:extLst>
          </p:cNvPr>
          <p:cNvSpPr txBox="1"/>
          <p:nvPr/>
        </p:nvSpPr>
        <p:spPr>
          <a:xfrm>
            <a:off x="211755" y="1217914"/>
            <a:ext cx="12009120" cy="515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Stock up on supplies and stay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your home.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a flood, don't go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water.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 a phone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and call emergency services if you are in danger.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there's a tsunami, move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higher ground.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there's an earthquake, get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table.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Board up doors and windows, and don't go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US" sz="3200" b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your house.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57FA21A0-E59C-45E1-BDF2-79457B4CEB21}"/>
              </a:ext>
            </a:extLst>
          </p:cNvPr>
          <p:cNvSpPr/>
          <p:nvPr/>
        </p:nvSpPr>
        <p:spPr>
          <a:xfrm>
            <a:off x="6272253" y="1288270"/>
            <a:ext cx="1241661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678B4544-D5FB-431C-839C-8A0E612BDFE0}"/>
              </a:ext>
            </a:extLst>
          </p:cNvPr>
          <p:cNvSpPr/>
          <p:nvPr/>
        </p:nvSpPr>
        <p:spPr>
          <a:xfrm>
            <a:off x="5662654" y="1916920"/>
            <a:ext cx="938172" cy="588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AF2421BB-7999-46EB-90BF-724FBDA20398}"/>
              </a:ext>
            </a:extLst>
          </p:cNvPr>
          <p:cNvSpPr/>
          <p:nvPr/>
        </p:nvSpPr>
        <p:spPr>
          <a:xfrm>
            <a:off x="3443329" y="2631295"/>
            <a:ext cx="938172" cy="588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D429C839-1B48-4D22-AE80-98EB5F16CE12}"/>
              </a:ext>
            </a:extLst>
          </p:cNvPr>
          <p:cNvSpPr/>
          <p:nvPr/>
        </p:nvSpPr>
        <p:spPr>
          <a:xfrm>
            <a:off x="6367504" y="3860020"/>
            <a:ext cx="585746" cy="4929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39299A2E-EE8D-42D2-9126-C2E81CC04CA6}"/>
              </a:ext>
            </a:extLst>
          </p:cNvPr>
          <p:cNvSpPr/>
          <p:nvPr/>
        </p:nvSpPr>
        <p:spPr>
          <a:xfrm>
            <a:off x="7453354" y="4498195"/>
            <a:ext cx="1252496" cy="511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E5F139-42D2-4403-9719-B8A2EA358F55}"/>
              </a:ext>
            </a:extLst>
          </p:cNvPr>
          <p:cNvSpPr/>
          <p:nvPr/>
        </p:nvSpPr>
        <p:spPr>
          <a:xfrm>
            <a:off x="9520279" y="5155421"/>
            <a:ext cx="1538246" cy="502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1AE519-D417-4FCA-AB73-3776CB62F737}"/>
              </a:ext>
            </a:extLst>
          </p:cNvPr>
          <p:cNvSpPr txBox="1"/>
          <p:nvPr/>
        </p:nvSpPr>
        <p:spPr>
          <a:xfrm>
            <a:off x="1890713" y="482084"/>
            <a:ext cx="8596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a. Read the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sentences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, then circle the correct words.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5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3D41CA3D-7F17-41AD-9796-B64C59BB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061" y="1579096"/>
            <a:ext cx="7990132" cy="3535829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BF549A2-365D-4056-985B-CB63101911E3}"/>
              </a:ext>
            </a:extLst>
          </p:cNvPr>
          <p:cNvSpPr/>
          <p:nvPr/>
        </p:nvSpPr>
        <p:spPr>
          <a:xfrm rot="4238378">
            <a:off x="3328117" y="35545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9C2D97-932C-4B08-9844-CFDD48C9B02A}"/>
              </a:ext>
            </a:extLst>
          </p:cNvPr>
          <p:cNvSpPr txBox="1"/>
          <p:nvPr/>
        </p:nvSpPr>
        <p:spPr>
          <a:xfrm>
            <a:off x="295275" y="3491984"/>
            <a:ext cx="273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264C15A7-D69C-4418-8EF9-363F86769DC7}"/>
              </a:ext>
            </a:extLst>
          </p:cNvPr>
          <p:cNvGrpSpPr/>
          <p:nvPr/>
        </p:nvGrpSpPr>
        <p:grpSpPr>
          <a:xfrm>
            <a:off x="1181100" y="223837"/>
            <a:ext cx="10191750" cy="6330326"/>
            <a:chOff x="1123950" y="261937"/>
            <a:chExt cx="10191750" cy="6330326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8CB8AC62-5149-4BCE-A3EA-9B2B8511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3950" y="1624013"/>
              <a:ext cx="10191750" cy="49682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3E3124F8-ACBE-4162-9FA9-1951782A1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0175" y="261937"/>
              <a:ext cx="9315450" cy="5429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E8EEA73-E8D9-479D-962B-319D5BF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4587" y="790575"/>
              <a:ext cx="7877175" cy="876300"/>
            </a:xfrm>
            <a:prstGeom prst="rect">
              <a:avLst/>
            </a:prstGeom>
          </p:spPr>
        </p:pic>
      </p:grpSp>
      <p:sp>
        <p:nvSpPr>
          <p:cNvPr id="11" name="TextBox 18">
            <a:extLst>
              <a:ext uri="{FF2B5EF4-FFF2-40B4-BE49-F238E27FC236}">
                <a16:creationId xmlns:a16="http://schemas.microsoft.com/office/drawing/2014/main" id="{BE6CA44E-7B8A-4729-85FF-EAEEE621E066}"/>
              </a:ext>
            </a:extLst>
          </p:cNvPr>
          <p:cNvSpPr txBox="1"/>
          <p:nvPr/>
        </p:nvSpPr>
        <p:spPr>
          <a:xfrm>
            <a:off x="7242001" y="2919778"/>
            <a:ext cx="651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F16AFEA-EE13-4462-A532-4775FA0A975A}"/>
              </a:ext>
            </a:extLst>
          </p:cNvPr>
          <p:cNvSpPr txBox="1"/>
          <p:nvPr/>
        </p:nvSpPr>
        <p:spPr>
          <a:xfrm>
            <a:off x="6222826" y="3348403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inside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038EC80C-168D-4FD8-A0C2-88DEB20ABDA6}"/>
              </a:ext>
            </a:extLst>
          </p:cNvPr>
          <p:cNvSpPr txBox="1"/>
          <p:nvPr/>
        </p:nvSpPr>
        <p:spPr>
          <a:xfrm>
            <a:off x="3974926" y="4091353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C64F6EF-9AFE-43C4-8715-7B27F436D7C6}"/>
              </a:ext>
            </a:extLst>
          </p:cNvPr>
          <p:cNvSpPr txBox="1"/>
          <p:nvPr/>
        </p:nvSpPr>
        <p:spPr>
          <a:xfrm>
            <a:off x="3498676" y="5281978"/>
            <a:ext cx="15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7395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08BA583-BEDD-42BA-BBA2-CBFDC803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375" y="600075"/>
            <a:ext cx="10439400" cy="2438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A790BCE-C47B-47F1-9790-57B2C4226EE5}"/>
              </a:ext>
            </a:extLst>
          </p:cNvPr>
          <p:cNvSpPr/>
          <p:nvPr/>
        </p:nvSpPr>
        <p:spPr>
          <a:xfrm>
            <a:off x="3127147" y="2938265"/>
            <a:ext cx="5312003" cy="3505922"/>
          </a:xfrm>
          <a:custGeom>
            <a:avLst/>
            <a:gdLst/>
            <a:ahLst/>
            <a:cxnLst/>
            <a:rect l="l" t="t" r="r" b="b"/>
            <a:pathLst>
              <a:path w="9375001" h="6187501">
                <a:moveTo>
                  <a:pt x="0" y="0"/>
                </a:moveTo>
                <a:lnTo>
                  <a:pt x="9375001" y="0"/>
                </a:lnTo>
                <a:lnTo>
                  <a:pt x="9375001" y="6187501"/>
                </a:lnTo>
                <a:lnTo>
                  <a:pt x="0" y="618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24765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To practice and use Preposition of place and movements correctly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DEAD553-0A63-4681-BCEA-C9E4DE83B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8F49BFC6-DFB0-4B05-B89C-8321DC9DA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F6CAB109-5AD4-41FF-9BFE-8CD08A318022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44F54759-3888-473E-B3E7-188EE8DDB02D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8784BC3-5B4E-4565-8455-43747E8C59F5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14343" name="WordArt 10">
            <a:extLst>
              <a:ext uri="{FF2B5EF4-FFF2-40B4-BE49-F238E27FC236}">
                <a16:creationId xmlns:a16="http://schemas.microsoft.com/office/drawing/2014/main" id="{FAA33038-48B2-43DE-B5CF-30070D7814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6725" y="4149725"/>
            <a:ext cx="19431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howcard Gothic" panose="04020904020102020604" pitchFamily="82" charset="0"/>
              </a:rPr>
              <a:t>ACROSS</a:t>
            </a:r>
          </a:p>
        </p:txBody>
      </p:sp>
      <p:sp>
        <p:nvSpPr>
          <p:cNvPr id="14344" name="WordArt 10">
            <a:extLst>
              <a:ext uri="{FF2B5EF4-FFF2-40B4-BE49-F238E27FC236}">
                <a16:creationId xmlns:a16="http://schemas.microsoft.com/office/drawing/2014/main" id="{42112631-1CAD-4C32-BC10-2A415902DA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2420939"/>
            <a:ext cx="18002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howcard Gothic" panose="04020904020102020604" pitchFamily="82" charset="0"/>
              </a:rPr>
              <a:t>DOWN </a:t>
            </a:r>
          </a:p>
        </p:txBody>
      </p:sp>
      <p:sp>
        <p:nvSpPr>
          <p:cNvPr id="14345" name="WordArt 10">
            <a:extLst>
              <a:ext uri="{FF2B5EF4-FFF2-40B4-BE49-F238E27FC236}">
                <a16:creationId xmlns:a16="http://schemas.microsoft.com/office/drawing/2014/main" id="{5E70C06C-9270-47BF-8E39-585F19ED9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0" y="5732464"/>
            <a:ext cx="172878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E145DA"/>
                </a:solidFill>
                <a:latin typeface="Showcard Gothic" panose="04020904020102020604" pitchFamily="82" charset="0"/>
              </a:rPr>
              <a:t>UNDER</a:t>
            </a:r>
          </a:p>
        </p:txBody>
      </p:sp>
      <p:sp>
        <p:nvSpPr>
          <p:cNvPr id="14346" name="WordArt 10">
            <a:extLst>
              <a:ext uri="{FF2B5EF4-FFF2-40B4-BE49-F238E27FC236}">
                <a16:creationId xmlns:a16="http://schemas.microsoft.com/office/drawing/2014/main" id="{6A2A226D-98AF-4401-AC9A-E32DF3A3C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04063" y="3357564"/>
            <a:ext cx="1295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Showcard Gothic" panose="04020904020102020604" pitchFamily="82" charset="0"/>
              </a:rPr>
              <a:t>over</a:t>
            </a:r>
          </a:p>
        </p:txBody>
      </p:sp>
      <p:pic>
        <p:nvPicPr>
          <p:cNvPr id="14347" name="29 Imagen" descr="C:\Users\ASUS\Desktop\dog-fence.png">
            <a:extLst>
              <a:ext uri="{FF2B5EF4-FFF2-40B4-BE49-F238E27FC236}">
                <a16:creationId xmlns:a16="http://schemas.microsoft.com/office/drawing/2014/main" id="{78AF3F62-D880-41F8-80ED-25E5DAFF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28776"/>
            <a:ext cx="1439863" cy="1368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48" name="Picture 2" descr="C:\Users\ASUS\Desktop\prepositions of movement- pics\arch%20bridge%202.gif">
            <a:extLst>
              <a:ext uri="{FF2B5EF4-FFF2-40B4-BE49-F238E27FC236}">
                <a16:creationId xmlns:a16="http://schemas.microsoft.com/office/drawing/2014/main" id="{D69F9FFD-BE42-459F-A450-24B21EFB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628776"/>
            <a:ext cx="2862262" cy="1368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49" name="Picture 7" descr="C:\Users\ASUS\Desktop\prepositions of movement- pics\sun b.gif">
            <a:extLst>
              <a:ext uri="{FF2B5EF4-FFF2-40B4-BE49-F238E27FC236}">
                <a16:creationId xmlns:a16="http://schemas.microsoft.com/office/drawing/2014/main" id="{14EC7548-B052-42E2-A868-947BE4F5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213101"/>
            <a:ext cx="5667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" descr="C:\Users\ASUS\Desktop\prepositions of movement- pics\santa_going down the chimney.jpg">
            <a:extLst>
              <a:ext uri="{FF2B5EF4-FFF2-40B4-BE49-F238E27FC236}">
                <a16:creationId xmlns:a16="http://schemas.microsoft.com/office/drawing/2014/main" id="{EF419912-0D96-471D-A58D-5C58EC0C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97425"/>
            <a:ext cx="1662113" cy="15446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51" name="Picture 2" descr="C:\Users\ASUS\Desktop\prepositions of movement- pics\swiimmer.jpg">
            <a:extLst>
              <a:ext uri="{FF2B5EF4-FFF2-40B4-BE49-F238E27FC236}">
                <a16:creationId xmlns:a16="http://schemas.microsoft.com/office/drawing/2014/main" id="{1F906E00-AC47-4DAB-B52A-A4D0ED5B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119688"/>
            <a:ext cx="2736850" cy="1257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31" name="30 Rectángulo">
            <a:extLst>
              <a:ext uri="{FF2B5EF4-FFF2-40B4-BE49-F238E27FC236}">
                <a16:creationId xmlns:a16="http://schemas.microsoft.com/office/drawing/2014/main" id="{B1D3C0EC-71E8-4748-841D-7C0C173A9839}"/>
              </a:ext>
            </a:extLst>
          </p:cNvPr>
          <p:cNvSpPr/>
          <p:nvPr/>
        </p:nvSpPr>
        <p:spPr>
          <a:xfrm>
            <a:off x="8975726" y="1557338"/>
            <a:ext cx="1223963" cy="4824412"/>
          </a:xfrm>
          <a:prstGeom prst="rect">
            <a:avLst/>
          </a:prstGeom>
          <a:solidFill>
            <a:srgbClr val="FFFF9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4353" name="22 Imagen" descr="F:\education 3.jpg">
            <a:extLst>
              <a:ext uri="{FF2B5EF4-FFF2-40B4-BE49-F238E27FC236}">
                <a16:creationId xmlns:a16="http://schemas.microsoft.com/office/drawing/2014/main" id="{FB4A6E03-D089-4DF0-B08B-6BC6C952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EEEF8"/>
              </a:clrFrom>
              <a:clrTo>
                <a:srgbClr val="EEEEF8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1700213"/>
            <a:ext cx="1209675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26 Imagen" descr="F:\education 3.jpg">
            <a:extLst>
              <a:ext uri="{FF2B5EF4-FFF2-40B4-BE49-F238E27FC236}">
                <a16:creationId xmlns:a16="http://schemas.microsoft.com/office/drawing/2014/main" id="{31281ECA-0F9D-449C-B224-74BE9099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EEEF8"/>
              </a:clrFrom>
              <a:clrTo>
                <a:srgbClr val="EEEEF8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5661026"/>
            <a:ext cx="1219200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37 Imagen" descr="F:\education 3.jpg">
            <a:extLst>
              <a:ext uri="{FF2B5EF4-FFF2-40B4-BE49-F238E27FC236}">
                <a16:creationId xmlns:a16="http://schemas.microsoft.com/office/drawing/2014/main" id="{7D2CED72-650B-42F0-A6E1-A9002812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EEEF6"/>
              </a:clrFrom>
              <a:clrTo>
                <a:srgbClr val="EEEEF6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492375"/>
            <a:ext cx="123825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>
            <a:extLst>
              <a:ext uri="{FF2B5EF4-FFF2-40B4-BE49-F238E27FC236}">
                <a16:creationId xmlns:a16="http://schemas.microsoft.com/office/drawing/2014/main" id="{5E25D595-BA87-4875-BA1A-55A3CE0A53C1}"/>
              </a:ext>
            </a:extLst>
          </p:cNvPr>
          <p:cNvPicPr/>
          <p:nvPr/>
        </p:nvPicPr>
        <p:blipFill>
          <a:blip r:embed="rId12" cstate="screen">
            <a:clrChange>
              <a:clrFrom>
                <a:srgbClr val="DE0800"/>
              </a:clrFrom>
              <a:clrTo>
                <a:srgbClr val="DE0800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 rot="21099496">
            <a:off x="8039513" y="4663554"/>
            <a:ext cx="1214438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4357" name="WordArt 10">
            <a:extLst>
              <a:ext uri="{FF2B5EF4-FFF2-40B4-BE49-F238E27FC236}">
                <a16:creationId xmlns:a16="http://schemas.microsoft.com/office/drawing/2014/main" id="{FC0B3E4C-6B3C-4B96-B32D-D854D40DD6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19963" y="4941889"/>
            <a:ext cx="7921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UP</a:t>
            </a:r>
          </a:p>
        </p:txBody>
      </p:sp>
      <p:pic>
        <p:nvPicPr>
          <p:cNvPr id="14358" name="36 Imagen" descr="F:\education 3.jpg">
            <a:extLst>
              <a:ext uri="{FF2B5EF4-FFF2-40B4-BE49-F238E27FC236}">
                <a16:creationId xmlns:a16="http://schemas.microsoft.com/office/drawing/2014/main" id="{656FE74A-B690-49DE-843F-4E25F37E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1FB"/>
              </a:clrFrom>
              <a:clrTo>
                <a:srgbClr val="F1F1FB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868864"/>
            <a:ext cx="1228725" cy="67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extLst>
              <a:ext uri="{FF2B5EF4-FFF2-40B4-BE49-F238E27FC236}">
                <a16:creationId xmlns:a16="http://schemas.microsoft.com/office/drawing/2014/main" id="{7B04C5CA-6097-483F-98EF-630DDA80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213101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4">
            <a:extLst>
              <a:ext uri="{FF2B5EF4-FFF2-40B4-BE49-F238E27FC236}">
                <a16:creationId xmlns:a16="http://schemas.microsoft.com/office/drawing/2014/main" id="{A35114DA-5500-4BB0-8CA5-0EBACEC9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3933825"/>
            <a:ext cx="12239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18" descr="C:\Users\ASUS\Desktop\barco.gif">
            <a:extLst>
              <a:ext uri="{FF2B5EF4-FFF2-40B4-BE49-F238E27FC236}">
                <a16:creationId xmlns:a16="http://schemas.microsoft.com/office/drawing/2014/main" id="{2CE64EFD-7F61-46A8-AA01-714A6DF8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 b="26920"/>
          <a:stretch>
            <a:fillRect/>
          </a:stretch>
        </p:blipFill>
        <p:spPr bwMode="auto">
          <a:xfrm>
            <a:off x="4656139" y="2276475"/>
            <a:ext cx="9350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25" descr="C:\Users\ASUS\Desktop\tren.gif">
            <a:extLst>
              <a:ext uri="{FF2B5EF4-FFF2-40B4-BE49-F238E27FC236}">
                <a16:creationId xmlns:a16="http://schemas.microsoft.com/office/drawing/2014/main" id="{45811E99-8405-4375-9DCF-B0C170E6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141664"/>
            <a:ext cx="2592388" cy="15636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4363" name="29 Imagen" descr="C:\Users\ASUS\Desktop\prepositions of movement- pics\clip-art-treehouse-714959.jpg">
            <a:extLst>
              <a:ext uri="{FF2B5EF4-FFF2-40B4-BE49-F238E27FC236}">
                <a16:creationId xmlns:a16="http://schemas.microsoft.com/office/drawing/2014/main" id="{44D0E1C2-03F2-4455-A3FA-5F9FB7D1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1664"/>
            <a:ext cx="1727200" cy="183673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4" name="WordArt 29">
            <a:extLst>
              <a:ext uri="{FF2B5EF4-FFF2-40B4-BE49-F238E27FC236}">
                <a16:creationId xmlns:a16="http://schemas.microsoft.com/office/drawing/2014/main" id="{49F36F0E-498D-4DD6-AFDC-EF196B7C69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72264" y="1700214"/>
            <a:ext cx="22494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Showcard Gothic" panose="04020904020102020604" pitchFamily="82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85021AE-1494-4459-854B-A425D51C8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04BB0BB3-962B-40EB-A3B3-25F2C468A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564F82B9-D4B7-440E-A548-DF900318D5D0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5F46089A-A881-459A-A0CD-6099F7A45398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8F52B73-8A59-4393-8761-1E662134CB94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00B0F0"/>
                </a:solidFill>
                <a:latin typeface="Showcard Gothic" pitchFamily="82" charset="0"/>
                <a:ea typeface="+mj-ea"/>
                <a:cs typeface="Raavi" pitchFamily="34" charset="0"/>
              </a:rPr>
              <a:t> 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OF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Showcard Gothic" pitchFamily="82" charset="0"/>
                <a:ea typeface="+mj-ea"/>
                <a:cs typeface="Raavi" pitchFamily="34" charset="0"/>
              </a:rPr>
              <a:t>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CE9819F7-9AE4-4B47-B589-B7DE5FE1BA6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24690175-6A50-496D-8D29-E0D98D7F35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7A8C6425-E09A-481E-B0ED-EC2C9C6379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73ABC4E7-2736-4178-A2EE-624A4723C69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0B376302-82B4-4FDD-9E8C-3E10F225A07D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dog stole the sausage and quickly jumped…………… the wall.</a:t>
            </a:r>
          </a:p>
        </p:txBody>
      </p:sp>
      <p:pic>
        <p:nvPicPr>
          <p:cNvPr id="16398" name="Picture 3" descr="F:\NEW NEW PICS\flor.jpg">
            <a:extLst>
              <a:ext uri="{FF2B5EF4-FFF2-40B4-BE49-F238E27FC236}">
                <a16:creationId xmlns:a16="http://schemas.microsoft.com/office/drawing/2014/main" id="{08FE583E-9D96-4182-BBC1-C410A8F8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16 Imagen" descr="C:\Users\ASUS\Desktop\dog-fence.png">
            <a:extLst>
              <a:ext uri="{FF2B5EF4-FFF2-40B4-BE49-F238E27FC236}">
                <a16:creationId xmlns:a16="http://schemas.microsoft.com/office/drawing/2014/main" id="{5F980A90-A16D-4C13-BD05-41FC1633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916114"/>
            <a:ext cx="42386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FCD3C21D-1C8A-4DCC-82B9-3C2D03C84C40}"/>
              </a:ext>
            </a:extLst>
          </p:cNvPr>
          <p:cNvSpPr txBox="1">
            <a:spLocks/>
          </p:cNvSpPr>
          <p:nvPr/>
        </p:nvSpPr>
        <p:spPr>
          <a:xfrm>
            <a:off x="4871864" y="5589240"/>
            <a:ext cx="108012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OVER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D0BA235-E624-473E-BE51-D6A0884B9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307AF3B6-82DB-4096-91B2-CC3F8083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520D1A0-08E6-4B2A-B0D4-67C559715823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DD7CFDAC-B99D-495E-9EB9-072CFE337BF6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CCB8432-87F2-4DAB-B9AD-5D83C9FC81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89EBE0CF-815E-4D81-89E4-3AAD9990E7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7D9E26F2-5C10-4767-A8DB-ACA1CA6B6B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548689E-B0B2-406F-AD65-A23772B9BF3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1D55515F-1AE1-43D2-A6F2-EB7E5C89B0E1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train went …………….… a very long tunnel.</a:t>
            </a:r>
          </a:p>
        </p:txBody>
      </p:sp>
      <p:pic>
        <p:nvPicPr>
          <p:cNvPr id="17421" name="Picture 3" descr="F:\NEW NEW PICS\flor.jpg">
            <a:extLst>
              <a:ext uri="{FF2B5EF4-FFF2-40B4-BE49-F238E27FC236}">
                <a16:creationId xmlns:a16="http://schemas.microsoft.com/office/drawing/2014/main" id="{DDA5F977-DE34-4A5D-A125-BEDDD774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BC78940-1882-4D27-97C6-76BA88377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3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73247E34-2C89-4992-BE17-75E11420F3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4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CBC803F-0591-49EF-9C60-365A74CEF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B010E26-866A-46A1-84FD-D536D63F2A9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17426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73B5F469-269B-44E1-9769-21A34FFFB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7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8351E655-29CA-4D3B-9A79-BBCC559E7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7428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8F1CA34A-37D8-4064-B6C1-EC2FB34A6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17429" name="Picture 7" descr="C:\Users\ASUS\Desktop\prepositions of movement- pics\sun b.gif">
            <a:extLst>
              <a:ext uri="{FF2B5EF4-FFF2-40B4-BE49-F238E27FC236}">
                <a16:creationId xmlns:a16="http://schemas.microsoft.com/office/drawing/2014/main" id="{9ECD90D7-8D6D-4826-AA92-5AA554FB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484313"/>
            <a:ext cx="133826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C:\Users\ASUS\Desktop\tren.gif">
            <a:extLst>
              <a:ext uri="{FF2B5EF4-FFF2-40B4-BE49-F238E27FC236}">
                <a16:creationId xmlns:a16="http://schemas.microsoft.com/office/drawing/2014/main" id="{9B4F688E-4CB0-4FD0-9EE3-9411ABF6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412875"/>
            <a:ext cx="52673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0ECC1692-7C20-4C05-A00E-724CA24DCC56}"/>
              </a:ext>
            </a:extLst>
          </p:cNvPr>
          <p:cNvSpPr txBox="1">
            <a:spLocks/>
          </p:cNvSpPr>
          <p:nvPr/>
        </p:nvSpPr>
        <p:spPr>
          <a:xfrm>
            <a:off x="5015880" y="5157192"/>
            <a:ext cx="2088232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37CB433-3AE3-4B09-A788-63FE03DD9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51EECBD8-E5A3-4D05-AED4-4DAE2F259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EB65FAC2-41FC-4655-9D75-BF47F412CB78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9C1CACB1-4C0C-4E08-AF6E-EBD120A3B0A2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B13568B8-20F8-4CD7-BDAF-80B9E3BA6D0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EC4710B-1D97-4C60-B514-286FEA36DFA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350A1A8B-B20F-4484-AE23-88E9FF682E9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D2B02182-D82B-4C84-9CE3-4D0983473F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D79198A6-20F8-4738-97F1-37DBA0948F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CEFFD215-8F4E-406A-BAA6-49C7204D9055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97666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ship sailed ………… the bridge and then disappeared over the horizon.</a:t>
            </a:r>
          </a:p>
        </p:txBody>
      </p:sp>
      <p:pic>
        <p:nvPicPr>
          <p:cNvPr id="18446" name="Picture 3" descr="F:\NEW NEW PICS\flor.jpg">
            <a:extLst>
              <a:ext uri="{FF2B5EF4-FFF2-40B4-BE49-F238E27FC236}">
                <a16:creationId xmlns:a16="http://schemas.microsoft.com/office/drawing/2014/main" id="{9FFFB1B5-EF0B-4017-B71E-4A4C9F01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" descr="C:\Users\ASUS\Desktop\prepositions of movement- pics\arch%20bridge%202.gif">
            <a:extLst>
              <a:ext uri="{FF2B5EF4-FFF2-40B4-BE49-F238E27FC236}">
                <a16:creationId xmlns:a16="http://schemas.microsoft.com/office/drawing/2014/main" id="{606D5DB5-149F-4898-A3E9-80668F80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133600"/>
            <a:ext cx="6048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8" descr="C:\Users\ASUS\Desktop\barco.gif">
            <a:extLst>
              <a:ext uri="{FF2B5EF4-FFF2-40B4-BE49-F238E27FC236}">
                <a16:creationId xmlns:a16="http://schemas.microsoft.com/office/drawing/2014/main" id="{832E4F6C-25D2-45EC-9F3F-056DC787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 b="26920"/>
          <a:stretch>
            <a:fillRect/>
          </a:stretch>
        </p:blipFill>
        <p:spPr bwMode="auto">
          <a:xfrm>
            <a:off x="3935413" y="3500438"/>
            <a:ext cx="211931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Título">
            <a:extLst>
              <a:ext uri="{FF2B5EF4-FFF2-40B4-BE49-F238E27FC236}">
                <a16:creationId xmlns:a16="http://schemas.microsoft.com/office/drawing/2014/main" id="{0B603ABD-D8C1-434F-AAE3-ED82A2A3D3CE}"/>
              </a:ext>
            </a:extLst>
          </p:cNvPr>
          <p:cNvSpPr txBox="1">
            <a:spLocks/>
          </p:cNvSpPr>
          <p:nvPr/>
        </p:nvSpPr>
        <p:spPr>
          <a:xfrm>
            <a:off x="4511824" y="5229200"/>
            <a:ext cx="122413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UNDER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9082F220-7A99-472D-A7B8-B19E19C7F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A4D76581-6A48-4294-AD9C-920BA1E9D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F3A3DFA-CEF5-4F5C-89DE-7E05265C542E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FCA257F0-FC80-4DED-BC4B-C11F630EB948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40E52F3-518E-4DF5-92D4-FAB97BBEEEA6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00B0F0"/>
                </a:solidFill>
                <a:latin typeface="Showcard Gothic" pitchFamily="82" charset="0"/>
                <a:ea typeface="+mj-ea"/>
                <a:cs typeface="Raavi" pitchFamily="34" charset="0"/>
              </a:rPr>
              <a:t> 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OF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Showcard Gothic" pitchFamily="82" charset="0"/>
                <a:ea typeface="+mj-ea"/>
                <a:cs typeface="Raavi" pitchFamily="34" charset="0"/>
              </a:rPr>
              <a:t> </a:t>
            </a: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MOVEMENT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A02C901-AB58-4052-B420-DF244BEE0A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EE6AAD48-D7CA-46F6-9900-999A5DD07D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C5F02F05-BB20-4CFA-891F-8F171707F8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2B11F6F0-D3F7-496C-8DF8-31F43511D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pic>
        <p:nvPicPr>
          <p:cNvPr id="19467" name="Picture 3" descr="F:\NEW NEW PICS\flor.jpg">
            <a:extLst>
              <a:ext uri="{FF2B5EF4-FFF2-40B4-BE49-F238E27FC236}">
                <a16:creationId xmlns:a16="http://schemas.microsoft.com/office/drawing/2014/main" id="{85170742-BF14-42D8-8D21-9B2D0BF2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" descr="C:\Users\ASUS\Desktop\prepositions of movement- pics\Si.gif">
            <a:extLst>
              <a:ext uri="{FF2B5EF4-FFF2-40B4-BE49-F238E27FC236}">
                <a16:creationId xmlns:a16="http://schemas.microsoft.com/office/drawing/2014/main" id="{7449E6DD-2C35-4517-BD6B-2392B9D2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960">
            <a:off x="3213100" y="1358901"/>
            <a:ext cx="411003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 Título">
            <a:extLst>
              <a:ext uri="{FF2B5EF4-FFF2-40B4-BE49-F238E27FC236}">
                <a16:creationId xmlns:a16="http://schemas.microsoft.com/office/drawing/2014/main" id="{C72638AC-38AC-4D69-8528-61709ECA1D89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John climbed ……… the ladder to play with the boys in the tree house.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34071FB5-1F1B-4D96-BAAD-021FB3380A61}"/>
              </a:ext>
            </a:extLst>
          </p:cNvPr>
          <p:cNvSpPr txBox="1">
            <a:spLocks/>
          </p:cNvSpPr>
          <p:nvPr/>
        </p:nvSpPr>
        <p:spPr>
          <a:xfrm>
            <a:off x="4367808" y="5445224"/>
            <a:ext cx="792088" cy="4320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UP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9088F3E-29F6-4503-BDA2-F5DC19949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CC77BB08-1CCD-432B-9630-A9A211FA8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3B09EFEF-79E9-4E22-BFD5-F493B3B69E5E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4F757ACE-6BB2-4F1E-BBFE-104B999FD497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68AED43-383F-4AFD-8B41-55C48132F88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under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7751B101-F911-42A5-AB8A-B4A035A1FB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C9C9E3B6-AAE7-475E-8456-6C67229AB1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36B94120-5DF5-43EF-AD42-C04D70B73D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0029596E-499C-4BDE-BF6C-8A8EA6627FEE}"/>
              </a:ext>
            </a:extLst>
          </p:cNvPr>
          <p:cNvSpPr txBox="1">
            <a:spLocks/>
          </p:cNvSpPr>
          <p:nvPr/>
        </p:nvSpPr>
        <p:spPr>
          <a:xfrm>
            <a:off x="2135560" y="5013176"/>
            <a:ext cx="6264696" cy="122413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9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Santa went ……….. the chimney and </a:t>
            </a:r>
          </a:p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left the presents next to the Christmas tree.</a:t>
            </a:r>
          </a:p>
        </p:txBody>
      </p:sp>
      <p:pic>
        <p:nvPicPr>
          <p:cNvPr id="20493" name="Picture 3" descr="F:\NEW NEW PICS\flor.jpg">
            <a:extLst>
              <a:ext uri="{FF2B5EF4-FFF2-40B4-BE49-F238E27FC236}">
                <a16:creationId xmlns:a16="http://schemas.microsoft.com/office/drawing/2014/main" id="{FEE11D20-8449-4DA7-9B56-42AA2DA8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5CDA313B-6031-4793-85BD-2FEF813747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5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97FE654E-AD4C-45F6-9BCF-C66019F2A2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6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06165011-6615-441E-B061-F3888D13F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489626E-5C6C-4146-BAFE-3920DB56958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0498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05E47F46-0460-4284-8854-0D12BBDE8A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499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32035627-DCE0-431F-A989-69244E5AC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0500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B21A7037-1B35-4221-8A8A-03977B9C13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0501" name="Picture 2" descr="C:\Users\ASUS\Desktop\prepositions of movement- pics\santa_going down the chimney.jpg">
            <a:extLst>
              <a:ext uri="{FF2B5EF4-FFF2-40B4-BE49-F238E27FC236}">
                <a16:creationId xmlns:a16="http://schemas.microsoft.com/office/drawing/2014/main" id="{F56B7F4D-A90D-4DB1-8D80-D431BF63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484314"/>
            <a:ext cx="38877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290EBAA9-8FE0-4472-BD3A-9AB24ADFE17E}"/>
              </a:ext>
            </a:extLst>
          </p:cNvPr>
          <p:cNvSpPr txBox="1">
            <a:spLocks/>
          </p:cNvSpPr>
          <p:nvPr/>
        </p:nvSpPr>
        <p:spPr>
          <a:xfrm>
            <a:off x="4079776" y="4941168"/>
            <a:ext cx="122413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DOWN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08497C2A-0F18-475E-A9CE-1598A7F6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C155CEF1-7C1D-4355-A297-F28B47CA9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C7110C5B-AAD6-436C-A674-6A435F062CF7}"/>
              </a:ext>
            </a:extLst>
          </p:cNvPr>
          <p:cNvSpPr txBox="1">
            <a:spLocks/>
          </p:cNvSpPr>
          <p:nvPr/>
        </p:nvSpPr>
        <p:spPr>
          <a:xfrm>
            <a:off x="1919289" y="333376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6596517F-51A3-4510-984D-4D77E74378E9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84E1956-EAC9-48E3-80CF-85DBC6EC9A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5C5ACBF2-2808-44C9-BA93-ECEC51BAA5D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</a:t>
            </a: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h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F544B5F-ACA8-4D9A-955D-871E754D78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4DC8F1D9-DA48-4209-B243-32094D083E25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Paul swam ………… the lake to the other side.</a:t>
            </a:r>
          </a:p>
        </p:txBody>
      </p:sp>
      <p:pic>
        <p:nvPicPr>
          <p:cNvPr id="21516" name="Picture 3" descr="F:\NEW NEW PICS\flor.jpg">
            <a:extLst>
              <a:ext uri="{FF2B5EF4-FFF2-40B4-BE49-F238E27FC236}">
                <a16:creationId xmlns:a16="http://schemas.microsoft.com/office/drawing/2014/main" id="{6D4CB59E-F083-46BC-823E-2942986B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96B497D9-5DC0-4A59-A1CD-6B1569549C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18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33BC3FF-1894-4D3A-9A32-510D06009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19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3EBEAA7-5E35-4B2D-9E5D-E98025C33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EFACE036-26F4-4AA8-A805-A686F399F02A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1521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0BE3CAFE-018F-41A9-89E6-96628A0EC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22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7FB99F77-00A4-49A0-87A8-F7AF8CA2C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523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3C59DF4C-E358-4AA9-AFCC-7F172BD133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1524" name="Picture 2" descr="C:\Users\ASUS\Desktop\prepositions of movement- pics\swiimmer.jpg">
            <a:extLst>
              <a:ext uri="{FF2B5EF4-FFF2-40B4-BE49-F238E27FC236}">
                <a16:creationId xmlns:a16="http://schemas.microsoft.com/office/drawing/2014/main" id="{C3CA6661-B135-4529-84F5-EFEF8BC2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133601"/>
            <a:ext cx="60452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9">
            <a:extLst>
              <a:ext uri="{FF2B5EF4-FFF2-40B4-BE49-F238E27FC236}">
                <a16:creationId xmlns:a16="http://schemas.microsoft.com/office/drawing/2014/main" id="{40F080CA-5756-4E3C-AFE3-AE9EE15F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532E52B7-FE59-459B-9533-9EDEF263E8BB}"/>
              </a:ext>
            </a:extLst>
          </p:cNvPr>
          <p:cNvSpPr txBox="1">
            <a:spLocks/>
          </p:cNvSpPr>
          <p:nvPr/>
        </p:nvSpPr>
        <p:spPr>
          <a:xfrm>
            <a:off x="4151784" y="5157192"/>
            <a:ext cx="144016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ACROSS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2946401" y="3078379"/>
            <a:ext cx="4426061" cy="1350967"/>
            <a:chOff x="10323031" y="4103959"/>
            <a:chExt cx="6639091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1" cy="2026451"/>
              <a:chOff x="10323031" y="4103959"/>
              <a:chExt cx="6639091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60" y="4678602"/>
                <a:ext cx="463296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2495659" y="1196469"/>
            <a:ext cx="5435599" cy="1114075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23468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3383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E207933-96BE-494A-8F21-F6245C471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20AC1F57-0924-4480-A2C7-FE02DE66E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B94DC85E-D778-4CC1-8B34-0C53947CF044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70C417D4-E08B-4C88-9DFA-1C7FA91556F3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F07FD29-C4CA-4C83-8DBC-58DBDBA067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1BB737B4-AAE6-42E9-BA92-9F187334841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over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5CEB857C-DF68-48E0-A3D6-A16A9E277A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9146C1C5-B4C4-4E3C-937D-CC254F35AB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through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11F225A2-935C-4AC2-AD69-DF0FDCE4D5E1}"/>
              </a:ext>
            </a:extLst>
          </p:cNvPr>
          <p:cNvSpPr txBox="1">
            <a:spLocks/>
          </p:cNvSpPr>
          <p:nvPr/>
        </p:nvSpPr>
        <p:spPr>
          <a:xfrm>
            <a:off x="2208212" y="5348288"/>
            <a:ext cx="640871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Mum was looking ……..… …..the     window when we arrived. She was worried.</a:t>
            </a:r>
          </a:p>
        </p:txBody>
      </p:sp>
      <p:pic>
        <p:nvPicPr>
          <p:cNvPr id="22541" name="Picture 3" descr="F:\NEW NEW PICS\flor.jpg">
            <a:extLst>
              <a:ext uri="{FF2B5EF4-FFF2-40B4-BE49-F238E27FC236}">
                <a16:creationId xmlns:a16="http://schemas.microsoft.com/office/drawing/2014/main" id="{3859EE49-6D6D-4914-A91A-DB91BAD5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C918CB08-8B0B-4DCE-967D-BE483F073D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3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51C5E0D2-8323-4317-BFA0-3BEBBC87F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4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39375667-7068-46BA-9EC3-D4B60115F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6E78B585-2936-47D5-A4E4-BBD51AFBF2C2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2546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EE298BEE-8BBC-4BCD-AB47-3FEBA824DD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7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D25C6FCE-8C33-4D83-ACFC-993E294DB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2548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68115973-0B43-4894-A0DC-48D432B88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pic>
        <p:nvPicPr>
          <p:cNvPr id="22549" name="Picture 2" descr="C:\Users\ASUS\Desktop\prepositions of movement- pics\woman_looking_through window_1.gif">
            <a:extLst>
              <a:ext uri="{FF2B5EF4-FFF2-40B4-BE49-F238E27FC236}">
                <a16:creationId xmlns:a16="http://schemas.microsoft.com/office/drawing/2014/main" id="{D48F8DAA-2205-4180-8889-4B73A477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484313"/>
            <a:ext cx="353536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3A08AF19-202E-41E6-804B-6EB659211570}"/>
              </a:ext>
            </a:extLst>
          </p:cNvPr>
          <p:cNvSpPr txBox="1">
            <a:spLocks/>
          </p:cNvSpPr>
          <p:nvPr/>
        </p:nvSpPr>
        <p:spPr>
          <a:xfrm>
            <a:off x="5015706" y="5086350"/>
            <a:ext cx="1440160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6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E5422140-F5D6-4D08-8453-010612AB5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313" y="1820863"/>
            <a:ext cx="7772400" cy="1828800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s-ES" altLang="es-ES">
                <a:solidFill>
                  <a:srgbClr val="F6604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7EE7E5BE-E1C0-4B11-93EF-00A249F23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313" y="3684588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70D7ED75-9848-4FAE-9AC7-939422E70182}"/>
              </a:ext>
            </a:extLst>
          </p:cNvPr>
          <p:cNvSpPr txBox="1">
            <a:spLocks/>
          </p:cNvSpPr>
          <p:nvPr/>
        </p:nvSpPr>
        <p:spPr>
          <a:xfrm>
            <a:off x="1919289" y="404814"/>
            <a:ext cx="8353425" cy="604837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 w="28575"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E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6 Marcador de contenido">
            <a:extLst>
              <a:ext uri="{FF2B5EF4-FFF2-40B4-BE49-F238E27FC236}">
                <a16:creationId xmlns:a16="http://schemas.microsoft.com/office/drawing/2014/main" id="{C3EF5F06-AA59-4C49-8CE0-9C2406B21292}"/>
              </a:ext>
            </a:extLst>
          </p:cNvPr>
          <p:cNvSpPr txBox="1">
            <a:spLocks/>
          </p:cNvSpPr>
          <p:nvPr/>
        </p:nvSpPr>
        <p:spPr bwMode="auto">
          <a:xfrm>
            <a:off x="2351089" y="5157788"/>
            <a:ext cx="5329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es-ES" sz="2400" b="1">
              <a:solidFill>
                <a:srgbClr val="0000FF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20D37D7-F6EC-44AD-9CD8-4CA62204D5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2636839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across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5C2DD51-2BEC-495B-A26A-BC39B38CD7B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1628776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throug</a:t>
            </a: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h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D1665401-C322-487C-88F3-E8BE5C7652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4652964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up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E7561D13-8FE7-420D-BAE8-7FE33AE9EFC3}"/>
              </a:ext>
            </a:extLst>
          </p:cNvPr>
          <p:cNvSpPr txBox="1">
            <a:spLocks/>
          </p:cNvSpPr>
          <p:nvPr/>
        </p:nvSpPr>
        <p:spPr>
          <a:xfrm>
            <a:off x="2135560" y="5229200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Mr. Roberts went ……… the stairs to his bedroom.</a:t>
            </a:r>
          </a:p>
        </p:txBody>
      </p:sp>
      <p:pic>
        <p:nvPicPr>
          <p:cNvPr id="23564" name="Picture 3" descr="F:\NEW NEW PICS\flor.jpg">
            <a:extLst>
              <a:ext uri="{FF2B5EF4-FFF2-40B4-BE49-F238E27FC236}">
                <a16:creationId xmlns:a16="http://schemas.microsoft.com/office/drawing/2014/main" id="{A315A851-3BB3-477F-8A81-0477E596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617">
            <a:off x="9202739" y="5405438"/>
            <a:ext cx="1062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hlinkClick r:id="rId4" action="ppaction://hlinksldjump"/>
            <a:extLst>
              <a:ext uri="{FF2B5EF4-FFF2-40B4-BE49-F238E27FC236}">
                <a16:creationId xmlns:a16="http://schemas.microsoft.com/office/drawing/2014/main" id="{6CF9BB4D-B4B7-4324-8479-83EB6B412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4" y="5589588"/>
            <a:ext cx="1152525" cy="792162"/>
          </a:xfrm>
          <a:prstGeom prst="ellipse">
            <a:avLst/>
          </a:prstGeom>
          <a:solidFill>
            <a:srgbClr val="FF0066"/>
          </a:solidFill>
          <a:ln w="5080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es-ES" sz="1600" b="1">
                <a:solidFill>
                  <a:schemeClr val="bg1"/>
                </a:solidFill>
                <a:latin typeface="Kristen ITC" panose="03050502040202030202" pitchFamily="66" charset="0"/>
              </a:rPr>
              <a:t>THE EN</a:t>
            </a:r>
            <a:r>
              <a:rPr lang="pt-PT" altLang="es-ES" sz="1400" b="1">
                <a:solidFill>
                  <a:schemeClr val="bg1"/>
                </a:solidFill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23566" name="AutoShape 5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67AA52B4-4F12-4830-BB82-6ED7EC5102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67" name="AutoShape 7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F38A48ED-BA60-49D3-95AA-F4A7D8565E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68" name="AutoShape 9" descr="data:image/jpeg;base64,/9j/4AAQSkZJRgABAQAAAQABAAD/2wCEAAkGBhQPEBQUEhIWEhUVFxYYGBgYFxwYGxwcHhwXGxwaGhwYHyYeFxojIhgbIDAiJCcpLDAsGB4xNTAqNSYuLCoBCQoKDgwOGg8PGi8jHyQyLC82Li4qMDY1LzI0KSo0LSwpMiwpLDQvLiw1Ki80KTEsLy8sNCwvLzUvKi40LC8sLP/AABEIAKAAcAMBIgACEQEDEQH/xAAcAAABBAMBAAAAAAAAAAAAAAAABAUGBwIDCAH/xAA+EAACAQIEBAQDBQUGBwAAAAABAgMAEQQSITEFBkFRBxMiYRQycSNygZGhM0JSgrEVJENissE0RFNjdJKi/8QAGgEAAgMBAQAAAAAAAAAAAAAAAAUDBAYBAv/EADARAAIBAwMBBQcEAwAAAAAAAAECAAMEEQUhMRIiQVFh8AYTMnGBocEUI7HRFSSR/9oADAMBAAIRAxEAPwC8aKKKIQoooohCiimDnrmE8PwMsy28ywSIHrIxyp9QCbn2BogTiR3n/wARjhmOFwZBxA/aSEZlhB1Ats0h6LsBqegNX4wtiDfESyYgncyuzD/1vkH4CsIIso1JZiSzMd2Ym7MT1JOtbKR17pqh2OBMpdX9Sq3ZOF9czdwniU+BYNhJmit/hklom9mRjYD3Wxq5eR+dE4nCSR5c8dhNFf5SdmX+JG3B/DcVSTyBRckAdybD9aU8I44cBiYsWpOVCFlA1zwsRmGnzZb5x7r71La3LBgrnYyxYXzqwSocg/adE0VCU8YOHki7TKp/faCQIPcm1wPe1TDCYxJkWSJ1kRhdWUggjuCNDTYEHiaEMG4M3UUUV2eoUUUUQhTHzDzpheHkLPLZ2GZY1Uu5G18qgkD3NhS/jXFVwmHmnf5Yo3cja+UE2F+ptb8a57fEyTu885zTTHM57dkHZVHpA9qr3FcUVz3yleXQt0zjJMtpfF/A31+IX3MD2/QGox4oczw45cEuGnSWPPNK2U3IKKqKGG6/tToQP0qG0nljjRvNbKpAtnOmh6E9aoG9LqVI5iltUaojIV5GNoopPj5yiekAsSqrfa5NgT7Df8KzXEoQCHUg6A3Fj7DuaxxmF81MtypuCCNwRqD+BqiNjvFtHoWqpqjs5Gflneao+DjMGkdpsoNg4GUE7kC39b2rHAJkkljX5VKlR2zC5A9r/wBa9XFzLo0XmHoyMAD9Q2q/rWzBwMuZnILucxtsNAAB7ACjt79R9Zm79oL3TH09aVnjJIOAOPHPhFNSTw25iOBxiwE2w+KbLl6JMflYdg9spHfKajdJ8eR5Z9YQ6FWvls41Ug9CCAaloVDTcGYi0rmjVBHHfOmKKbOWOLfGYLDzm15Yo3NtgxUFgPobinOtBNjI7zrzinDIQcvmTSErFFe2Yjdif3UXcn6Dciqg4rzFisYScRiHIP8Ahxs0cY9gqm7D7xJo5j4y2Nxs07G652iiHQRoxUW+8QXP1HakFKLq5YsVU4Amcv75y5p0zgD7xLLwxGDAApmFiVYqSOx11HsdKVUUVRLM3JipqjPsxzCkUih8SisLhI2cD3LBb/gL/nS2kmOga6SRi7oTptmU/Mv+49xQvhGei3FK2vqdWt8IP/PP6TM8HhLMxjUl97i/5DoT3Fa+ENeFdb2uAe4BIU/kBWM00soyCNogfmZitwOuUKT6jt7UsjjCgKBYAAAewrg6guGM0ftZqNnce7pW2DjJJHn3fkzKiisZXyqT2BP5CuTDDeHmC9ri/a+v5V6yA7gH6i9N2C4VHLAhYXZwHLjRrnU+rcDpbtWzDReXOyKSUCKxBJbKxJ2J1FwL2r12ckA7iarUPZmtY2v6ouCMDbvyfCLcAz4V8+FkbDODe8ZsD7OnyuPYirh5A59HEVaKZRHio1BdR8rrt5kd9ct9CN1Jt2NU/SjhGPOFxmGnBt5cyKx/7chCOD7Wa/8AKKuWtwysFY7GKrC8dagpscg/aNnCf2Ef3Rf69d+t70rp3545fbhuLkzAjDTO0kUh+VWclmiY7KQ1yt9wfamiq9emUcgynd0WpVWDeMKKKTYnFFWCIudyCbXsANszHoKiAzI6FCpXqCnSGWPAEU0Ug+AlkzGRzGdkEbaDb1HQZjfodLUowM5eNWOhI1+o0P6g0YGNjGeoaNc6fTSpXGOrO3h5Gb6KKK5E0KKKKIRBHg5IhlidcmtldSct+xU6j2NKMJhfLB1LMTdmO5Pf2HYdK30V6LExhcaldXFJaNVyVXgQpHxhCYJANSRYW7kgD9bUspTyxhPjsfDh47NlkSWU9FSNlZh7kkKth/FUlBS1QASC1ps9ZQo7xOg8Rh1kUo6q6sLFWAII7EHQioHzH4Y8OihlnAlwixozt5DkCygk2RsyXNu29WBUI8X8SU4dlG0s0MbfdzZj+eUD8afvjpORNfU6eklhkSoMGGyDObtudrjsDYAEja9hftWjEhklWRVLjKUYDcC4YEA76j9aW0VnOrcmZS0valpcC4p46gc+USnjcVj6jm2yWIcnsFOv+1ZcPiKxqG0bUkdixLEfhe1b8ovewvtfrXtcwoGFjXWNfraoiI6hQu+3eYU3+R500gZmAQIFCsV1YXLaHU9B9KcKRzQusvmRhWzKFZS2XUG6kGx7kV1c745kOg17aheq90B0YPIyOJpxOC8gIyvIXzoDmcnNcgEEHTa50GlqcqRxQu8geUBcvyIGzWJ3Ymwueg7UsoJOACcmS+0N1aXF1/qKAoGMgYz5wopHiXdpBGhyenMzbkC9gFv1Njr0rArNE1lBnUi4LMFKnqCba36ad6MDxkdvoF7c236mkuQTgDvPn8ovpy5SnMfE8E67mUxn3V0YH+gP8tMUXE0KKzMI81xZiBYrowvtpU38LuXWxWKTFkWw8BbIxH7SQqV9PdFDH1dW0GxqzbU396NuJUsqFUXA2Ixz+f6lyUwc9cvHH4GWFCBJ6XjJ2zoQyg9gSLX96f6KeHeakjOxnNkUl7gqUdSVdG0ZGG6sOhFZ1dvMPh/g8e/mSxlZdB5sbFHIGwJGjD7wNUxxXhvwuNxUKu7pFIqL5li3yKxN1A3LfoKS3Fr7sFgdpmbzT/cAup2+800UUVSiqFFYTTBFLMbBRcmvJMQqpnLALa9+lq7gz0FJ4EzDgki4uNx2+vava28U5VmwOFix0lx8VIVaAizqLMYio/iyKSynbTto2LxuEi/mAbaG4Ouo0OtTVLd0PEt1rKrSxsTn1iGJk8qZZGvkKFGNr5dQyk22G+tbp+KKABGRI7fKqkG/uSPlUdTWeGxIkFwGAvpmGW/uAdbVlHAq3yqq33sAL/W29RMFJ7Q3E0On+09fT7U2wQEjOD4Z8R3xKn92RJfmeGRZ723YOGb8CLi3Y104K5wi4acXJHhUvmxDhNNSEuPMf6Ktz+Xeuj1WwsOlN7HJQk+Mi013dGd+8k/3PaKKKvRnCqt8UuTZBKcdh0MgKhcRGou1lvllUfvWGjDewB6VaVBrw6B16TI6lNaqlG4M5rgnWQXRgw7g3r2edYxmdgoHUm1MWMwojmmjMZEsDs8hBKkhM4dCRY2YhTff1Xqc8mcuYbHcYlxUMZGCwaK6B2ZzI/qyt9oSQLqzD7q96WCzBbHVEx0btfFt8pHuFcWiXExS4mPNhkaS0ZHqlkRXKKVI0GcAWPXfQVP/AAa5GjMHxuIiVndy2HU3ZY1BIzRhibXN7HfKq1Xsv2mDEjWzMpfN1UyG7sD0PrJvVz88c0rwzDJhsLYYh0yQqNo0Ay+aw6KuwHVrDvae1delu4KTHaWyUVCIJBPE7jPx+O8iNwqQk4dGJsvmyWE0hO2WJARfpZ6jp4msX9pKkcMkGMcRxzyEkLGhkVcifM7EZCtiBdQddKP7HEzwwpD8TMSfLU63JsXkc7AX1ZjVwcn+HEWCyzTWnxVvnI9Mf+WFT8gH8XzH9K5RqPWyy7Anny7gPXMnYBdjKr4TyVxN48wwjvHpkLskUrCwIJRm/rY9xTphfDviMrAfDrADu8sikD+WMlm9hp9RV40VN+kpZziLG0+3ZurpkZ5O5Di4aGcMZp3ADysADbfKijREvrbW/UmpNRRVkAAYEuqoUYHEKKKK7OwoooohKr8VeUvLZsfEuaNlC4tAL+kDKJgOth6W/wAtj0qN8t81Jwt5zIPsJ8PlBUXtJGr+WNNldWKj3C7VessQdSrAMrAggi4IOhBHUGufBgfh5JsOf+XmkjF9fSGvH9fQy0tuv2GFdfkZKnaHSYnwmC/u6ROL/ZhGH8tjW0R5Mzu7yMQM0kjFmso0BJ6ADat1YnB+e0UJ1E0sMTfdZ1Df/N6SoWdujPxGWDgDMs7wt5bEGG+KkX7fFAPqNUi3jjHbT1Huzewqb14Bbava1SqFAAlInMKKKK9QhRRRRCFFFFEIUUUUQhVGc0xZeJ44d5Ub84oqvOqF4zjhiMdjJVIKtOyqR1EarHf8ShpfqJ/Z+oktL4omrfwz/i8H/wCVB/qrRWrEYnycsv8A0ZIpTbtG6uf0BpHbnFVT5j+ZYbgzoiivEcEAg3B2Ne1rJShRRRRCFFFFEIU08z8e+Awz4gwvMsdi4jtmCfvPZiLhdyKdqofmni3xPEsUMDNJD5kTpMMyyQudI8xCMyEOh62cFNhtUdSotNS7cCeWYKMmXBy9zbhuIKTh5QxX5kIKyL2zI1mA99j3rDm3nCDhcHm4gnW4RFF3cgXIUew1JNgKqI4VkySQv5eIiUeXKN7gbN/EjWsVOljSLF8HlxCOZp2aSRX0PqjjaRxI/lg6hSQBbsKVpq9Ipltj4fmU1vUK5PMmfN/i5G8DRYF/W4ytiCQscVxrlY/tJBqBl0B1v3hGCRFjURkFAAFINxYe43pLjuWZGVbFJHJ+0ZrqAn8EYFyi97akDfWtfEuWXGHkPnOx8tvskFkJAsgVRqFHbW9tap17pLgjLY8vX5xLKXtJY6V46BgQdQQQfoaRRcPfFFAVkhiTW5OR2IFgAN1A3JO9qUzcvuFJTFSlwDlzZCL9Awyi9UiUU4Lb+vCTPf0UbpJk/wCRfEGCDAmLFyhJcJljANy8qbRMijV2I9JAvqp2vU05Z4+vEMLHiURo0kzFQ9s1gxAJsSBe196oPgXLskbq8zl/siACbsjufWAeotsb9aeYMJIYI4Z55Jo40VFjvkiAUWH2aaMfdi1OP8rSQENvjHHfKT3lME4l4Lj4ybCRCdrBhf8AK9Vn4meJE0MqwcOZjLFIvntkVoxcXyEk3zDQkAbHU9KhHGuXRL5aRRQxrcmRvLUGwGgGUAm59xtrpTZh4nwYZZoyFzMweNSyWJvqF1S3vXoakHp5T4vD1/EYaY9vc1QtZukfOTvljxBxkeMhXEz+fDPIsTXRVKM+iMmQDTNZSDfQ+1XHXM0eL8+SJcM92WRJC4FxHkOYE3Fr3AsDVo+Gk4keTEYrHNLiJJJIY4pJQMqo1jaIEAs1s1wugIA63sWddnHQ/wAXP0l3VBbpc9FDGMA7HM//2Q==">
            <a:extLst>
              <a:ext uri="{FF2B5EF4-FFF2-40B4-BE49-F238E27FC236}">
                <a16:creationId xmlns:a16="http://schemas.microsoft.com/office/drawing/2014/main" id="{A26E8609-4796-49E7-988E-9A398FD7E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0668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65028550-18F8-4469-81A5-BCA2DB9C236D}"/>
              </a:ext>
            </a:extLst>
          </p:cNvPr>
          <p:cNvSpPr txBox="1">
            <a:spLocks/>
          </p:cNvSpPr>
          <p:nvPr/>
        </p:nvSpPr>
        <p:spPr bwMode="auto">
          <a:xfrm>
            <a:off x="1991544" y="476672"/>
            <a:ext cx="8208912" cy="1000132"/>
          </a:xfrm>
          <a:prstGeom prst="roundRect">
            <a:avLst/>
          </a:prstGeom>
          <a:solidFill>
            <a:srgbClr val="FF0066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69875" algn="l"/>
                <a:tab pos="1619250" algn="l"/>
              </a:tabLst>
              <a:defRPr/>
            </a:pPr>
            <a:r>
              <a:rPr lang="es-ES" sz="4000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Showcard Gothic" pitchFamily="82" charset="0"/>
                <a:ea typeface="+mj-ea"/>
                <a:cs typeface="Raavi" pitchFamily="34" charset="0"/>
              </a:rPr>
              <a:t>PREPOSITIONS  OF MOVEMENT</a:t>
            </a:r>
          </a:p>
        </p:txBody>
      </p:sp>
      <p:sp>
        <p:nvSpPr>
          <p:cNvPr id="23570" name="AutoShape 2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CCC24506-E3A6-4482-A1E9-64C00B0F11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71" name="AutoShape 4" descr="data:image/jpeg;base64,/9j/4AAQSkZJRgABAQAAAQABAAD/2wCEAAkGBhQREBQRERMVFRQTGBoZGBYYGBcbFhsZHR8aGxkaHxsXIiYgGhkjGhUbIDAsLygtLC0sHB8xNTArOCY3LCkBCQoKDgwOGg8PGiwkHyItLCovKjI1LDY0LTApKS8sNDUsLiwsLy4pLC0qLywsLCwsLCwtNSwsKSksLCwtLTAtNf/AABEIAKAAoAMBIgACEQEDEQH/xAAbAAEBAQADAQEAAAAAAAAAAAAABgUDBAcBAv/EAEUQAAIBAwEFBQUEBwUHBQAAAAECAwAEEQUGEiExQRMiUWFxBxQyUoEjQoKRFTNDYnKhsSQ0U6LBVJKjsrPR0hYXRYOT/8QAGwEBAAMBAQEBAAAAAAAAAAAAAAECBAMGBQf/xAAyEQACAQIDBQYFBAMAAAAAAAAAAQIDEQQSITFBUWHREyJxgbHhBQaRocEyM1LwFCNC/9oADAMBAAIRAxEAPwD3GlKUApSlAKUpQClKUBCez3VN281PT2PehuXmTPWOY75A/hdv8wq7rzPVf7Jr3vPJZOwEmPknDQEn0mggPlvGvTKqpXvyApSlWApWfoOtJeW6XEWdxy27nqFZlz6Hdz9a0KAUpSgFK6i6pGZzbhsyKm+wHHdUnC7x6FjnA67reFdugFKUoBSlKAUpSgFK+EfSpFNuPdbn3PUgImPGG4AxBMmcZJ/ZOMgMCccjnBAoCvpQGlAQftB0gT3MMXL3u3ubfe8HASaI/RomNUex2sm7sYJ24OyYkHhIvdkHlh1as32gv2cdrcf4F3CSfBXzC30xLXDsfKIL2+suQLLdRD92bhIB5CVCfx1lUsuIcf5K/mtPSxbcWNY22Wom30+5lX4libc/jYbqf5mFbNTO3XfS1tx+3uogf4IyZ2+mIcfWu85ZIuT3K5VHT9kkBj0tIWOTBLPEfVJXX8uFWVSPs0z7vdA9L67/AOqT/rVdSDvFMCpf2g7cJpdoZSA8rZEUfzHqxxxCLkEn0HMitnXNZjtIHnlJ3U6AZZmPBUUdWZiAB4mvNbLRJtQ1RDdjjGFnuU5pGM5tbRT1wQZX+Y48BUSmk1HeybFh7PNFkgte2uiTd3Z7adjzDMO6nkEXC45DjVTSldCBSlKAV+IpQwypBB6g5H5iv3UJr/s1Ike60q4eyuGO8yqT7vKf304gE+ODz5UBd0rz3Q9uLyJjb6hb70qjJ7LAmI6uIid2ZP3o2J8UU8KsdJ2ggus9hKrFfiTisi/xI2GT6gVVTi3ZPUGjWXtDs/HeQ9k+VIO8ki/Ej4IDDPA8yCDwIJByDWpSrNXB53oF3cWjtahcyRAM1pnEbx8u2tXb4FJ5xnuqe7leBNtpOsx3KloycqcOjDdkRvldTxU/15jIrr7QbPrdIuGMc0R3oZlALRvjHI/EhHBlPBh9CIu4vJ55RDDC0WpxELJKoYQRpnO+zkYlhccVjOWyTywTWK9WlNRSzRf1XVFtGin9otgZtKu0X4hEzr47yfaDHnlKnbi+Av8ASr9eC3Stbvx5iVBNF64dD+dWur6jDb27PdyokeN1mchQcjiPU8eA4157pE8Kqn6MsJ7pYgOynu5CkKgfCYu2y2AOqoMjrTE5IThVnJRUb7eaEeB6lUptLeIl/bNMwSOKKdwzcE32MaDvHhkJ2n511ku9WYZZ7CM/KI55P8xdc/lX7GoaonEiynHVR20LHyBPaD8xWOr8TwVWLp9ra+m/oWVOS1sfr2Z3Ky29zIjBke8uGVhnBUtwPGq5mAGScAczUrBt+kZC30EtmScB3w9ufD7aPKr+Ldr5tzMZIIlGTZytm5lQ5xCBnHDj2bnAZhnC58cj6VOpDss0HmSW7XZ4FGnfUyb7WFn3tTlybS1ybSPHGV/h7bHVnJ3Ix4Et97hS7HaM9vblpv7xcMZpz07Rsd0fuooVB5L51k6Y8V/PH2JR7S0KtvJgxtMB9mi44FY175x94oOhqzrPg4znetU2y2LgiZcEKV1dS1SK3jMs8ixoPvMcDPQDxPlzrC2e2z/SEhNnExtUJDXL5VXYfdiXm3mxwB4Gt5Up6UpQClKUB09U0iK5Ts5kDrnI6MrDkysOKsOhBBqR1XZx4mV5Ue7jj+CdO7fwj+JMGZfTDeKvzq6pXGrRjVXe+u9eDJTsSekatNuiSKZL23PLkk68gRvDCOR1VgjDqSeFbmn67FM24CVkAyYnBWQDx3TzHHmMjzrP1XZJXkNzbObe5PxOozHJjkJY+Ak9eDDo1Yuo6jGoEWqxLCQcrLk9gSAe9HNwaKTGeB3W8C3OsUqmIw36lnjx3rqWsmXVSe3e3qaeixxr215Pwgt14lieAZscQgP58h1I6mmbSGx0QXt6zsd1pArnv4diYYsniTulRk8eZNYvs/2ckJbVL7vXt33uI/VRn4UUH4e7j0GB45vj8dHB0s72vYuf92iEMzsc2j7FvM63erP7zc81jP8Ad4P3UT4S3if64ybGlK/O8RiauJnnqu79PA3RioqyFKUrOWPjoCCCAQeBB5EVOHSpdPYzacMxZzLZZ7jDmWh/wpfL4W8AapKVqwuLq4Weem/Lc/EpKKkrM5dK1i2a095iZEgAZicBAmMl94cN1gc7wPEHNZOp7WOYnljHu0CDLXM4x3fFIjhiT03t3jjutyrK1FVtLjfYf2PUD2Nyv3Vlcbkc3kHB7N/wHpXa0nYOSRkfVJhddgcQxgYi7vASyKf1kxGCc8BxwOtfoFDEyxlGNSi0r7eK8DE45XZmBo+zEuryC4uu1Wy+4sh/tFwDx3mxgQwnoqgbw516faWiRIscaqiIMKqgBQByAA5CualfQjFRVkUFKVxT3KIMuyqPFiAP51YHLXS1LWoLbdNxNFCHJC9o6pkjnjeIru1xz26upR1DKeasAQfUHgaAyf8A1rYf7da//vD/AOVcbbeaeDj362+k0Z/oa4Lr2c2DtvrbrE/zwFoW/wCEQD+Vdddh5Yv7tqFwg+WVIpl/mquf96uc3NfoSfnb8MnQ7f8A7hWHHduUfHyB3/LcBzXYsdqbS6cQI+8zqWCPHIu8qkbxHaKA2CRWHJHq8J/V2d0ueBV5IHx5hw6g+hNfnTEuLjULaaa0ltvdo5w2+0bIxk7IAK0bHOChPEDhWaFWu6ijKnZcb3JsrbTJ9pCi+1Sw0w8Y03rqcdCq8EU+uGH4hVpUlaw720V/IR+qt7dAfJ+8f+X+vjVbXj/mCs54rJuil99ehqoru3FKUr4B3FKUoBSlKAztotJF1aTW7ftY2UeTY7p+jYP0roaftrO9nppiiSWW8Qh3kkKKrxpl87qMWJKvwGOVUFSWymgG90eJUmaGSK5mkilADMhWaUcjgEFGZT0416z5dnNxqwjya8dfYy10rpm5dTX5BLXFrAg4llhdyPHvSSBQPMrUdqe2Cb/ZjV7q4k4gQ2UMJY/VUbx571U0XsntnbfvZLi9bn9vIdwHyRN1RVXp2kQ267kEUcS+CKqj/KONeihQrvWpUfkkjhdbkeTJsxqV78MdxCh/aXt7OXI8ewgKhT5HIrd2a9iFpbyCe5ZruYHI3xiIHphMnP1J5cq9HpWuMFEqKUpVwKVm6vtHb2oHvEyRlvhUnvt/CgyzH0BrEvtsJSu9DAIY/wDaLxxCg8xH+sb0O561zqVYU1ebsSlcraxda2ytLTImmUMoLFFBeQADJJRAWAx1IAqEuttrWUlJLye9f/As45FjPliLvEeshFdiwu71kMdjoyQRHrcOkQOee9HGCx/M5rK8VOX7VNvm9PUnLxZ2LyTsdoc/cvrQbp6F4mPAH+A5+oqrqc2n2Sn/AEXamLDXunCOSMjOGZFAkjGeJVlBHicLWhs5r8d7bJcRHgw4r1Rh8SHzB/79a8v8w4WUaqrpaS0fivb0NNCWljTpSleZNApSlAKUpQHQ13VBbWs1w3KKNn9SBwH1OB9awtnDc2mm6XaW/ZrPKrSyGRSyrHgyPkKQd4tLGvPhmm1sPv1xBpSHhIRNckfdt0Iwp8DI+APQ1UbTbE2uoCMXKEmHPZsrsjLvbucFSOe4Pyr2/wABw0oYaVRaOezwXvcx1pXlY4k2w7I4vYWt+JHa537c+B7QAFM/vqtb9vcrIoeNldWGQykFSPEEcCKjU9nEkOfdNSvI8/dkZJ0/KQZ/nWadiNRgbtLae3D/AHmjD2+/5tD9rAzee6Dz4192DrLSaT5ro+pxdtx6RSpXZTV9RaTsNQs1TCki5ikUxtjAAKZ3lY8+ePIVVVoIIfWvaDcCRotP024uiOHakdlAT4qzDvqD1GAehPOsj9E69en+0yw2sZ/ZxOVOOHNkDOfo6+ten0qGrggdH9lfZcWunUn4jbxpG7eO9M/aTN/vita19mtgjdo8HbyfPcM8zf8AFJH8qqKVWNOMXdIm5xW1okahY0VFHJVAUfkOFYW2e2C6fEuEMtxMdyCBfjkf/RRkZPT61oa7ra2se8QXdjuxxLjfkfoq5/MnkACTwFefJdzPcyNbxrd6mw3ZJMn3SzTpFvnw5kDvMck45VyrVsndiryexfl8EEjT2av7qxMK6ldpLJeykdmcAxyNxCxH78Y5EchkYPzdTafZyfTLiTU9OQyRSHeu7QdepmjA5PzJHrz6b+zOwSwS+93chur1hxmYYWMfJEnJFGT5nJ5ZxWxrOui3MaCN5nkyQke7vbi4337xAwN5RzySwA51zdLNRcMS077eH9XEm+vdMLZvaq3v4u1tpA3zKeDofBl6f0PQ1r1Kan7PrS/la6sZXsrxD3mjBVgx4/aRHHPHPhvceddMX2s2RC3Nol9H/jWzbsmPEoRxP0HrXlMX8AqR72HeZcN/RmmNZf8ARb0qUT2jRBd6a1vofEPay8PqoIrnj27hk/Uw3kp8EtZufhllAH1NfIfw7Fp27OX0Z17SPEpKyde14W4VI0M1zLkQwL8TnxPyxjmWPADzriX9IXWBHALKM85ZyrzY/dhjJUN5s2PI8q+WjR2UssNnby3d0ApnnkdVJLDKK8r+XEKi7qgjgM19XCfA5fuYp5YrdvfT1OUq26Jj3Rk01Ioe1jGpaq57S5k/VpugZCDqEDqiLwBJzVTo+sSQOlpePvs/CG4ICiUgfA4HBZgAT4MBkccgcNi1vrmn4uYB8TJLETlopkO6wDDBDA8QeHAjxqb1CKXT1901Evcae5Cx3n7WE57gmI4gg43ZByIH09ZV7SlllS1ilrHly6GZWe09PpUvs5rrpILK7cNIQTBPw3biMenATKMbwHMd4cCQKitUJxqRUovRlWrClKVcClKUArp6vqqW0TSvvHHAIoLO7HkiqOLMTyH+ldyvhUcPLlQELabL3N9Kbi+YwKwwIY2xL2fPszIp+zQnG8FO855sAAgstO02K3jWGCNY404BFACj6DrXZpVVFLYD4zADJ4AdajLTVl3J9TuGCRMPsyfu2yZ3D6yEl8czvqOgrtbZ33aPDpqE711lpSDxW2THacuW+SIx/E3hU8tiNaugv/xlm/HHw3My8lHjCn5E5Hp8/GKVeSw8dm2T5e5eOmp2/Z/Yz3VzJrFxvxrMnZ20B4YgzvB2HzMe8PUnqK0tVurh9Re3iumhEdvFKqqkbAs7yqxbfBLDEa8ARzNVqrgYHIVIalcCPVJZG4KlirH0WWQn+Qrpir0cM+z0ta31REdXqaGxmvyXcUxlC70M8kO8gZVfsyAWCsSV45GMnlzrF2m1u+GqRWMEsMEUsLSLK0RkkZkOHQAsFyAQfQ9a0PZfZtHpduz/ABzhp29ZWMn9GFcPtLtGW3jv4xmXT5BNw5mL4Z09DHx/CK0TU+zai+9b7kaXOjo+q3kGrRWd1c+8RXFvI6ExJGRIjDI7nMbn9a2NrLN4iL+BWZ4lxNGvOWAZJAHWRCS6/iX71T+18irc6VfIcqlyqbw5dncLu5z4ZC/nXo1ZcLL/ACcP/s1vdMtLR6Hn2jXwt9UV4yGtdWQOjD4RcIuc/wD2RcfVfKr6aFXUo4DKwIKkAgg8CCDwIIrzba/Z94N6KHuxSyCa0bpb3qneCfuxTHOOgZmX7wFXWzetLeWkNyowJUBK/K3Jl9VYEfSu2GUoR7KW2P3W7p5EPiSGtbHNbLu24kkss73YIT29s44ia2Y8SAePZ+u7nO7WxsftaLgCCZ1M4GVdeCTxjh2qeDA8HTmjcORFVNRm2OwrTZuLGTsLpWEg+RnHDe/dkI7u9yYHDBhy6Knklmhv2r8+PqRcs6VNbF7VNdI0F0nY3sGBNCeHpInPejboRnB4eGaWuxApSlAKUpQCuG7u0ijeWRgqRqWZjyCgZJ+gFc1ebe1XVZbmSHRbIBprnDzE/AkKnPex0JGT5DH3hQGRpl1NqlxMsW9G93utPL963suPYwqek8o3n8g5PSvV9N06O3iSCFQkcahVUcgBXR2X2bjsLdYIyWOd6SRvjkkPxO3mf5AAdK16506ahd73qyWxXnXtGLdu0ScGurUQA46yXEcfPyWZjXotTOt6C0+p2M+D2dulwW8N49j2Y9c5P4TSpBTjlfL7O4RRW8CxoqIMKgCgDoAMAfkKTwK6sjgFWBVgeRBGCPQg1yUroQeSaraP+hryyJJm009xupSIiWB/rFgeqnwr1DSNQFxbxTryljRx6MA3+tTe0liI72OUj7K9Q2s3hvYZoW+oMsf4lr77KnP6Khjf47cyQN6xuyf0ArDh4dlVqQ3XzLz90WeqTKTU9NjuIXglXejkBVh5eII5EHiD0IBqJ2AWaxvLnTLlt4MTcW8vSRCQJfIOGIZgOrseRFegVwy2iMyOygtGSUYjipIwcHpkHFbbbypzUpSpB0b7Ro5ZI5WGJYjlJF4OB95c9UbkQeB9eNd6lKAUpSgFKUoBWTo+zkdvJNNxea4YtJK2N4j7iDHJFXAA8s8zWtSgFKUoBSlKAUpSgMzaPSPerZ4Qd1zho2+WRSGjb6OoPpmpn2aahvvfR43ftln3flMyDfX1E0Uo+lXNQ+i6O1tr12wB7G8t1lB6B0fddeXPMm9+KqOHeUvIkuKUpVyBSlKAUpSgP//Z">
            <a:extLst>
              <a:ext uri="{FF2B5EF4-FFF2-40B4-BE49-F238E27FC236}">
                <a16:creationId xmlns:a16="http://schemas.microsoft.com/office/drawing/2014/main" id="{88B579ED-4F51-4E27-82CF-110C64E9C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3572" name="AutoShape 6" descr="data:image/jpeg;base64,/9j/4AAQSkZJRgABAQAAAQABAAD/2wCEAAkGBhQREBQUExQWFBQVFxsZGBgYGBseGhwZFxgYFxcVGxgcHCgfGx4kHhgeIC8gJigqMCwtHCAyNTAqNSYrLCkBCQoKDgwOGg8PGjQiHyIsLCouKjQ1KTQqNS8yLiwpLzQsNC8sLSk1KTUpLCwvKS4pKSwyLCkqKSoqLCwpLCkpLP/AABEIAKAAoAMBIgACEQEDEQH/xAAbAAADAQADAQAAAAAAAAAAAAAABQYEAgMHAf/EAEoQAAIBAwAGBgUGCwQLAAAAAAECAwAEEQUGEiExQRMiMlFhcQcUQmKBI1JygpGSMzQ1Q0Rjc3ShscEWJLKzFRclU1SDhKK00dL/xAAaAQACAwEBAAAAAAAAAAAAAAADBAACBQEG/8QAMBEAAQMCAwQKAgMBAAAAAAAAAQACAwQREiExBUFR8CIycYGRobHB0eETYRRC8TT/2gAMAwEAAhEDEQA/APcaKKKiiKKKKiiK4THqnG/cd39K51xcbqii8y9FWtMscFrb3bF1uIw1tMeZ37Vs5PtjGVPtLu4rXp9eWaqaKS50LbQyZx0eMg4ZXR2AdDyZWGQfCqrU7WR5C1pdEetwgEngJouC3CDx4MOTeBFZ1JWiZzo3dZpPeL83RXx4QCNFU0UUj1r1k9UjVY1ElzMSkEWe02N7N3IgO0x7vEitAkNFyhLBrdp99sWVq2LiQbUkg4QQk4Mp99t4Re/edwpZqERZXc+j8no2UXFvtEk7J6k6ZPEhwH8dsmu/QmiOgVizdJPK23NKeLyHicclHBV5ACl+t7GAQXyAlrOQO2OJgfqTr90hvNRXn2bUx1YA6mn34+SaMNmftej0VwhmDqGUgqwBBHAgjII+Fc69ClUUVM6wa6rDIbe3T1m7x+DU4WMHg80nCMeHE8hzpDqPpS7fS17FdT9LsQwuFVdmNC+SQi8cDONo7zzof5WY/wAd89bLtja69Eooooi4iiiiooiiiiookGvV5cQ2E0tqQJYl296hsqhDSDB57INKdH67XCIr3Fv00bKGE1plsqwyCYG643EdkvVoy5GDvBrzrVWM27XFi2c2knyeedvLl4T44GU+rWfXzywMEkeYGo55zRYmhxsVZ6H1ltrsHoJkkI7Sg4deXWjOGX4gUyNRWktAQXBBkjBcdmRSVkX6MikOPtrhCb62/Azrcxj83c528dy3CDP31bzpaDbEL8n9E+XPcrugcNM0u9HMgOjIMcukB8xK9b9PaIaYJJCwjuYDtQycgfaRu9HHVYfHlXRqToiS1sY4pQBIC5YAggbTs2MjjuPGntedklLKh0kZ/sSD3psNu0Arrsdf4TZPcSho3hPRzQ4zIs24CFR7RYkbB9oEHvwr0PYSNI93cgesygDZByIYxvWBD4cWb2m8AK7ZtXIHuVuWTMyDAbJxuyFYrwLAMQG4jJpnTtZtN1QwMaLceeCHHDhNyiuueEOrKwyrAqw7wwwR8Qa7KKyEdK9QdOJb2c1vcyhTo5ujZ3IHyJ60Eh806vmpArhd6eudIbrfbtLQ8ZiMTyj9Uh/BKfnsNo8gONfbvVW2luBcSRB5QAN5JXq52WKdksMnBI3U2rdl2w8xhrBY2zPwlm04vcrHorREVtH0cKBF4nmWJ4szHezHmTS3VSPGnr899tbn+Y/pT6kmrH5dvP3SD/E1C2Q4mpJO8H2XZxZi9Aooor1qRRRRRUURRRUTP6V4FmliFteu8LlH2LctgjhwPAjeO8b64SALlRW1Q+u8Hq15aXo3K59Vn+jKdqFz9GQY+vXcnpNQjIsr/H7vj+BbNLdaNcI7yznt2sb/AOVQqPkBub2WGXG9Tg/ClpnQysLHOGeWoV2hwN7J/RS7V24lktIGnUpMY16RTxDDcSfPGfjTGvCuGEkLTBuium6u0iQvIyoi8WYgAeZNKNYNZxAwhiXprpxlIgdwH+8kb2EHfxPAUoh1aMrCW9k9ZlG8Kd0EZ/VxcPDabJPhRWxgDE82Hmfr9+F1ZrXPNmrW+v0bnFrDPd+/GmzFn9rIQD8M1wGnNIsd1pbxjP5y4Zjju6iYB+2moFFT8jBozxvf2HkmBTDeVhGmr4bzbQN4JcMD/wB0OP4iuX9tFj/GYJ7cc3KiSMd5LxlsDxIFbKK5jadW+F/seS6aYbimFnexzIHidZEPBlIIPxFd9SNxq8A5ltnNtMeLIOo5/WRdl/PcfGt+hNZS7iC5UQ3ONwB+TlA4vCx4+KHrDy31DGCLsz/W/wDzk2S72OZqn9JNWPy7efukH+Jqd0lvtU4pbgzl50dkVG6KZ4wyrkqDsEHdnvprZ9Qynlxv0sUvKwvbYK5ubtI1LSOqKOJYgD7TupDe+kfR0Rw15CW7kbbPlhM1Pxah2IO0bZJG+dLtSMfMuTmnFrZRxDEaJGO5FCj7FArXfttg6rCe3L5QBTHeVwb0lRN+Btb2fO/q27KPvSlBWaw9INzNepbLo9lzhpGadMxRng7qisATv2V2gTju3jr0hpCSSX1W0w1wwy7kZSBD+dk7yfZTix7gCaqdX9AR2cXRx5Yk7Ukjb3kc9qR25k/YBgDAFPUVRNUDG5oa3dxP13IUjWtyGqZ1Ka26uvti8tB/eUGHjzhbiMfmmPJxvKPyO7gaq6Keexr2lrhcFDBINwo7RWlY7mJZYjlTkYIwysNzIw4qwO4itlLtadDvaStfWylkb8bhUb3UfpEYH51RxHtqO8DOu0u0ljWSNgyOAysOBB4EV4uuo3Uz7f1Oh53rQjkDwu6k2tGnDbRARgPcSno4E73I7R91R1mPcPGnNRmiX9buZbwnKAmG2HIRocSSjxkccfmqKWiAzc7Qeu4c7gUZrS44QtWhNDC3Ulm6SaQ7U0p7Tv8A0UcFXgB8aZUUVRzi43K0mtDRYIoooqqsiiiiooisOmdEJcxFHyCDtI67mRx2ZEPJhW6iutcWm4XCARYrPqvp1pQ8E+BdQYEgHB1PYnT3W5jkd3dT+onWb+7vDfKN9u2JcDe1u5AkHjs7nHke+rSOQMAQQQRkEcCDvBFFlAID26H13/Pes1zcDi1cqT3ukJJpvVLMgz7ulkIyluh9thzkPsx8+JwBXVpHSMs83qdkR02AZpiMpbofaI9qQ+ynxO4VX6vavRWUAihBxkszMcu7ntSO3tMe/wDpWts7Zv5LSy9XcOP16pSWa2TV90DoCKzhEcQPHad2OXkc9qR29pj3/AYAxTKiivU6JJFFSukPSJArtFbK97Mu4rAAVU9zykhE+0nwpTPDfXn4zP6tEfzFqTtY7nuSNo9x2Ao8aUnrIYOu7PhvV2xudoqTTeudraNsPJtSnhDEC8p/5a5I8zgVJatW0wuLiTofVrWU7ccDuGdZCcu+F6satxMeTht4xk010VoKC1UiCJY89ogdZj3s56zHzNb687W7TNQ0xtbYfvX6TccOE3JSjW3SBgsbiRe0sTbODg7bDYTB+kwrLomwEEEUQ4RoqfdABPxO+vuvIzaAHgbi3B8vWI91aazDlEO0+3yVoU46RKKKKKEnUUUUVFEUUUVFEUUUVFF13FusiMjDKuCrDvDDBH2Gs3o9uGbR8SOcvCXgbfzhcoP4AVtpR6Oz1b4chfTYHdkIT/Ek0dmcThwIPqPdJ1Izae1NptBvHI81nO1tK52nGNuGRsYy8RPHAxtKVPnW6z15aLC6Qh9X346dCXtz4lsbUX1wBv7RrVXwinKbac0HRPSHA+xSD4WuVHBOrqGRgysMhlIIIPAgjcRXOoFdAGBi9lK1qxOSgG1Ax57UBIAz3oVNb7bXwwlU0hF6uWIVZkJa3ZjwG12oye5xj3jXo6baENRkDY8ClHxOatNzqBb5ZrcyWjsckwNsqT3tEQYz92sEuj9IW/FYr1BzT5Gb7jExt8GXyq1oos1JDN129+9VbI5uhUJDrPCWCSFreU8I51MbH6Jbqv8AVJprTfTb26wO110fQKMv0oBTHiG3GoDVywJuGnhR7Wz2dmK3Zmy+fzzRsSIR81FwTxOOFefrtmx07cbX9x9v8TUcxcbELl6SMjRsrAZ6NopD5Ryox/lW9HDAEHIIyD4HeDW7SdgJ4JIm7MiMh+sCM/DOaltTLtns41fdLDmGQcw8XU3+YAPxrL1h7D6j6WhTmzyOKeUUUUBPIoooqKIoooqKIoooqKIrDqEg9XlcHIlup3Hl0hUH47Oa46f0l6vbSSAZYDCL86RjsxqPNiKbau6L9WtIYc5MaAMe9uLn4sSaMMoieJHlr6hJVB6QCY18JpdpfTqW5RNl5ZpciOGNdp3xjOBwCjO9iQBXy01NnvOtpBwkXK0hY7J/bTDBl+iML50zS0EtTmMm8fhJPlaxZDrA9y7RaPjFw4OGmJxbRn3pBnbI+YmT4inWhtRUSRZ7pzd3K7wzjEcZ7oYuyn0jlvGqS1tEiQJGqoijCqoAUDuAG4V216mloYqcdEXPHeknyOfqisGm9NxWkJlmbCjAAAyzMdyoijezE7gBXdpK7aKJ3WNpmUZEaY2mPIDJAHma81t5p5J/Wb20vHnGejjWLaigU8VjO11nI7UnE8sCjTymNl2tLjwCq0XOZTFbWa/kWe8UpGrbUNoSCEIPVlmx25e4dlfE76e0u/0xjjb3ajxt3P8ALNcJNYEUZMV1j91nP8AhNeRqGVc78T2HwKfYWNFgU0qM07EbG89a/RrnZSfujlHVjnPcrDqse/BqrsL5J4kljO0jjaU4IyDzwd9fbyzSaNo5FDI4Ksp4EHiKUY7A4hwy0I53+6KDvCX0VPQvJo5hDcMXtScQ3Dez82GY8jyV+B51Qg1ySPAeI3FaMcgeLhFFFFDREUUUVFEUUUhuL+S8dre0JCg7M1yOzGOaRn25fLcvE1djC8+pQ3vDBcrstV9evVxvtrNtonlJcYwqjvEYJJ94gcqsay6M0bHbxJFEuxGgwo/mSeZJ3k861V2R4cbN0GizySTcpdpjQqXCrklJIztRSpueN/nKf5qdxG41s1a1sdpBa3gEd0ASjLuinUcXjJ4MB2ozvHHeK7Kx6X0PHdR9HKDjIZWU4ZHXerow3qwPAinqGvdTHCc28PhAkiD896sqKjtAa0SQypaXxy7nEFxjCTY4I/JJvd4NxXuqxr18cjZGh7DcFIEEGxRRRRRFxFS2v+kGECWsTFZrxjECOKR4zPL9VNw95lqprz/Rlx65dz3nGME29v3dFG3ykg/aSDj3ItJ1tR/HhL9+g7USNmJ1k2tbVYkWNBsoihVA5KowB9ldtFTd/rvGrqsKPcL00cUkiY6KNpXCAGTgzZPZXPjivFRxPlPRF1okhuqoJ4FdWR1DKwIZSMgg8QRzFTEurU9rvsnDxf8ADTMcAd0Mu8p9FsjyqrorjJC3Ldw3LuhuFHnWmOM4uUltW/Wodj4SrlD9tbI9OW7AETwkHmJE/wDdUZpfc6uWshJe2gck5JaJCSe8nZyateM6gjnnejCd4/aUy6xWy9q4gHPfKn8tqsJ1zgc7NuJLp+GIELDPjIcIPiafx6p2akEWluCOfQp/80wt5kO0qFTsHDKpHVOMgEDsnHI1a8Q0BPPO8KGoeeAUtFoC6uzm6cW8B/R4mzIw7pJhjA71T7aqLOySGNY40VEUYVVGAB5V30VR8hdloOG7ntQTcm5RWXScDvDIsUnRSMpCPgHZbkcHjStEu5r25W3ljCwxwERSp1GMvS7Xyi9dD1Bvww8K7n1h6E7N5E9oc4DuQ0DE8MTr1R5Psnwpk0U7WCUC4OfHxCH+RpOFYNU9Cteo4mvr2O4iOxPCHiUK2NzqViBKN2lbO/hyNP4vRrAO1PeueZa7l+3CsAPgKV6Xs5FdL2zwbiMYK5ws8PFoSRuzzRuR8DVjoLTkV5Ak8JyjjnxUjcyMOTA7iK9LQyQzx3DQCNRYJOQOadUi/wBVmjz24WkPfJNM/l2n5cu6q2iitIADRBRRRRXVFMa/aTdLdYITie7foUI4qCCZZfqRhj57NKrjSEFhFFFv3KEhiQbUj7IwFRBvPDeeHeRS+5ivr7Sk7wx9DHAPV4p5lOyoyDPJHFuMjswAB3LhBvOcVYavaoQWZZ12pZ3/AAk8p2pW8Nr2V91QBw3Vl1VG6qkGM2YPElGZIGDLVIbXVW4vutfEwW54Wsbddx+vlXl+rTd3k12+kGyjgsbeONVjjS8tQqqAFAE6cBwFWtSPpS/J/wD1Ft/5MVNiFkURYwWFlTEXG5WmlmsGlWgiAjXbnlYRwJ86Vuzn3RvZjyCmmTNjJO4Cl2plobudtIOPkwDHZg8oyflLjHfIQAPdUd9eS2fSfyZbHqjM/Celfgal+rRmgmuLK5lM0sJSRZGABeOVc5x3K4ZfAbNUVLderfoLuzvRuXaNrN+znIMbHwWUD7/hTKibUgEM/RGRzXIXYmrFpnSi21vJM28RqTjmx4Kg8WYgDzpR/Yqazt4ruIF7xQXvEX9IDkySIPfjJ+TPcNnnWuaH1vSMFuN8dvi6n+kCVtoz5sGkx7gq+rV2XSN/AXPHX9OfZAmkOLLcpHR2kY7iJJYm2o3GVPh/QjgRyNaaTaes/wDRk7XCj+5TsOnUcIJWOBcAcBG5ID9xw3M04BrDrKR1NJhOm4pmN4eLrLqr+Ur/APZWn8riq6SMMCGAIIwQd4IPIjnUfqnIDpPSA+bFaZ+K3B/rVlXraH/nZ2BISdYqWutQo1JazkazY79lAGhJ96Bur93ZPjUzbx3+jL7pWtjLb3Bxc+rZdNvgtysJHSI+NzgbQYY35Fen0Uf8LMeMDPj8rmI2siiiiiqqKKKKiiKKKKiiKivS+f8AZUn7WD/Pjq1qQ9K9m8miphGrO6tEwRQSzbMqHZAG+uHMKJbplDeTpYISA427lh7FvnGxnk0p6o8Axq9ggVFVFAVVACgbgABgADkAKRamaAa2hZ5sG6uG6Scj5xGFiB+ai9UfE86oaUoqYU0QZv39qJI/G66V60aEF5Zz253dKhUHubijfBgD8KlNXtOdLYpPMdlkRhPn2Xhys2fIqTV/Xlel9AynSktiqE2t9Il07Y6oRPxqInvdljH1z30HaFJ/Ja0DUHyOqtFJgJVX6PrBhbNcyDEt4/TsDxVCAIY/qxhd3eW76qa+KuNwr7Wg1oaA0aBCJuuu4t1kRkcBlYFWU7wQRggjmCKgLOFtHXC2UhJgfPqcjHO4DLWrH5yDepPaXxWvQ6XawaCjvIGhkyAcFWXcyOu9JEPJlO8UvVUzaiMsd3HgVZjyw3CmdTvyrpP9nZ/5c1W9efejq3uUv9Ii6XEoW1XbA6sgRZ1Eq/SGCRyORXoNXpmGOJrHagALjjckooooo6qiiiioov/Z">
            <a:extLst>
              <a:ext uri="{FF2B5EF4-FFF2-40B4-BE49-F238E27FC236}">
                <a16:creationId xmlns:a16="http://schemas.microsoft.com/office/drawing/2014/main" id="{DDA6A19A-693E-4A08-A7C1-BFEF91A83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7445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92CDEA44-DF47-4E73-8DD3-01F61F0AA4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7664" y="3644901"/>
            <a:ext cx="2016125" cy="720725"/>
          </a:xfrm>
          <a:prstGeom prst="homePlate">
            <a:avLst>
              <a:gd name="adj" fmla="val 49951"/>
            </a:avLst>
          </a:prstGeom>
          <a:solidFill>
            <a:srgbClr val="0099FF"/>
          </a:solidFill>
          <a:ln w="104775">
            <a:solidFill>
              <a:srgbClr val="FF0066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93F35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93F35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5AD6E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  <a:latin typeface="Georgia" panose="02040502050405020303" pitchFamily="18" charset="0"/>
                <a:cs typeface="方正舒体"/>
              </a:rPr>
              <a:t>down</a:t>
            </a:r>
            <a:endParaRPr lang="en-US" altLang="zh-CN" b="1">
              <a:solidFill>
                <a:srgbClr val="FFFF00"/>
              </a:solidFill>
              <a:latin typeface="Georgia" panose="02040502050405020303" pitchFamily="18" charset="0"/>
              <a:cs typeface="方正舒体"/>
            </a:endParaRPr>
          </a:p>
        </p:txBody>
      </p:sp>
      <p:pic>
        <p:nvPicPr>
          <p:cNvPr id="23574" name="Picture 2" descr="C:\Users\ASUS\Desktop\prepositions of movement- pics\up the stairs.jpg">
            <a:extLst>
              <a:ext uri="{FF2B5EF4-FFF2-40B4-BE49-F238E27FC236}">
                <a16:creationId xmlns:a16="http://schemas.microsoft.com/office/drawing/2014/main" id="{CAE1E6F8-F41B-464F-BBF1-4B002D00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341439"/>
            <a:ext cx="38163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2509B270-FE34-4046-98AA-6D9136E69283}"/>
              </a:ext>
            </a:extLst>
          </p:cNvPr>
          <p:cNvSpPr txBox="1">
            <a:spLocks/>
          </p:cNvSpPr>
          <p:nvPr/>
        </p:nvSpPr>
        <p:spPr>
          <a:xfrm>
            <a:off x="5519936" y="5157192"/>
            <a:ext cx="864096" cy="5760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 UP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5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9BA6844A-368A-48C8-A9B6-D8A3C9770E72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051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D04849BF-7C6A-495E-92E1-847108C8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496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C:\Users\ASUS\Desktop\PICTURES\ANIMATED PICTURES\boy.gif">
            <a:extLst>
              <a:ext uri="{FF2B5EF4-FFF2-40B4-BE49-F238E27FC236}">
                <a16:creationId xmlns:a16="http://schemas.microsoft.com/office/drawing/2014/main" id="{EB338A2C-EEAD-497E-B625-D0D7E7A8F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11438"/>
            <a:ext cx="32035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t2.gstatic.com/images?q=tbn:ANd9GcTYFdfTEVtIPoiDsawDQISGkSC0P7Mo-tbY2jb7de9gftL1qo5CYw">
            <a:extLst>
              <a:ext uri="{FF2B5EF4-FFF2-40B4-BE49-F238E27FC236}">
                <a16:creationId xmlns:a16="http://schemas.microsoft.com/office/drawing/2014/main" id="{8107F600-B6BE-449E-B332-6574E856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052513"/>
            <a:ext cx="60134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10">
            <a:extLst>
              <a:ext uri="{FF2B5EF4-FFF2-40B4-BE49-F238E27FC236}">
                <a16:creationId xmlns:a16="http://schemas.microsoft.com/office/drawing/2014/main" id="{B5E92308-36B0-43EC-9DA1-974CB542C1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6" y="2349501"/>
            <a:ext cx="1584325" cy="538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Lucida Handwriting" panose="03010101010101010101" pitchFamily="66" charset="0"/>
              </a:rPr>
              <a:t>through</a:t>
            </a:r>
          </a:p>
        </p:txBody>
      </p:sp>
      <p:sp>
        <p:nvSpPr>
          <p:cNvPr id="2055" name="WordArt 11">
            <a:extLst>
              <a:ext uri="{FF2B5EF4-FFF2-40B4-BE49-F238E27FC236}">
                <a16:creationId xmlns:a16="http://schemas.microsoft.com/office/drawing/2014/main" id="{B2459C22-7EFE-40E6-9BCD-F6D5CA1D50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1175" y="1700213"/>
            <a:ext cx="1136650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Lucida Handwriting" panose="03010101010101010101" pitchFamily="66" charset="0"/>
              </a:rPr>
              <a:t>up    </a:t>
            </a:r>
          </a:p>
        </p:txBody>
      </p:sp>
      <p:sp>
        <p:nvSpPr>
          <p:cNvPr id="2056" name="WordArt 12">
            <a:extLst>
              <a:ext uri="{FF2B5EF4-FFF2-40B4-BE49-F238E27FC236}">
                <a16:creationId xmlns:a16="http://schemas.microsoft.com/office/drawing/2014/main" id="{E1BFB1DE-8622-42B6-91E5-6CD96E889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83338" y="1628775"/>
            <a:ext cx="1136650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Lucida Handwriting" panose="03010101010101010101" pitchFamily="66" charset="0"/>
              </a:rPr>
              <a:t>down</a:t>
            </a:r>
          </a:p>
        </p:txBody>
      </p:sp>
      <p:sp>
        <p:nvSpPr>
          <p:cNvPr id="2057" name="WordArt 13">
            <a:extLst>
              <a:ext uri="{FF2B5EF4-FFF2-40B4-BE49-F238E27FC236}">
                <a16:creationId xmlns:a16="http://schemas.microsoft.com/office/drawing/2014/main" id="{C1AA9ACD-8CBA-46D0-9060-23F1E3282E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80325" y="1773239"/>
            <a:ext cx="908050" cy="36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Lucida Handwriting" panose="03010101010101010101" pitchFamily="66" charset="0"/>
              </a:rPr>
              <a:t>over</a:t>
            </a:r>
          </a:p>
        </p:txBody>
      </p:sp>
      <p:sp>
        <p:nvSpPr>
          <p:cNvPr id="2058" name="WordArt 14">
            <a:extLst>
              <a:ext uri="{FF2B5EF4-FFF2-40B4-BE49-F238E27FC236}">
                <a16:creationId xmlns:a16="http://schemas.microsoft.com/office/drawing/2014/main" id="{1B236AD8-6252-4369-8EDF-39AE4963E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8389" y="1628775"/>
            <a:ext cx="1368425" cy="509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Lucida Handwriting" panose="03010101010101010101" pitchFamily="66" charset="0"/>
              </a:rPr>
              <a:t>around</a:t>
            </a:r>
          </a:p>
        </p:txBody>
      </p:sp>
      <p:sp>
        <p:nvSpPr>
          <p:cNvPr id="2059" name="WordArt 15">
            <a:extLst>
              <a:ext uri="{FF2B5EF4-FFF2-40B4-BE49-F238E27FC236}">
                <a16:creationId xmlns:a16="http://schemas.microsoft.com/office/drawing/2014/main" id="{1B7C7E67-B0D8-49B7-B4A8-9AC0D9CEC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2349500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36C0A"/>
                </a:solidFill>
                <a:latin typeface="Lucida Handwriting" panose="03010101010101010101" pitchFamily="66" charset="0"/>
              </a:rPr>
              <a:t>under</a:t>
            </a:r>
          </a:p>
        </p:txBody>
      </p:sp>
      <p:sp>
        <p:nvSpPr>
          <p:cNvPr id="2060" name="WordArt 16">
            <a:extLst>
              <a:ext uri="{FF2B5EF4-FFF2-40B4-BE49-F238E27FC236}">
                <a16:creationId xmlns:a16="http://schemas.microsoft.com/office/drawing/2014/main" id="{836C4F02-373C-4F25-BECD-01E2769846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72489" y="2349500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Lucida Handwriting" panose="03010101010101010101" pitchFamily="66" charset="0"/>
              </a:rPr>
              <a:t>onto</a:t>
            </a:r>
          </a:p>
        </p:txBody>
      </p:sp>
      <p:sp>
        <p:nvSpPr>
          <p:cNvPr id="2061" name="WordArt 17">
            <a:extLst>
              <a:ext uri="{FF2B5EF4-FFF2-40B4-BE49-F238E27FC236}">
                <a16:creationId xmlns:a16="http://schemas.microsoft.com/office/drawing/2014/main" id="{3CF13805-8021-4A31-A618-325C6D03F3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72489" y="2924175"/>
            <a:ext cx="152717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Lucida Handwriting" panose="03010101010101010101" pitchFamily="66" charset="0"/>
              </a:rPr>
              <a:t>away from</a:t>
            </a:r>
          </a:p>
        </p:txBody>
      </p:sp>
      <p:sp>
        <p:nvSpPr>
          <p:cNvPr id="2062" name="WordArt 18">
            <a:extLst>
              <a:ext uri="{FF2B5EF4-FFF2-40B4-BE49-F238E27FC236}">
                <a16:creationId xmlns:a16="http://schemas.microsoft.com/office/drawing/2014/main" id="{E674E7AC-5CCD-444F-BA4D-EC38974E42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4563" y="2997200"/>
            <a:ext cx="10795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2A1C7"/>
                </a:solidFill>
                <a:latin typeface="Lucida Handwriting" panose="03010101010101010101" pitchFamily="66" charset="0"/>
              </a:rPr>
              <a:t>into</a:t>
            </a:r>
          </a:p>
        </p:txBody>
      </p:sp>
      <p:sp>
        <p:nvSpPr>
          <p:cNvPr id="2063" name="WordArt 19">
            <a:extLst>
              <a:ext uri="{FF2B5EF4-FFF2-40B4-BE49-F238E27FC236}">
                <a16:creationId xmlns:a16="http://schemas.microsoft.com/office/drawing/2014/main" id="{BC3D7B62-C946-4693-A040-859E71123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2997200"/>
            <a:ext cx="10636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Lucida Handwriting" panose="03010101010101010101" pitchFamily="66" charset="0"/>
              </a:rPr>
              <a:t>past</a:t>
            </a:r>
          </a:p>
        </p:txBody>
      </p:sp>
      <p:sp>
        <p:nvSpPr>
          <p:cNvPr id="2064" name="WordArt 20">
            <a:extLst>
              <a:ext uri="{FF2B5EF4-FFF2-40B4-BE49-F238E27FC236}">
                <a16:creationId xmlns:a16="http://schemas.microsoft.com/office/drawing/2014/main" id="{8D59515E-9DA7-4DBB-B843-4AB75BD8A4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9376" y="3573463"/>
            <a:ext cx="15843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Lucida Handwriting" panose="03010101010101010101" pitchFamily="66" charset="0"/>
              </a:rPr>
              <a:t>towards</a:t>
            </a:r>
          </a:p>
        </p:txBody>
      </p:sp>
      <p:sp>
        <p:nvSpPr>
          <p:cNvPr id="2065" name="WordArt 21">
            <a:extLst>
              <a:ext uri="{FF2B5EF4-FFF2-40B4-BE49-F238E27FC236}">
                <a16:creationId xmlns:a16="http://schemas.microsoft.com/office/drawing/2014/main" id="{79C83978-E42B-49CC-A9B6-8AF1DD3B51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9601" y="3573463"/>
            <a:ext cx="12795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FF"/>
                </a:solidFill>
                <a:latin typeface="Lucida Handwriting" panose="03010101010101010101" pitchFamily="66" charset="0"/>
              </a:rPr>
              <a:t>out of </a:t>
            </a:r>
          </a:p>
        </p:txBody>
      </p:sp>
      <p:pic>
        <p:nvPicPr>
          <p:cNvPr id="2066" name="Picture 23" descr="http://t2.gstatic.com/images?q=tbn:ANd9GcSYEjjqyVsn-SrO-HI-wNbskd0nwOkpguFq16ZmOYap1cV32RLyCg">
            <a:extLst>
              <a:ext uri="{FF2B5EF4-FFF2-40B4-BE49-F238E27FC236}">
                <a16:creationId xmlns:a16="http://schemas.microsoft.com/office/drawing/2014/main" id="{D0565CE1-CCEF-4058-8798-F22DE9A9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1470">
            <a:off x="6392863" y="5230813"/>
            <a:ext cx="15684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5" descr="http://t3.gstatic.com/images?q=tbn:ANd9GcRHl4Zsd1pUs0yIpZnbaOCQLS06rDpUzyhCNXSAk__bh-Wk6RgK">
            <a:extLst>
              <a:ext uri="{FF2B5EF4-FFF2-40B4-BE49-F238E27FC236}">
                <a16:creationId xmlns:a16="http://schemas.microsoft.com/office/drawing/2014/main" id="{7F4B1F86-6268-4834-91A8-8CCC90D7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5443">
            <a:off x="4691857" y="4922044"/>
            <a:ext cx="14144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WordArt 28">
            <a:extLst>
              <a:ext uri="{FF2B5EF4-FFF2-40B4-BE49-F238E27FC236}">
                <a16:creationId xmlns:a16="http://schemas.microsoft.com/office/drawing/2014/main" id="{4A0A49AA-DB28-4A57-A5E9-09E0A4B1BF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8388" y="3500439"/>
            <a:ext cx="1439862" cy="528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33"/>
                </a:solidFill>
                <a:latin typeface="Lucida Handwriting" panose="03010101010101010101" pitchFamily="66" charset="0"/>
              </a:rPr>
              <a:t>along</a:t>
            </a:r>
          </a:p>
        </p:txBody>
      </p:sp>
      <p:sp>
        <p:nvSpPr>
          <p:cNvPr id="2069" name="WordArt 18">
            <a:extLst>
              <a:ext uri="{FF2B5EF4-FFF2-40B4-BE49-F238E27FC236}">
                <a16:creationId xmlns:a16="http://schemas.microsoft.com/office/drawing/2014/main" id="{AF337466-22FA-4676-926C-57E90F3267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1700213"/>
            <a:ext cx="7207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Lucida Handwriting" panose="03010101010101010101" pitchFamily="66" charset="0"/>
              </a:rPr>
              <a:t>off</a:t>
            </a:r>
          </a:p>
        </p:txBody>
      </p:sp>
      <p:sp>
        <p:nvSpPr>
          <p:cNvPr id="2070" name="WordArt 18">
            <a:extLst>
              <a:ext uri="{FF2B5EF4-FFF2-40B4-BE49-F238E27FC236}">
                <a16:creationId xmlns:a16="http://schemas.microsoft.com/office/drawing/2014/main" id="{5BF897D5-59B9-4417-AC28-137BF84B9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3068638"/>
            <a:ext cx="1152525" cy="36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Lucida Handwriting" panose="03010101010101010101" pitchFamily="66" charset="0"/>
              </a:rPr>
              <a:t>across</a:t>
            </a:r>
          </a:p>
        </p:txBody>
      </p:sp>
      <p:pic>
        <p:nvPicPr>
          <p:cNvPr id="2071" name="Picture 24" descr="http://t1.gstatic.com/images?q=tbn:ANd9GcQerGGyYi54yd62PebMYVzAHCGMerGtgFzOli1CtkpRavHuNaPvqg">
            <a:extLst>
              <a:ext uri="{FF2B5EF4-FFF2-40B4-BE49-F238E27FC236}">
                <a16:creationId xmlns:a16="http://schemas.microsoft.com/office/drawing/2014/main" id="{5B4A1F34-1002-4BA8-895C-F193B25F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787">
            <a:off x="8380414" y="4894263"/>
            <a:ext cx="17875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2965565B-D754-418D-884B-FA1B48E5129A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5FFFF"/>
          </a:solidFill>
          <a:ln w="165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075" name="Picture 2" descr="http://serafinosays.com/wp-content/uploads/2011/06/442459_BLOGJPG_20110619220704019.jpg">
            <a:extLst>
              <a:ext uri="{FF2B5EF4-FFF2-40B4-BE49-F238E27FC236}">
                <a16:creationId xmlns:a16="http://schemas.microsoft.com/office/drawing/2014/main" id="{9F9A6182-9FB7-464F-AC25-451C6340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257300"/>
            <a:ext cx="35274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7DA8D90-6EDC-4852-82E7-2DD2C801197E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688632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fontScale="85000"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Sally was very happy and she started dancing …….……. and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  <a:cs typeface="Arial" charset="0"/>
              </a:rPr>
              <a:t>……………. </a:t>
            </a:r>
            <a:endParaRPr lang="en-US" sz="2800" b="1" dirty="0">
              <a:solidFill>
                <a:srgbClr val="0000FF"/>
              </a:solidFill>
              <a:latin typeface="Kristen ITC" pitchFamily="66" charset="0"/>
            </a:endParaRPr>
          </a:p>
        </p:txBody>
      </p:sp>
      <p:pic>
        <p:nvPicPr>
          <p:cNvPr id="307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1A22FA69-2624-4AFD-8F3F-97EF56E1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B080E12F-4319-4A5A-9F6C-0DF01015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C501C65C-F8C6-4F2F-8801-370F549C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round</a:t>
            </a:r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4130CFD3-7161-4716-9FD8-AC6C588408B1}"/>
              </a:ext>
            </a:extLst>
          </p:cNvPr>
          <p:cNvSpPr txBox="1">
            <a:spLocks/>
          </p:cNvSpPr>
          <p:nvPr/>
        </p:nvSpPr>
        <p:spPr>
          <a:xfrm>
            <a:off x="3935760" y="5805264"/>
            <a:ext cx="230425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round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4EFCF0E3-9494-456E-A47D-77EFC394E99D}"/>
              </a:ext>
            </a:extLst>
          </p:cNvPr>
          <p:cNvSpPr txBox="1">
            <a:spLocks/>
          </p:cNvSpPr>
          <p:nvPr/>
        </p:nvSpPr>
        <p:spPr>
          <a:xfrm>
            <a:off x="6096000" y="5805264"/>
            <a:ext cx="266429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round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7867D495-D300-4060-AE90-0003AF56FE1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987358F8-C8A9-4E5F-8656-8D07030DFC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FEDEDC57-7893-45D8-BB35-C77A00C2AD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out  of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296FB98B-3F8A-44EC-A7E8-1C6905538B6D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3C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F06DAE90-8DA4-45E3-8B26-EB4C4F426C65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Adam jumped ………. the fence and escaped .</a:t>
            </a:r>
          </a:p>
        </p:txBody>
      </p:sp>
      <p:pic>
        <p:nvPicPr>
          <p:cNvPr id="4102" name="Picture 2" descr="http://t3.gstatic.com/images?q=tbn:ANd9GcR2lU61awVrnGaK03UPr9a-F34voQX9E1iZsZtRhd5OAdKbkiKI">
            <a:extLst>
              <a:ext uri="{FF2B5EF4-FFF2-40B4-BE49-F238E27FC236}">
                <a16:creationId xmlns:a16="http://schemas.microsoft.com/office/drawing/2014/main" id="{AFB405AF-126B-4242-B7F8-CF838BAC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277939"/>
            <a:ext cx="3802062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F1C81A9B-1173-4518-947A-EC392BE6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4EE65ED1-EDBD-4E5B-B204-13C13DD1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FFD927F1-93C7-4FB6-B8E6-14F74CBABF16}"/>
              </a:ext>
            </a:extLst>
          </p:cNvPr>
          <p:cNvSpPr txBox="1">
            <a:spLocks/>
          </p:cNvSpPr>
          <p:nvPr/>
        </p:nvSpPr>
        <p:spPr>
          <a:xfrm>
            <a:off x="5231904" y="5373216"/>
            <a:ext cx="2808784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over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F8F47BDE-29C4-402C-8A84-8C581F4DC3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7E50BF79-1C3A-41FE-B08A-FFD2827D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928E3B6B-6EF0-4207-B4FA-751ACF186C3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8568A186-B1CF-4829-9AE5-F0FB198C79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ortar y redondear rectángulo de esquina sencilla">
            <a:extLst>
              <a:ext uri="{FF2B5EF4-FFF2-40B4-BE49-F238E27FC236}">
                <a16:creationId xmlns:a16="http://schemas.microsoft.com/office/drawing/2014/main" id="{1E1E7292-02AC-4D6D-A3EE-697CF53F8BDA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RoundRect">
            <a:avLst/>
          </a:prstGeom>
          <a:solidFill>
            <a:srgbClr val="FFFBFF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4CFF7982-61F7-4FAB-8B3A-5CF918EE9C73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Paul was skiing ………. the hill really fast!</a:t>
            </a:r>
          </a:p>
        </p:txBody>
      </p:sp>
      <p:pic>
        <p:nvPicPr>
          <p:cNvPr id="5126" name="Picture 2" descr="http://3.bp.blogspot.com/-Wf7HljtJn0c/TzuHP_tK6WI/AAAAAAAAAKg/VtYTvGeRJpU/s320/030-downhill-skiing_79406225.png">
            <a:extLst>
              <a:ext uri="{FF2B5EF4-FFF2-40B4-BE49-F238E27FC236}">
                <a16:creationId xmlns:a16="http://schemas.microsoft.com/office/drawing/2014/main" id="{79728CA9-EFF8-45EC-B3EB-30B33D85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57314"/>
            <a:ext cx="374491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11" descr="data:image/jpeg;base64,/9j/4AAQSkZJRgABAQAAAQABAAD/2wCEAAkGBhQPEBIUERQWFBIWGBoYFBYWFxwXHBYaFhcWGBgaHh4YGygfHRkkIBQcHy8jLzMpODgsFh8xNTwqOCYrLCkBCQoKBQUFDQUFDSkYEhgpKSkpKSkpKSkpKSkpKSkpKSkpKSkpKSkpKSkpKSkpKSkpKSkpKSkpKSkpKSkpKSkpKf/AABEIAEQA8AMBIgACEQEDEQH/xAAbAAEAAgMBAQAAAAAAAAAAAAAABQYCAwQBB//EAEUQAAIBAwIDBAYGBQkJAAAAAAECAwAEEQUhBhIxEyJBUQcUMmFxgSMzUmJykRZCU2OhFRckNENEc4KxVHSDsrPC0eHw/8QAFAEBAAAAAAAAAAAAAAAAAAAAAP/EABQRAQAAAAAAAAAAAAAAAAAAAAD/2gAMAwEAAhEDEQA/APuNKUoFKUoFKUoFKUoFeE4qv6/xrDaSCFA1xdt7FtCOZz728I0+82Ki14VutRPNqsnJB1FjbsQmPKaTZpfwjA2+VBvuvSAJXaLTYWvpVOGZCFgjP35j3c+OF5jWEfD+p3HeudQFuP2VnEoA/wCJNzMfyFWqysY4I1jhRY41GFVAFAHuArfQVJfRzGc9teX8xP2rp1H5RcorH+ajTz7cUkn+JPM/+slW+lBUP5pNL/2RR8HkH/fT+auxX6kTwHwMNzMhHv8AbxmrfSgph0jU7I5trhb6If2N33JcbezNGME/iX863W/pIgRljvo5LCU7AXAxGx+7MuY2HzFSXEnC63vIyyywXEWexmibBTmxkFT3XU8oypHh4VATcRy2a9jrcKPAcKLyNOeB99hNGcmJum+656YoLxHIGAZSCpGQQcgg+IIrKqUnAyIol0i6a0Dd4KhE1tJnx7NiQM+akdfGsv01nsdtVtjGnT1u35pYD72GO0i+YI99Bc6Vz2N/HcRrJC6yRt7LowYH4EbV0UClKUClM1yapqsVpE0s7rHEuOZ22AyQB/E0HXSubT9TiuEDwSpKh6NG4cfmpIqO4g4jayKE21xNEc87wIJOzxjGUB5yDvuAcYoJqlRGgcWWt+CbaZZCvtJ7Lp+JGww/KpegUpXmaD2leZoWA3OwoPaVXdW9IFjanle4RpOgii+lkJ8uSPJz8cVH/wAs6lfD+i2y2UR6TXm8mN91gQ7H8R+RoLBrnEVvYR9pcyrGvQZ6sfJVHeZvcAarZur/AFXHZB9Osz1lcD1mUfcQ5EIPm2T0IHnJaFwLDbydvMz3V2etxOeZh7kX2Y19yj5mrJQRWgcMW9ghW3jCljl3J5nkbxZ3PeY/GpWlKBSlKBSlKBSlKCF4i0We45GtruS1kTOMKkkb82PbRhvjG2CMZNQc3FdxYjl1eBTAdvW7dWeLfbEsZy8Y9/eG/hV2qB1LjC2t7kW1yWiMgHI8qFYZC2coJD3ebzBx1HWghv0RMX9J0SdYg/f7AntLWfO+QFP0ZP2k/Kumy4/QSC31GJrGdtlEpBhl/wAOYdxs+Rwd8YrTccIy2TmfSHVAx5pLOQ/QS56lMbwufMbdMiuvTOJbXUw9rcxCO4A+ls7lRzfFQdpE8mXPh0oNd76P4w5m0+V7CdtyYQDFJn7cLdxviMGtY4g1Gz2u7L1lB/bWJySPfDIQ+fwlvlWLcAvanm0u7ktR+wk+ntz7grnmT/KfhivTxfeWm2oWLlR1ns/p095MZxKg+R+JoOiy9J2nyHle4EEg6x3INuynyPagDPwJqwxXUVwh5HSRGBHdYMCDsd1NROna/YamuI5IJ/NGA5h8UkHMPmBWyx4LsrecTw20UUwBAaNeT2hg5C4BoIib0dCAc2m3E1m43VOdpYGPk0chPd8O6RUtwzq73kLrcw9lPGxinjIJQsADzITs0bAgjr1wanKUFT1f0eQsTNZYsrwbpNCOUE/ZkQd2RDjcEVN6BczyW6NdxCGfcSIrBlypI5lIPstjmA6gHepGlBD6pwla3Msc0kQ7aNgySqSjjHgWUglfAg5GKmKUoKpeejiB5Hkjmu7d3YsxhupVyzEknDFgNz0GK0jgGZPqtUvx+OSOX/njq40oKf8AoJcN7eq3xHjyGKP+Kx7UX0XWjf1h7m6/3i5lcH4qrKp/KrhSg4NM0G3tRi3gihH7tFX/AEFd9KUClKUClKUClKUEbr+oTW8XPb25uWDDmjVwjcm+SvNszDbu7Zrl0DjK2viUjYpOvt28ymOVPijbn4jI99TlQ3EPCVtfgdvH31+rlQlJYz5q694fDptuDQbOIYbpkU2UkaSK3MVlUskowRyEjvJ1zzDPSo/h/jVZ5Db3MbWt6vWCQ5Dj7UTjuyJ8N/MVGHVLvR9rsveWA/vSrmaAfvkUd9B+0XfzHnOalpNpq9svNyyxnvxSxt3kPg8brurD/wBHyoJytF7YRzo0cyLJG2zK6hgfiDVP/la80jAvA15ZDpdRrmaIeHbRr7aj7a+W4z1t2n6jHcxrJC6yRsMqynIP5UFT/RO607LaXLzQ+NlcsWj+EUhy8Z8gcjJ392ifVbHVSLbUIWtbwexHN9HIrD9aCZThv8p3xuMVI3nHD2krre2c8UAY8lzGO3jKgnDOI+/GT5EGpGWKy1e3wexuoG6EEMAfMEbq3vGDQQy2eqWA+ikTUYR0SYiG4A2wBIO4597AH3106d6RrV3EVxz2Vx+yul7Inp7LHuON/A/KuUcP32m/1Cb1q3H91un7yjyinxn3BXyPeKzh4xs7s+rX8Pq8x2NveIuG6Z5GbMcg+B+VBLavwlZX4DTQRyH9WQd1/lIhDD5GoleAJYv6rqV7F5LI6XCAeAAlU7fOvW9GkEbc9jNPYv1xBITGT74pOZCPdgVl6nrEOOSezugP2sTwMfnEWXPyFAXRNWQ93UYJB+9tAP8ApyLXXpceqLMvrL2Twb85jSVH6HGAzMvXFcP6WahF9fpUjAdWt7iKXPwVuVqs9pP6xCrMjx9ouSknddeYdG5ScN8DQdVKpjcAyWwJ029ngI9mGZzcQbfq8smWUHpkHO9ZWvpDWA9nqkTWUoOOcgtbyHzSUDAB8mwRnFBcaVCa5w9HqCxOJ54ioJjltpjHkOFOe73WBCjrn+NcFpoeo27pyX63EPMvMtzAOcJkc3LJEVy2OmQd6C1UpSgUpSgUpSgUpSgUpSgUpSgVx6vFM0Li2dI5sdxnUuoIIO4BBwRt8871F6nx1aWk/Y3LtC22HkjdY2JAOBIRyE7+fga79VvpVt+0tIluXPKUTtRGHUkZIfBHQ5FBBWHHRikEGqRepzk8qPnmt5j9yTwJ+y2D8a13/B0tpI9xpLLFIx5pbV/qJ/PAH1Uh+0NvPxNdul65batHLbzRcsi7XFrOo5kz0OOjKeoce7oajH0e80jvWJa7sx1s5GzJEo/YSHqB4Rt5bHegmOHOMYrwtE6tb3afW20uzr7x4Onkw/hXBqHBb28rXOlOtvMxzLAwPq9wfvKPq3++vzBya3XOm2mu20U6FlcZMM6ZjmgcHBAPUEEYKnbaseFtfmWZrG/x62i88cqjCXUQOO0X7LjYMvgTkbGg80z0gR84hv0axujtyTfVyEeMcvsOPyPurPVPR/DJIZ7Vnsro/wBtb4UP4/SR+xIPiPnVg1HTIrmNo540ljbqrqGB+R8ffUVw9wkunu4glm9XIwtu786RHOcoWyyjG3LnFBFDiS+sTy39qbiIf3qzHNt5vAe+vmeXmHlmpS21Kw1iFkVobqP9aNgCV/EjDmUj4Dep+oi94StJp47h4E9YjYMsqjlfI6ZZcFh7jkUEGOB57PfS7t4lHS2uMzweOy5PaRj4E/A1bLIydmnbBRLyjtAhJUNjvBSdyuema30oFKUoFYSxBwVYBlOxBGQfiDWdKDGOMKAqgBQAAAMAAbAADoKypSgUpSgUpSgUpSgUpSgUpSgUpSg1zwLIpV1DKwwysAQQfAg7EVD8J6Mlmk0MTP2SysY0Y8wiVgp5E2yEBJIBz1rylBu1PhuKe5t7k8yTwnuuh5SyEHMb7d6M9cefTG9S9KUHirjpTHj4/wD3/ilKD2lKUClKUClKUClKUClKUClKUH//2Q==">
            <a:extLst>
              <a:ext uri="{FF2B5EF4-FFF2-40B4-BE49-F238E27FC236}">
                <a16:creationId xmlns:a16="http://schemas.microsoft.com/office/drawing/2014/main" id="{1461639F-A4E5-4532-BCBD-4D7462697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31750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128" name="AutoShape 13" descr="data:image/jpeg;base64,/9j/4AAQSkZJRgABAQAAAQABAAD/2wCEAAkGBhQPEBIUERQWFBIWGBoYFBYWFxwXHBYaFhcWGBgaHh4YGygfHRkkIBQcHy8jLzMpODgsFh8xNTwqOCYrLCkBCQoKBQUFDQUFDSkYEhgpKSkpKSkpKSkpKSkpKSkpKSkpKSkpKSkpKSkpKSkpKSkpKSkpKSkpKSkpKSkpKSkpKf/AABEIAEQA8AMBIgACEQEDEQH/xAAbAAEAAgMBAQAAAAAAAAAAAAAABQYCAwQBB//EAEUQAAIBAwIDBAYGBQkJAAAAAAECAwAEEQUhBhIxEyJBUQcUMmFxgSMzUmJykRZCU2OhFRckNENEc4KxVHSDsrPC0eHw/8QAFAEBAAAAAAAAAAAAAAAAAAAAAP/EABQRAQAAAAAAAAAAAAAAAAAAAAD/2gAMAwEAAhEDEQA/APuNKUoFKUoFKUoFKUoFeE4qv6/xrDaSCFA1xdt7FtCOZz728I0+82Ki14VutRPNqsnJB1FjbsQmPKaTZpfwjA2+VBvuvSAJXaLTYWvpVOGZCFgjP35j3c+OF5jWEfD+p3HeudQFuP2VnEoA/wCJNzMfyFWqysY4I1jhRY41GFVAFAHuArfQVJfRzGc9teX8xP2rp1H5RcorH+ajTz7cUkn+JPM/+slW+lBUP5pNL/2RR8HkH/fT+auxX6kTwHwMNzMhHv8AbxmrfSgph0jU7I5trhb6If2N33JcbezNGME/iX863W/pIgRljvo5LCU7AXAxGx+7MuY2HzFSXEnC63vIyyywXEWexmibBTmxkFT3XU8oypHh4VATcRy2a9jrcKPAcKLyNOeB99hNGcmJum+656YoLxHIGAZSCpGQQcgg+IIrKqUnAyIol0i6a0Dd4KhE1tJnx7NiQM+akdfGsv01nsdtVtjGnT1u35pYD72GO0i+YI99Bc6Vz2N/HcRrJC6yRt7LowYH4EbV0UClKUClM1yapqsVpE0s7rHEuOZ22AyQB/E0HXSubT9TiuEDwSpKh6NG4cfmpIqO4g4jayKE21xNEc87wIJOzxjGUB5yDvuAcYoJqlRGgcWWt+CbaZZCvtJ7Lp+JGww/KpegUpXmaD2leZoWA3OwoPaVXdW9IFjanle4RpOgii+lkJ8uSPJz8cVH/wAs6lfD+i2y2UR6TXm8mN91gQ7H8R+RoLBrnEVvYR9pcyrGvQZ6sfJVHeZvcAarZur/AFXHZB9Osz1lcD1mUfcQ5EIPm2T0IHnJaFwLDbydvMz3V2etxOeZh7kX2Y19yj5mrJQRWgcMW9ghW3jCljl3J5nkbxZ3PeY/GpWlKBSlKBSlKBSlKCF4i0We45GtruS1kTOMKkkb82PbRhvjG2CMZNQc3FdxYjl1eBTAdvW7dWeLfbEsZy8Y9/eG/hV2qB1LjC2t7kW1yWiMgHI8qFYZC2coJD3ebzBx1HWghv0RMX9J0SdYg/f7AntLWfO+QFP0ZP2k/Kumy4/QSC31GJrGdtlEpBhl/wAOYdxs+Rwd8YrTccIy2TmfSHVAx5pLOQ/QS56lMbwufMbdMiuvTOJbXUw9rcxCO4A+ls7lRzfFQdpE8mXPh0oNd76P4w5m0+V7CdtyYQDFJn7cLdxviMGtY4g1Gz2u7L1lB/bWJySPfDIQ+fwlvlWLcAvanm0u7ktR+wk+ntz7grnmT/KfhivTxfeWm2oWLlR1ns/p095MZxKg+R+JoOiy9J2nyHle4EEg6x3INuynyPagDPwJqwxXUVwh5HSRGBHdYMCDsd1NROna/YamuI5IJ/NGA5h8UkHMPmBWyx4LsrecTw20UUwBAaNeT2hg5C4BoIib0dCAc2m3E1m43VOdpYGPk0chPd8O6RUtwzq73kLrcw9lPGxinjIJQsADzITs0bAgjr1wanKUFT1f0eQsTNZYsrwbpNCOUE/ZkQd2RDjcEVN6BczyW6NdxCGfcSIrBlypI5lIPstjmA6gHepGlBD6pwla3Msc0kQ7aNgySqSjjHgWUglfAg5GKmKUoKpeejiB5Hkjmu7d3YsxhupVyzEknDFgNz0GK0jgGZPqtUvx+OSOX/njq40oKf8AoJcN7eq3xHjyGKP+Kx7UX0XWjf1h7m6/3i5lcH4qrKp/KrhSg4NM0G3tRi3gihH7tFX/AEFd9KUClKUClKUClKUEbr+oTW8XPb25uWDDmjVwjcm+SvNszDbu7Zrl0DjK2viUjYpOvt28ymOVPijbn4jI99TlQ3EPCVtfgdvH31+rlQlJYz5q694fDptuDQbOIYbpkU2UkaSK3MVlUskowRyEjvJ1zzDPSo/h/jVZ5Db3MbWt6vWCQ5Dj7UTjuyJ8N/MVGHVLvR9rsveWA/vSrmaAfvkUd9B+0XfzHnOalpNpq9svNyyxnvxSxt3kPg8brurD/wBHyoJytF7YRzo0cyLJG2zK6hgfiDVP/la80jAvA15ZDpdRrmaIeHbRr7aj7a+W4z1t2n6jHcxrJC6yRsMqynIP5UFT/RO607LaXLzQ+NlcsWj+EUhy8Z8gcjJ392ifVbHVSLbUIWtbwexHN9HIrD9aCZThv8p3xuMVI3nHD2krre2c8UAY8lzGO3jKgnDOI+/GT5EGpGWKy1e3wexuoG6EEMAfMEbq3vGDQQy2eqWA+ikTUYR0SYiG4A2wBIO4597AH3106d6RrV3EVxz2Vx+yul7Inp7LHuON/A/KuUcP32m/1Cb1q3H91un7yjyinxn3BXyPeKzh4xs7s+rX8Pq8x2NveIuG6Z5GbMcg+B+VBLavwlZX4DTQRyH9WQd1/lIhDD5GoleAJYv6rqV7F5LI6XCAeAAlU7fOvW9GkEbc9jNPYv1xBITGT74pOZCPdgVl6nrEOOSezugP2sTwMfnEWXPyFAXRNWQ93UYJB+9tAP8ApyLXXpceqLMvrL2Twb85jSVH6HGAzMvXFcP6WahF9fpUjAdWt7iKXPwVuVqs9pP6xCrMjx9ouSknddeYdG5ScN8DQdVKpjcAyWwJ029ngI9mGZzcQbfq8smWUHpkHO9ZWvpDWA9nqkTWUoOOcgtbyHzSUDAB8mwRnFBcaVCa5w9HqCxOJ54ioJjltpjHkOFOe73WBCjrn+NcFpoeo27pyX63EPMvMtzAOcJkc3LJEVy2OmQd6C1UpSgUpSgUpSgUpSgUpSgUpSgVx6vFM0Li2dI5sdxnUuoIIO4BBwRt8871F6nx1aWk/Y3LtC22HkjdY2JAOBIRyE7+fga79VvpVt+0tIluXPKUTtRGHUkZIfBHQ5FBBWHHRikEGqRepzk8qPnmt5j9yTwJ+y2D8a13/B0tpI9xpLLFIx5pbV/qJ/PAH1Uh+0NvPxNdul65batHLbzRcsi7XFrOo5kz0OOjKeoce7oajH0e80jvWJa7sx1s5GzJEo/YSHqB4Rt5bHegmOHOMYrwtE6tb3afW20uzr7x4Onkw/hXBqHBb28rXOlOtvMxzLAwPq9wfvKPq3++vzBya3XOm2mu20U6FlcZMM6ZjmgcHBAPUEEYKnbaseFtfmWZrG/x62i88cqjCXUQOO0X7LjYMvgTkbGg80z0gR84hv0axujtyTfVyEeMcvsOPyPurPVPR/DJIZ7Vnsro/wBtb4UP4/SR+xIPiPnVg1HTIrmNo540ljbqrqGB+R8ffUVw9wkunu4glm9XIwtu786RHOcoWyyjG3LnFBFDiS+sTy39qbiIf3qzHNt5vAe+vmeXmHlmpS21Kw1iFkVobqP9aNgCV/EjDmUj4Dep+oi94StJp47h4E9YjYMsqjlfI6ZZcFh7jkUEGOB57PfS7t4lHS2uMzweOy5PaRj4E/A1bLIydmnbBRLyjtAhJUNjvBSdyuema30oFKUoFYSxBwVYBlOxBGQfiDWdKDGOMKAqgBQAAAMAAbAADoKypSgUpSgUpSgUpSgUpSgUpSgUpSg1zwLIpV1DKwwysAQQfAg7EVD8J6Mlmk0MTP2SysY0Y8wiVgp5E2yEBJIBz1rylBu1PhuKe5t7k8yTwnuuh5SyEHMb7d6M9cefTG9S9KUHirjpTHj4/wD3/ilKD2lKUClKUClKUClKUClKUClKUH//2Q==">
            <a:extLst>
              <a:ext uri="{FF2B5EF4-FFF2-40B4-BE49-F238E27FC236}">
                <a16:creationId xmlns:a16="http://schemas.microsoft.com/office/drawing/2014/main" id="{804C7A1F-EBF8-493F-B25F-B4D87D6A68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323850"/>
            <a:ext cx="228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pic>
        <p:nvPicPr>
          <p:cNvPr id="5129" name="Picture 15" descr="http://www.clker.com/cliparts/7/b/4/a/12573623362090065276nailbmb_Map_symbols_Hill2.svg.med.png">
            <a:extLst>
              <a:ext uri="{FF2B5EF4-FFF2-40B4-BE49-F238E27FC236}">
                <a16:creationId xmlns:a16="http://schemas.microsoft.com/office/drawing/2014/main" id="{5312DC13-A208-4FC0-BADE-71DD481F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00389"/>
            <a:ext cx="38163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733E7189-167F-44EF-906B-9F72C451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6B8CEBB3-1592-4347-B7E8-A39908747701}"/>
              </a:ext>
            </a:extLst>
          </p:cNvPr>
          <p:cNvSpPr txBox="1">
            <a:spLocks/>
          </p:cNvSpPr>
          <p:nvPr/>
        </p:nvSpPr>
        <p:spPr>
          <a:xfrm>
            <a:off x="5375920" y="5301208"/>
            <a:ext cx="244827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down</a:t>
            </a:r>
          </a:p>
        </p:txBody>
      </p:sp>
      <p:pic>
        <p:nvPicPr>
          <p:cNvPr id="15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AA0095A9-C291-4EF9-A562-21F38344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9">
            <a:extLst>
              <a:ext uri="{FF2B5EF4-FFF2-40B4-BE49-F238E27FC236}">
                <a16:creationId xmlns:a16="http://schemas.microsoft.com/office/drawing/2014/main" id="{2DD17ABC-9ECC-49D6-B0A2-0B41F850DB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02C16B83-0C62-4E3A-B10D-5E6A5251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id="{23E55141-5CDE-49A6-80B9-5A58AC0760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C8D66404-326A-4323-B674-F642B0EBE4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ortar rectángulo de esquina sencilla">
            <a:extLst>
              <a:ext uri="{FF2B5EF4-FFF2-40B4-BE49-F238E27FC236}">
                <a16:creationId xmlns:a16="http://schemas.microsoft.com/office/drawing/2014/main" id="{8339400C-E125-43B0-BA17-20E8C01D87DF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DFFF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39A53685-5BB9-404A-9A9C-1932499BF68B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workers took the objects ……..… a brown box .</a:t>
            </a:r>
          </a:p>
        </p:txBody>
      </p:sp>
      <p:pic>
        <p:nvPicPr>
          <p:cNvPr id="6150" name="Picture 8" descr="http://t3.gstatic.com/images?q=tbn:ANd9GcQ5BOc78uK-vx5Fmj0NO-p19vgZDqd80I_iMy0jdmQ7QSKP77kKLA">
            <a:extLst>
              <a:ext uri="{FF2B5EF4-FFF2-40B4-BE49-F238E27FC236}">
                <a16:creationId xmlns:a16="http://schemas.microsoft.com/office/drawing/2014/main" id="{B77B6E45-B905-4D43-803B-FC7ACFD7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4" y="1303339"/>
            <a:ext cx="33115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curvada hacia la derecha">
            <a:extLst>
              <a:ext uri="{FF2B5EF4-FFF2-40B4-BE49-F238E27FC236}">
                <a16:creationId xmlns:a16="http://schemas.microsoft.com/office/drawing/2014/main" id="{C935CB4E-AEBD-4285-B11E-8515C47E6472}"/>
              </a:ext>
            </a:extLst>
          </p:cNvPr>
          <p:cNvSpPr/>
          <p:nvPr/>
        </p:nvSpPr>
        <p:spPr>
          <a:xfrm rot="3085890" flipV="1">
            <a:off x="4446589" y="2311401"/>
            <a:ext cx="574675" cy="101282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latin typeface="Calibri" pitchFamily="34" charset="0"/>
            </a:endParaRPr>
          </a:p>
        </p:txBody>
      </p:sp>
      <p:pic>
        <p:nvPicPr>
          <p:cNvPr id="6152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1E6F4B12-B358-4683-B147-D265A78F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722A091C-5189-4E7D-85AE-BF33FD2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3996FD19-050E-43F7-9CCD-108C3E3FAE92}"/>
              </a:ext>
            </a:extLst>
          </p:cNvPr>
          <p:cNvSpPr txBox="1">
            <a:spLocks/>
          </p:cNvSpPr>
          <p:nvPr/>
        </p:nvSpPr>
        <p:spPr>
          <a:xfrm>
            <a:off x="2567608" y="5733256"/>
            <a:ext cx="3276364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out  of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656C5AAD-315F-4D9D-9ED7-33974D44811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A3FE030-678A-4C36-9CF8-DDADE2DF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out  of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C283E8D-0ABE-4652-8548-83A535FCF8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492DA95B-E26F-437B-A45B-D9FC481BFDE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0E3D58C5-C751-4CB2-A73B-09A173C7C6C1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FD5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1D30CF8D-5E1D-434B-A552-58157ADE81E3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5904656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Max tried to walk ….……. the pole. It was really difficult!</a:t>
            </a:r>
          </a:p>
        </p:txBody>
      </p:sp>
      <p:pic>
        <p:nvPicPr>
          <p:cNvPr id="7174" name="Picture 2" descr="http://t0.gstatic.com/images?q=tbn:ANd9GcSPz1ukw0VAwbh1yF9HknT7PQwTMi61tP8DgewYpwR3WSU-8wRJ">
            <a:extLst>
              <a:ext uri="{FF2B5EF4-FFF2-40B4-BE49-F238E27FC236}">
                <a16:creationId xmlns:a16="http://schemas.microsoft.com/office/drawing/2014/main" id="{E6089891-93E3-4865-A489-FC3EC477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557339"/>
            <a:ext cx="47529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954A29CA-287D-4CB0-A3F3-423691EC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C5B68B88-7CE5-4282-9A9D-17125D5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0F54EC28-4D70-46F3-BD6C-71BFECA280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C80695C-5B12-43D3-B29D-3A1586768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under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DEA5E322-AC3E-44F5-9D49-0CC65CD0C5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AFCE8855-EAD2-47D4-8169-1960C92C63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929F2B6F-E0C6-45CE-A11A-202CD7FF0B32}"/>
              </a:ext>
            </a:extLst>
          </p:cNvPr>
          <p:cNvSpPr txBox="1">
            <a:spLocks/>
          </p:cNvSpPr>
          <p:nvPr/>
        </p:nvSpPr>
        <p:spPr>
          <a:xfrm>
            <a:off x="5951984" y="5301208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DD027E6A-D6CE-4DD0-92AC-24DFD68DEDB8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8D360D74-0708-45D8-B076-869A8ADB23F6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19268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ES" sz="2800" b="1">
                <a:solidFill>
                  <a:srgbClr val="0000FF"/>
                </a:solidFill>
                <a:latin typeface="Kristen ITC" pitchFamily="66" charset="0"/>
              </a:rPr>
              <a:t>The new student  walked ……….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ES" sz="2800" b="1">
                <a:solidFill>
                  <a:srgbClr val="0000FF"/>
                </a:solidFill>
                <a:latin typeface="Kristen ITC" pitchFamily="66" charset="0"/>
              </a:rPr>
              <a:t> me smiling and said: Hello!.</a:t>
            </a:r>
          </a:p>
        </p:txBody>
      </p:sp>
      <p:pic>
        <p:nvPicPr>
          <p:cNvPr id="8198" name="Picture 4" descr="Clip Art illustration: Friends at school pass each other in the hall.">
            <a:extLst>
              <a:ext uri="{FF2B5EF4-FFF2-40B4-BE49-F238E27FC236}">
                <a16:creationId xmlns:a16="http://schemas.microsoft.com/office/drawing/2014/main" id="{D5896A34-9194-43A0-978D-522DE7A6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2"/>
          <a:stretch>
            <a:fillRect/>
          </a:stretch>
        </p:blipFill>
        <p:spPr bwMode="auto">
          <a:xfrm>
            <a:off x="2782888" y="1096963"/>
            <a:ext cx="48260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2DC6559B-B963-424C-8894-65B724C6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EC755E70-58E4-4F01-816C-C24BA6CB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8BB35B28-7B14-4C70-B9C3-142268D9C3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CF554F16-3F04-416B-901F-5E7AADE7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20F1A58B-146D-4089-AFE0-DAEA29220D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006E284E-3740-4B95-9695-7672513D09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211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9A66FF05-9289-4044-BDC2-547E72FA8B42}"/>
              </a:ext>
            </a:extLst>
          </p:cNvPr>
          <p:cNvSpPr txBox="1">
            <a:spLocks/>
          </p:cNvSpPr>
          <p:nvPr/>
        </p:nvSpPr>
        <p:spPr>
          <a:xfrm>
            <a:off x="7176120" y="5301208"/>
            <a:ext cx="3312493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towards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BC8A382F-98EE-4EA0-B18F-A9BD30D2F558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D9F3D9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A49354C6-1DEC-47B9-9E70-9700961732D3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postman ran ……….………the angry dog.</a:t>
            </a:r>
          </a:p>
        </p:txBody>
      </p:sp>
      <p:pic>
        <p:nvPicPr>
          <p:cNvPr id="9222" name="Picture 9" descr="http://i50.tinypic.com/faq7x1.png">
            <a:extLst>
              <a:ext uri="{FF2B5EF4-FFF2-40B4-BE49-F238E27FC236}">
                <a16:creationId xmlns:a16="http://schemas.microsoft.com/office/drawing/2014/main" id="{F0CE2B96-CB8E-4A6B-98B3-AD0ADCDC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196976"/>
            <a:ext cx="51847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77D668AF-04B3-4A2F-9D2D-5BB193AE9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DF170030-2A71-432A-92DD-0C4AA85D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CA68FBB7-86E5-4BF0-92D5-5203FEA07C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8D2E8F27-5F28-4FCB-B0DC-62F1DE5B8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away from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54A58B43-05EF-48EF-A194-044F65B6C0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9523D77D-8820-4AF7-9EBF-EB03C599A72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79A5A3A-5B82-4C8E-8F7F-B9530640A159}"/>
              </a:ext>
            </a:extLst>
          </p:cNvPr>
          <p:cNvSpPr txBox="1">
            <a:spLocks/>
          </p:cNvSpPr>
          <p:nvPr/>
        </p:nvSpPr>
        <p:spPr>
          <a:xfrm>
            <a:off x="5375920" y="5229200"/>
            <a:ext cx="316835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away  from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204DA03-7546-F777-B95F-C652E9E500A7}"/>
              </a:ext>
            </a:extLst>
          </p:cNvPr>
          <p:cNvSpPr txBox="1"/>
          <p:nvPr/>
        </p:nvSpPr>
        <p:spPr>
          <a:xfrm>
            <a:off x="6118703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between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/bɪˈtwiːn/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A42415D3-D4D5-24C6-8A0C-BA150EACDA62}"/>
              </a:ext>
            </a:extLst>
          </p:cNvPr>
          <p:cNvGrpSpPr/>
          <p:nvPr/>
        </p:nvGrpSpPr>
        <p:grpSpPr>
          <a:xfrm>
            <a:off x="5779286" y="4528146"/>
            <a:ext cx="2964834" cy="880951"/>
            <a:chOff x="6917544" y="2593024"/>
            <a:chExt cx="5804969" cy="1604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25DD93-8AF4-A1DD-1D5C-B723AB0D191F}"/>
                </a:ext>
              </a:extLst>
            </p:cNvPr>
            <p:cNvGrpSpPr/>
            <p:nvPr/>
          </p:nvGrpSpPr>
          <p:grpSpPr>
            <a:xfrm>
              <a:off x="6917544" y="2593024"/>
              <a:ext cx="3713716" cy="1604797"/>
              <a:chOff x="7848009" y="3093163"/>
              <a:chExt cx="3713716" cy="1604797"/>
            </a:xfrm>
          </p:grpSpPr>
          <p:pic>
            <p:nvPicPr>
              <p:cNvPr id="10" name="Picture 9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17D684D3-1583-8B6F-0ED7-D6C6ABCD4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7848009" y="3339440"/>
                <a:ext cx="2456203" cy="1358520"/>
              </a:xfrm>
              <a:prstGeom prst="rect">
                <a:avLst/>
              </a:prstGeom>
            </p:spPr>
          </p:pic>
          <p:pic>
            <p:nvPicPr>
              <p:cNvPr id="11" name="Picture 10" descr="A group of dogs with different poses&#10;&#10;Description automatically generated">
                <a:extLst>
                  <a:ext uri="{FF2B5EF4-FFF2-40B4-BE49-F238E27FC236}">
                    <a16:creationId xmlns:a16="http://schemas.microsoft.com/office/drawing/2014/main" id="{A3692557-27E3-CFCB-425A-33A5370CF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7" t="7645" r="5673" b="57654"/>
              <a:stretch/>
            </p:blipFill>
            <p:spPr>
              <a:xfrm flipH="1">
                <a:off x="10150420" y="3093163"/>
                <a:ext cx="1411305" cy="1477289"/>
              </a:xfrm>
              <a:prstGeom prst="rect">
                <a:avLst/>
              </a:prstGeom>
            </p:spPr>
          </p:pic>
        </p:grpSp>
        <p:pic>
          <p:nvPicPr>
            <p:cNvPr id="9" name="Picture 8" descr="A cartoon blue car with eyes&#10;&#10;Description automatically generated">
              <a:extLst>
                <a:ext uri="{FF2B5EF4-FFF2-40B4-BE49-F238E27FC236}">
                  <a16:creationId xmlns:a16="http://schemas.microsoft.com/office/drawing/2014/main" id="{A36B4BBF-17E9-8E44-D081-3FE3C3B4D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4" b="21955"/>
            <a:stretch/>
          </p:blipFill>
          <p:spPr>
            <a:xfrm>
              <a:off x="10435237" y="2883310"/>
              <a:ext cx="2287276" cy="1265087"/>
            </a:xfrm>
            <a:prstGeom prst="rect">
              <a:avLst/>
            </a:prstGeom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2C91F61-8DA4-071B-F931-59EDB5553E2E}"/>
              </a:ext>
            </a:extLst>
          </p:cNvPr>
          <p:cNvSpPr txBox="1"/>
          <p:nvPr/>
        </p:nvSpPr>
        <p:spPr>
          <a:xfrm>
            <a:off x="7577570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next to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/ˈnekst tu/</a:t>
            </a:r>
          </a:p>
        </p:txBody>
      </p:sp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6DBFA648-2803-8456-0DD5-D365B947B4DF}"/>
              </a:ext>
            </a:extLst>
          </p:cNvPr>
          <p:cNvGrpSpPr/>
          <p:nvPr/>
        </p:nvGrpSpPr>
        <p:grpSpPr>
          <a:xfrm>
            <a:off x="7548539" y="1587533"/>
            <a:ext cx="1886862" cy="1081135"/>
            <a:chOff x="6711464" y="2773213"/>
            <a:chExt cx="3437231" cy="1969466"/>
          </a:xfrm>
        </p:grpSpPr>
        <p:pic>
          <p:nvPicPr>
            <p:cNvPr id="13" name="Picture 1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02E7CD25-6611-9668-13EF-5634A8A87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4" y="2773213"/>
              <a:ext cx="3437231" cy="1901123"/>
            </a:xfrm>
            <a:prstGeom prst="rect">
              <a:avLst/>
            </a:prstGeom>
          </p:spPr>
        </p:pic>
        <p:pic>
          <p:nvPicPr>
            <p:cNvPr id="14" name="Picture 1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A4CF681-5B18-F872-1080-3950AD4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6929710" y="3265390"/>
              <a:ext cx="1411305" cy="1477289"/>
            </a:xfrm>
            <a:prstGeom prst="rect">
              <a:avLst/>
            </a:prstGeom>
          </p:spPr>
        </p:pic>
      </p:grpSp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C6EC3F-5E35-83B8-73C6-A38B94FD7151}"/>
              </a:ext>
            </a:extLst>
          </p:cNvPr>
          <p:cNvSpPr txBox="1"/>
          <p:nvPr/>
        </p:nvSpPr>
        <p:spPr>
          <a:xfrm>
            <a:off x="594497" y="5663645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behind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/bɪˈhaɪnd/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432A676D-951B-6455-C583-B7015FACF21E}"/>
              </a:ext>
            </a:extLst>
          </p:cNvPr>
          <p:cNvGrpSpPr/>
          <p:nvPr/>
        </p:nvGrpSpPr>
        <p:grpSpPr>
          <a:xfrm>
            <a:off x="726465" y="4423732"/>
            <a:ext cx="2022064" cy="1089778"/>
            <a:chOff x="6617194" y="2513283"/>
            <a:chExt cx="3683527" cy="1985211"/>
          </a:xfrm>
        </p:grpSpPr>
        <p:pic>
          <p:nvPicPr>
            <p:cNvPr id="16" name="Picture 15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78D3996-1ACE-90FE-2DAF-ACD7C14A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6617194" y="2624279"/>
              <a:ext cx="1411305" cy="1477289"/>
            </a:xfrm>
            <a:prstGeom prst="rect">
              <a:avLst/>
            </a:prstGeom>
          </p:spPr>
        </p:pic>
        <p:pic>
          <p:nvPicPr>
            <p:cNvPr id="17" name="Picture 16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773999B2-B821-ACC4-AF3F-BE37F3C91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0" y="2513283"/>
              <a:ext cx="3589261" cy="1985211"/>
            </a:xfrm>
            <a:prstGeom prst="rect">
              <a:avLst/>
            </a:prstGeom>
          </p:spPr>
        </p:pic>
      </p:grpSp>
      <p:sp>
        <p:nvSpPr>
          <p:cNvPr id="85" name="MsPham-0936082789">
            <a:extLst>
              <a:ext uri="{FF2B5EF4-FFF2-40B4-BE49-F238E27FC236}">
                <a16:creationId xmlns:a16="http://schemas.microsoft.com/office/drawing/2014/main" id="{AFFE747E-9287-98D9-3089-D9291B3C3E70}"/>
              </a:ext>
            </a:extLst>
          </p:cNvPr>
          <p:cNvSpPr txBox="1"/>
          <p:nvPr/>
        </p:nvSpPr>
        <p:spPr>
          <a:xfrm>
            <a:off x="3060923" y="5669263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front of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 frʌnt əv/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9B907CF2-9D9E-345F-A0B8-5207A1D2DF1B}"/>
              </a:ext>
            </a:extLst>
          </p:cNvPr>
          <p:cNvGrpSpPr/>
          <p:nvPr/>
        </p:nvGrpSpPr>
        <p:grpSpPr>
          <a:xfrm>
            <a:off x="3117825" y="4368746"/>
            <a:ext cx="2172196" cy="1199751"/>
            <a:chOff x="7308152" y="3147442"/>
            <a:chExt cx="3957013" cy="2185544"/>
          </a:xfrm>
        </p:grpSpPr>
        <p:pic>
          <p:nvPicPr>
            <p:cNvPr id="19" name="Picture 18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F1D98C88-46E8-8740-5D32-D68B6964F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308152" y="3147442"/>
              <a:ext cx="3553950" cy="1965680"/>
            </a:xfrm>
            <a:prstGeom prst="rect">
              <a:avLst/>
            </a:prstGeom>
          </p:spPr>
        </p:pic>
        <p:pic>
          <p:nvPicPr>
            <p:cNvPr id="20" name="Picture 1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B1C69565-EC2B-3451-D369-A89EFF8B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9853861" y="3855698"/>
              <a:ext cx="1411304" cy="1477288"/>
            </a:xfrm>
            <a:prstGeom prst="rect">
              <a:avLst/>
            </a:prstGeom>
          </p:spPr>
        </p:pic>
      </p:grpSp>
      <p:sp>
        <p:nvSpPr>
          <p:cNvPr id="86" name="MsPham-0936082789">
            <a:extLst>
              <a:ext uri="{FF2B5EF4-FFF2-40B4-BE49-F238E27FC236}">
                <a16:creationId xmlns:a16="http://schemas.microsoft.com/office/drawing/2014/main" id="{4B34B051-4D4D-D060-627F-91988D23F8B2}"/>
              </a:ext>
            </a:extLst>
          </p:cNvPr>
          <p:cNvSpPr txBox="1"/>
          <p:nvPr/>
        </p:nvSpPr>
        <p:spPr>
          <a:xfrm>
            <a:off x="5321723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under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/ˈʌndər/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FA33D4D5-5B48-F152-4D8F-3BE2780ED261}"/>
              </a:ext>
            </a:extLst>
          </p:cNvPr>
          <p:cNvGrpSpPr/>
          <p:nvPr/>
        </p:nvGrpSpPr>
        <p:grpSpPr>
          <a:xfrm>
            <a:off x="5263133" y="1583494"/>
            <a:ext cx="1945981" cy="1189752"/>
            <a:chOff x="6886121" y="3047249"/>
            <a:chExt cx="3544927" cy="2167330"/>
          </a:xfrm>
        </p:grpSpPr>
        <p:pic>
          <p:nvPicPr>
            <p:cNvPr id="23" name="Picture 22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88867D35-58D9-35C4-BC07-22D002F50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4" t="48218" r="852" b="21454"/>
            <a:stretch/>
          </p:blipFill>
          <p:spPr>
            <a:xfrm flipH="1">
              <a:off x="7156174" y="4063146"/>
              <a:ext cx="1826939" cy="1151433"/>
            </a:xfrm>
            <a:prstGeom prst="rect">
              <a:avLst/>
            </a:prstGeom>
          </p:spPr>
        </p:pic>
        <p:pic>
          <p:nvPicPr>
            <p:cNvPr id="24" name="Picture 23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5B2A3901-F3FB-852D-096C-69EAC416C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886121" y="3047249"/>
              <a:ext cx="3544927" cy="1960691"/>
            </a:xfrm>
            <a:prstGeom prst="rect">
              <a:avLst/>
            </a:prstGeom>
          </p:spPr>
        </p:pic>
      </p:grp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8428E693-7FF9-EF16-B2E0-E456B0CC9CA8}"/>
              </a:ext>
            </a:extLst>
          </p:cNvPr>
          <p:cNvSpPr txBox="1"/>
          <p:nvPr/>
        </p:nvSpPr>
        <p:spPr>
          <a:xfrm>
            <a:off x="609318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5F5EDEF4-0310-DD39-3C43-8FFC95F59C9E}"/>
              </a:ext>
            </a:extLst>
          </p:cNvPr>
          <p:cNvGrpSpPr/>
          <p:nvPr/>
        </p:nvGrpSpPr>
        <p:grpSpPr>
          <a:xfrm>
            <a:off x="475472" y="1611420"/>
            <a:ext cx="2096493" cy="1159565"/>
            <a:chOff x="6551206" y="2651838"/>
            <a:chExt cx="4561554" cy="2522985"/>
          </a:xfrm>
        </p:grpSpPr>
        <p:pic>
          <p:nvPicPr>
            <p:cNvPr id="26" name="Picture 25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B0E29ED0-2DEC-351F-009E-651A0475D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551206" y="2651838"/>
              <a:ext cx="4561554" cy="2522985"/>
            </a:xfrm>
            <a:prstGeom prst="rect">
              <a:avLst/>
            </a:prstGeom>
          </p:spPr>
        </p:pic>
        <p:pic>
          <p:nvPicPr>
            <p:cNvPr id="27" name="Picture 26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71068454-321C-67EA-D60D-2A20AE465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798" r="5673" b="70042"/>
            <a:stretch/>
          </p:blipFill>
          <p:spPr>
            <a:xfrm>
              <a:off x="9012930" y="2945130"/>
              <a:ext cx="763530" cy="510377"/>
            </a:xfrm>
            <a:custGeom>
              <a:avLst/>
              <a:gdLst>
                <a:gd name="connsiteX0" fmla="*/ 160229 w 763530"/>
                <a:gd name="connsiteY0" fmla="*/ 94 h 510377"/>
                <a:gd name="connsiteX1" fmla="*/ 266156 w 763530"/>
                <a:gd name="connsiteY1" fmla="*/ 4267 h 510377"/>
                <a:gd name="connsiteX2" fmla="*/ 704877 w 763530"/>
                <a:gd name="connsiteY2" fmla="*/ 147456 h 510377"/>
                <a:gd name="connsiteX3" fmla="*/ 763530 w 763530"/>
                <a:gd name="connsiteY3" fmla="*/ 203643 h 510377"/>
                <a:gd name="connsiteX4" fmla="*/ 763530 w 763530"/>
                <a:gd name="connsiteY4" fmla="*/ 510377 h 510377"/>
                <a:gd name="connsiteX5" fmla="*/ 757693 w 763530"/>
                <a:gd name="connsiteY5" fmla="*/ 510365 h 510377"/>
                <a:gd name="connsiteX6" fmla="*/ 323334 w 763530"/>
                <a:gd name="connsiteY6" fmla="*/ 471946 h 510377"/>
                <a:gd name="connsiteX7" fmla="*/ 157648 w 763530"/>
                <a:gd name="connsiteY7" fmla="*/ 484556 h 510377"/>
                <a:gd name="connsiteX8" fmla="*/ 0 w 763530"/>
                <a:gd name="connsiteY8" fmla="*/ 502265 h 510377"/>
                <a:gd name="connsiteX9" fmla="*/ 0 w 763530"/>
                <a:gd name="connsiteY9" fmla="*/ 17073 h 510377"/>
                <a:gd name="connsiteX10" fmla="*/ 52861 w 763530"/>
                <a:gd name="connsiteY10" fmla="*/ 7336 h 510377"/>
                <a:gd name="connsiteX11" fmla="*/ 160229 w 763530"/>
                <a:gd name="connsiteY11" fmla="*/ 94 h 51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530" h="510377">
                  <a:moveTo>
                    <a:pt x="160229" y="94"/>
                  </a:moveTo>
                  <a:cubicBezTo>
                    <a:pt x="196068" y="-393"/>
                    <a:pt x="231667" y="1021"/>
                    <a:pt x="266156" y="4267"/>
                  </a:cubicBezTo>
                  <a:cubicBezTo>
                    <a:pt x="429128" y="-13550"/>
                    <a:pt x="586928" y="51401"/>
                    <a:pt x="704877" y="147456"/>
                  </a:cubicBezTo>
                  <a:lnTo>
                    <a:pt x="763530" y="203643"/>
                  </a:lnTo>
                  <a:lnTo>
                    <a:pt x="763530" y="510377"/>
                  </a:lnTo>
                  <a:lnTo>
                    <a:pt x="757693" y="510365"/>
                  </a:lnTo>
                  <a:cubicBezTo>
                    <a:pt x="630228" y="503533"/>
                    <a:pt x="448449" y="468192"/>
                    <a:pt x="323334" y="471946"/>
                  </a:cubicBezTo>
                  <a:cubicBezTo>
                    <a:pt x="273288" y="473448"/>
                    <a:pt x="216467" y="478390"/>
                    <a:pt x="157648" y="484556"/>
                  </a:cubicBezTo>
                  <a:lnTo>
                    <a:pt x="0" y="502265"/>
                  </a:lnTo>
                  <a:lnTo>
                    <a:pt x="0" y="17073"/>
                  </a:lnTo>
                  <a:lnTo>
                    <a:pt x="52861" y="7336"/>
                  </a:lnTo>
                  <a:cubicBezTo>
                    <a:pt x="88311" y="2973"/>
                    <a:pt x="124390" y="583"/>
                    <a:pt x="160229" y="94"/>
                  </a:cubicBezTo>
                  <a:close/>
                </a:path>
              </a:pathLst>
            </a:custGeom>
          </p:spPr>
        </p:pic>
        <p:pic>
          <p:nvPicPr>
            <p:cNvPr id="28" name="Picture 27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478A9FB-F933-08E7-6440-4D2602518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83360"/>
            <a:stretch/>
          </p:blipFill>
          <p:spPr>
            <a:xfrm>
              <a:off x="9012930" y="2941596"/>
              <a:ext cx="763530" cy="207176"/>
            </a:xfrm>
            <a:custGeom>
              <a:avLst/>
              <a:gdLst>
                <a:gd name="connsiteX0" fmla="*/ 0 w 763530"/>
                <a:gd name="connsiteY0" fmla="*/ 0 h 207176"/>
                <a:gd name="connsiteX1" fmla="*/ 763530 w 763530"/>
                <a:gd name="connsiteY1" fmla="*/ 0 h 207176"/>
                <a:gd name="connsiteX2" fmla="*/ 763530 w 763530"/>
                <a:gd name="connsiteY2" fmla="*/ 207176 h 207176"/>
                <a:gd name="connsiteX3" fmla="*/ 704877 w 763530"/>
                <a:gd name="connsiteY3" fmla="*/ 150989 h 207176"/>
                <a:gd name="connsiteX4" fmla="*/ 266156 w 763530"/>
                <a:gd name="connsiteY4" fmla="*/ 7800 h 207176"/>
                <a:gd name="connsiteX5" fmla="*/ 52861 w 763530"/>
                <a:gd name="connsiteY5" fmla="*/ 10869 h 207176"/>
                <a:gd name="connsiteX6" fmla="*/ 0 w 763530"/>
                <a:gd name="connsiteY6" fmla="*/ 20606 h 207176"/>
                <a:gd name="connsiteX7" fmla="*/ 0 w 763530"/>
                <a:gd name="connsiteY7" fmla="*/ 0 h 20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30" h="207176">
                  <a:moveTo>
                    <a:pt x="0" y="0"/>
                  </a:moveTo>
                  <a:lnTo>
                    <a:pt x="763530" y="0"/>
                  </a:lnTo>
                  <a:lnTo>
                    <a:pt x="763530" y="207176"/>
                  </a:lnTo>
                  <a:lnTo>
                    <a:pt x="704877" y="150989"/>
                  </a:lnTo>
                  <a:cubicBezTo>
                    <a:pt x="586928" y="54934"/>
                    <a:pt x="429128" y="-10017"/>
                    <a:pt x="266156" y="7800"/>
                  </a:cubicBezTo>
                  <a:cubicBezTo>
                    <a:pt x="197178" y="1308"/>
                    <a:pt x="123760" y="2143"/>
                    <a:pt x="52861" y="10869"/>
                  </a:cubicBezTo>
                  <a:lnTo>
                    <a:pt x="0" y="206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54AF2E3A-7D6C-FBC8-0623-87160781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27" t="16640" r="904" b="70037"/>
            <a:stretch/>
          </p:blipFill>
          <p:spPr>
            <a:xfrm>
              <a:off x="9776461" y="3148772"/>
              <a:ext cx="140969" cy="306860"/>
            </a:xfrm>
            <a:custGeom>
              <a:avLst/>
              <a:gdLst>
                <a:gd name="connsiteX0" fmla="*/ 0 w 140969"/>
                <a:gd name="connsiteY0" fmla="*/ 0 h 306860"/>
                <a:gd name="connsiteX1" fmla="*/ 21795 w 140969"/>
                <a:gd name="connsiteY1" fmla="*/ 20879 h 306860"/>
                <a:gd name="connsiteX2" fmla="*/ 140969 w 140969"/>
                <a:gd name="connsiteY2" fmla="*/ 273627 h 306860"/>
                <a:gd name="connsiteX3" fmla="*/ 63237 w 140969"/>
                <a:gd name="connsiteY3" fmla="*/ 306860 h 306860"/>
                <a:gd name="connsiteX4" fmla="*/ 0 w 140969"/>
                <a:gd name="connsiteY4" fmla="*/ 306734 h 306860"/>
                <a:gd name="connsiteX5" fmla="*/ 0 w 140969"/>
                <a:gd name="connsiteY5" fmla="*/ 0 h 30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306860">
                  <a:moveTo>
                    <a:pt x="0" y="0"/>
                  </a:moveTo>
                  <a:lnTo>
                    <a:pt x="21795" y="20879"/>
                  </a:lnTo>
                  <a:cubicBezTo>
                    <a:pt x="93688" y="102162"/>
                    <a:pt x="138289" y="193677"/>
                    <a:pt x="140969" y="273627"/>
                  </a:cubicBezTo>
                  <a:cubicBezTo>
                    <a:pt x="132035" y="294314"/>
                    <a:pt x="103757" y="303949"/>
                    <a:pt x="63237" y="306860"/>
                  </a:cubicBezTo>
                  <a:lnTo>
                    <a:pt x="0" y="30673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0" name="Oval 1">
              <a:extLst>
                <a:ext uri="{FF2B5EF4-FFF2-40B4-BE49-F238E27FC236}">
                  <a16:creationId xmlns:a16="http://schemas.microsoft.com/office/drawing/2014/main" id="{EA2530FB-CE6B-18D0-C82C-86474C8F56FE}"/>
                </a:ext>
              </a:extLst>
            </p:cNvPr>
            <p:cNvSpPr/>
            <p:nvPr/>
          </p:nvSpPr>
          <p:spPr>
            <a:xfrm>
              <a:off x="8663941" y="2941596"/>
              <a:ext cx="1253489" cy="519588"/>
            </a:xfrm>
            <a:custGeom>
              <a:avLst/>
              <a:gdLst>
                <a:gd name="connsiteX0" fmla="*/ 0 w 1399234"/>
                <a:gd name="connsiteY0" fmla="*/ 405882 h 811763"/>
                <a:gd name="connsiteX1" fmla="*/ 699617 w 1399234"/>
                <a:gd name="connsiteY1" fmla="*/ 0 h 811763"/>
                <a:gd name="connsiteX2" fmla="*/ 1399234 w 1399234"/>
                <a:gd name="connsiteY2" fmla="*/ 405882 h 811763"/>
                <a:gd name="connsiteX3" fmla="*/ 699617 w 1399234"/>
                <a:gd name="connsiteY3" fmla="*/ 811764 h 811763"/>
                <a:gd name="connsiteX4" fmla="*/ 0 w 1399234"/>
                <a:gd name="connsiteY4" fmla="*/ 405882 h 811763"/>
                <a:gd name="connsiteX0" fmla="*/ 132 w 1399366"/>
                <a:gd name="connsiteY0" fmla="*/ 405882 h 811764"/>
                <a:gd name="connsiteX1" fmla="*/ 699749 w 1399366"/>
                <a:gd name="connsiteY1" fmla="*/ 0 h 811764"/>
                <a:gd name="connsiteX2" fmla="*/ 1399366 w 1399366"/>
                <a:gd name="connsiteY2" fmla="*/ 405882 h 811764"/>
                <a:gd name="connsiteX3" fmla="*/ 699749 w 1399366"/>
                <a:gd name="connsiteY3" fmla="*/ 811764 h 811764"/>
                <a:gd name="connsiteX4" fmla="*/ 132 w 1399366"/>
                <a:gd name="connsiteY4" fmla="*/ 405882 h 811764"/>
                <a:gd name="connsiteX0" fmla="*/ 26 w 1399260"/>
                <a:gd name="connsiteY0" fmla="*/ 283962 h 689844"/>
                <a:gd name="connsiteX1" fmla="*/ 680593 w 1399260"/>
                <a:gd name="connsiteY1" fmla="*/ 0 h 689844"/>
                <a:gd name="connsiteX2" fmla="*/ 1399260 w 1399260"/>
                <a:gd name="connsiteY2" fmla="*/ 283962 h 689844"/>
                <a:gd name="connsiteX3" fmla="*/ 699643 w 1399260"/>
                <a:gd name="connsiteY3" fmla="*/ 689844 h 689844"/>
                <a:gd name="connsiteX4" fmla="*/ 26 w 1399260"/>
                <a:gd name="connsiteY4" fmla="*/ 283962 h 689844"/>
                <a:gd name="connsiteX0" fmla="*/ 182 w 1399416"/>
                <a:gd name="connsiteY0" fmla="*/ 329682 h 735564"/>
                <a:gd name="connsiteX1" fmla="*/ 650269 w 1399416"/>
                <a:gd name="connsiteY1" fmla="*/ 0 h 735564"/>
                <a:gd name="connsiteX2" fmla="*/ 1399416 w 1399416"/>
                <a:gd name="connsiteY2" fmla="*/ 329682 h 735564"/>
                <a:gd name="connsiteX3" fmla="*/ 699799 w 1399416"/>
                <a:gd name="connsiteY3" fmla="*/ 735564 h 735564"/>
                <a:gd name="connsiteX4" fmla="*/ 182 w 1399416"/>
                <a:gd name="connsiteY4" fmla="*/ 329682 h 735564"/>
                <a:gd name="connsiteX0" fmla="*/ 732 w 1399966"/>
                <a:gd name="connsiteY0" fmla="*/ 329682 h 735564"/>
                <a:gd name="connsiteX1" fmla="*/ 650819 w 1399966"/>
                <a:gd name="connsiteY1" fmla="*/ 0 h 735564"/>
                <a:gd name="connsiteX2" fmla="*/ 1399966 w 1399966"/>
                <a:gd name="connsiteY2" fmla="*/ 329682 h 735564"/>
                <a:gd name="connsiteX3" fmla="*/ 700349 w 1399966"/>
                <a:gd name="connsiteY3" fmla="*/ 735564 h 735564"/>
                <a:gd name="connsiteX4" fmla="*/ 732 w 1399966"/>
                <a:gd name="connsiteY4" fmla="*/ 329682 h 735564"/>
                <a:gd name="connsiteX0" fmla="*/ 212 w 1399446"/>
                <a:gd name="connsiteY0" fmla="*/ 329682 h 567924"/>
                <a:gd name="connsiteX1" fmla="*/ 650299 w 1399446"/>
                <a:gd name="connsiteY1" fmla="*/ 0 h 567924"/>
                <a:gd name="connsiteX2" fmla="*/ 1399446 w 1399446"/>
                <a:gd name="connsiteY2" fmla="*/ 329682 h 567924"/>
                <a:gd name="connsiteX3" fmla="*/ 703639 w 1399446"/>
                <a:gd name="connsiteY3" fmla="*/ 567924 h 567924"/>
                <a:gd name="connsiteX4" fmla="*/ 212 w 1399446"/>
                <a:gd name="connsiteY4" fmla="*/ 329682 h 567924"/>
                <a:gd name="connsiteX0" fmla="*/ 273 w 1399507"/>
                <a:gd name="connsiteY0" fmla="*/ 329682 h 499623"/>
                <a:gd name="connsiteX1" fmla="*/ 650360 w 1399507"/>
                <a:gd name="connsiteY1" fmla="*/ 0 h 499623"/>
                <a:gd name="connsiteX2" fmla="*/ 1399507 w 1399507"/>
                <a:gd name="connsiteY2" fmla="*/ 329682 h 499623"/>
                <a:gd name="connsiteX3" fmla="*/ 711320 w 1399507"/>
                <a:gd name="connsiteY3" fmla="*/ 491724 h 499623"/>
                <a:gd name="connsiteX4" fmla="*/ 273 w 1399507"/>
                <a:gd name="connsiteY4" fmla="*/ 329682 h 499623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29611"/>
                <a:gd name="connsiteX1" fmla="*/ 650360 w 1399507"/>
                <a:gd name="connsiteY1" fmla="*/ 0 h 529611"/>
                <a:gd name="connsiteX2" fmla="*/ 1399507 w 1399507"/>
                <a:gd name="connsiteY2" fmla="*/ 329682 h 529611"/>
                <a:gd name="connsiteX3" fmla="*/ 711320 w 1399507"/>
                <a:gd name="connsiteY3" fmla="*/ 491724 h 529611"/>
                <a:gd name="connsiteX4" fmla="*/ 273 w 1399507"/>
                <a:gd name="connsiteY4" fmla="*/ 329682 h 529611"/>
                <a:gd name="connsiteX0" fmla="*/ 64876 w 1464110"/>
                <a:gd name="connsiteY0" fmla="*/ 329682 h 508798"/>
                <a:gd name="connsiteX1" fmla="*/ 714963 w 1464110"/>
                <a:gd name="connsiteY1" fmla="*/ 0 h 508798"/>
                <a:gd name="connsiteX2" fmla="*/ 1464110 w 1464110"/>
                <a:gd name="connsiteY2" fmla="*/ 329682 h 508798"/>
                <a:gd name="connsiteX3" fmla="*/ 775923 w 1464110"/>
                <a:gd name="connsiteY3" fmla="*/ 491724 h 508798"/>
                <a:gd name="connsiteX4" fmla="*/ 103552 w 1464110"/>
                <a:gd name="connsiteY4" fmla="*/ 485687 h 508798"/>
                <a:gd name="connsiteX5" fmla="*/ 64876 w 1464110"/>
                <a:gd name="connsiteY5" fmla="*/ 329682 h 508798"/>
                <a:gd name="connsiteX0" fmla="*/ 60533 w 1459767"/>
                <a:gd name="connsiteY0" fmla="*/ 329682 h 544636"/>
                <a:gd name="connsiteX1" fmla="*/ 710620 w 1459767"/>
                <a:gd name="connsiteY1" fmla="*/ 0 h 544636"/>
                <a:gd name="connsiteX2" fmla="*/ 1459767 w 1459767"/>
                <a:gd name="connsiteY2" fmla="*/ 329682 h 544636"/>
                <a:gd name="connsiteX3" fmla="*/ 771580 w 1459767"/>
                <a:gd name="connsiteY3" fmla="*/ 491724 h 544636"/>
                <a:gd name="connsiteX4" fmla="*/ 110639 w 1459767"/>
                <a:gd name="connsiteY4" fmla="*/ 535217 h 544636"/>
                <a:gd name="connsiteX5" fmla="*/ 60533 w 1459767"/>
                <a:gd name="connsiteY5" fmla="*/ 329682 h 544636"/>
                <a:gd name="connsiteX0" fmla="*/ 15484 w 1414718"/>
                <a:gd name="connsiteY0" fmla="*/ 329682 h 544636"/>
                <a:gd name="connsiteX1" fmla="*/ 665571 w 1414718"/>
                <a:gd name="connsiteY1" fmla="*/ 0 h 544636"/>
                <a:gd name="connsiteX2" fmla="*/ 1414718 w 1414718"/>
                <a:gd name="connsiteY2" fmla="*/ 329682 h 544636"/>
                <a:gd name="connsiteX3" fmla="*/ 726531 w 1414718"/>
                <a:gd name="connsiteY3" fmla="*/ 491724 h 544636"/>
                <a:gd name="connsiteX4" fmla="*/ 65590 w 1414718"/>
                <a:gd name="connsiteY4" fmla="*/ 535217 h 544636"/>
                <a:gd name="connsiteX5" fmla="*/ 15484 w 1414718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341431"/>
                <a:gd name="connsiteY0" fmla="*/ 333440 h 594921"/>
                <a:gd name="connsiteX1" fmla="*/ 660864 w 1341431"/>
                <a:gd name="connsiteY1" fmla="*/ 3758 h 594921"/>
                <a:gd name="connsiteX2" fmla="*/ 1341431 w 1341431"/>
                <a:gd name="connsiteY2" fmla="*/ 497270 h 594921"/>
                <a:gd name="connsiteX3" fmla="*/ 721824 w 1341431"/>
                <a:gd name="connsiteY3" fmla="*/ 495482 h 594921"/>
                <a:gd name="connsiteX4" fmla="*/ 60883 w 1341431"/>
                <a:gd name="connsiteY4" fmla="*/ 538975 h 594921"/>
                <a:gd name="connsiteX5" fmla="*/ 10777 w 1341431"/>
                <a:gd name="connsiteY5" fmla="*/ 333440 h 594921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4040 h 546222"/>
                <a:gd name="connsiteX1" fmla="*/ 660864 w 1341431"/>
                <a:gd name="connsiteY1" fmla="*/ 4358 h 546222"/>
                <a:gd name="connsiteX2" fmla="*/ 1341431 w 1341431"/>
                <a:gd name="connsiteY2" fmla="*/ 497870 h 546222"/>
                <a:gd name="connsiteX3" fmla="*/ 721824 w 1341431"/>
                <a:gd name="connsiteY3" fmla="*/ 496082 h 546222"/>
                <a:gd name="connsiteX4" fmla="*/ 60883 w 1341431"/>
                <a:gd name="connsiteY4" fmla="*/ 539575 h 546222"/>
                <a:gd name="connsiteX5" fmla="*/ 10777 w 1341431"/>
                <a:gd name="connsiteY5" fmla="*/ 334040 h 546222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20989 w 1336403"/>
                <a:gd name="connsiteY0" fmla="*/ 329723 h 545715"/>
                <a:gd name="connsiteX1" fmla="*/ 655836 w 1336403"/>
                <a:gd name="connsiteY1" fmla="*/ 3851 h 545715"/>
                <a:gd name="connsiteX2" fmla="*/ 1336403 w 1336403"/>
                <a:gd name="connsiteY2" fmla="*/ 497363 h 545715"/>
                <a:gd name="connsiteX3" fmla="*/ 716796 w 1336403"/>
                <a:gd name="connsiteY3" fmla="*/ 495575 h 545715"/>
                <a:gd name="connsiteX4" fmla="*/ 55855 w 1336403"/>
                <a:gd name="connsiteY4" fmla="*/ 539068 h 545715"/>
                <a:gd name="connsiteX5" fmla="*/ 20989 w 1336403"/>
                <a:gd name="connsiteY5" fmla="*/ 329723 h 545715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02"/>
                <a:gd name="connsiteX1" fmla="*/ 655836 w 1336403"/>
                <a:gd name="connsiteY1" fmla="*/ 4485 h 546302"/>
                <a:gd name="connsiteX2" fmla="*/ 1336403 w 1336403"/>
                <a:gd name="connsiteY2" fmla="*/ 501807 h 546302"/>
                <a:gd name="connsiteX3" fmla="*/ 716796 w 1336403"/>
                <a:gd name="connsiteY3" fmla="*/ 496209 h 546302"/>
                <a:gd name="connsiteX4" fmla="*/ 55855 w 1336403"/>
                <a:gd name="connsiteY4" fmla="*/ 539702 h 546302"/>
                <a:gd name="connsiteX5" fmla="*/ 20989 w 1336403"/>
                <a:gd name="connsiteY5" fmla="*/ 330357 h 54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6403" h="546302">
                  <a:moveTo>
                    <a:pt x="20989" y="330357"/>
                  </a:moveTo>
                  <a:cubicBezTo>
                    <a:pt x="-8221" y="73143"/>
                    <a:pt x="361671" y="-22820"/>
                    <a:pt x="655836" y="4485"/>
                  </a:cubicBezTo>
                  <a:cubicBezTo>
                    <a:pt x="1003341" y="-32980"/>
                    <a:pt x="1328783" y="277645"/>
                    <a:pt x="1336403" y="501807"/>
                  </a:cubicBezTo>
                  <a:cubicBezTo>
                    <a:pt x="1298303" y="588809"/>
                    <a:pt x="930221" y="489893"/>
                    <a:pt x="716796" y="496209"/>
                  </a:cubicBezTo>
                  <a:cubicBezTo>
                    <a:pt x="503371" y="502525"/>
                    <a:pt x="174363" y="566709"/>
                    <a:pt x="55855" y="539702"/>
                  </a:cubicBezTo>
                  <a:cubicBezTo>
                    <a:pt x="-62653" y="512695"/>
                    <a:pt x="48627" y="479885"/>
                    <a:pt x="20989" y="330357"/>
                  </a:cubicBezTo>
                  <a:close/>
                </a:path>
              </a:pathLst>
            </a:custGeom>
            <a:solidFill>
              <a:srgbClr val="9ECCE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MsPham-0936082789">
            <a:extLst>
              <a:ext uri="{FF2B5EF4-FFF2-40B4-BE49-F238E27FC236}">
                <a16:creationId xmlns:a16="http://schemas.microsoft.com/office/drawing/2014/main" id="{D966DA60-CD2A-519D-B332-197AEFAE5A2A}"/>
              </a:ext>
            </a:extLst>
          </p:cNvPr>
          <p:cNvSpPr txBox="1"/>
          <p:nvPr/>
        </p:nvSpPr>
        <p:spPr>
          <a:xfrm>
            <a:off x="3003149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on</a:t>
            </a:r>
            <a:endParaRPr lang="en-US" sz="2933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/ɒn/</a:t>
            </a:r>
            <a:endParaRPr lang="en-US" sz="2133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4DE7C0D-E9D1-B651-8659-6CAFF9448870}"/>
              </a:ext>
            </a:extLst>
          </p:cNvPr>
          <p:cNvGrpSpPr/>
          <p:nvPr/>
        </p:nvGrpSpPr>
        <p:grpSpPr>
          <a:xfrm>
            <a:off x="2911390" y="1040640"/>
            <a:ext cx="2012318" cy="1619172"/>
            <a:chOff x="6706934" y="1189442"/>
            <a:chExt cx="3964266" cy="3189769"/>
          </a:xfrm>
        </p:grpSpPr>
        <p:pic>
          <p:nvPicPr>
            <p:cNvPr id="33" name="MsPham-0936082789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1B735E48-C0BF-1AC6-CF3B-AE00FB41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06934" y="2186585"/>
              <a:ext cx="3964266" cy="2192626"/>
            </a:xfrm>
            <a:prstGeom prst="rect">
              <a:avLst/>
            </a:prstGeom>
          </p:spPr>
        </p:pic>
        <p:pic>
          <p:nvPicPr>
            <p:cNvPr id="34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EBADE58-6A12-1CA9-B1BE-8BF2A11F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7919745" y="1189442"/>
              <a:ext cx="1177183" cy="1232221"/>
            </a:xfrm>
            <a:prstGeom prst="rect">
              <a:avLst/>
            </a:pr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6897211C-5CED-ED5C-D37A-2B50326A9B72}"/>
              </a:ext>
            </a:extLst>
          </p:cNvPr>
          <p:cNvGrpSpPr/>
          <p:nvPr/>
        </p:nvGrpSpPr>
        <p:grpSpPr>
          <a:xfrm>
            <a:off x="4257283" y="502132"/>
            <a:ext cx="1383933" cy="430887"/>
            <a:chOff x="3945217" y="3583257"/>
            <a:chExt cx="906924" cy="282371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30B91EF1-48A2-FCF6-5774-1F723F1FECF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AFA8C305-A5C5-0BDC-C6EA-9A034BB1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MsPham-0936082789">
            <a:extLst>
              <a:ext uri="{FF2B5EF4-FFF2-40B4-BE49-F238E27FC236}">
                <a16:creationId xmlns:a16="http://schemas.microsoft.com/office/drawing/2014/main" id="{CC8AEC85-1E48-E116-6C17-D82B97FF168A}"/>
              </a:ext>
            </a:extLst>
          </p:cNvPr>
          <p:cNvGrpSpPr/>
          <p:nvPr/>
        </p:nvGrpSpPr>
        <p:grpSpPr>
          <a:xfrm>
            <a:off x="1042531" y="398730"/>
            <a:ext cx="8397036" cy="585216"/>
            <a:chOff x="1042531" y="398730"/>
            <a:chExt cx="8397036" cy="585216"/>
          </a:xfrm>
        </p:grpSpPr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59B1FBBB-6892-3E67-C0A7-C2CEF833052A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805222-738F-11F2-D22B-5A3349EA3AA7}"/>
                </a:ext>
              </a:extLst>
            </p:cNvPr>
            <p:cNvSpPr txBox="1"/>
            <p:nvPr/>
          </p:nvSpPr>
          <p:spPr>
            <a:xfrm>
              <a:off x="1319514" y="398951"/>
              <a:ext cx="461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place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49B2B3-981A-E009-ACD3-BFA563577656}"/>
                </a:ext>
              </a:extLst>
            </p:cNvPr>
            <p:cNvSpPr txBox="1"/>
            <p:nvPr/>
          </p:nvSpPr>
          <p:spPr>
            <a:xfrm>
              <a:off x="6214797" y="486742"/>
              <a:ext cx="3224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(Giới từ chỉ vị trí)</a:t>
              </a:r>
            </a:p>
          </p:txBody>
        </p:sp>
      </p:grp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8747FF5-DB6B-D638-47A8-1F079BDF66D1}"/>
              </a:ext>
            </a:extLst>
          </p:cNvPr>
          <p:cNvGrpSpPr/>
          <p:nvPr/>
        </p:nvGrpSpPr>
        <p:grpSpPr>
          <a:xfrm>
            <a:off x="9111166" y="4225040"/>
            <a:ext cx="2507164" cy="1401356"/>
            <a:chOff x="6321858" y="2516504"/>
            <a:chExt cx="4648865" cy="2598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A27870-D7E2-3B5F-93B0-5E64062DE122}"/>
                </a:ext>
              </a:extLst>
            </p:cNvPr>
            <p:cNvGrpSpPr/>
            <p:nvPr/>
          </p:nvGrpSpPr>
          <p:grpSpPr>
            <a:xfrm>
              <a:off x="6321858" y="2516504"/>
              <a:ext cx="4648865" cy="1916159"/>
              <a:chOff x="6321858" y="2516504"/>
              <a:chExt cx="4648865" cy="1916159"/>
            </a:xfrm>
          </p:grpSpPr>
          <p:pic>
            <p:nvPicPr>
              <p:cNvPr id="40" name="Picture 39" descr="A cartoon car with green wheels&#10;&#10;Description automatically generated">
                <a:extLst>
                  <a:ext uri="{FF2B5EF4-FFF2-40B4-BE49-F238E27FC236}">
                    <a16:creationId xmlns:a16="http://schemas.microsoft.com/office/drawing/2014/main" id="{5DF88E50-D948-B31F-023F-0693EFB4E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99" r="2918" b="24388"/>
              <a:stretch/>
            </p:blipFill>
            <p:spPr>
              <a:xfrm>
                <a:off x="7550029" y="2516504"/>
                <a:ext cx="2022282" cy="1104294"/>
              </a:xfrm>
              <a:prstGeom prst="rect">
                <a:avLst/>
              </a:prstGeom>
            </p:spPr>
          </p:pic>
          <p:pic>
            <p:nvPicPr>
              <p:cNvPr id="41" name="Picture 40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8DF45AFA-C036-05B2-9773-10B23C63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6321858" y="3328367"/>
                <a:ext cx="1857603" cy="1104296"/>
              </a:xfrm>
              <a:prstGeom prst="rect">
                <a:avLst/>
              </a:prstGeom>
            </p:spPr>
          </p:pic>
          <p:pic>
            <p:nvPicPr>
              <p:cNvPr id="42" name="Picture 41" descr="A cartoon blue car with eyes&#10;&#10;Description automatically generated">
                <a:extLst>
                  <a:ext uri="{FF2B5EF4-FFF2-40B4-BE49-F238E27FC236}">
                    <a16:creationId xmlns:a16="http://schemas.microsoft.com/office/drawing/2014/main" id="{482B53EF-1725-F116-098B-516542620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64" b="21955"/>
              <a:stretch/>
            </p:blipFill>
            <p:spPr>
              <a:xfrm>
                <a:off x="9240877" y="3111116"/>
                <a:ext cx="1729846" cy="1028348"/>
              </a:xfrm>
              <a:prstGeom prst="rect">
                <a:avLst/>
              </a:prstGeom>
            </p:spPr>
          </p:pic>
        </p:grpSp>
        <p:pic>
          <p:nvPicPr>
            <p:cNvPr id="32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C0D163B4-9362-0FF2-8168-19EBB8968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8053631" y="2724742"/>
              <a:ext cx="1313076" cy="1477289"/>
            </a:xfrm>
            <a:prstGeom prst="rect">
              <a:avLst/>
            </a:prstGeom>
          </p:spPr>
        </p:pic>
        <p:pic>
          <p:nvPicPr>
            <p:cNvPr id="39" name="Picture 38" descr="A cartoon blue car with black background&#10;&#10;Description automatically generated">
              <a:extLst>
                <a:ext uri="{FF2B5EF4-FFF2-40B4-BE49-F238E27FC236}">
                  <a16:creationId xmlns:a16="http://schemas.microsoft.com/office/drawing/2014/main" id="{AC70B318-E4DC-9F0B-FBC6-9BCA18E3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518" y="4010650"/>
              <a:ext cx="1493973" cy="1104295"/>
            </a:xfrm>
            <a:prstGeom prst="rect">
              <a:avLst/>
            </a:prstGeom>
          </p:spPr>
        </p:pic>
      </p:grp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A9C4D2A3-F49D-16A6-92AB-CD6CDB7C9215}"/>
              </a:ext>
            </a:extLst>
          </p:cNvPr>
          <p:cNvSpPr txBox="1"/>
          <p:nvPr/>
        </p:nvSpPr>
        <p:spPr>
          <a:xfrm>
            <a:off x="9221748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among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/əˈmʌŋ/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BFA6668-2F9C-55F0-C654-BA17171A843F}"/>
              </a:ext>
            </a:extLst>
          </p:cNvPr>
          <p:cNvGrpSpPr/>
          <p:nvPr/>
        </p:nvGrpSpPr>
        <p:grpSpPr>
          <a:xfrm>
            <a:off x="9774824" y="994259"/>
            <a:ext cx="1830562" cy="1723394"/>
            <a:chOff x="7183461" y="1475561"/>
            <a:chExt cx="3929299" cy="3699262"/>
          </a:xfrm>
        </p:grpSpPr>
        <p:pic>
          <p:nvPicPr>
            <p:cNvPr id="3" name="Picture 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A6B742B2-24CF-D23E-22F8-53FD6235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183461" y="3001537"/>
              <a:ext cx="3929299" cy="2173286"/>
            </a:xfrm>
            <a:prstGeom prst="rect">
              <a:avLst/>
            </a:prstGeom>
          </p:spPr>
        </p:pic>
        <p:pic>
          <p:nvPicPr>
            <p:cNvPr id="4" name="Picture 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88E3095-1A61-14EF-7133-44238354F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" t="9923" r="62013" b="59749"/>
            <a:stretch/>
          </p:blipFill>
          <p:spPr>
            <a:xfrm rot="20876279">
              <a:off x="7620265" y="1475561"/>
              <a:ext cx="2096754" cy="1321485"/>
            </a:xfrm>
            <a:prstGeom prst="rect">
              <a:avLst/>
            </a:prstGeom>
          </p:spPr>
        </p:pic>
      </p:grp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215DC5EB-D991-5754-1FA1-F1D0C924FDEC}"/>
              </a:ext>
            </a:extLst>
          </p:cNvPr>
          <p:cNvSpPr txBox="1"/>
          <p:nvPr/>
        </p:nvSpPr>
        <p:spPr>
          <a:xfrm>
            <a:off x="9775705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above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/əˈbʌv/</a:t>
            </a:r>
          </a:p>
        </p:txBody>
      </p:sp>
    </p:spTree>
    <p:extLst>
      <p:ext uri="{BB962C8B-B14F-4D97-AF65-F5344CB8AC3E}">
        <p14:creationId xmlns:p14="http://schemas.microsoft.com/office/powerpoint/2010/main" val="20379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5" grpId="0"/>
      <p:bldP spid="83" grpId="0"/>
      <p:bldP spid="85" grpId="0"/>
      <p:bldP spid="86" grpId="0"/>
      <p:bldP spid="81" grpId="0"/>
      <p:bldP spid="84" grpId="0"/>
      <p:bldP spid="43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788FCA13-379A-479D-8B46-6C40066DD2E3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0ECF4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729D417A-70F6-4015-8947-A79A8A0BDFB1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Anna’s mum walks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  <a:cs typeface="Arial" charset="0"/>
              </a:rPr>
              <a:t>……….…. 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my house every day.</a:t>
            </a:r>
          </a:p>
        </p:txBody>
      </p:sp>
      <p:sp>
        <p:nvSpPr>
          <p:cNvPr id="9" name="8 Flecha derecha">
            <a:extLst>
              <a:ext uri="{FF2B5EF4-FFF2-40B4-BE49-F238E27FC236}">
                <a16:creationId xmlns:a16="http://schemas.microsoft.com/office/drawing/2014/main" id="{9F40FAF1-384C-4DE0-A455-AFEFF4238472}"/>
              </a:ext>
            </a:extLst>
          </p:cNvPr>
          <p:cNvSpPr/>
          <p:nvPr/>
        </p:nvSpPr>
        <p:spPr>
          <a:xfrm>
            <a:off x="3792538" y="4889501"/>
            <a:ext cx="2159000" cy="3397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47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3F44B445-0A4B-4743-ADA4-30C18B7B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http://t3.gstatic.com/images?q=tbn:ANd9GcS1Gc_0DRjQu4bJmLSvJsvd4BiB7J7GcvKJJ-b8jvuWZYWjvXaBvg">
            <a:extLst>
              <a:ext uri="{FF2B5EF4-FFF2-40B4-BE49-F238E27FC236}">
                <a16:creationId xmlns:a16="http://schemas.microsoft.com/office/drawing/2014/main" id="{65FDAE97-087A-4778-9082-359135C8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96975"/>
            <a:ext cx="49990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 descr="http://t2.gstatic.com/images?q=tbn:ANd9GcSiE2_J5AI9DdJ5ENgCbPVO1eWiL9Ufe-jyJZC2I7XTn0MaOgyheQ">
            <a:extLst>
              <a:ext uri="{FF2B5EF4-FFF2-40B4-BE49-F238E27FC236}">
                <a16:creationId xmlns:a16="http://schemas.microsoft.com/office/drawing/2014/main" id="{0538AD1F-4201-4FCB-B5E1-9317B80B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3070225"/>
            <a:ext cx="16938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11317415-54B1-4BF8-989D-CB3EE483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9">
            <a:extLst>
              <a:ext uri="{FF2B5EF4-FFF2-40B4-BE49-F238E27FC236}">
                <a16:creationId xmlns:a16="http://schemas.microsoft.com/office/drawing/2014/main" id="{DD47F305-C1A5-483B-941A-A924415FF4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C73EFFE1-0355-4878-AB45-F959BBA00F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96D4DED3-1F96-4962-BEFC-0884C0B9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past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E2448A38-2A38-4BC8-A2F7-01A3265931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2E01819F-041B-439C-9805-8A760576C77F}"/>
              </a:ext>
            </a:extLst>
          </p:cNvPr>
          <p:cNvSpPr txBox="1">
            <a:spLocks/>
          </p:cNvSpPr>
          <p:nvPr/>
        </p:nvSpPr>
        <p:spPr>
          <a:xfrm>
            <a:off x="5879976" y="5229200"/>
            <a:ext cx="2160712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E622DAE7-938A-4265-A98C-1481BC5C9404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3F2E9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EF704011-471D-4D30-93BC-55C493DFC441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Uncle Jim and Dad carried the sofa ……….. the stairs.</a:t>
            </a:r>
          </a:p>
        </p:txBody>
      </p:sp>
      <p:pic>
        <p:nvPicPr>
          <p:cNvPr id="11270" name="Picture 2" descr="http://www.sweethometoronto.com/images/18628/Moving.jpg">
            <a:extLst>
              <a:ext uri="{FF2B5EF4-FFF2-40B4-BE49-F238E27FC236}">
                <a16:creationId xmlns:a16="http://schemas.microsoft.com/office/drawing/2014/main" id="{76223856-1883-47BB-A2E6-A698893B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3960813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CC3A1C82-DEC8-477F-82F5-851F3649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89F31C51-F161-49D4-B2B3-6E097A6C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05BBD4B7-E33D-469C-896A-E7713B64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4B339537-2330-4B84-9EF2-461F0724E5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E0E3A240-EEDA-4562-9847-EF3890B5BC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656431E2-E686-4381-9439-76FA5FBCAD9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towards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62AA9D64-6B2E-4026-81F8-A94D8EAE5A84}"/>
              </a:ext>
            </a:extLst>
          </p:cNvPr>
          <p:cNvSpPr txBox="1">
            <a:spLocks/>
          </p:cNvSpPr>
          <p:nvPr/>
        </p:nvSpPr>
        <p:spPr>
          <a:xfrm>
            <a:off x="3503712" y="5661248"/>
            <a:ext cx="187220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ortar rectángulo de esquina sencilla">
            <a:extLst>
              <a:ext uri="{FF2B5EF4-FFF2-40B4-BE49-F238E27FC236}">
                <a16:creationId xmlns:a16="http://schemas.microsoft.com/office/drawing/2014/main" id="{9F989F80-37D9-4D52-9CC3-E84B4538B027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FD5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2EDD6BAD-6666-4267-B29E-BC8C6039C319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We saw the nosy </a:t>
            </a:r>
            <a:r>
              <a:rPr lang="en-US" sz="2800" b="1" dirty="0" err="1">
                <a:solidFill>
                  <a:srgbClr val="0000FF"/>
                </a:solidFill>
                <a:latin typeface="Kristen ITC" pitchFamily="66" charset="0"/>
              </a:rPr>
              <a:t>neighbour</a:t>
            </a: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 looking ……………..…. the window blinds.</a:t>
            </a:r>
          </a:p>
        </p:txBody>
      </p:sp>
      <p:pic>
        <p:nvPicPr>
          <p:cNvPr id="12294" name="Picture 2" descr="http://1.bp.blogspot.com/_1H9LkUwqU6g/S9cdIF3f4UI/AAAAAAAAA2U/qMLywRZ57rk/s320/ToonADay+Business+and+Animal+409.gif">
            <a:extLst>
              <a:ext uri="{FF2B5EF4-FFF2-40B4-BE49-F238E27FC236}">
                <a16:creationId xmlns:a16="http://schemas.microsoft.com/office/drawing/2014/main" id="{77161630-845A-4657-B115-5A2C2042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773238"/>
            <a:ext cx="4968875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027BD3B1-871D-4454-B2B5-70148D1D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059A0A7A-7FED-4252-ACD1-22C0919E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C9BF5BC0-187D-40D3-B8E9-862C86811D6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DBE44E9-E30C-4337-94B0-80D557F07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20BBB9E8-BBAB-4174-A272-00FBF7B9A3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F3BAD36B-31DF-4F2B-A99E-41FF67FDCBB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23F12BD4-6232-4C7E-9A19-3E0E45B6F0CE}"/>
              </a:ext>
            </a:extLst>
          </p:cNvPr>
          <p:cNvSpPr txBox="1">
            <a:spLocks/>
          </p:cNvSpPr>
          <p:nvPr/>
        </p:nvSpPr>
        <p:spPr>
          <a:xfrm>
            <a:off x="3143672" y="5733256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through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ortar rectángulo de esquina sencilla">
            <a:extLst>
              <a:ext uri="{FF2B5EF4-FFF2-40B4-BE49-F238E27FC236}">
                <a16:creationId xmlns:a16="http://schemas.microsoft.com/office/drawing/2014/main" id="{AFD9AE07-B3AA-41A1-A905-946D6A736966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EF4EC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0528DAB0-8D90-457E-AC40-9D9E85710E40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Joe took the book that was on the table and put it ………. the top shelf.</a:t>
            </a:r>
          </a:p>
        </p:txBody>
      </p:sp>
      <p:pic>
        <p:nvPicPr>
          <p:cNvPr id="13318" name="Picture 6" descr="http://www.camanche.k12.ia.us/elementary/PrincipalSite/Encouraging%20Reading%20Grades%203-6_files/image010.jpg">
            <a:extLst>
              <a:ext uri="{FF2B5EF4-FFF2-40B4-BE49-F238E27FC236}">
                <a16:creationId xmlns:a16="http://schemas.microsoft.com/office/drawing/2014/main" id="{FB4ED043-0A9F-4E73-9128-A57DD6C4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341438"/>
            <a:ext cx="38163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Image by FlamingText.com">
            <a:hlinkClick r:id="rId3"/>
            <a:extLst>
              <a:ext uri="{FF2B5EF4-FFF2-40B4-BE49-F238E27FC236}">
                <a16:creationId xmlns:a16="http://schemas.microsoft.com/office/drawing/2014/main" id="{D37A16C4-6BF4-408A-914D-172D327F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5587AC9C-3372-4C06-AB3B-09B7C6AB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B66BED2E-6C1C-4038-A8AC-32943F3293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22BF6840-DA09-492A-BE02-C49CC4489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2488158-028B-4C90-A277-364C6F93A20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away from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A7C41437-C4A1-40A1-885F-F6DE21E4CE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D46AD789-3FB5-4FE4-B142-40DD80B8A370}"/>
              </a:ext>
            </a:extLst>
          </p:cNvPr>
          <p:cNvSpPr txBox="1">
            <a:spLocks/>
          </p:cNvSpPr>
          <p:nvPr/>
        </p:nvSpPr>
        <p:spPr>
          <a:xfrm>
            <a:off x="5519936" y="5733256"/>
            <a:ext cx="223224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15BDF185-9AF0-4BE5-A4CD-50CB3214B46C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FFF3C1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339" name="3 Imagen">
            <a:extLst>
              <a:ext uri="{FF2B5EF4-FFF2-40B4-BE49-F238E27FC236}">
                <a16:creationId xmlns:a16="http://schemas.microsoft.com/office/drawing/2014/main" id="{81D7F55D-A573-448C-82E8-FC96E5B9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22363"/>
            <a:ext cx="4608512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t3.gstatic.com/images?q=tbn:ANd9GcTmmhLDsOnF5MeoxxdhNEzZ5RbTffdElt0oJpnU9eJ8LgFzglcx">
            <a:extLst>
              <a:ext uri="{FF2B5EF4-FFF2-40B4-BE49-F238E27FC236}">
                <a16:creationId xmlns:a16="http://schemas.microsoft.com/office/drawing/2014/main" id="{639B2458-9DC9-4849-9D24-4F88D4A1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457" flipH="1">
            <a:off x="4706938" y="3546475"/>
            <a:ext cx="13081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184D825C-8D6A-4373-AB52-0AEF719195E3}"/>
              </a:ext>
            </a:extLst>
          </p:cNvPr>
          <p:cNvSpPr txBox="1">
            <a:spLocks/>
          </p:cNvSpPr>
          <p:nvPr/>
        </p:nvSpPr>
        <p:spPr>
          <a:xfrm>
            <a:off x="2207568" y="5229200"/>
            <a:ext cx="6336704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Peter walked his dog ……….….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the beach early this morning.</a:t>
            </a:r>
          </a:p>
        </p:txBody>
      </p:sp>
      <p:pic>
        <p:nvPicPr>
          <p:cNvPr id="14344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FE2F4191-4FA2-4859-B47C-D337CC5A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00A6EEF7-F3E0-4518-8257-28425798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2CB2CC60-0756-42DB-B9BA-C1DBAAB5FDDA}"/>
              </a:ext>
            </a:extLst>
          </p:cNvPr>
          <p:cNvSpPr txBox="1">
            <a:spLocks/>
          </p:cNvSpPr>
          <p:nvPr/>
        </p:nvSpPr>
        <p:spPr>
          <a:xfrm>
            <a:off x="6023992" y="5229200"/>
            <a:ext cx="2520280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along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CE27F150-5E4D-453C-A2D0-8B346209D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5484CCA6-1D24-434A-A55C-E9138C8AEE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E7E4151-33B9-4445-B5C4-67C81E433F4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357564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up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A8E6D951-9F6A-48F5-9366-E39531FCF7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36562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DDDCEE30-28E6-4B71-A3CA-1AEB6C4680F3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2C414183-CC9F-4A08-B8DE-EE55129F3410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Emma collected all her things and put them ………. big boxes.</a:t>
            </a:r>
          </a:p>
        </p:txBody>
      </p:sp>
      <p:pic>
        <p:nvPicPr>
          <p:cNvPr id="15366" name="Picture 2" descr="http://www.corbisimages.com/images/Corbis-42-26217249.jpg?size=67&amp;uid=6f2be332-3136-4e01-87da-e0d3688b9251">
            <a:extLst>
              <a:ext uri="{FF2B5EF4-FFF2-40B4-BE49-F238E27FC236}">
                <a16:creationId xmlns:a16="http://schemas.microsoft.com/office/drawing/2014/main" id="{FAC878B8-C776-46AB-83F5-3F6273C6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268413"/>
            <a:ext cx="2376487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http://t2.gstatic.com/images?q=tbn:ANd9GcSoGTgpJs5igizNjuDJQNzDvv5pTUVGXVjs6b3OeNoml0_ZDqxS">
            <a:extLst>
              <a:ext uri="{FF2B5EF4-FFF2-40B4-BE49-F238E27FC236}">
                <a16:creationId xmlns:a16="http://schemas.microsoft.com/office/drawing/2014/main" id="{3AF5D6CD-C131-4AC7-BF5A-4777E7E1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924175"/>
            <a:ext cx="21177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Image by FlamingText.com">
            <a:hlinkClick r:id="rId4"/>
            <a:extLst>
              <a:ext uri="{FF2B5EF4-FFF2-40B4-BE49-F238E27FC236}">
                <a16:creationId xmlns:a16="http://schemas.microsoft.com/office/drawing/2014/main" id="{188590FD-7F3E-4DBA-AB55-CC8D133C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37209F69-F6DD-4156-8749-E81B0035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D6CF6342-62C4-451F-A8B1-46C3DFCA0B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5C037DA-EBD1-4525-A61C-587A357FE6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0D560487-1CE1-4D82-8B19-3AE7E0D6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E9F5DAAC-5DAB-45FB-82CE-C3E45D4FF9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down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46F4F034-3020-4BD1-9FDC-A6184D22AF20}"/>
              </a:ext>
            </a:extLst>
          </p:cNvPr>
          <p:cNvSpPr txBox="1">
            <a:spLocks/>
          </p:cNvSpPr>
          <p:nvPr/>
        </p:nvSpPr>
        <p:spPr>
          <a:xfrm>
            <a:off x="4511824" y="5733256"/>
            <a:ext cx="2304256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ortar rectángulo de esquina sencilla">
            <a:extLst>
              <a:ext uri="{FF2B5EF4-FFF2-40B4-BE49-F238E27FC236}">
                <a16:creationId xmlns:a16="http://schemas.microsoft.com/office/drawing/2014/main" id="{58E753AB-4C91-474F-BCBA-BF522AEA23A7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prstGeom prst="snip1Rect">
            <a:avLst/>
          </a:prstGeom>
          <a:solidFill>
            <a:srgbClr val="AFFFFF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0CE5A2CD-3A34-4E0A-936B-DC0CE19CAD1D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An old woman was walking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………. the road.</a:t>
            </a:r>
          </a:p>
        </p:txBody>
      </p:sp>
      <p:pic>
        <p:nvPicPr>
          <p:cNvPr id="16390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25E1048C-5A57-4606-AB04-909CDBD9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t2.gstatic.com/images?q=tbn:ANd9GcTC6Vunv9sD1HySrmsAOK-xJjbgealx-5-5UpX0Ejp7yaBNauKw">
            <a:extLst>
              <a:ext uri="{FF2B5EF4-FFF2-40B4-BE49-F238E27FC236}">
                <a16:creationId xmlns:a16="http://schemas.microsoft.com/office/drawing/2014/main" id="{64934AB3-2D61-42D7-A7DF-F107C6E3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7756">
            <a:off x="9336088" y="5516563"/>
            <a:ext cx="1008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E407BAE9-5AD7-4360-89DE-DC52315735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along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839C3B8C-F030-4872-9C35-69F8136836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over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A9C0FA1-1931-4CF0-8F1D-6C5AE5387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4CF30F5-E34D-46D2-95E1-5B1D7242A3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23495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through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7927E3B4-E918-4FF4-BDE2-064A77FECE0B}"/>
              </a:ext>
            </a:extLst>
          </p:cNvPr>
          <p:cNvSpPr txBox="1">
            <a:spLocks/>
          </p:cNvSpPr>
          <p:nvPr/>
        </p:nvSpPr>
        <p:spPr>
          <a:xfrm>
            <a:off x="2567608" y="5733256"/>
            <a:ext cx="2232248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across</a:t>
            </a:r>
          </a:p>
        </p:txBody>
      </p:sp>
      <p:pic>
        <p:nvPicPr>
          <p:cNvPr id="16399" name="Picture 10" descr="http://www.clipart-fr.com/data/clipart/voiture/voiture_001.gif">
            <a:extLst>
              <a:ext uri="{FF2B5EF4-FFF2-40B4-BE49-F238E27FC236}">
                <a16:creationId xmlns:a16="http://schemas.microsoft.com/office/drawing/2014/main" id="{2D1459A3-EA53-4AEF-9A8C-9BE998F2D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7"/>
          <a:stretch>
            <a:fillRect/>
          </a:stretch>
        </p:blipFill>
        <p:spPr bwMode="auto">
          <a:xfrm>
            <a:off x="2495551" y="1196975"/>
            <a:ext cx="47529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8" descr="http://t3.gstatic.com/images?q=tbn:ANd9GcTgVk1bn-cQZuTuBNDgzj0FekALpvIZMfbNpmDuWYM_yTIzhhnw">
            <a:extLst>
              <a:ext uri="{FF2B5EF4-FFF2-40B4-BE49-F238E27FC236}">
                <a16:creationId xmlns:a16="http://schemas.microsoft.com/office/drawing/2014/main" id="{499524B7-1431-4F6D-AFD2-1DE5338E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3833814"/>
            <a:ext cx="10509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orma libre">
            <a:extLst>
              <a:ext uri="{FF2B5EF4-FFF2-40B4-BE49-F238E27FC236}">
                <a16:creationId xmlns:a16="http://schemas.microsoft.com/office/drawing/2014/main" id="{7997CBA4-F327-457C-AE77-1215C4CCB9CC}"/>
              </a:ext>
            </a:extLst>
          </p:cNvPr>
          <p:cNvSpPr/>
          <p:nvPr/>
        </p:nvSpPr>
        <p:spPr>
          <a:xfrm>
            <a:off x="1703389" y="188914"/>
            <a:ext cx="8785225" cy="6480175"/>
          </a:xfrm>
          <a:custGeom>
            <a:avLst/>
            <a:gdLst>
              <a:gd name="connsiteX0" fmla="*/ 0 w 8785225"/>
              <a:gd name="connsiteY0" fmla="*/ 0 h 6480175"/>
              <a:gd name="connsiteX1" fmla="*/ 7705174 w 8785225"/>
              <a:gd name="connsiteY1" fmla="*/ 0 h 6480175"/>
              <a:gd name="connsiteX2" fmla="*/ 8785225 w 8785225"/>
              <a:gd name="connsiteY2" fmla="*/ 1080051 h 6480175"/>
              <a:gd name="connsiteX3" fmla="*/ 8785225 w 8785225"/>
              <a:gd name="connsiteY3" fmla="*/ 6480175 h 6480175"/>
              <a:gd name="connsiteX4" fmla="*/ 0 w 8785225"/>
              <a:gd name="connsiteY4" fmla="*/ 6480175 h 6480175"/>
              <a:gd name="connsiteX5" fmla="*/ 0 w 8785225"/>
              <a:gd name="connsiteY5" fmla="*/ 0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225" h="6480175">
                <a:moveTo>
                  <a:pt x="0" y="0"/>
                </a:moveTo>
                <a:lnTo>
                  <a:pt x="7705174" y="0"/>
                </a:lnTo>
                <a:lnTo>
                  <a:pt x="8785225" y="1080051"/>
                </a:lnTo>
                <a:lnTo>
                  <a:pt x="8785225" y="6480175"/>
                </a:lnTo>
                <a:lnTo>
                  <a:pt x="0" y="6480175"/>
                </a:lnTo>
                <a:lnTo>
                  <a:pt x="0" y="0"/>
                </a:lnTo>
                <a:close/>
              </a:path>
            </a:pathLst>
          </a:custGeom>
          <a:solidFill>
            <a:srgbClr val="E7FC9A"/>
          </a:solidFill>
          <a:ln w="165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3755CAE3-F76A-4A12-B2F8-F3406BC85411}"/>
              </a:ext>
            </a:extLst>
          </p:cNvPr>
          <p:cNvSpPr txBox="1">
            <a:spLocks/>
          </p:cNvSpPr>
          <p:nvPr/>
        </p:nvSpPr>
        <p:spPr>
          <a:xfrm>
            <a:off x="2567608" y="5301208"/>
            <a:ext cx="6552728" cy="1008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My schoolbag fell ………. the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Kristen ITC" pitchFamily="66" charset="0"/>
              </a:rPr>
              <a:t> chair.</a:t>
            </a:r>
          </a:p>
        </p:txBody>
      </p:sp>
      <p:pic>
        <p:nvPicPr>
          <p:cNvPr id="17414" name="Picture 9" descr="Image by FlamingText.com">
            <a:hlinkClick r:id="rId2"/>
            <a:extLst>
              <a:ext uri="{FF2B5EF4-FFF2-40B4-BE49-F238E27FC236}">
                <a16:creationId xmlns:a16="http://schemas.microsoft.com/office/drawing/2014/main" id="{F53EF89B-1456-4AD3-95CB-AFD09B36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1"/>
            <a:ext cx="7632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9B2DA110-E852-49A4-82E9-9D4BE60BBA2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13414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into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E336D8C0-1F76-4C60-B48D-DDB8070F7C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3284539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across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951B1B24-0BC9-4CB9-BB82-19B40B4A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2276476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off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8F0D6-25AB-4A27-BA16-93764F9790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0689" y="4292601"/>
            <a:ext cx="2016125" cy="720725"/>
          </a:xfrm>
          <a:prstGeom prst="snipRoundRect">
            <a:avLst/>
          </a:prstGeom>
          <a:solidFill>
            <a:srgbClr val="0099FF"/>
          </a:solidFill>
          <a:ln w="104775">
            <a:solidFill>
              <a:srgbClr val="D60093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Lucida Handwriting" pitchFamily="66" charset="0"/>
                <a:cs typeface="方正舒体"/>
              </a:rPr>
              <a:t>onto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B6112A10-C724-463C-B056-4933C2445C08}"/>
              </a:ext>
            </a:extLst>
          </p:cNvPr>
          <p:cNvSpPr txBox="1">
            <a:spLocks/>
          </p:cNvSpPr>
          <p:nvPr/>
        </p:nvSpPr>
        <p:spPr>
          <a:xfrm>
            <a:off x="5951985" y="5301432"/>
            <a:ext cx="1602011" cy="504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45720" rIns="45720" anchor="b">
            <a:normAutofit lnSpcReduction="10000"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Kristen ITC" pitchFamily="66" charset="0"/>
              </a:rPr>
              <a:t>off</a:t>
            </a:r>
          </a:p>
        </p:txBody>
      </p:sp>
      <p:pic>
        <p:nvPicPr>
          <p:cNvPr id="17422" name="Picture 4" descr="http://t3.gstatic.com/images?q=tbn:ANd9GcQLKZj52DgnnISMT6FK7YFy0g835nF_lHsemIohHFa4qltzoVyR">
            <a:extLst>
              <a:ext uri="{FF2B5EF4-FFF2-40B4-BE49-F238E27FC236}">
                <a16:creationId xmlns:a16="http://schemas.microsoft.com/office/drawing/2014/main" id="{085AC796-53ED-4088-8BE0-8E72EB7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805489"/>
            <a:ext cx="23383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6" descr="http://t3.gstatic.com/images?q=tbn:ANd9GcQHM9iurPKzkXfomioXbCNGcrazDkDyf_pg7HJx_2e9smg4TDAoFA">
            <a:extLst>
              <a:ext uri="{FF2B5EF4-FFF2-40B4-BE49-F238E27FC236}">
                <a16:creationId xmlns:a16="http://schemas.microsoft.com/office/drawing/2014/main" id="{5B090CBF-C3F0-4283-8699-5E6AF3DE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341438"/>
            <a:ext cx="3529012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5" descr="http://t3.gstatic.com/images?q=tbn:ANd9GcRHl4Zsd1pUs0yIpZnbaOCQLS06rDpUzyhCNXSAk__bh-Wk6RgK">
            <a:extLst>
              <a:ext uri="{FF2B5EF4-FFF2-40B4-BE49-F238E27FC236}">
                <a16:creationId xmlns:a16="http://schemas.microsoft.com/office/drawing/2014/main" id="{702FCDD1-E4EE-40E5-A47D-EE482784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5443">
            <a:off x="2131219" y="3548857"/>
            <a:ext cx="1589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curvada hacia la derecha">
            <a:extLst>
              <a:ext uri="{FF2B5EF4-FFF2-40B4-BE49-F238E27FC236}">
                <a16:creationId xmlns:a16="http://schemas.microsoft.com/office/drawing/2014/main" id="{5DAC7D56-E612-4DA7-A9C9-93603F82C452}"/>
              </a:ext>
            </a:extLst>
          </p:cNvPr>
          <p:cNvSpPr/>
          <p:nvPr/>
        </p:nvSpPr>
        <p:spPr>
          <a:xfrm rot="14467617" flipH="1" flipV="1">
            <a:off x="3349626" y="1798639"/>
            <a:ext cx="804863" cy="2097087"/>
          </a:xfrm>
          <a:prstGeom prst="curvedRightArrow">
            <a:avLst>
              <a:gd name="adj1" fmla="val 25000"/>
              <a:gd name="adj2" fmla="val 50000"/>
              <a:gd name="adj3" fmla="val 26827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s-ES" altLang="es-ES">
              <a:latin typeface="Calibri" pitchFamily="34" charset="0"/>
            </a:endParaRPr>
          </a:p>
        </p:txBody>
      </p:sp>
      <p:pic>
        <p:nvPicPr>
          <p:cNvPr id="19" name="Picture 15" descr="http://www.clker.com/cliparts/5/9/7/f/1316552046122552535End%20of%20the%20Road%20Sign.svg.med.png">
            <a:extLst>
              <a:ext uri="{FF2B5EF4-FFF2-40B4-BE49-F238E27FC236}">
                <a16:creationId xmlns:a16="http://schemas.microsoft.com/office/drawing/2014/main" id="{641DDF7E-8194-4595-97E9-56B5B37A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6021388"/>
            <a:ext cx="11906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457824" y="1537038"/>
            <a:ext cx="66389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1. Review Prepositions of place and movement. 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2. Do the exercises on page 23 WB.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3. Do the exercises in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Tiếng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Anh 8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-Learn Smart World Notebook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on pages 33.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4. Prepare the next lesson (page 40-41,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5C27BED-83B8-427D-8B11-201C2D4D2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3047" y="2856730"/>
            <a:ext cx="2290203" cy="943746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across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7757AA54-FAC3-446D-B15E-5E578DDA85DA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7DAA0675-42DD-453F-BD13-7F5871979F42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2DF3F028-4820-4F29-B830-A875039CE9F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68913D9-F542-4618-AE7C-704525C2B7B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88EFEC2D-C775-42BA-93E5-E119A52BE67B}"/>
              </a:ext>
            </a:extLst>
          </p:cNvPr>
          <p:cNvSpPr/>
          <p:nvPr/>
        </p:nvSpPr>
        <p:spPr>
          <a:xfrm>
            <a:off x="3423399" y="1521833"/>
            <a:ext cx="3015501" cy="4767590"/>
          </a:xfrm>
          <a:custGeom>
            <a:avLst/>
            <a:gdLst/>
            <a:ahLst/>
            <a:cxnLst/>
            <a:rect l="l" t="t" r="r" b="b"/>
            <a:pathLst>
              <a:path w="4453357" h="7040880">
                <a:moveTo>
                  <a:pt x="0" y="0"/>
                </a:moveTo>
                <a:lnTo>
                  <a:pt x="4453357" y="0"/>
                </a:lnTo>
                <a:lnTo>
                  <a:pt x="4453357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04718D20-7542-4D44-A3F1-868ED7433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2597" y="1427979"/>
            <a:ext cx="2033028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along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3CF0B95C-CD9A-4D35-A73A-E72D1D92476A}"/>
              </a:ext>
            </a:extLst>
          </p:cNvPr>
          <p:cNvGrpSpPr/>
          <p:nvPr/>
        </p:nvGrpSpPr>
        <p:grpSpPr>
          <a:xfrm>
            <a:off x="1233789" y="694005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3EE427CF-BE92-42AF-AB46-0340AA83A2E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C6427B0-9A8C-411E-BF02-CEBA8D66A1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B7943439-8D75-4B0E-AF90-037295C51766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5">
            <a:extLst>
              <a:ext uri="{FF2B5EF4-FFF2-40B4-BE49-F238E27FC236}">
                <a16:creationId xmlns:a16="http://schemas.microsoft.com/office/drawing/2014/main" id="{346A1733-4F7B-4E9C-A4AE-3F8EDA99621C}"/>
              </a:ext>
            </a:extLst>
          </p:cNvPr>
          <p:cNvSpPr/>
          <p:nvPr/>
        </p:nvSpPr>
        <p:spPr>
          <a:xfrm>
            <a:off x="713640" y="2613564"/>
            <a:ext cx="2982059" cy="3844386"/>
          </a:xfrm>
          <a:custGeom>
            <a:avLst/>
            <a:gdLst/>
            <a:ahLst/>
            <a:cxnLst/>
            <a:rect l="l" t="t" r="r" b="b"/>
            <a:pathLst>
              <a:path w="2719540" h="3520440">
                <a:moveTo>
                  <a:pt x="0" y="0"/>
                </a:moveTo>
                <a:lnTo>
                  <a:pt x="2719540" y="0"/>
                </a:lnTo>
                <a:lnTo>
                  <a:pt x="27195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C339BD98-17B0-481D-8FE6-C45F1F461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097" y="13803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through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27C87647-8320-423D-9001-9CECC234CC80}"/>
              </a:ext>
            </a:extLst>
          </p:cNvPr>
          <p:cNvGrpSpPr/>
          <p:nvPr/>
        </p:nvGrpSpPr>
        <p:grpSpPr>
          <a:xfrm>
            <a:off x="890889" y="76068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A970CDB-D211-49EE-AD40-D6A93528DF0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53937C4-F76C-4FD5-A7DF-EB478306F65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151114D1-4BE0-4851-9B0E-7AB07B38DB7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7EDB8124-C87F-4333-BDAC-9B95DAC3E288}"/>
              </a:ext>
            </a:extLst>
          </p:cNvPr>
          <p:cNvSpPr/>
          <p:nvPr/>
        </p:nvSpPr>
        <p:spPr>
          <a:xfrm>
            <a:off x="304800" y="2571750"/>
            <a:ext cx="4632158" cy="3520440"/>
          </a:xfrm>
          <a:custGeom>
            <a:avLst/>
            <a:gdLst/>
            <a:ahLst/>
            <a:cxnLst/>
            <a:rect l="l" t="t" r="r" b="b"/>
            <a:pathLst>
              <a:path w="4632158" h="3520440">
                <a:moveTo>
                  <a:pt x="0" y="0"/>
                </a:moveTo>
                <a:lnTo>
                  <a:pt x="4632158" y="0"/>
                </a:lnTo>
                <a:lnTo>
                  <a:pt x="4632158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81A64BB-66D0-4FEC-81B7-F449E8294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397" y="11517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over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10C0E570-1235-4F21-B11D-BA12A6015303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BCAC724B-EC91-4AF4-8742-67EEC1D281F7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9A792CFB-A531-4F85-9408-5EB315CD1B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C363D3A-81A6-4546-B1B8-B5D44C3A2A75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F5AD0727-AA9B-4E01-A9F3-C804264C3CAA}"/>
              </a:ext>
            </a:extLst>
          </p:cNvPr>
          <p:cNvSpPr/>
          <p:nvPr/>
        </p:nvSpPr>
        <p:spPr>
          <a:xfrm>
            <a:off x="590550" y="232410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5BDC5254-FDD8-4423-9122-2398C7D77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5472" y="90410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into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E616A5B-4EF1-4656-B6CF-FE08A2CC159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402713C4-4789-483A-A82C-9AFD9347089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AF37184-9797-4815-B869-66414FE9665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CC11CC66-4EE7-4830-9E52-6349CF48E1A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9F3183F5-5BD6-47B6-B5F0-6E2F6179DA76}"/>
              </a:ext>
            </a:extLst>
          </p:cNvPr>
          <p:cNvSpPr/>
          <p:nvPr/>
        </p:nvSpPr>
        <p:spPr>
          <a:xfrm>
            <a:off x="687451" y="2371937"/>
            <a:ext cx="3472034" cy="3520440"/>
          </a:xfrm>
          <a:custGeom>
            <a:avLst/>
            <a:gdLst/>
            <a:ahLst/>
            <a:cxnLst/>
            <a:rect l="l" t="t" r="r" b="b"/>
            <a:pathLst>
              <a:path w="3472034" h="3520440">
                <a:moveTo>
                  <a:pt x="0" y="0"/>
                </a:moveTo>
                <a:lnTo>
                  <a:pt x="3472034" y="0"/>
                </a:lnTo>
                <a:lnTo>
                  <a:pt x="347203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836</Words>
  <Application>Microsoft Office PowerPoint</Application>
  <PresentationFormat>Màn hình rộng</PresentationFormat>
  <Paragraphs>312</Paragraphs>
  <Slides>49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49</vt:i4>
      </vt:variant>
    </vt:vector>
  </HeadingPairs>
  <TitlesOfParts>
    <vt:vector size="65" baseType="lpstr">
      <vt:lpstr>.VnBlack</vt:lpstr>
      <vt:lpstr>.VnHelvetIns</vt:lpstr>
      <vt:lpstr>Arial</vt:lpstr>
      <vt:lpstr>Arial Narrow</vt:lpstr>
      <vt:lpstr>Calibri</vt:lpstr>
      <vt:lpstr>Calibri Light</vt:lpstr>
      <vt:lpstr>Constantia</vt:lpstr>
      <vt:lpstr>Contastia</vt:lpstr>
      <vt:lpstr>Georgia</vt:lpstr>
      <vt:lpstr>HL Brush 1BK</vt:lpstr>
      <vt:lpstr>Kristen ITC</vt:lpstr>
      <vt:lpstr>Lucida Handwriting</vt:lpstr>
      <vt:lpstr>Showcard Gothic</vt:lpstr>
      <vt:lpstr>Times New Roman</vt:lpstr>
      <vt:lpstr>Verdana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across</vt:lpstr>
      <vt:lpstr>along</vt:lpstr>
      <vt:lpstr>through</vt:lpstr>
      <vt:lpstr>over</vt:lpstr>
      <vt:lpstr>into</vt:lpstr>
      <vt:lpstr>out of </vt:lpstr>
      <vt:lpstr>around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2023-09-05T02:00:24Z</dcterms:modified>
</cp:coreProperties>
</file>