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51" r:id="rId2"/>
    <p:sldId id="350" r:id="rId3"/>
    <p:sldId id="349" r:id="rId4"/>
    <p:sldId id="500" r:id="rId5"/>
    <p:sldId id="501" r:id="rId6"/>
    <p:sldId id="502" r:id="rId7"/>
    <p:sldId id="503" r:id="rId8"/>
    <p:sldId id="504" r:id="rId9"/>
    <p:sldId id="505" r:id="rId10"/>
    <p:sldId id="506" r:id="rId11"/>
    <p:sldId id="507" r:id="rId12"/>
    <p:sldId id="309" r:id="rId13"/>
    <p:sldId id="509" r:id="rId14"/>
    <p:sldId id="508" r:id="rId15"/>
    <p:sldId id="310" r:id="rId16"/>
    <p:sldId id="499" r:id="rId17"/>
    <p:sldId id="256" r:id="rId18"/>
    <p:sldId id="510" r:id="rId19"/>
    <p:sldId id="259" r:id="rId20"/>
    <p:sldId id="511" r:id="rId21"/>
    <p:sldId id="512" r:id="rId22"/>
    <p:sldId id="274" r:id="rId23"/>
    <p:sldId id="410" r:id="rId24"/>
    <p:sldId id="51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EF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-588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4BC1B7-834A-4D21-AED6-6ADF0C14AF1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C7364-F183-4100-8851-6CB669D8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86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EDC8F-66D3-4616-9B06-B802E294DE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E52DF4B-7B3E-40B4-858C-046A922B4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9046DD9F-A0A8-4294-AC7E-5F785C2C2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DAFA475-570C-4069-8FE5-A9A59EE5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9FFE367-024F-40F7-9944-A26CC81B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4C72819-F17A-43AB-B738-75CEC99C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8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1A7C358-FCA3-4BC2-832A-15F6D21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F76EA7C9-C2A2-46C0-89AD-1502D2641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46BF522-FB77-45FB-9CCC-373DEDDC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5C7FBFF1-AED6-4D28-ADCE-39993A4F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BD16E441-2098-4352-A2AE-35FD3ECE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8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17DB0838-0E9D-435C-AB8F-7A8F9FBA0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C6EE049E-12CE-4B95-B0CF-DD0348E0B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866983DE-50F6-4666-AF51-B5ADD9D54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577A4C3-4D6B-4D05-8948-DEAB9052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F556916A-85A0-454C-B967-DCCEF74B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5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9B2C3B6-4B4F-4174-9C9D-CBB0F7DB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034DF5DA-D91E-4FA0-910E-B5A5611D9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1476777-83AD-41DE-BDDE-42E2F835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9608E42-F32B-4ADF-84B5-DC745EED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9FF3CD7-5B94-4C14-9987-00861F8D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2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B819FE8-B9B6-4E13-B7D6-00F45240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D3E82FB9-C7AA-4EB4-85C2-641F1A324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E489D25-E522-486B-A557-9514FCE8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40CA760-61AA-41C9-9CDC-F7FC2E36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84BEE9C4-9A09-4D31-9F4B-657DCA61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3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4007686-8DC2-47C6-8501-4F1604A1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31528772-C768-4850-81ED-979F9EF40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C391E956-291E-4E85-8A3E-F8EDC6D62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E9553D6E-8224-42AC-B96A-EE46CAA0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4CD7ED64-0B32-4775-8F70-60CE83D0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40B34154-95F4-419E-9534-5DF34FCC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7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2110054-61A6-4131-A174-B10986E5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BBEB836E-36F9-485E-918E-327E4CE91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AE9F80B5-A304-4B46-B825-959264FAC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FE572504-7889-4B3F-ACB1-557510326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21880568-FFFE-4F0B-ADB9-513340D80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78F56345-6878-405A-ABB4-C1B24DE6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BB2FF8F2-A0D2-4F09-894C-0A2BDCFA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8C4D7EDD-75E8-46F4-9DC5-5C5D47B0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6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49D4BED-1C0E-4610-B684-A9DD3569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3E55D6B6-A9CA-43E2-A6AB-C98B022D4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41CB2210-02D0-4FF8-81FC-777B470ED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1F9DB1D5-004C-4879-8AC5-3C2D7068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FD32A9D1-B4E4-49C0-B0CA-A1ABA5A3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F5B8069C-F67A-4561-B11C-6CF410DD9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AEDD1604-DF69-4F69-ADB4-BE3E29C8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5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875EE95-C86A-40E1-88F0-E8D830D1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1CC2CD07-BB70-4FDD-AA69-B51B5440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93EE0E82-5A79-46F8-837F-193E54A25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0B5512EF-3CB1-4031-9442-A827D237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74C34921-4CAE-42AA-B70F-B746FD5C3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B121170E-D527-4B56-9C96-6EA3BCD2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F151FDD-88C4-469C-A94B-D7B50C1F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8849A95F-72D3-48B8-9CF8-90158952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E0FFC0E0-0CFF-4FC9-810C-FE4EB16DF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0F73F545-6157-4C93-9186-4116535E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AB42738F-6ACB-4782-82FA-8F48A199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A5967C33-93E8-411A-93BC-CC778158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6DE47DED-D1E0-4F9F-BBE7-C3790142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D378F988-4053-4B25-BAC9-A8374733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5D782DAD-9491-40D0-B96E-B4495C652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4ABB4-3F74-4274-89C6-0D9CF71A6AC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5461EDF-7517-45D8-B962-E11B592D1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EEE916F-B7F1-4341-82A7-C1A951841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8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ordwall.net/resource/57838045/smw-unit-2-lesson-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4.png"/><Relationship Id="rId18" Type="http://schemas.openxmlformats.org/officeDocument/2006/relationships/image" Target="../media/image27.sv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21.svg"/><Relationship Id="rId17" Type="http://schemas.openxmlformats.org/officeDocument/2006/relationships/image" Target="../media/image16.png"/><Relationship Id="rId2" Type="http://schemas.openxmlformats.org/officeDocument/2006/relationships/audio" Target="../media/audio2.wav"/><Relationship Id="rId16" Type="http://schemas.openxmlformats.org/officeDocument/2006/relationships/image" Target="../media/image25.sv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openxmlformats.org/officeDocument/2006/relationships/image" Target="../media/image19.svg"/><Relationship Id="rId19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ixabay.com/fr/billets-de-banque-bankroll-159085/" TargetMode="Externa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ordwall.net/resource/54923440/quantifier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9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4.png"/><Relationship Id="rId18" Type="http://schemas.openxmlformats.org/officeDocument/2006/relationships/image" Target="../media/image27.sv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21.svg"/><Relationship Id="rId17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image" Target="../media/image25.sv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openxmlformats.org/officeDocument/2006/relationships/image" Target="../media/image19.svg"/><Relationship Id="rId19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4.png"/><Relationship Id="rId18" Type="http://schemas.openxmlformats.org/officeDocument/2006/relationships/image" Target="../media/image27.sv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21.svg"/><Relationship Id="rId17" Type="http://schemas.openxmlformats.org/officeDocument/2006/relationships/image" Target="../media/image16.png"/><Relationship Id="rId2" Type="http://schemas.openxmlformats.org/officeDocument/2006/relationships/audio" Target="../media/audio2.wav"/><Relationship Id="rId16" Type="http://schemas.openxmlformats.org/officeDocument/2006/relationships/image" Target="../media/image25.sv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openxmlformats.org/officeDocument/2006/relationships/image" Target="../media/image19.svg"/><Relationship Id="rId19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4.png"/><Relationship Id="rId18" Type="http://schemas.openxmlformats.org/officeDocument/2006/relationships/image" Target="../media/image27.sv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21.svg"/><Relationship Id="rId17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image" Target="../media/image25.sv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openxmlformats.org/officeDocument/2006/relationships/image" Target="../media/image19.svg"/><Relationship Id="rId19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4.png"/><Relationship Id="rId18" Type="http://schemas.openxmlformats.org/officeDocument/2006/relationships/image" Target="../media/image27.sv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21.svg"/><Relationship Id="rId17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image" Target="../media/image25.sv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openxmlformats.org/officeDocument/2006/relationships/image" Target="../media/image19.svg"/><Relationship Id="rId19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4.png"/><Relationship Id="rId18" Type="http://schemas.openxmlformats.org/officeDocument/2006/relationships/image" Target="../media/image27.sv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21.svg"/><Relationship Id="rId17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image" Target="../media/image25.svg"/><Relationship Id="rId20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openxmlformats.org/officeDocument/2006/relationships/image" Target="../media/image19.svg"/><Relationship Id="rId19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4.png"/><Relationship Id="rId18" Type="http://schemas.openxmlformats.org/officeDocument/2006/relationships/image" Target="../media/image27.sv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21.svg"/><Relationship Id="rId17" Type="http://schemas.openxmlformats.org/officeDocument/2006/relationships/image" Target="../media/image16.png"/><Relationship Id="rId2" Type="http://schemas.openxmlformats.org/officeDocument/2006/relationships/audio" Target="../media/audio2.wav"/><Relationship Id="rId16" Type="http://schemas.openxmlformats.org/officeDocument/2006/relationships/image" Target="../media/image25.sv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openxmlformats.org/officeDocument/2006/relationships/image" Target="../media/image19.svg"/><Relationship Id="rId19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hlinkClick r:id="rId2"/>
            <a:extLst>
              <a:ext uri="{FF2B5EF4-FFF2-40B4-BE49-F238E27FC236}">
                <a16:creationId xmlns:a16="http://schemas.microsoft.com/office/drawing/2014/main" xmlns="" id="{56C56047-D618-474F-AB19-E5E1909C41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 l="7417" t="6070" r="14962" b="6549"/>
          <a:stretch/>
        </p:blipFill>
        <p:spPr>
          <a:xfrm>
            <a:off x="5400675" y="571500"/>
            <a:ext cx="6542700" cy="5895975"/>
          </a:xfrm>
          <a:prstGeom prst="rect">
            <a:avLst/>
          </a:prstGeom>
        </p:spPr>
      </p:pic>
      <p:sp>
        <p:nvSpPr>
          <p:cNvPr id="10" name="Freeform 2">
            <a:extLst>
              <a:ext uri="{FF2B5EF4-FFF2-40B4-BE49-F238E27FC236}">
                <a16:creationId xmlns:a16="http://schemas.microsoft.com/office/drawing/2014/main" xmlns="" id="{C2E861F8-F11F-4350-8B2D-58F3108DFB22}"/>
              </a:ext>
            </a:extLst>
          </p:cNvPr>
          <p:cNvSpPr/>
          <p:nvPr/>
        </p:nvSpPr>
        <p:spPr>
          <a:xfrm rot="4238378">
            <a:off x="4404442" y="3011581"/>
            <a:ext cx="889537" cy="1172942"/>
          </a:xfrm>
          <a:custGeom>
            <a:avLst/>
            <a:gdLst/>
            <a:ahLst/>
            <a:cxnLst/>
            <a:rect l="l" t="t" r="r" b="b"/>
            <a:pathLst>
              <a:path w="3404997" h="4114800">
                <a:moveTo>
                  <a:pt x="0" y="0"/>
                </a:moveTo>
                <a:lnTo>
                  <a:pt x="3404997" y="0"/>
                </a:lnTo>
                <a:lnTo>
                  <a:pt x="3404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D3B315FA-F03E-4C15-B9B3-A1CB8FFE8097}"/>
              </a:ext>
            </a:extLst>
          </p:cNvPr>
          <p:cNvSpPr txBox="1"/>
          <p:nvPr/>
        </p:nvSpPr>
        <p:spPr>
          <a:xfrm>
            <a:off x="495300" y="3139559"/>
            <a:ext cx="3314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ONLINE GAME </a:t>
            </a:r>
            <a:endParaRPr lang="en-US" sz="2800" dirty="0">
              <a:latin typeface=".VnBlack" panose="020B7200000000000000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82303560-8EAD-4FB1-A2C1-7B28F8F877ED}"/>
              </a:ext>
            </a:extLst>
          </p:cNvPr>
          <p:cNvSpPr txBox="1"/>
          <p:nvPr/>
        </p:nvSpPr>
        <p:spPr>
          <a:xfrm>
            <a:off x="438151" y="1339334"/>
            <a:ext cx="51911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Click the circle and guess the words.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134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2334D3F2-E6EF-A552-7373-81676FEA637A}"/>
              </a:ext>
            </a:extLst>
          </p:cNvPr>
          <p:cNvSpPr/>
          <p:nvPr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MsPham-0936082789"/>
          <p:cNvSpPr/>
          <p:nvPr/>
        </p:nvSpPr>
        <p:spPr>
          <a:xfrm rot="21293979">
            <a:off x="752367" y="1122027"/>
            <a:ext cx="5507656" cy="4929540"/>
          </a:xfrm>
          <a:custGeom>
            <a:avLst/>
            <a:gdLst/>
            <a:ahLst/>
            <a:cxnLst/>
            <a:rect l="l" t="t" r="r" b="b"/>
            <a:pathLst>
              <a:path w="3477260" h="6184900">
                <a:moveTo>
                  <a:pt x="3477260" y="6184900"/>
                </a:moveTo>
                <a:lnTo>
                  <a:pt x="0" y="6184900"/>
                </a:lnTo>
                <a:lnTo>
                  <a:pt x="0" y="0"/>
                </a:lnTo>
                <a:lnTo>
                  <a:pt x="3477260" y="0"/>
                </a:lnTo>
                <a:lnTo>
                  <a:pt x="3477260" y="618490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4E3"/>
            </a:solidFill>
          </a:ln>
        </p:spPr>
        <p:txBody>
          <a:bodyPr anchor="b"/>
          <a:lstStyle/>
          <a:p>
            <a:pPr algn="ctr">
              <a:spcAft>
                <a:spcPts val="5400"/>
              </a:spcAft>
            </a:pPr>
            <a:endParaRPr lang="en-US" sz="4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xmlns="" id="{81950334-2016-58D9-67EA-17ED777EED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255" r="13545"/>
          <a:stretch/>
        </p:blipFill>
        <p:spPr>
          <a:xfrm>
            <a:off x="10210202" y="-14783"/>
            <a:ext cx="1981799" cy="166324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r="73462"/>
          <a:stretch>
            <a:fillRect/>
          </a:stretch>
        </p:blipFill>
        <p:spPr>
          <a:xfrm rot="-5400000" flipH="1">
            <a:off x="9102111" y="3782894"/>
            <a:ext cx="700583" cy="5479197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44081"/>
          <a:stretch>
            <a:fillRect/>
          </a:stretch>
        </p:blipFill>
        <p:spPr>
          <a:xfrm flipH="1">
            <a:off x="9390922" y="1"/>
            <a:ext cx="1339955" cy="635019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87239" y="5375065"/>
            <a:ext cx="1398485" cy="797137"/>
          </a:xfrm>
          <a:prstGeom prst="rect">
            <a:avLst/>
          </a:prstGeom>
        </p:spPr>
      </p:pic>
      <p:pic>
        <p:nvPicPr>
          <p:cNvPr id="13" name="MsPham-093608278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87238" y="685801"/>
            <a:ext cx="1497002" cy="291235"/>
          </a:xfrm>
          <a:prstGeom prst="rect">
            <a:avLst/>
          </a:prstGeom>
        </p:spPr>
      </p:pic>
      <p:pic>
        <p:nvPicPr>
          <p:cNvPr id="21" name="MsPham-093608278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4020628">
            <a:off x="11348782" y="5196912"/>
            <a:ext cx="556136" cy="581511"/>
          </a:xfrm>
          <a:prstGeom prst="rect">
            <a:avLst/>
          </a:prstGeom>
        </p:spPr>
      </p:pic>
      <p:pic>
        <p:nvPicPr>
          <p:cNvPr id="22" name="MsPham-093608278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l="50836"/>
          <a:stretch>
            <a:fillRect/>
          </a:stretch>
        </p:blipFill>
        <p:spPr>
          <a:xfrm rot="-5400000">
            <a:off x="9818004" y="4860271"/>
            <a:ext cx="1370334" cy="2625127"/>
          </a:xfrm>
          <a:prstGeom prst="rect">
            <a:avLst/>
          </a:prstGeom>
        </p:spPr>
      </p:pic>
      <p:grpSp>
        <p:nvGrpSpPr>
          <p:cNvPr id="29" name="MsPham-0936082789">
            <a:extLst>
              <a:ext uri="{FF2B5EF4-FFF2-40B4-BE49-F238E27FC236}">
                <a16:creationId xmlns:a16="http://schemas.microsoft.com/office/drawing/2014/main" xmlns="" id="{6ED8DF35-C2C6-BD74-3A5C-FA278467CFD2}"/>
              </a:ext>
            </a:extLst>
          </p:cNvPr>
          <p:cNvGrpSpPr/>
          <p:nvPr/>
        </p:nvGrpSpPr>
        <p:grpSpPr>
          <a:xfrm>
            <a:off x="6130504" y="1739876"/>
            <a:ext cx="5240678" cy="1469785"/>
            <a:chOff x="6097788" y="1430302"/>
            <a:chExt cx="5240678" cy="1469785"/>
          </a:xfrm>
        </p:grpSpPr>
        <p:pic>
          <p:nvPicPr>
            <p:cNvPr id="14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 flipV="1">
              <a:off x="6097788" y="1883761"/>
              <a:ext cx="1059339" cy="433008"/>
            </a:xfrm>
            <a:prstGeom prst="rect">
              <a:avLst/>
            </a:prstGeom>
          </p:spPr>
        </p:pic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xmlns="" id="{04459707-9841-1A78-8395-D201ED1DC8FE}"/>
                </a:ext>
              </a:extLst>
            </p:cNvPr>
            <p:cNvSpPr/>
            <p:nvPr/>
          </p:nvSpPr>
          <p:spPr>
            <a:xfrm>
              <a:off x="7287519" y="1430302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Jumble" panose="020B0604020202020204" pitchFamily="2" charset="0"/>
                </a:rPr>
                <a:t>Countable</a:t>
              </a:r>
              <a:endPara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MsPham-0936082789">
            <a:extLst>
              <a:ext uri="{FF2B5EF4-FFF2-40B4-BE49-F238E27FC236}">
                <a16:creationId xmlns:a16="http://schemas.microsoft.com/office/drawing/2014/main" xmlns="" id="{F3C2C0B7-D27B-D889-CA7B-1643456211F7}"/>
              </a:ext>
            </a:extLst>
          </p:cNvPr>
          <p:cNvSpPr txBox="1"/>
          <p:nvPr/>
        </p:nvSpPr>
        <p:spPr>
          <a:xfrm>
            <a:off x="6468240" y="635020"/>
            <a:ext cx="45377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best answer.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xmlns="" id="{0FEAC6E1-E6D1-1556-B146-E9267C94B7BC}"/>
              </a:ext>
            </a:extLst>
          </p:cNvPr>
          <p:cNvSpPr txBox="1"/>
          <p:nvPr/>
        </p:nvSpPr>
        <p:spPr>
          <a:xfrm>
            <a:off x="1225419" y="5159160"/>
            <a:ext cx="49272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5400"/>
              </a:spcAft>
            </a:pPr>
            <a:r>
              <a:rPr lang="en-US" sz="4400" b="1" dirty="0">
                <a:latin typeface=".VnVogue" panose="020B7200000000000000" pitchFamily="34" charset="0"/>
                <a:cs typeface="Arial" panose="020B0604020202020204" pitchFamily="34" charset="0"/>
              </a:rPr>
              <a:t>People</a:t>
            </a:r>
          </a:p>
        </p:txBody>
      </p:sp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BACEFE1-F663-7CBF-9BD5-D8AD8C0B698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05341" y="5429178"/>
            <a:ext cx="1170533" cy="688908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xmlns="" id="{7F9AAAF6-27E0-0D0B-F553-F3F7E67AEEA1}"/>
              </a:ext>
            </a:extLst>
          </p:cNvPr>
          <p:cNvGrpSpPr/>
          <p:nvPr/>
        </p:nvGrpSpPr>
        <p:grpSpPr>
          <a:xfrm>
            <a:off x="6138510" y="3818082"/>
            <a:ext cx="5232673" cy="1469785"/>
            <a:chOff x="6140297" y="3508508"/>
            <a:chExt cx="5232673" cy="1469785"/>
          </a:xfrm>
        </p:grpSpPr>
        <p:pic>
          <p:nvPicPr>
            <p:cNvPr id="16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6140297" y="4191611"/>
              <a:ext cx="1059340" cy="347022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xmlns="" id="{218A22AB-F303-D585-2AED-AFA88DBFDAE5}"/>
                </a:ext>
              </a:extLst>
            </p:cNvPr>
            <p:cNvSpPr/>
            <p:nvPr/>
          </p:nvSpPr>
          <p:spPr>
            <a:xfrm>
              <a:off x="7322023" y="3508508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Jumble" panose="020B0604020202020204" pitchFamily="2" charset="0"/>
                </a:rPr>
                <a:t>Uncountable</a:t>
              </a:r>
              <a:endPara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Arrow: Down 37">
            <a:extLst>
              <a:ext uri="{FF2B5EF4-FFF2-40B4-BE49-F238E27FC236}">
                <a16:creationId xmlns:a16="http://schemas.microsoft.com/office/drawing/2014/main" xmlns="" id="{F888D08D-4934-7855-0D61-C0AD49AEE6E9}"/>
              </a:ext>
            </a:extLst>
          </p:cNvPr>
          <p:cNvSpPr/>
          <p:nvPr/>
        </p:nvSpPr>
        <p:spPr>
          <a:xfrm rot="5219377">
            <a:off x="12801681" y="192063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B8AABFD1-C971-4F54-976A-FDA746B1465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6800" y="1752600"/>
            <a:ext cx="4724400" cy="320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18849"/>
      </p:ext>
    </p:extLst>
  </p:cSld>
  <p:clrMapOvr>
    <a:masterClrMapping/>
  </p:clrMapOvr>
  <p:transition spd="med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3474734-2848-F3FD-6BA4-0D9BB77C1492}"/>
              </a:ext>
            </a:extLst>
          </p:cNvPr>
          <p:cNvSpPr/>
          <p:nvPr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MsPham-0936082789"/>
          <p:cNvSpPr txBox="1"/>
          <p:nvPr/>
        </p:nvSpPr>
        <p:spPr>
          <a:xfrm>
            <a:off x="1269164" y="1263297"/>
            <a:ext cx="10063228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ln w="19050">
                  <a:solidFill>
                    <a:schemeClr val="bg1"/>
                  </a:solidFill>
                </a:ln>
                <a:solidFill>
                  <a:srgbClr val="AB25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mble" panose="020B0604020202020204" pitchFamily="2" charset="0"/>
              </a:rPr>
              <a:t>Welldone!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3149600" y="5257800"/>
            <a:ext cx="6705600" cy="1016000"/>
            <a:chOff x="0" y="0"/>
            <a:chExt cx="5238500" cy="7206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38500" cy="720663"/>
            </a:xfrm>
            <a:custGeom>
              <a:avLst/>
              <a:gdLst/>
              <a:ahLst/>
              <a:cxnLst/>
              <a:rect l="l" t="t" r="r" b="b"/>
              <a:pathLst>
                <a:path w="5238500" h="720663">
                  <a:moveTo>
                    <a:pt x="5114040" y="720663"/>
                  </a:moveTo>
                  <a:lnTo>
                    <a:pt x="124460" y="720663"/>
                  </a:lnTo>
                  <a:cubicBezTo>
                    <a:pt x="55880" y="720663"/>
                    <a:pt x="0" y="664783"/>
                    <a:pt x="0" y="5962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14041" y="0"/>
                  </a:lnTo>
                  <a:cubicBezTo>
                    <a:pt x="5182620" y="0"/>
                    <a:pt x="5238500" y="55880"/>
                    <a:pt x="5238500" y="124460"/>
                  </a:cubicBezTo>
                  <a:lnTo>
                    <a:pt x="5238500" y="596203"/>
                  </a:lnTo>
                  <a:cubicBezTo>
                    <a:pt x="5238500" y="664783"/>
                    <a:pt x="5182620" y="720663"/>
                    <a:pt x="5114041" y="720663"/>
                  </a:cubicBezTo>
                  <a:close/>
                </a:path>
              </a:pathLst>
            </a:custGeom>
            <a:solidFill>
              <a:srgbClr val="FFB4E3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27142"/>
          <a:stretch>
            <a:fillRect/>
          </a:stretch>
        </p:blipFill>
        <p:spPr>
          <a:xfrm>
            <a:off x="3578122" y="2303584"/>
            <a:ext cx="5035759" cy="296850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213701" y="5484336"/>
            <a:ext cx="6539899" cy="428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800" spc="140" dirty="0">
                <a:solidFill>
                  <a:srgbClr val="2E2562"/>
                </a:solidFill>
                <a:latin typeface="Arial" panose="020B0604020202020204" pitchFamily="34" charset="0"/>
              </a:rPr>
              <a:t>Do you have any questions for us?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3569" t="19788"/>
          <a:stretch>
            <a:fillRect/>
          </a:stretch>
        </p:blipFill>
        <p:spPr>
          <a:xfrm rot="-5400000">
            <a:off x="44621" y="5009132"/>
            <a:ext cx="1804249" cy="18934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3569" t="19788"/>
          <a:stretch>
            <a:fillRect/>
          </a:stretch>
        </p:blipFill>
        <p:spPr>
          <a:xfrm rot="-10800000">
            <a:off x="10472786" y="5053752"/>
            <a:ext cx="1719215" cy="180424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978036" y="3429001"/>
            <a:ext cx="708717" cy="6865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92388" y="3429001"/>
            <a:ext cx="708717" cy="68656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21435"/>
          <a:stretch>
            <a:fillRect/>
          </a:stretch>
        </p:blipFill>
        <p:spPr>
          <a:xfrm rot="5400000">
            <a:off x="10346210" y="-332692"/>
            <a:ext cx="827298" cy="14926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b="41115"/>
          <a:stretch>
            <a:fillRect/>
          </a:stretch>
        </p:blipFill>
        <p:spPr>
          <a:xfrm rot="-10800000">
            <a:off x="685801" y="1"/>
            <a:ext cx="1444403" cy="908327"/>
          </a:xfrm>
          <a:prstGeom prst="rect">
            <a:avLst/>
          </a:prstGeom>
        </p:spPr>
      </p:pic>
      <p:sp>
        <p:nvSpPr>
          <p:cNvPr id="16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5757608-93EA-1213-FD64-3B81600947B5}"/>
              </a:ext>
            </a:extLst>
          </p:cNvPr>
          <p:cNvSpPr/>
          <p:nvPr/>
        </p:nvSpPr>
        <p:spPr>
          <a:xfrm>
            <a:off x="10128910" y="5637958"/>
            <a:ext cx="1081953" cy="486181"/>
          </a:xfrm>
          <a:prstGeom prst="roundRect">
            <a:avLst/>
          </a:prstGeom>
          <a:solidFill>
            <a:srgbClr val="AB25AE"/>
          </a:solidFill>
          <a:ln w="38100">
            <a:solidFill>
              <a:srgbClr val="FFDDF2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anchor="ctr"/>
          <a:lstStyle/>
          <a:p>
            <a:pPr algn="ctr">
              <a:lnSpc>
                <a:spcPts val="3800"/>
              </a:lnSpc>
            </a:pPr>
            <a:r>
              <a:rPr lang="en-US" sz="2400" b="1">
                <a:solidFill>
                  <a:schemeClr val="bg1"/>
                </a:solidFill>
                <a:latin typeface="Jumble" panose="02000503000000020004" pitchFamily="2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397991963"/>
      </p:ext>
    </p:extLst>
  </p:cSld>
  <p:clrMapOvr>
    <a:masterClrMapping/>
  </p:clrMapOvr>
  <p:transition spd="slow" advClick="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6BAF5D6-C60B-42CD-917C-F1426DA0D06D}"/>
              </a:ext>
            </a:extLst>
          </p:cNvPr>
          <p:cNvSpPr txBox="1"/>
          <p:nvPr/>
        </p:nvSpPr>
        <p:spPr>
          <a:xfrm>
            <a:off x="1976436" y="331112"/>
            <a:ext cx="7805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COMMON UNCOUNTABLE NOUNS</a:t>
            </a:r>
            <a:endParaRPr lang="en-AU" sz="4000" b="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E3D365E-4583-4E83-8F1E-080A25EC55AB}"/>
              </a:ext>
            </a:extLst>
          </p:cNvPr>
          <p:cNvSpPr/>
          <p:nvPr/>
        </p:nvSpPr>
        <p:spPr>
          <a:xfrm>
            <a:off x="714376" y="1300284"/>
            <a:ext cx="2924175" cy="904875"/>
          </a:xfrm>
          <a:prstGeom prst="roundRect">
            <a:avLst/>
          </a:prstGeom>
          <a:solidFill>
            <a:srgbClr val="70E0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food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0ABA595-652E-4728-ADA9-46E5BED935E7}"/>
              </a:ext>
            </a:extLst>
          </p:cNvPr>
          <p:cNvSpPr/>
          <p:nvPr/>
        </p:nvSpPr>
        <p:spPr>
          <a:xfrm>
            <a:off x="714376" y="2302729"/>
            <a:ext cx="2924174" cy="4353399"/>
          </a:xfrm>
          <a:prstGeom prst="rect">
            <a:avLst/>
          </a:prstGeom>
          <a:solidFill>
            <a:srgbClr val="95DA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5453E86F-9CF5-43BC-8CCF-0AE43B2E30FC}"/>
              </a:ext>
            </a:extLst>
          </p:cNvPr>
          <p:cNvSpPr/>
          <p:nvPr/>
        </p:nvSpPr>
        <p:spPr>
          <a:xfrm>
            <a:off x="4633913" y="1300284"/>
            <a:ext cx="2924175" cy="904875"/>
          </a:xfrm>
          <a:prstGeom prst="roundRect">
            <a:avLst/>
          </a:prstGeom>
          <a:solidFill>
            <a:srgbClr val="70E0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</a:rPr>
              <a:t>liquid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B396C5-D28D-46B6-99F4-0C51C4307A8D}"/>
              </a:ext>
            </a:extLst>
          </p:cNvPr>
          <p:cNvSpPr/>
          <p:nvPr/>
        </p:nvSpPr>
        <p:spPr>
          <a:xfrm>
            <a:off x="4633912" y="2302730"/>
            <a:ext cx="2924174" cy="4353398"/>
          </a:xfrm>
          <a:prstGeom prst="rect">
            <a:avLst/>
          </a:prstGeom>
          <a:solidFill>
            <a:srgbClr val="95DA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4D6E0406-BD4C-4A3B-BE23-AF1C97AD710B}"/>
              </a:ext>
            </a:extLst>
          </p:cNvPr>
          <p:cNvSpPr/>
          <p:nvPr/>
        </p:nvSpPr>
        <p:spPr>
          <a:xfrm>
            <a:off x="8382000" y="1300284"/>
            <a:ext cx="2924175" cy="904875"/>
          </a:xfrm>
          <a:prstGeom prst="roundRect">
            <a:avLst/>
          </a:prstGeom>
          <a:solidFill>
            <a:srgbClr val="70E0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</a:rPr>
              <a:t>others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31C0466-CAC7-4216-9800-C788E2797F05}"/>
              </a:ext>
            </a:extLst>
          </p:cNvPr>
          <p:cNvSpPr/>
          <p:nvPr/>
        </p:nvSpPr>
        <p:spPr>
          <a:xfrm>
            <a:off x="8382000" y="2302729"/>
            <a:ext cx="2924174" cy="4353397"/>
          </a:xfrm>
          <a:prstGeom prst="rect">
            <a:avLst/>
          </a:prstGeom>
          <a:solidFill>
            <a:srgbClr val="95DA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704FD7B-08E2-40AF-A02F-F1406A299F9A}"/>
              </a:ext>
            </a:extLst>
          </p:cNvPr>
          <p:cNvSpPr txBox="1"/>
          <p:nvPr/>
        </p:nvSpPr>
        <p:spPr>
          <a:xfrm>
            <a:off x="1066800" y="2427331"/>
            <a:ext cx="1457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butter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57CE4BF-DBA2-4665-A903-B634E3C81F34}"/>
              </a:ext>
            </a:extLst>
          </p:cNvPr>
          <p:cNvSpPr txBox="1"/>
          <p:nvPr/>
        </p:nvSpPr>
        <p:spPr>
          <a:xfrm>
            <a:off x="1066800" y="3089973"/>
            <a:ext cx="181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cheese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EFD2029-656C-4DD0-9087-DFB3CEC0E919}"/>
              </a:ext>
            </a:extLst>
          </p:cNvPr>
          <p:cNvSpPr txBox="1"/>
          <p:nvPr/>
        </p:nvSpPr>
        <p:spPr>
          <a:xfrm>
            <a:off x="1066800" y="3752615"/>
            <a:ext cx="181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meat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5BBD089-87B4-4841-8B0C-008B12E7F01D}"/>
              </a:ext>
            </a:extLst>
          </p:cNvPr>
          <p:cNvSpPr txBox="1"/>
          <p:nvPr/>
        </p:nvSpPr>
        <p:spPr>
          <a:xfrm>
            <a:off x="1066800" y="4415257"/>
            <a:ext cx="181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rice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0AE7527-DAD5-49EE-9E3B-47CE716CDAA7}"/>
              </a:ext>
            </a:extLst>
          </p:cNvPr>
          <p:cNvSpPr txBox="1"/>
          <p:nvPr/>
        </p:nvSpPr>
        <p:spPr>
          <a:xfrm>
            <a:off x="1066800" y="5077899"/>
            <a:ext cx="181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sugar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AADDF51-80A3-4D80-9302-05D05FE9A70F}"/>
              </a:ext>
            </a:extLst>
          </p:cNvPr>
          <p:cNvSpPr txBox="1"/>
          <p:nvPr/>
        </p:nvSpPr>
        <p:spPr>
          <a:xfrm>
            <a:off x="1066800" y="5724230"/>
            <a:ext cx="181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bread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31D625C-4846-4C37-8432-454C196BD8F9}"/>
              </a:ext>
            </a:extLst>
          </p:cNvPr>
          <p:cNvSpPr txBox="1"/>
          <p:nvPr/>
        </p:nvSpPr>
        <p:spPr>
          <a:xfrm>
            <a:off x="4752975" y="2436856"/>
            <a:ext cx="2514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orange juice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AD70AE8-A065-4F6C-ADA8-DF9726362831}"/>
              </a:ext>
            </a:extLst>
          </p:cNvPr>
          <p:cNvSpPr txBox="1"/>
          <p:nvPr/>
        </p:nvSpPr>
        <p:spPr>
          <a:xfrm>
            <a:off x="4752975" y="3099498"/>
            <a:ext cx="181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coffee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049A78C-A5EC-4C5D-9E1A-01724843A4D0}"/>
              </a:ext>
            </a:extLst>
          </p:cNvPr>
          <p:cNvSpPr txBox="1"/>
          <p:nvPr/>
        </p:nvSpPr>
        <p:spPr>
          <a:xfrm>
            <a:off x="4752975" y="3762140"/>
            <a:ext cx="181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milk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7986EB5-FFD1-4CDB-8E32-66F2FA6F402A}"/>
              </a:ext>
            </a:extLst>
          </p:cNvPr>
          <p:cNvSpPr txBox="1"/>
          <p:nvPr/>
        </p:nvSpPr>
        <p:spPr>
          <a:xfrm>
            <a:off x="4752975" y="4424782"/>
            <a:ext cx="181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water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0A05E8E-DBEC-45CA-B860-E008B460B9A2}"/>
              </a:ext>
            </a:extLst>
          </p:cNvPr>
          <p:cNvSpPr txBox="1"/>
          <p:nvPr/>
        </p:nvSpPr>
        <p:spPr>
          <a:xfrm>
            <a:off x="4752975" y="5087424"/>
            <a:ext cx="181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oil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959A3B3-F504-47F9-970F-A10B2EA6395F}"/>
              </a:ext>
            </a:extLst>
          </p:cNvPr>
          <p:cNvSpPr txBox="1"/>
          <p:nvPr/>
        </p:nvSpPr>
        <p:spPr>
          <a:xfrm>
            <a:off x="4752975" y="5733755"/>
            <a:ext cx="2514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lemondade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2F99B07-C233-4BA5-AE19-99DDA38D522D}"/>
              </a:ext>
            </a:extLst>
          </p:cNvPr>
          <p:cNvSpPr txBox="1"/>
          <p:nvPr/>
        </p:nvSpPr>
        <p:spPr>
          <a:xfrm>
            <a:off x="8458199" y="2507812"/>
            <a:ext cx="2200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money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297640C-FD67-4D09-B78A-EBF457A97EC6}"/>
              </a:ext>
            </a:extLst>
          </p:cNvPr>
          <p:cNvSpPr txBox="1"/>
          <p:nvPr/>
        </p:nvSpPr>
        <p:spPr>
          <a:xfrm>
            <a:off x="8458200" y="3170454"/>
            <a:ext cx="301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homework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6974D67-49F6-4047-98A7-7DD5B5035EF2}"/>
              </a:ext>
            </a:extLst>
          </p:cNvPr>
          <p:cNvSpPr txBox="1"/>
          <p:nvPr/>
        </p:nvSpPr>
        <p:spPr>
          <a:xfrm>
            <a:off x="8458200" y="3833096"/>
            <a:ext cx="181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advice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716F7A0-9EC2-46C4-AB84-856D9C21E5B2}"/>
              </a:ext>
            </a:extLst>
          </p:cNvPr>
          <p:cNvSpPr txBox="1"/>
          <p:nvPr/>
        </p:nvSpPr>
        <p:spPr>
          <a:xfrm>
            <a:off x="8458200" y="4495738"/>
            <a:ext cx="2847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information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98847D58-9171-46D0-B436-DBA61E504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12" y="1439167"/>
            <a:ext cx="1347429" cy="72610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51903E44-AF3D-413A-B2B5-B609B569B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912" y="1270618"/>
            <a:ext cx="570162" cy="877482"/>
          </a:xfrm>
          <a:prstGeom prst="rect">
            <a:avLst/>
          </a:prstGeom>
        </p:spPr>
      </p:pic>
      <p:pic>
        <p:nvPicPr>
          <p:cNvPr id="42" name="Picture 4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C733BB8-02E0-45E2-8A0C-7B3A091757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7921030" y="1287790"/>
            <a:ext cx="1264839" cy="87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9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6" grpId="0"/>
      <p:bldP spid="27" grpId="0"/>
      <p:bldP spid="28" grpId="0"/>
      <p:bldP spid="29" grpId="0"/>
      <p:bldP spid="30" grpId="0"/>
      <p:bldP spid="31" grpId="0"/>
      <p:bldP spid="33" grpId="0"/>
      <p:bldP spid="34" grpId="0"/>
      <p:bldP spid="3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19B8E024-BA46-4694-9CC6-EC22D0ECFB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78"/>
          <a:stretch/>
        </p:blipFill>
        <p:spPr>
          <a:xfrm>
            <a:off x="2390774" y="171449"/>
            <a:ext cx="7343775" cy="6496416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D832BCF1-F1C7-4D7A-A4B0-ED57A6162A1F}"/>
              </a:ext>
            </a:extLst>
          </p:cNvPr>
          <p:cNvSpPr/>
          <p:nvPr/>
        </p:nvSpPr>
        <p:spPr>
          <a:xfrm>
            <a:off x="3009899" y="1571625"/>
            <a:ext cx="2219325" cy="3714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xmlns="" id="{E4B72ADE-D48D-48B6-9D1B-5E33719BD7CA}"/>
              </a:ext>
            </a:extLst>
          </p:cNvPr>
          <p:cNvSpPr/>
          <p:nvPr/>
        </p:nvSpPr>
        <p:spPr>
          <a:xfrm>
            <a:off x="3800474" y="2314575"/>
            <a:ext cx="1390651" cy="3333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xmlns="" id="{3196BD5F-BEAE-4C22-982E-1A941F93264C}"/>
              </a:ext>
            </a:extLst>
          </p:cNvPr>
          <p:cNvSpPr/>
          <p:nvPr/>
        </p:nvSpPr>
        <p:spPr>
          <a:xfrm>
            <a:off x="3609974" y="2914650"/>
            <a:ext cx="1390651" cy="3333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xmlns="" id="{64441E97-69B6-4355-8C27-C87903415E1A}"/>
              </a:ext>
            </a:extLst>
          </p:cNvPr>
          <p:cNvSpPr/>
          <p:nvPr/>
        </p:nvSpPr>
        <p:spPr>
          <a:xfrm>
            <a:off x="3324223" y="3638551"/>
            <a:ext cx="1466851" cy="39052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9AD9F859-52D2-4631-BF31-DF98E1CA44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06" r="3859"/>
          <a:stretch/>
        </p:blipFill>
        <p:spPr>
          <a:xfrm>
            <a:off x="6534150" y="695325"/>
            <a:ext cx="5299139" cy="6029325"/>
          </a:xfrm>
          <a:prstGeom prst="rect">
            <a:avLst/>
          </a:prstGeom>
        </p:spPr>
      </p:pic>
      <p:pic>
        <p:nvPicPr>
          <p:cNvPr id="5" name="CD1 TRACK 17">
            <a:hlinkClick r:id="" action="ppaction://media"/>
            <a:extLst>
              <a:ext uri="{FF2B5EF4-FFF2-40B4-BE49-F238E27FC236}">
                <a16:creationId xmlns:a16="http://schemas.microsoft.com/office/drawing/2014/main" xmlns="" id="{C152BA74-C57D-4E11-9462-5567A0CD72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5283" y="481140"/>
            <a:ext cx="609600" cy="609600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xmlns="" id="{41EE7D3C-EC4F-4C4E-A50A-54F817F1D78E}"/>
              </a:ext>
            </a:extLst>
          </p:cNvPr>
          <p:cNvSpPr txBox="1"/>
          <p:nvPr/>
        </p:nvSpPr>
        <p:spPr>
          <a:xfrm>
            <a:off x="7728706" y="898293"/>
            <a:ext cx="18036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too much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xmlns="" id="{2E98A641-659F-4CC9-AA73-8EC6521DDAC7}"/>
              </a:ext>
            </a:extLst>
          </p:cNvPr>
          <p:cNvSpPr txBox="1"/>
          <p:nvPr/>
        </p:nvSpPr>
        <p:spPr>
          <a:xfrm>
            <a:off x="6846727" y="4558689"/>
            <a:ext cx="11447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lots of</a:t>
            </a: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xmlns="" id="{69C79140-1B1B-4615-AB55-79F022E1CCC7}"/>
              </a:ext>
            </a:extLst>
          </p:cNvPr>
          <p:cNvSpPr txBox="1"/>
          <p:nvPr/>
        </p:nvSpPr>
        <p:spPr>
          <a:xfrm>
            <a:off x="6773586" y="5437251"/>
            <a:ext cx="12289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enough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76DA6E5C-A94E-448A-B8F1-F1E6454A56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3" t="6977" r="1557" b="-5815"/>
          <a:stretch/>
        </p:blipFill>
        <p:spPr>
          <a:xfrm>
            <a:off x="752475" y="3400424"/>
            <a:ext cx="4552950" cy="877553"/>
          </a:xfrm>
          <a:prstGeom prst="rect">
            <a:avLst/>
          </a:prstGeom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xmlns="" id="{1980A14D-5B79-45DE-AD05-71B542D99185}"/>
              </a:ext>
            </a:extLst>
          </p:cNvPr>
          <p:cNvGrpSpPr/>
          <p:nvPr/>
        </p:nvGrpSpPr>
        <p:grpSpPr>
          <a:xfrm>
            <a:off x="819150" y="1985962"/>
            <a:ext cx="4171950" cy="1128713"/>
            <a:chOff x="1181100" y="2233612"/>
            <a:chExt cx="4171950" cy="1128713"/>
          </a:xfrm>
        </p:grpSpPr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xmlns="" id="{64133C43-67F5-4D8C-A554-2F083A2E6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81100" y="2233612"/>
              <a:ext cx="4171950" cy="1076325"/>
            </a:xfrm>
            <a:prstGeom prst="rect">
              <a:avLst/>
            </a:prstGeom>
          </p:spPr>
        </p:pic>
        <p:sp>
          <p:nvSpPr>
            <p:cNvPr id="19" name="Hình Bầu dục 18">
              <a:extLst>
                <a:ext uri="{FF2B5EF4-FFF2-40B4-BE49-F238E27FC236}">
                  <a16:creationId xmlns:a16="http://schemas.microsoft.com/office/drawing/2014/main" xmlns="" id="{27B2D065-672A-4BEA-903C-D9CC73FD9C89}"/>
                </a:ext>
              </a:extLst>
            </p:cNvPr>
            <p:cNvSpPr/>
            <p:nvPr/>
          </p:nvSpPr>
          <p:spPr>
            <a:xfrm>
              <a:off x="4200525" y="2857500"/>
              <a:ext cx="504825" cy="504825"/>
            </a:xfrm>
            <a:prstGeom prst="ellipse">
              <a:avLst/>
            </a:prstGeom>
            <a:solidFill>
              <a:srgbClr val="F1E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4055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2E3FCB8D-D991-4EF3-AD32-8DF558AF099B}"/>
              </a:ext>
            </a:extLst>
          </p:cNvPr>
          <p:cNvGraphicFramePr>
            <a:graphicFrameLocks noGrp="1"/>
          </p:cNvGraphicFramePr>
          <p:nvPr/>
        </p:nvGraphicFramePr>
        <p:xfrm>
          <a:off x="609599" y="822187"/>
          <a:ext cx="11287128" cy="5629275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2821782">
                  <a:extLst>
                    <a:ext uri="{9D8B030D-6E8A-4147-A177-3AD203B41FA5}">
                      <a16:colId xmlns:a16="http://schemas.microsoft.com/office/drawing/2014/main" xmlns="" val="2411252818"/>
                    </a:ext>
                  </a:extLst>
                </a:gridCol>
                <a:gridCol w="2407444">
                  <a:extLst>
                    <a:ext uri="{9D8B030D-6E8A-4147-A177-3AD203B41FA5}">
                      <a16:colId xmlns:a16="http://schemas.microsoft.com/office/drawing/2014/main" xmlns="" val="1230530976"/>
                    </a:ext>
                  </a:extLst>
                </a:gridCol>
                <a:gridCol w="3236120">
                  <a:extLst>
                    <a:ext uri="{9D8B030D-6E8A-4147-A177-3AD203B41FA5}">
                      <a16:colId xmlns:a16="http://schemas.microsoft.com/office/drawing/2014/main" xmlns="" val="2311711846"/>
                    </a:ext>
                  </a:extLst>
                </a:gridCol>
                <a:gridCol w="2821782">
                  <a:extLst>
                    <a:ext uri="{9D8B030D-6E8A-4147-A177-3AD203B41FA5}">
                      <a16:colId xmlns:a16="http://schemas.microsoft.com/office/drawing/2014/main" xmlns="" val="687434078"/>
                    </a:ext>
                  </a:extLst>
                </a:gridCol>
              </a:tblGrid>
              <a:tr h="125822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932034873"/>
                  </a:ext>
                </a:extLst>
              </a:tr>
              <a:tr h="437104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7448217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56926C9-ECC8-4BD4-B132-09716E2A4C68}"/>
              </a:ext>
            </a:extLst>
          </p:cNvPr>
          <p:cNvSpPr txBox="1"/>
          <p:nvPr/>
        </p:nvSpPr>
        <p:spPr>
          <a:xfrm>
            <a:off x="750887" y="927044"/>
            <a:ext cx="2825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a little/not much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B448B87-5479-48B0-B281-9410E5272720}"/>
              </a:ext>
            </a:extLst>
          </p:cNvPr>
          <p:cNvSpPr txBox="1"/>
          <p:nvPr/>
        </p:nvSpPr>
        <p:spPr>
          <a:xfrm>
            <a:off x="3481784" y="897924"/>
            <a:ext cx="261421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solidFill>
                  <a:schemeClr val="accent2">
                    <a:lumMod val="75000"/>
                  </a:schemeClr>
                </a:solidFill>
              </a:rPr>
              <a:t>a lot of, lots of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759C969-BE9E-43CD-BF33-A6C2EA7392C1}"/>
              </a:ext>
            </a:extLst>
          </p:cNvPr>
          <p:cNvSpPr txBox="1"/>
          <p:nvPr/>
        </p:nvSpPr>
        <p:spPr>
          <a:xfrm>
            <a:off x="6162674" y="822186"/>
            <a:ext cx="3305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too much</a:t>
            </a:r>
          </a:p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too many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1EAAB2B-2F93-4B07-A62D-7C26D463675F}"/>
              </a:ext>
            </a:extLst>
          </p:cNvPr>
          <p:cNvSpPr txBox="1"/>
          <p:nvPr/>
        </p:nvSpPr>
        <p:spPr>
          <a:xfrm>
            <a:off x="9363075" y="822186"/>
            <a:ext cx="259079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solidFill>
                  <a:schemeClr val="accent2">
                    <a:lumMod val="75000"/>
                  </a:schemeClr>
                </a:solidFill>
              </a:rPr>
              <a:t>not enough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C22E20A-710F-425F-ACF0-242150C920DD}"/>
              </a:ext>
            </a:extLst>
          </p:cNvPr>
          <p:cNvSpPr txBox="1"/>
          <p:nvPr/>
        </p:nvSpPr>
        <p:spPr>
          <a:xfrm>
            <a:off x="1385889" y="1540938"/>
            <a:ext cx="1285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Một</a:t>
            </a:r>
            <a:r>
              <a:rPr lang="en-US" sz="2800" b="1" i="1" dirty="0"/>
              <a:t> </a:t>
            </a:r>
            <a:r>
              <a:rPr lang="en-US" sz="2800" b="1" i="1" dirty="0" err="1"/>
              <a:t>ít</a:t>
            </a:r>
            <a:endParaRPr lang="en-US" sz="2800" b="1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43BDA3A-1E5A-4207-B46B-B90016B2C86D}"/>
              </a:ext>
            </a:extLst>
          </p:cNvPr>
          <p:cNvSpPr txBox="1"/>
          <p:nvPr/>
        </p:nvSpPr>
        <p:spPr>
          <a:xfrm>
            <a:off x="3971926" y="1540938"/>
            <a:ext cx="1285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Nhiều</a:t>
            </a:r>
            <a:endParaRPr lang="en-US" sz="2800" b="1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9D45F38-0AE2-4C31-B7BA-6EBC50646138}"/>
              </a:ext>
            </a:extLst>
          </p:cNvPr>
          <p:cNvSpPr txBox="1"/>
          <p:nvPr/>
        </p:nvSpPr>
        <p:spPr>
          <a:xfrm>
            <a:off x="6072187" y="1576272"/>
            <a:ext cx="2871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Quá</a:t>
            </a:r>
            <a:r>
              <a:rPr lang="en-US" sz="2800" b="1" i="1" dirty="0"/>
              <a:t> </a:t>
            </a:r>
            <a:r>
              <a:rPr lang="en-US" sz="2800" b="1" i="1" dirty="0" err="1"/>
              <a:t>nhiều</a:t>
            </a:r>
            <a:endParaRPr lang="en-US" sz="2800" b="1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FAD589E-EEC2-442A-AD4C-6A1A1798E8CA}"/>
              </a:ext>
            </a:extLst>
          </p:cNvPr>
          <p:cNvSpPr txBox="1"/>
          <p:nvPr/>
        </p:nvSpPr>
        <p:spPr>
          <a:xfrm>
            <a:off x="9024939" y="1576272"/>
            <a:ext cx="2871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Không</a:t>
            </a:r>
            <a:r>
              <a:rPr lang="en-US" sz="2800" b="1" i="1" dirty="0"/>
              <a:t> </a:t>
            </a:r>
            <a:r>
              <a:rPr lang="en-US" sz="2800" b="1" i="1" dirty="0" err="1"/>
              <a:t>đủ</a:t>
            </a:r>
            <a:endParaRPr lang="en-US" sz="2800" b="1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426513C-1649-410B-8273-22AC1935F116}"/>
              </a:ext>
            </a:extLst>
          </p:cNvPr>
          <p:cNvSpPr txBox="1"/>
          <p:nvPr/>
        </p:nvSpPr>
        <p:spPr>
          <a:xfrm>
            <a:off x="661989" y="2206439"/>
            <a:ext cx="2519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Đứng</a:t>
            </a:r>
            <a:r>
              <a:rPr lang="en-US" sz="2000" b="1" dirty="0"/>
              <a:t> </a:t>
            </a:r>
            <a:r>
              <a:rPr lang="en-US" sz="2000" b="1" dirty="0" err="1"/>
              <a:t>trước</a:t>
            </a:r>
            <a:r>
              <a:rPr lang="en-US" sz="2000" b="1" dirty="0"/>
              <a:t> </a:t>
            </a:r>
            <a:r>
              <a:rPr lang="en-US" sz="2000" b="1" dirty="0" err="1"/>
              <a:t>danh</a:t>
            </a:r>
            <a:r>
              <a:rPr lang="en-US" sz="2000" b="1" dirty="0"/>
              <a:t> </a:t>
            </a:r>
            <a:r>
              <a:rPr lang="en-US" sz="2000" b="1" dirty="0" err="1"/>
              <a:t>từ</a:t>
            </a:r>
            <a:r>
              <a:rPr lang="en-US" sz="2000" b="1" dirty="0"/>
              <a:t> </a:t>
            </a:r>
            <a:r>
              <a:rPr lang="en-US" sz="2000" b="1" dirty="0" err="1"/>
              <a:t>không</a:t>
            </a:r>
            <a:r>
              <a:rPr lang="en-US" sz="2000" b="1" dirty="0"/>
              <a:t> </a:t>
            </a:r>
            <a:r>
              <a:rPr lang="en-US" sz="2000" b="1" dirty="0" err="1"/>
              <a:t>đếm</a:t>
            </a:r>
            <a:r>
              <a:rPr lang="en-US" sz="2000" b="1" dirty="0"/>
              <a:t> </a:t>
            </a:r>
            <a:r>
              <a:rPr lang="en-US" sz="2000" b="1" dirty="0" err="1"/>
              <a:t>được</a:t>
            </a:r>
            <a:endParaRPr lang="en-US" sz="2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7733103-1950-4F2A-A579-3149FFB2A429}"/>
              </a:ext>
            </a:extLst>
          </p:cNvPr>
          <p:cNvSpPr txBox="1"/>
          <p:nvPr/>
        </p:nvSpPr>
        <p:spPr>
          <a:xfrm>
            <a:off x="3415702" y="2206439"/>
            <a:ext cx="25193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Đứng</a:t>
            </a:r>
            <a:r>
              <a:rPr lang="en-US" sz="2000" b="1" dirty="0"/>
              <a:t> </a:t>
            </a:r>
            <a:r>
              <a:rPr lang="en-US" sz="2000" b="1" dirty="0" err="1"/>
              <a:t>trước</a:t>
            </a:r>
            <a:r>
              <a:rPr lang="en-US" sz="2000" b="1" dirty="0"/>
              <a:t> </a:t>
            </a:r>
            <a:r>
              <a:rPr lang="en-US" sz="2000" b="1" dirty="0" err="1"/>
              <a:t>danh</a:t>
            </a:r>
            <a:r>
              <a:rPr lang="en-US" sz="2000" b="1" dirty="0"/>
              <a:t> </a:t>
            </a:r>
            <a:r>
              <a:rPr lang="en-US" sz="2000" b="1" dirty="0" err="1"/>
              <a:t>từ</a:t>
            </a:r>
            <a:r>
              <a:rPr lang="en-US" sz="2000" b="1" dirty="0"/>
              <a:t> </a:t>
            </a:r>
            <a:r>
              <a:rPr lang="en-US" sz="2000" b="1" dirty="0" err="1"/>
              <a:t>số</a:t>
            </a:r>
            <a:r>
              <a:rPr lang="en-US" sz="2000" b="1" dirty="0"/>
              <a:t> </a:t>
            </a:r>
            <a:r>
              <a:rPr lang="en-US" sz="2000" b="1" dirty="0" err="1"/>
              <a:t>nhiều</a:t>
            </a:r>
            <a:r>
              <a:rPr lang="en-US" sz="2000" b="1" dirty="0"/>
              <a:t> </a:t>
            </a:r>
            <a:r>
              <a:rPr lang="en-US" sz="2000" b="1" dirty="0" err="1"/>
              <a:t>cả</a:t>
            </a:r>
            <a:r>
              <a:rPr lang="en-US" sz="2000" b="1" dirty="0"/>
              <a:t> </a:t>
            </a:r>
            <a:r>
              <a:rPr lang="en-US" sz="2000" b="1" dirty="0" err="1"/>
              <a:t>đếm</a:t>
            </a:r>
            <a:r>
              <a:rPr lang="en-US" sz="2000" b="1" dirty="0"/>
              <a:t> </a:t>
            </a:r>
            <a:r>
              <a:rPr lang="en-US" sz="2000" b="1" dirty="0" err="1"/>
              <a:t>được</a:t>
            </a:r>
            <a:r>
              <a:rPr lang="en-US" sz="2000" b="1" dirty="0"/>
              <a:t>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không</a:t>
            </a:r>
            <a:r>
              <a:rPr lang="en-US" sz="2000" b="1" dirty="0"/>
              <a:t> </a:t>
            </a:r>
            <a:r>
              <a:rPr lang="en-US" sz="2000" b="1" dirty="0" err="1"/>
              <a:t>đếm</a:t>
            </a:r>
            <a:r>
              <a:rPr lang="en-US" sz="2000" b="1" dirty="0"/>
              <a:t> </a:t>
            </a:r>
            <a:r>
              <a:rPr lang="en-US" sz="2000" b="1" dirty="0" err="1"/>
              <a:t>được</a:t>
            </a:r>
            <a:r>
              <a:rPr lang="en-US" sz="2000" b="1" dirty="0"/>
              <a:t>, </a:t>
            </a:r>
            <a:r>
              <a:rPr lang="en-US" sz="2000" b="1" dirty="0" err="1"/>
              <a:t>câu</a:t>
            </a:r>
            <a:r>
              <a:rPr lang="en-US" sz="2000" b="1" dirty="0"/>
              <a:t> </a:t>
            </a:r>
            <a:r>
              <a:rPr lang="en-US" sz="2000" b="1" dirty="0" err="1"/>
              <a:t>khẳng</a:t>
            </a:r>
            <a:r>
              <a:rPr lang="en-US" sz="2000" b="1" dirty="0"/>
              <a:t> </a:t>
            </a:r>
            <a:r>
              <a:rPr lang="en-US" sz="2000" b="1" dirty="0" err="1"/>
              <a:t>định</a:t>
            </a:r>
            <a:r>
              <a:rPr lang="en-US" sz="2000" b="1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4B536F5-72BA-4606-A98A-A75EABCDC723}"/>
              </a:ext>
            </a:extLst>
          </p:cNvPr>
          <p:cNvSpPr txBox="1"/>
          <p:nvPr/>
        </p:nvSpPr>
        <p:spPr>
          <a:xfrm>
            <a:off x="6072188" y="2128649"/>
            <a:ext cx="2733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He eats </a:t>
            </a:r>
            <a:r>
              <a:rPr lang="en-US" sz="2000" b="1" dirty="0">
                <a:solidFill>
                  <a:srgbClr val="FF0000"/>
                </a:solidFill>
              </a:rPr>
              <a:t>too many </a:t>
            </a:r>
            <a:r>
              <a:rPr lang="en-US" sz="2000" b="1" dirty="0"/>
              <a:t>sweets. 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8D3DBD9-62A6-45FF-8CF0-F194C620CC16}"/>
              </a:ext>
            </a:extLst>
          </p:cNvPr>
          <p:cNvSpPr txBox="1"/>
          <p:nvPr/>
        </p:nvSpPr>
        <p:spPr>
          <a:xfrm>
            <a:off x="5967412" y="3673944"/>
            <a:ext cx="3024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 don’t have </a:t>
            </a:r>
            <a:r>
              <a:rPr lang="en-US" sz="2400" b="1" dirty="0">
                <a:solidFill>
                  <a:srgbClr val="FF0000"/>
                </a:solidFill>
              </a:rPr>
              <a:t>too much </a:t>
            </a:r>
            <a:r>
              <a:rPr lang="en-US" sz="2400" b="1" dirty="0"/>
              <a:t>time to relax. </a:t>
            </a:r>
            <a:endParaRPr lang="en-US" sz="2400" b="1" u="sng" dirty="0">
              <a:solidFill>
                <a:srgbClr val="7030A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1422280-64AA-4C44-AA58-06B649E7CF98}"/>
              </a:ext>
            </a:extLst>
          </p:cNvPr>
          <p:cNvSpPr txBox="1"/>
          <p:nvPr/>
        </p:nvSpPr>
        <p:spPr>
          <a:xfrm>
            <a:off x="5957888" y="5373294"/>
            <a:ext cx="3024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Mang</a:t>
            </a:r>
            <a:r>
              <a:rPr lang="en-US" sz="2000" b="1" dirty="0"/>
              <a:t> </a:t>
            </a:r>
            <a:r>
              <a:rPr lang="en-US" sz="2000" b="1" dirty="0" err="1"/>
              <a:t>nghĩa</a:t>
            </a:r>
            <a:r>
              <a:rPr lang="en-US" sz="2000" b="1" dirty="0"/>
              <a:t> </a:t>
            </a:r>
            <a:r>
              <a:rPr lang="en-US" sz="2000" b="1" dirty="0" err="1"/>
              <a:t>tiêu</a:t>
            </a:r>
            <a:r>
              <a:rPr lang="en-US" sz="2000" b="1" dirty="0"/>
              <a:t> </a:t>
            </a:r>
            <a:r>
              <a:rPr lang="en-US" sz="2000" b="1" dirty="0" err="1"/>
              <a:t>cực</a:t>
            </a:r>
            <a:r>
              <a:rPr lang="en-US" sz="2000" b="1" dirty="0"/>
              <a:t> ( negative meaning)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B4DEB51-BEA6-4906-8AF0-D67E27DFABEA}"/>
              </a:ext>
            </a:extLst>
          </p:cNvPr>
          <p:cNvSpPr txBox="1"/>
          <p:nvPr/>
        </p:nvSpPr>
        <p:spPr>
          <a:xfrm>
            <a:off x="9215441" y="2128649"/>
            <a:ext cx="2733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 </a:t>
            </a:r>
            <a:r>
              <a:rPr lang="en-US" sz="2000" b="1" dirty="0">
                <a:solidFill>
                  <a:srgbClr val="FF0000"/>
                </a:solidFill>
              </a:rPr>
              <a:t>don’t have enough </a:t>
            </a:r>
            <a:r>
              <a:rPr lang="en-US" sz="2000" b="1" dirty="0"/>
              <a:t>money to live. </a:t>
            </a:r>
            <a:endParaRPr lang="en-US" sz="2000" b="1" u="sng" dirty="0">
              <a:solidFill>
                <a:srgbClr val="7030A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3EC21DE-77D6-4EA6-994A-9E792E87B8F8}"/>
              </a:ext>
            </a:extLst>
          </p:cNvPr>
          <p:cNvSpPr txBox="1"/>
          <p:nvPr/>
        </p:nvSpPr>
        <p:spPr>
          <a:xfrm>
            <a:off x="648891" y="2917042"/>
            <a:ext cx="2557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</a:rPr>
              <a:t>a little water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24BB088-3705-4884-9BD5-011E7A5E432C}"/>
              </a:ext>
            </a:extLst>
          </p:cNvPr>
          <p:cNvSpPr txBox="1"/>
          <p:nvPr/>
        </p:nvSpPr>
        <p:spPr>
          <a:xfrm>
            <a:off x="6210297" y="2972767"/>
            <a:ext cx="255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</a:rPr>
              <a:t>too many + N(</a:t>
            </a:r>
            <a:r>
              <a:rPr lang="en-US" sz="2000" b="1" i="1" dirty="0" err="1">
                <a:solidFill>
                  <a:srgbClr val="C00000"/>
                </a:solidFill>
              </a:rPr>
              <a:t>đếm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được</a:t>
            </a:r>
            <a:r>
              <a:rPr lang="en-US" sz="2000" b="1" i="1" dirty="0">
                <a:solidFill>
                  <a:srgbClr val="C00000"/>
                </a:solidFill>
              </a:rPr>
              <a:t>)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7518234-7733-4026-BA54-EC474FD730F7}"/>
              </a:ext>
            </a:extLst>
          </p:cNvPr>
          <p:cNvSpPr txBox="1"/>
          <p:nvPr/>
        </p:nvSpPr>
        <p:spPr>
          <a:xfrm>
            <a:off x="5981700" y="4409675"/>
            <a:ext cx="3362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</a:rPr>
              <a:t>too much + N(</a:t>
            </a:r>
            <a:r>
              <a:rPr lang="en-US" sz="2000" b="1" i="1" dirty="0" err="1">
                <a:solidFill>
                  <a:srgbClr val="C00000"/>
                </a:solidFill>
              </a:rPr>
              <a:t>không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đếm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được</a:t>
            </a:r>
            <a:r>
              <a:rPr lang="en-US" sz="2000" b="1" i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5D647F0-8381-49D0-B1BF-BE47A3A082C5}"/>
              </a:ext>
            </a:extLst>
          </p:cNvPr>
          <p:cNvSpPr txBox="1"/>
          <p:nvPr/>
        </p:nvSpPr>
        <p:spPr>
          <a:xfrm>
            <a:off x="9215441" y="3029564"/>
            <a:ext cx="2557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</a:rPr>
              <a:t>any tables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C0196E68-60F4-4238-B6DA-15C54013F67D}"/>
              </a:ext>
            </a:extLst>
          </p:cNvPr>
          <p:cNvCxnSpPr>
            <a:cxnSpLocks/>
            <a:endCxn id="2" idx="3"/>
          </p:cNvCxnSpPr>
          <p:nvPr/>
        </p:nvCxnSpPr>
        <p:spPr>
          <a:xfrm>
            <a:off x="5892919" y="3636824"/>
            <a:ext cx="600380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1A1416C0-372E-4CEC-B00C-C9AF76E2E8A2}"/>
              </a:ext>
            </a:extLst>
          </p:cNvPr>
          <p:cNvCxnSpPr>
            <a:cxnSpLocks/>
          </p:cNvCxnSpPr>
          <p:nvPr/>
        </p:nvCxnSpPr>
        <p:spPr>
          <a:xfrm>
            <a:off x="6072187" y="5140554"/>
            <a:ext cx="5824541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22">
            <a:extLst>
              <a:ext uri="{FF2B5EF4-FFF2-40B4-BE49-F238E27FC236}">
                <a16:creationId xmlns:a16="http://schemas.microsoft.com/office/drawing/2014/main" xmlns="" id="{8D5AD591-C51A-4E3D-81E8-00D367F510BC}"/>
              </a:ext>
            </a:extLst>
          </p:cNvPr>
          <p:cNvSpPr txBox="1"/>
          <p:nvPr/>
        </p:nvSpPr>
        <p:spPr>
          <a:xfrm>
            <a:off x="3477260" y="3768638"/>
            <a:ext cx="2309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</a:rPr>
              <a:t>I have lots of friends. </a:t>
            </a:r>
          </a:p>
        </p:txBody>
      </p:sp>
      <p:sp>
        <p:nvSpPr>
          <p:cNvPr id="33" name="TextBox 17">
            <a:extLst>
              <a:ext uri="{FF2B5EF4-FFF2-40B4-BE49-F238E27FC236}">
                <a16:creationId xmlns:a16="http://schemas.microsoft.com/office/drawing/2014/main" xmlns="" id="{8CD4B275-CEE8-44D6-BEE4-85BC63EC4463}"/>
              </a:ext>
            </a:extLst>
          </p:cNvPr>
          <p:cNvSpPr txBox="1"/>
          <p:nvPr/>
        </p:nvSpPr>
        <p:spPr>
          <a:xfrm>
            <a:off x="9244013" y="5354244"/>
            <a:ext cx="2452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Mang</a:t>
            </a:r>
            <a:r>
              <a:rPr lang="en-US" sz="2000" b="1" dirty="0"/>
              <a:t> </a:t>
            </a:r>
            <a:r>
              <a:rPr lang="en-US" sz="2000" b="1" dirty="0" err="1"/>
              <a:t>nghĩa</a:t>
            </a:r>
            <a:r>
              <a:rPr lang="en-US" sz="2000" b="1" dirty="0"/>
              <a:t> </a:t>
            </a:r>
            <a:r>
              <a:rPr lang="en-US" sz="2000" b="1" dirty="0" err="1"/>
              <a:t>tiêu</a:t>
            </a:r>
            <a:r>
              <a:rPr lang="en-US" sz="2000" b="1" dirty="0"/>
              <a:t> </a:t>
            </a:r>
            <a:r>
              <a:rPr lang="en-US" sz="2000" b="1" dirty="0" err="1"/>
              <a:t>cực</a:t>
            </a:r>
            <a:r>
              <a:rPr lang="en-US" sz="2000" b="1" dirty="0"/>
              <a:t> ( negative meaning)</a:t>
            </a:r>
          </a:p>
        </p:txBody>
      </p:sp>
    </p:spTree>
    <p:extLst>
      <p:ext uri="{BB962C8B-B14F-4D97-AF65-F5344CB8AC3E}">
        <p14:creationId xmlns:p14="http://schemas.microsoft.com/office/powerpoint/2010/main" val="342830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7" grpId="0"/>
      <p:bldP spid="18" grpId="0"/>
      <p:bldP spid="19" grpId="0"/>
      <p:bldP spid="23" grpId="0"/>
      <p:bldP spid="26" grpId="0"/>
      <p:bldP spid="27" grpId="0"/>
      <p:bldP spid="28" grpId="0"/>
      <p:bldP spid="36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40E70FBA-CDC5-4D7F-B63D-0D8430C8508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14637" y="200024"/>
            <a:ext cx="6500813" cy="307073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F87386B0-3A9F-4AFD-97BE-F9A4C4596D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19399" y="3262311"/>
            <a:ext cx="6696075" cy="333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41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3363801D-365A-4D02-B7A2-D95F792CCA51}"/>
              </a:ext>
            </a:extLst>
          </p:cNvPr>
          <p:cNvSpPr txBox="1"/>
          <p:nvPr/>
        </p:nvSpPr>
        <p:spPr>
          <a:xfrm>
            <a:off x="1219200" y="1643469"/>
            <a:ext cx="10534650" cy="3890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There are too 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much/many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vehicles on the road.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There 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aren't/isn't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enough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facilities in this village.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There 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is/are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 much noise in my town.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This city doesn't have 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enough/many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fresh air.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There isn't enough 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things to do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entertainment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There is lots of 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nature/vehicles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in the country.</a:t>
            </a: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ACFFC06B-7279-4BCA-A11A-2B0C3199126E}"/>
              </a:ext>
            </a:extLst>
          </p:cNvPr>
          <p:cNvGrpSpPr/>
          <p:nvPr/>
        </p:nvGrpSpPr>
        <p:grpSpPr>
          <a:xfrm>
            <a:off x="3152775" y="581025"/>
            <a:ext cx="4972050" cy="933451"/>
            <a:chOff x="2590800" y="704850"/>
            <a:chExt cx="4972050" cy="933451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xmlns="" id="{E7F6EF42-7EF4-4599-B86E-5E66C10D8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90800" y="704850"/>
              <a:ext cx="4972050" cy="857250"/>
            </a:xfrm>
            <a:prstGeom prst="rect">
              <a:avLst/>
            </a:prstGeom>
          </p:spPr>
        </p:pic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xmlns="" id="{EEC832E0-BEDC-4EA1-B6BC-8E18EDA06F6A}"/>
                </a:ext>
              </a:extLst>
            </p:cNvPr>
            <p:cNvSpPr/>
            <p:nvPr/>
          </p:nvSpPr>
          <p:spPr>
            <a:xfrm>
              <a:off x="6000749" y="1047751"/>
              <a:ext cx="619125" cy="590550"/>
            </a:xfrm>
            <a:prstGeom prst="ellipse">
              <a:avLst/>
            </a:prstGeom>
            <a:solidFill>
              <a:srgbClr val="F1E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Oval 19">
            <a:extLst>
              <a:ext uri="{FF2B5EF4-FFF2-40B4-BE49-F238E27FC236}">
                <a16:creationId xmlns:a16="http://schemas.microsoft.com/office/drawing/2014/main" xmlns="" id="{7068D6B9-B17F-4FE3-95EA-A6B951F007D6}"/>
              </a:ext>
            </a:extLst>
          </p:cNvPr>
          <p:cNvSpPr/>
          <p:nvPr/>
        </p:nvSpPr>
        <p:spPr>
          <a:xfrm>
            <a:off x="4964447" y="1793147"/>
            <a:ext cx="1064878" cy="5309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19">
            <a:extLst>
              <a:ext uri="{FF2B5EF4-FFF2-40B4-BE49-F238E27FC236}">
                <a16:creationId xmlns:a16="http://schemas.microsoft.com/office/drawing/2014/main" xmlns="" id="{A54E8BFF-2E20-46F8-B09C-9C30E1EE4D2E}"/>
              </a:ext>
            </a:extLst>
          </p:cNvPr>
          <p:cNvSpPr/>
          <p:nvPr/>
        </p:nvSpPr>
        <p:spPr>
          <a:xfrm>
            <a:off x="2735597" y="2421797"/>
            <a:ext cx="1064878" cy="5309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19">
            <a:extLst>
              <a:ext uri="{FF2B5EF4-FFF2-40B4-BE49-F238E27FC236}">
                <a16:creationId xmlns:a16="http://schemas.microsoft.com/office/drawing/2014/main" xmlns="" id="{6F664407-A860-4A7C-8D82-DB802AB5FE89}"/>
              </a:ext>
            </a:extLst>
          </p:cNvPr>
          <p:cNvSpPr/>
          <p:nvPr/>
        </p:nvSpPr>
        <p:spPr>
          <a:xfrm>
            <a:off x="2621297" y="3031397"/>
            <a:ext cx="483853" cy="5309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9">
            <a:extLst>
              <a:ext uri="{FF2B5EF4-FFF2-40B4-BE49-F238E27FC236}">
                <a16:creationId xmlns:a16="http://schemas.microsoft.com/office/drawing/2014/main" xmlns="" id="{5D350A25-B4C4-4CFD-8CDC-89B8AE326BEA}"/>
              </a:ext>
            </a:extLst>
          </p:cNvPr>
          <p:cNvSpPr/>
          <p:nvPr/>
        </p:nvSpPr>
        <p:spPr>
          <a:xfrm>
            <a:off x="5183522" y="3698147"/>
            <a:ext cx="1445878" cy="5119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9">
            <a:extLst>
              <a:ext uri="{FF2B5EF4-FFF2-40B4-BE49-F238E27FC236}">
                <a16:creationId xmlns:a16="http://schemas.microsoft.com/office/drawing/2014/main" xmlns="" id="{7C093004-1DD2-4127-A81F-3B2ADEF5B934}"/>
              </a:ext>
            </a:extLst>
          </p:cNvPr>
          <p:cNvSpPr/>
          <p:nvPr/>
        </p:nvSpPr>
        <p:spPr>
          <a:xfrm>
            <a:off x="6821821" y="4345847"/>
            <a:ext cx="2541253" cy="5500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9">
            <a:extLst>
              <a:ext uri="{FF2B5EF4-FFF2-40B4-BE49-F238E27FC236}">
                <a16:creationId xmlns:a16="http://schemas.microsoft.com/office/drawing/2014/main" xmlns="" id="{E652F7C3-B88A-4280-934C-3F6F59355249}"/>
              </a:ext>
            </a:extLst>
          </p:cNvPr>
          <p:cNvSpPr/>
          <p:nvPr/>
        </p:nvSpPr>
        <p:spPr>
          <a:xfrm>
            <a:off x="4135771" y="4974497"/>
            <a:ext cx="1217279" cy="5976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21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95424B9B-325D-4671-9344-DEE55C09A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438" y="2586037"/>
            <a:ext cx="3548062" cy="2209171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C507B3C7-CDEC-4D3F-9239-1BAED7ABBFFD}"/>
              </a:ext>
            </a:extLst>
          </p:cNvPr>
          <p:cNvSpPr txBox="1"/>
          <p:nvPr/>
        </p:nvSpPr>
        <p:spPr>
          <a:xfrm>
            <a:off x="600074" y="1509058"/>
            <a:ext cx="819150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There/lots/peace and quiet/my village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_____________________________________________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My town/not/have/enough/entertainment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_____________________________________________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This city/have/much/pollution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_____________________________________________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There/many/vehicles/my street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_____________________________________________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There/lot/room/people/play/my city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_____________________________________________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There/not/many/things/do/my village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_________________________________________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54D92726-3CB7-4734-AE90-DC01AE5A106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0699" y="614363"/>
            <a:ext cx="5410201" cy="625886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xmlns="" id="{E7DC6D5A-38EA-42E2-AE0C-B9FB28AAADCC}"/>
              </a:ext>
            </a:extLst>
          </p:cNvPr>
          <p:cNvSpPr txBox="1"/>
          <p:nvPr/>
        </p:nvSpPr>
        <p:spPr>
          <a:xfrm>
            <a:off x="667536" y="1933619"/>
            <a:ext cx="8543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lots of peace and quiet in my village.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xmlns="" id="{953602F1-2A89-4E21-83C6-E572098D1EFB}"/>
              </a:ext>
            </a:extLst>
          </p:cNvPr>
          <p:cNvSpPr txBox="1"/>
          <p:nvPr/>
        </p:nvSpPr>
        <p:spPr>
          <a:xfrm>
            <a:off x="581811" y="2609891"/>
            <a:ext cx="7214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town doesn't have enough entertainment.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xmlns="" id="{6E14AEB6-FD42-4C5F-9689-C78834CCA8AA}"/>
              </a:ext>
            </a:extLst>
          </p:cNvPr>
          <p:cNvSpPr txBox="1"/>
          <p:nvPr/>
        </p:nvSpPr>
        <p:spPr>
          <a:xfrm>
            <a:off x="638961" y="3347399"/>
            <a:ext cx="7214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city has too much pollution. 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xmlns="" id="{B8FC0E68-5BC9-4AAD-BB97-6BF0DC83205F}"/>
              </a:ext>
            </a:extLst>
          </p:cNvPr>
          <p:cNvSpPr txBox="1"/>
          <p:nvPr/>
        </p:nvSpPr>
        <p:spPr>
          <a:xfrm>
            <a:off x="641932" y="4056236"/>
            <a:ext cx="7214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too many vehicles in/on my street.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xmlns="" id="{04E7F9B8-4F8E-4304-BA43-D8B64DA5442D}"/>
              </a:ext>
            </a:extLst>
          </p:cNvPr>
          <p:cNvSpPr txBox="1"/>
          <p:nvPr/>
        </p:nvSpPr>
        <p:spPr>
          <a:xfrm>
            <a:off x="651457" y="4812794"/>
            <a:ext cx="7501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a lot of room for people to play in my city. 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xmlns="" id="{65D0D5CF-E0F7-44F4-A948-1FFEDC889141}"/>
              </a:ext>
            </a:extLst>
          </p:cNvPr>
          <p:cNvSpPr txBox="1"/>
          <p:nvPr/>
        </p:nvSpPr>
        <p:spPr>
          <a:xfrm>
            <a:off x="629436" y="5530156"/>
            <a:ext cx="7214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aren't many things to do in my village.</a:t>
            </a:r>
          </a:p>
        </p:txBody>
      </p:sp>
    </p:spTree>
    <p:extLst>
      <p:ext uri="{BB962C8B-B14F-4D97-AF65-F5344CB8AC3E}">
        <p14:creationId xmlns:p14="http://schemas.microsoft.com/office/powerpoint/2010/main" val="121722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619BD1B6-543C-47B3-8AF3-1898981344D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8162" y="900112"/>
            <a:ext cx="10987088" cy="165558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B10BD851-809C-433D-814B-0338B4717CF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8037" y="2438399"/>
            <a:ext cx="5233988" cy="412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59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878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03516F12-99B2-48BD-A454-99BFAA37AA97}"/>
              </a:ext>
            </a:extLst>
          </p:cNvPr>
          <p:cNvSpPr/>
          <p:nvPr/>
        </p:nvSpPr>
        <p:spPr>
          <a:xfrm>
            <a:off x="1494300" y="1549995"/>
            <a:ext cx="9249900" cy="4936530"/>
          </a:xfrm>
          <a:custGeom>
            <a:avLst/>
            <a:gdLst/>
            <a:ahLst/>
            <a:cxnLst/>
            <a:rect l="l" t="t" r="r" b="b"/>
            <a:pathLst>
              <a:path w="12327601" h="7396560">
                <a:moveTo>
                  <a:pt x="0" y="0"/>
                </a:moveTo>
                <a:lnTo>
                  <a:pt x="12327600" y="0"/>
                </a:lnTo>
                <a:lnTo>
                  <a:pt x="12327600" y="7396560"/>
                </a:lnTo>
                <a:lnTo>
                  <a:pt x="0" y="73965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CD29C36E-04FB-48EB-9A0A-C5D7B915C3B2}"/>
              </a:ext>
            </a:extLst>
          </p:cNvPr>
          <p:cNvSpPr txBox="1"/>
          <p:nvPr/>
        </p:nvSpPr>
        <p:spPr>
          <a:xfrm>
            <a:off x="2105024" y="467410"/>
            <a:ext cx="81915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Write four sentences about your town/city using 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lots of/ a lot of, not enough, too many, too much.</a:t>
            </a:r>
          </a:p>
        </p:txBody>
      </p:sp>
    </p:spTree>
    <p:extLst>
      <p:ext uri="{BB962C8B-B14F-4D97-AF65-F5344CB8AC3E}">
        <p14:creationId xmlns:p14="http://schemas.microsoft.com/office/powerpoint/2010/main" val="848338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hlinkClick r:id="rId2"/>
            <a:extLst>
              <a:ext uri="{FF2B5EF4-FFF2-40B4-BE49-F238E27FC236}">
                <a16:creationId xmlns:a16="http://schemas.microsoft.com/office/drawing/2014/main" xmlns="" id="{321325DA-87D7-4C75-AA90-8837117F9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125" y="1665737"/>
            <a:ext cx="7827036" cy="3230113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xmlns="" id="{3E7E389A-BEB6-4397-823F-177EAF8EA45A}"/>
              </a:ext>
            </a:extLst>
          </p:cNvPr>
          <p:cNvSpPr/>
          <p:nvPr/>
        </p:nvSpPr>
        <p:spPr>
          <a:xfrm rot="4238378">
            <a:off x="2985217" y="2983005"/>
            <a:ext cx="889537" cy="1172942"/>
          </a:xfrm>
          <a:custGeom>
            <a:avLst/>
            <a:gdLst/>
            <a:ahLst/>
            <a:cxnLst/>
            <a:rect l="l" t="t" r="r" b="b"/>
            <a:pathLst>
              <a:path w="3404997" h="4114800">
                <a:moveTo>
                  <a:pt x="0" y="0"/>
                </a:moveTo>
                <a:lnTo>
                  <a:pt x="3404997" y="0"/>
                </a:lnTo>
                <a:lnTo>
                  <a:pt x="3404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E4FC624F-482D-4B91-83A1-A123AFC652E6}"/>
              </a:ext>
            </a:extLst>
          </p:cNvPr>
          <p:cNvSpPr txBox="1"/>
          <p:nvPr/>
        </p:nvSpPr>
        <p:spPr>
          <a:xfrm>
            <a:off x="4657725" y="758309"/>
            <a:ext cx="3314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ONLINE GAME </a:t>
            </a:r>
            <a:endParaRPr lang="en-US" sz="2800" dirty="0">
              <a:latin typeface=".VnBlack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428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1949" y="1288287"/>
            <a:ext cx="11163301" cy="5017263"/>
            <a:chOff x="70954" y="91439"/>
            <a:chExt cx="12137736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70954" y="126656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62125" y="1109489"/>
            <a:ext cx="1058524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6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2</a:t>
            </a:r>
            <a:endParaRPr lang="en-US" sz="36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914446"/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LIFE IN </a:t>
            </a:r>
            <a:r>
              <a:rPr lang="en-US" sz="2800" b="1" i="1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THE COUNTRY</a:t>
            </a:r>
            <a:endParaRPr lang="en-US" sz="2800" b="1" i="1" dirty="0">
              <a:solidFill>
                <a:srgbClr val="C00000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defTabSz="914446"/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Lesson 2: </a:t>
            </a:r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GRAMMAR</a:t>
            </a:r>
            <a:endParaRPr lang="en-US" sz="36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xmlns="" id="{25BF8287-D7AE-4CE2-8C90-1DF901C4D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AB606CD-D414-4AED-8110-41B39374CE1C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   Ms Phương </a:t>
            </a:r>
          </a:p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Zalo: 0966765064</a:t>
            </a: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xmlns="" id="{615F507B-9B63-40E6-BA94-A41DD6D81E7C}"/>
              </a:ext>
            </a:extLst>
          </p:cNvPr>
          <p:cNvSpPr/>
          <p:nvPr/>
        </p:nvSpPr>
        <p:spPr>
          <a:xfrm>
            <a:off x="3759200" y="301622"/>
            <a:ext cx="4673600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WARP-UP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xmlns="" id="{DEC3A9D3-F09D-45DE-9748-FFF4004AA15D}"/>
              </a:ext>
            </a:extLst>
          </p:cNvPr>
          <p:cNvSpPr txBox="1"/>
          <p:nvPr/>
        </p:nvSpPr>
        <p:spPr>
          <a:xfrm>
            <a:off x="1752600" y="2855989"/>
            <a:ext cx="1000125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Quantifiers with countable and uncountable nouns</a:t>
            </a:r>
          </a:p>
          <a:p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xmlns="" id="{7930EE26-7165-40C0-8E00-E7122A874C96}"/>
              </a:ext>
            </a:extLst>
          </p:cNvPr>
          <p:cNvSpPr txBox="1"/>
          <p:nvPr/>
        </p:nvSpPr>
        <p:spPr>
          <a:xfrm>
            <a:off x="1669255" y="4458385"/>
            <a:ext cx="77890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Talking about life in the city and in the country.</a:t>
            </a: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A8E97522-98C0-41C6-8CE7-241FF55A9F34}"/>
              </a:ext>
            </a:extLst>
          </p:cNvPr>
          <p:cNvSpPr txBox="1"/>
          <p:nvPr/>
        </p:nvSpPr>
        <p:spPr>
          <a:xfrm>
            <a:off x="209550" y="2161312"/>
            <a:ext cx="8315325" cy="3347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Learn by hearts the grammar point and make sentences using it.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Do the exercises in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Anh 8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-Learn Smart World Notebook on page 14.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Prepare the next lesson (pages 16 &amp; 17 SB)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Play the consolidation games on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www.eduhome.com.vn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A7DC5834-6BD3-412A-9ECE-390787621286}"/>
              </a:ext>
            </a:extLst>
          </p:cNvPr>
          <p:cNvSpPr/>
          <p:nvPr/>
        </p:nvSpPr>
        <p:spPr>
          <a:xfrm>
            <a:off x="895349" y="647700"/>
            <a:ext cx="4619625" cy="1162050"/>
          </a:xfrm>
          <a:prstGeom prst="roundRect">
            <a:avLst>
              <a:gd name="adj" fmla="val 27084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4117023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9066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9A39091-969E-4373-B714-8F44BDED342F}"/>
              </a:ext>
            </a:extLst>
          </p:cNvPr>
          <p:cNvSpPr/>
          <p:nvPr/>
        </p:nvSpPr>
        <p:spPr>
          <a:xfrm>
            <a:off x="812801" y="2174241"/>
            <a:ext cx="5164199" cy="247443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2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xmlns="" id="{22CC5540-88DF-4A9E-81EE-669110F3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882021" y="2735973"/>
            <a:ext cx="4324849" cy="1350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D871C71-D0E2-4614-8FEF-8B704EC16BBC}"/>
              </a:ext>
            </a:extLst>
          </p:cNvPr>
          <p:cNvSpPr txBox="1"/>
          <p:nvPr/>
        </p:nvSpPr>
        <p:spPr>
          <a:xfrm>
            <a:off x="8219440" y="3119068"/>
            <a:ext cx="3088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GRAMMAR</a:t>
            </a: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xmlns="" id="{5A31222E-4D40-4E71-86A5-DA87115E3C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0662" t="37395" r="-16918" b="5565"/>
          <a:stretch/>
        </p:blipFill>
        <p:spPr>
          <a:xfrm>
            <a:off x="7125651" y="2980530"/>
            <a:ext cx="1093789" cy="723312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xmlns="" id="{6408DC38-B82B-4542-8AE0-C6966B8271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3367685">
            <a:off x="4071817" y="2155172"/>
            <a:ext cx="2528997" cy="795484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xmlns="" id="{31D914D9-FF16-4A26-A948-F977270408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92594A8-B397-4F88-B47B-053534BD9F8D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2334D3F2-E6EF-A552-7373-81676FEA637A}"/>
              </a:ext>
            </a:extLst>
          </p:cNvPr>
          <p:cNvSpPr/>
          <p:nvPr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MsPham-0936082789"/>
          <p:cNvSpPr/>
          <p:nvPr/>
        </p:nvSpPr>
        <p:spPr>
          <a:xfrm rot="21293979">
            <a:off x="752367" y="1122027"/>
            <a:ext cx="5507656" cy="4929540"/>
          </a:xfrm>
          <a:custGeom>
            <a:avLst/>
            <a:gdLst/>
            <a:ahLst/>
            <a:cxnLst/>
            <a:rect l="l" t="t" r="r" b="b"/>
            <a:pathLst>
              <a:path w="3477260" h="6184900">
                <a:moveTo>
                  <a:pt x="3477260" y="6184900"/>
                </a:moveTo>
                <a:lnTo>
                  <a:pt x="0" y="6184900"/>
                </a:lnTo>
                <a:lnTo>
                  <a:pt x="0" y="0"/>
                </a:lnTo>
                <a:lnTo>
                  <a:pt x="3477260" y="0"/>
                </a:lnTo>
                <a:lnTo>
                  <a:pt x="3477260" y="618490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4E3"/>
            </a:solidFill>
          </a:ln>
        </p:spPr>
        <p:txBody>
          <a:bodyPr anchor="b"/>
          <a:lstStyle/>
          <a:p>
            <a:pPr algn="ctr">
              <a:spcAft>
                <a:spcPts val="5400"/>
              </a:spcAft>
            </a:pPr>
            <a:endParaRPr lang="en-US" sz="4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xmlns="" id="{81950334-2016-58D9-67EA-17ED777EED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255" r="13545"/>
          <a:stretch/>
        </p:blipFill>
        <p:spPr>
          <a:xfrm>
            <a:off x="10210202" y="-14783"/>
            <a:ext cx="1981799" cy="166324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r="73462"/>
          <a:stretch>
            <a:fillRect/>
          </a:stretch>
        </p:blipFill>
        <p:spPr>
          <a:xfrm rot="-5400000" flipH="1">
            <a:off x="9102111" y="3782894"/>
            <a:ext cx="700583" cy="5479197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44081"/>
          <a:stretch>
            <a:fillRect/>
          </a:stretch>
        </p:blipFill>
        <p:spPr>
          <a:xfrm flipH="1">
            <a:off x="9390922" y="1"/>
            <a:ext cx="1339955" cy="635019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87239" y="5375065"/>
            <a:ext cx="1398485" cy="797137"/>
          </a:xfrm>
          <a:prstGeom prst="rect">
            <a:avLst/>
          </a:prstGeom>
        </p:spPr>
      </p:pic>
      <p:pic>
        <p:nvPicPr>
          <p:cNvPr id="13" name="MsPham-093608278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87238" y="685801"/>
            <a:ext cx="1497002" cy="291235"/>
          </a:xfrm>
          <a:prstGeom prst="rect">
            <a:avLst/>
          </a:prstGeom>
        </p:spPr>
      </p:pic>
      <p:pic>
        <p:nvPicPr>
          <p:cNvPr id="21" name="MsPham-093608278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4020628">
            <a:off x="11348782" y="5196912"/>
            <a:ext cx="556136" cy="581511"/>
          </a:xfrm>
          <a:prstGeom prst="rect">
            <a:avLst/>
          </a:prstGeom>
        </p:spPr>
      </p:pic>
      <p:pic>
        <p:nvPicPr>
          <p:cNvPr id="22" name="MsPham-093608278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l="50836"/>
          <a:stretch>
            <a:fillRect/>
          </a:stretch>
        </p:blipFill>
        <p:spPr>
          <a:xfrm rot="-5400000">
            <a:off x="9818004" y="4860271"/>
            <a:ext cx="1370334" cy="2625127"/>
          </a:xfrm>
          <a:prstGeom prst="rect">
            <a:avLst/>
          </a:prstGeom>
        </p:spPr>
      </p:pic>
      <p:grpSp>
        <p:nvGrpSpPr>
          <p:cNvPr id="29" name="MsPham-0936082789">
            <a:extLst>
              <a:ext uri="{FF2B5EF4-FFF2-40B4-BE49-F238E27FC236}">
                <a16:creationId xmlns:a16="http://schemas.microsoft.com/office/drawing/2014/main" xmlns="" id="{6ED8DF35-C2C6-BD74-3A5C-FA278467CFD2}"/>
              </a:ext>
            </a:extLst>
          </p:cNvPr>
          <p:cNvGrpSpPr/>
          <p:nvPr/>
        </p:nvGrpSpPr>
        <p:grpSpPr>
          <a:xfrm>
            <a:off x="6130504" y="1739876"/>
            <a:ext cx="5240678" cy="1469785"/>
            <a:chOff x="6097788" y="1430302"/>
            <a:chExt cx="5240678" cy="1469785"/>
          </a:xfrm>
        </p:grpSpPr>
        <p:pic>
          <p:nvPicPr>
            <p:cNvPr id="14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 flipV="1">
              <a:off x="6097788" y="1883761"/>
              <a:ext cx="1059339" cy="433008"/>
            </a:xfrm>
            <a:prstGeom prst="rect">
              <a:avLst/>
            </a:prstGeom>
          </p:spPr>
        </p:pic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xmlns="" id="{04459707-9841-1A78-8395-D201ED1DC8FE}"/>
                </a:ext>
              </a:extLst>
            </p:cNvPr>
            <p:cNvSpPr/>
            <p:nvPr/>
          </p:nvSpPr>
          <p:spPr>
            <a:xfrm>
              <a:off x="7287519" y="1430302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Countable</a:t>
              </a:r>
            </a:p>
          </p:txBody>
        </p:sp>
      </p:grpSp>
      <p:sp>
        <p:nvSpPr>
          <p:cNvPr id="31" name="MsPham-0936082789">
            <a:extLst>
              <a:ext uri="{FF2B5EF4-FFF2-40B4-BE49-F238E27FC236}">
                <a16:creationId xmlns:a16="http://schemas.microsoft.com/office/drawing/2014/main" xmlns="" id="{F3C2C0B7-D27B-D889-CA7B-1643456211F7}"/>
              </a:ext>
            </a:extLst>
          </p:cNvPr>
          <p:cNvSpPr txBox="1"/>
          <p:nvPr/>
        </p:nvSpPr>
        <p:spPr>
          <a:xfrm>
            <a:off x="6468240" y="635020"/>
            <a:ext cx="45377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best answer.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xmlns="" id="{0FEAC6E1-E6D1-1556-B146-E9267C94B7BC}"/>
              </a:ext>
            </a:extLst>
          </p:cNvPr>
          <p:cNvSpPr txBox="1"/>
          <p:nvPr/>
        </p:nvSpPr>
        <p:spPr>
          <a:xfrm>
            <a:off x="1225419" y="5159160"/>
            <a:ext cx="49272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5400"/>
              </a:spcAft>
            </a:pPr>
            <a:r>
              <a:rPr lang="en-US" sz="4400" b="1" dirty="0">
                <a:latin typeface=".VnVogue" panose="020B7200000000000000" pitchFamily="34" charset="0"/>
                <a:cs typeface="Arial" panose="020B0604020202020204" pitchFamily="34" charset="0"/>
              </a:rPr>
              <a:t>nature</a:t>
            </a:r>
          </a:p>
        </p:txBody>
      </p:sp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BACEFE1-F663-7CBF-9BD5-D8AD8C0B698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05341" y="5429178"/>
            <a:ext cx="1170533" cy="688908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xmlns="" id="{7F9AAAF6-27E0-0D0B-F553-F3F7E67AEEA1}"/>
              </a:ext>
            </a:extLst>
          </p:cNvPr>
          <p:cNvGrpSpPr/>
          <p:nvPr/>
        </p:nvGrpSpPr>
        <p:grpSpPr>
          <a:xfrm>
            <a:off x="6138510" y="3818082"/>
            <a:ext cx="5232673" cy="1469785"/>
            <a:chOff x="6140297" y="3508508"/>
            <a:chExt cx="5232673" cy="1469785"/>
          </a:xfrm>
        </p:grpSpPr>
        <p:pic>
          <p:nvPicPr>
            <p:cNvPr id="16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6140297" y="4191611"/>
              <a:ext cx="1059340" cy="347022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xmlns="" id="{218A22AB-F303-D585-2AED-AFA88DBFDAE5}"/>
                </a:ext>
              </a:extLst>
            </p:cNvPr>
            <p:cNvSpPr/>
            <p:nvPr/>
          </p:nvSpPr>
          <p:spPr>
            <a:xfrm>
              <a:off x="7322023" y="3508508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Uncountable</a:t>
              </a:r>
            </a:p>
          </p:txBody>
        </p:sp>
      </p:grpSp>
      <p:sp>
        <p:nvSpPr>
          <p:cNvPr id="20" name="Arrow: Down 19">
            <a:extLst>
              <a:ext uri="{FF2B5EF4-FFF2-40B4-BE49-F238E27FC236}">
                <a16:creationId xmlns:a16="http://schemas.microsoft.com/office/drawing/2014/main" xmlns="" id="{F456958A-A90C-D92D-EA2E-6C5858E66CDA}"/>
              </a:ext>
            </a:extLst>
          </p:cNvPr>
          <p:cNvSpPr/>
          <p:nvPr/>
        </p:nvSpPr>
        <p:spPr>
          <a:xfrm rot="5219377">
            <a:off x="12801681" y="401198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3">
            <a:extLst>
              <a:ext uri="{FF2B5EF4-FFF2-40B4-BE49-F238E27FC236}">
                <a16:creationId xmlns:a16="http://schemas.microsoft.com/office/drawing/2014/main" xmlns="" id="{B81E6A9B-12DE-4246-B42A-A2AB7A637AC5}"/>
              </a:ext>
            </a:extLst>
          </p:cNvPr>
          <p:cNvSpPr/>
          <p:nvPr/>
        </p:nvSpPr>
        <p:spPr>
          <a:xfrm>
            <a:off x="1371600" y="1600200"/>
            <a:ext cx="4368800" cy="2946400"/>
          </a:xfrm>
          <a:custGeom>
            <a:avLst/>
            <a:gdLst/>
            <a:ahLst/>
            <a:cxnLst/>
            <a:rect l="l" t="t" r="r" b="b"/>
            <a:pathLst>
              <a:path w="6875997" h="3867749">
                <a:moveTo>
                  <a:pt x="0" y="0"/>
                </a:moveTo>
                <a:lnTo>
                  <a:pt x="6875997" y="0"/>
                </a:lnTo>
                <a:lnTo>
                  <a:pt x="6875997" y="3867748"/>
                </a:lnTo>
                <a:lnTo>
                  <a:pt x="0" y="386774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56071020"/>
      </p:ext>
    </p:extLst>
  </p:cSld>
  <p:clrMapOvr>
    <a:masterClrMapping/>
  </p:clrMapOvr>
  <p:transition spd="med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2334D3F2-E6EF-A552-7373-81676FEA637A}"/>
              </a:ext>
            </a:extLst>
          </p:cNvPr>
          <p:cNvSpPr/>
          <p:nvPr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MsPham-0936082789"/>
          <p:cNvSpPr/>
          <p:nvPr/>
        </p:nvSpPr>
        <p:spPr>
          <a:xfrm rot="21293979">
            <a:off x="752367" y="1122027"/>
            <a:ext cx="5507656" cy="4929540"/>
          </a:xfrm>
          <a:custGeom>
            <a:avLst/>
            <a:gdLst/>
            <a:ahLst/>
            <a:cxnLst/>
            <a:rect l="l" t="t" r="r" b="b"/>
            <a:pathLst>
              <a:path w="3477260" h="6184900">
                <a:moveTo>
                  <a:pt x="3477260" y="6184900"/>
                </a:moveTo>
                <a:lnTo>
                  <a:pt x="0" y="6184900"/>
                </a:lnTo>
                <a:lnTo>
                  <a:pt x="0" y="0"/>
                </a:lnTo>
                <a:lnTo>
                  <a:pt x="3477260" y="0"/>
                </a:lnTo>
                <a:lnTo>
                  <a:pt x="3477260" y="618490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4E3"/>
            </a:solidFill>
          </a:ln>
        </p:spPr>
        <p:txBody>
          <a:bodyPr anchor="b"/>
          <a:lstStyle/>
          <a:p>
            <a:pPr algn="ctr">
              <a:spcAft>
                <a:spcPts val="5400"/>
              </a:spcAft>
            </a:pPr>
            <a:endParaRPr lang="en-US" sz="4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xmlns="" id="{81950334-2016-58D9-67EA-17ED777EED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255" r="13545"/>
          <a:stretch/>
        </p:blipFill>
        <p:spPr>
          <a:xfrm>
            <a:off x="10210202" y="-14783"/>
            <a:ext cx="1981799" cy="166324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r="73462"/>
          <a:stretch>
            <a:fillRect/>
          </a:stretch>
        </p:blipFill>
        <p:spPr>
          <a:xfrm rot="-5400000" flipH="1">
            <a:off x="9102111" y="3782894"/>
            <a:ext cx="700583" cy="5479197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44081"/>
          <a:stretch>
            <a:fillRect/>
          </a:stretch>
        </p:blipFill>
        <p:spPr>
          <a:xfrm flipH="1">
            <a:off x="9390922" y="1"/>
            <a:ext cx="1339955" cy="635019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87239" y="5375065"/>
            <a:ext cx="1398485" cy="797137"/>
          </a:xfrm>
          <a:prstGeom prst="rect">
            <a:avLst/>
          </a:prstGeom>
        </p:spPr>
      </p:pic>
      <p:pic>
        <p:nvPicPr>
          <p:cNvPr id="13" name="MsPham-093608278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87238" y="685801"/>
            <a:ext cx="1497002" cy="291235"/>
          </a:xfrm>
          <a:prstGeom prst="rect">
            <a:avLst/>
          </a:prstGeom>
        </p:spPr>
      </p:pic>
      <p:pic>
        <p:nvPicPr>
          <p:cNvPr id="21" name="MsPham-093608278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4020628">
            <a:off x="11348782" y="5196912"/>
            <a:ext cx="556136" cy="581511"/>
          </a:xfrm>
          <a:prstGeom prst="rect">
            <a:avLst/>
          </a:prstGeom>
        </p:spPr>
      </p:pic>
      <p:pic>
        <p:nvPicPr>
          <p:cNvPr id="22" name="MsPham-093608278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l="50836"/>
          <a:stretch>
            <a:fillRect/>
          </a:stretch>
        </p:blipFill>
        <p:spPr>
          <a:xfrm rot="-5400000">
            <a:off x="9818004" y="4860271"/>
            <a:ext cx="1370334" cy="2625127"/>
          </a:xfrm>
          <a:prstGeom prst="rect">
            <a:avLst/>
          </a:prstGeom>
        </p:spPr>
      </p:pic>
      <p:grpSp>
        <p:nvGrpSpPr>
          <p:cNvPr id="29" name="MsPham-0936082789">
            <a:extLst>
              <a:ext uri="{FF2B5EF4-FFF2-40B4-BE49-F238E27FC236}">
                <a16:creationId xmlns:a16="http://schemas.microsoft.com/office/drawing/2014/main" xmlns="" id="{6ED8DF35-C2C6-BD74-3A5C-FA278467CFD2}"/>
              </a:ext>
            </a:extLst>
          </p:cNvPr>
          <p:cNvGrpSpPr/>
          <p:nvPr/>
        </p:nvGrpSpPr>
        <p:grpSpPr>
          <a:xfrm>
            <a:off x="6130504" y="1739876"/>
            <a:ext cx="5240678" cy="1469785"/>
            <a:chOff x="6097788" y="1430302"/>
            <a:chExt cx="5240678" cy="1469785"/>
          </a:xfrm>
        </p:grpSpPr>
        <p:pic>
          <p:nvPicPr>
            <p:cNvPr id="14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 flipV="1">
              <a:off x="6097788" y="1883761"/>
              <a:ext cx="1059339" cy="433008"/>
            </a:xfrm>
            <a:prstGeom prst="rect">
              <a:avLst/>
            </a:prstGeom>
          </p:spPr>
        </p:pic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xmlns="" id="{04459707-9841-1A78-8395-D201ED1DC8FE}"/>
                </a:ext>
              </a:extLst>
            </p:cNvPr>
            <p:cNvSpPr/>
            <p:nvPr/>
          </p:nvSpPr>
          <p:spPr>
            <a:xfrm>
              <a:off x="7287519" y="1430302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Countable</a:t>
              </a:r>
            </a:p>
          </p:txBody>
        </p:sp>
      </p:grpSp>
      <p:sp>
        <p:nvSpPr>
          <p:cNvPr id="31" name="MsPham-0936082789">
            <a:extLst>
              <a:ext uri="{FF2B5EF4-FFF2-40B4-BE49-F238E27FC236}">
                <a16:creationId xmlns:a16="http://schemas.microsoft.com/office/drawing/2014/main" xmlns="" id="{F3C2C0B7-D27B-D889-CA7B-1643456211F7}"/>
              </a:ext>
            </a:extLst>
          </p:cNvPr>
          <p:cNvSpPr txBox="1"/>
          <p:nvPr/>
        </p:nvSpPr>
        <p:spPr>
          <a:xfrm>
            <a:off x="6468240" y="635020"/>
            <a:ext cx="45377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best answer.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xmlns="" id="{0FEAC6E1-E6D1-1556-B146-E9267C94B7BC}"/>
              </a:ext>
            </a:extLst>
          </p:cNvPr>
          <p:cNvSpPr txBox="1"/>
          <p:nvPr/>
        </p:nvSpPr>
        <p:spPr>
          <a:xfrm>
            <a:off x="1225419" y="5159160"/>
            <a:ext cx="49272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5400"/>
              </a:spcAft>
            </a:pPr>
            <a:r>
              <a:rPr lang="en-US" sz="4400" b="1" dirty="0">
                <a:latin typeface=".VnVogue" panose="020B7200000000000000" pitchFamily="34" charset="0"/>
                <a:cs typeface="Arial" panose="020B0604020202020204" pitchFamily="34" charset="0"/>
              </a:rPr>
              <a:t>vehicle</a:t>
            </a:r>
          </a:p>
        </p:txBody>
      </p:sp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BACEFE1-F663-7CBF-9BD5-D8AD8C0B698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05341" y="5429178"/>
            <a:ext cx="1170533" cy="688908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xmlns="" id="{7F9AAAF6-27E0-0D0B-F553-F3F7E67AEEA1}"/>
              </a:ext>
            </a:extLst>
          </p:cNvPr>
          <p:cNvGrpSpPr/>
          <p:nvPr/>
        </p:nvGrpSpPr>
        <p:grpSpPr>
          <a:xfrm>
            <a:off x="6138510" y="3766292"/>
            <a:ext cx="5277885" cy="1469785"/>
            <a:chOff x="6140297" y="3456719"/>
            <a:chExt cx="5277885" cy="1469785"/>
          </a:xfrm>
        </p:grpSpPr>
        <p:pic>
          <p:nvPicPr>
            <p:cNvPr id="16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6140297" y="4191611"/>
              <a:ext cx="1059340" cy="347022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xmlns="" id="{218A22AB-F303-D585-2AED-AFA88DBFDAE5}"/>
                </a:ext>
              </a:extLst>
            </p:cNvPr>
            <p:cNvSpPr/>
            <p:nvPr/>
          </p:nvSpPr>
          <p:spPr>
            <a:xfrm>
              <a:off x="7367235" y="3456719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Uncountable</a:t>
              </a:r>
            </a:p>
          </p:txBody>
        </p:sp>
      </p:grpSp>
      <p:sp>
        <p:nvSpPr>
          <p:cNvPr id="38" name="Arrow: Down 37">
            <a:extLst>
              <a:ext uri="{FF2B5EF4-FFF2-40B4-BE49-F238E27FC236}">
                <a16:creationId xmlns:a16="http://schemas.microsoft.com/office/drawing/2014/main" xmlns="" id="{F888D08D-4934-7855-0D61-C0AD49AEE6E9}"/>
              </a:ext>
            </a:extLst>
          </p:cNvPr>
          <p:cNvSpPr/>
          <p:nvPr/>
        </p:nvSpPr>
        <p:spPr>
          <a:xfrm rot="5219377">
            <a:off x="12801681" y="192063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xmlns="" id="{EC13EF5E-A511-4BB3-9A9B-54265386E130}"/>
              </a:ext>
            </a:extLst>
          </p:cNvPr>
          <p:cNvSpPr/>
          <p:nvPr/>
        </p:nvSpPr>
        <p:spPr>
          <a:xfrm>
            <a:off x="1270000" y="1651000"/>
            <a:ext cx="4368800" cy="3251200"/>
          </a:xfrm>
          <a:custGeom>
            <a:avLst/>
            <a:gdLst/>
            <a:ahLst/>
            <a:cxnLst/>
            <a:rect l="l" t="t" r="r" b="b"/>
            <a:pathLst>
              <a:path w="12517120" h="7040880">
                <a:moveTo>
                  <a:pt x="0" y="0"/>
                </a:moveTo>
                <a:lnTo>
                  <a:pt x="12517120" y="0"/>
                </a:lnTo>
                <a:lnTo>
                  <a:pt x="12517120" y="7040880"/>
                </a:lnTo>
                <a:lnTo>
                  <a:pt x="0" y="704088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</p:spTree>
  </p:cSld>
  <p:clrMapOvr>
    <a:masterClrMapping/>
  </p:clrMapOvr>
  <p:transition spd="med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2334D3F2-E6EF-A552-7373-81676FEA637A}"/>
              </a:ext>
            </a:extLst>
          </p:cNvPr>
          <p:cNvSpPr/>
          <p:nvPr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MsPham-0936082789"/>
          <p:cNvSpPr/>
          <p:nvPr/>
        </p:nvSpPr>
        <p:spPr>
          <a:xfrm rot="21293979">
            <a:off x="752367" y="1122027"/>
            <a:ext cx="5507656" cy="4929540"/>
          </a:xfrm>
          <a:custGeom>
            <a:avLst/>
            <a:gdLst/>
            <a:ahLst/>
            <a:cxnLst/>
            <a:rect l="l" t="t" r="r" b="b"/>
            <a:pathLst>
              <a:path w="3477260" h="6184900">
                <a:moveTo>
                  <a:pt x="3477260" y="6184900"/>
                </a:moveTo>
                <a:lnTo>
                  <a:pt x="0" y="6184900"/>
                </a:lnTo>
                <a:lnTo>
                  <a:pt x="0" y="0"/>
                </a:lnTo>
                <a:lnTo>
                  <a:pt x="3477260" y="0"/>
                </a:lnTo>
                <a:lnTo>
                  <a:pt x="3477260" y="618490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4E3"/>
            </a:solidFill>
          </a:ln>
        </p:spPr>
        <p:txBody>
          <a:bodyPr anchor="b"/>
          <a:lstStyle/>
          <a:p>
            <a:pPr algn="ctr">
              <a:spcAft>
                <a:spcPts val="5400"/>
              </a:spcAft>
            </a:pPr>
            <a:endParaRPr lang="en-US" sz="4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xmlns="" id="{81950334-2016-58D9-67EA-17ED777EED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255" r="13545"/>
          <a:stretch/>
        </p:blipFill>
        <p:spPr>
          <a:xfrm>
            <a:off x="10210202" y="-14783"/>
            <a:ext cx="1981799" cy="166324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r="73462"/>
          <a:stretch>
            <a:fillRect/>
          </a:stretch>
        </p:blipFill>
        <p:spPr>
          <a:xfrm rot="-5400000" flipH="1">
            <a:off x="9102111" y="3782894"/>
            <a:ext cx="700583" cy="5479197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44081"/>
          <a:stretch>
            <a:fillRect/>
          </a:stretch>
        </p:blipFill>
        <p:spPr>
          <a:xfrm flipH="1">
            <a:off x="9390922" y="1"/>
            <a:ext cx="1339955" cy="635019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87239" y="5375065"/>
            <a:ext cx="1398485" cy="797137"/>
          </a:xfrm>
          <a:prstGeom prst="rect">
            <a:avLst/>
          </a:prstGeom>
        </p:spPr>
      </p:pic>
      <p:pic>
        <p:nvPicPr>
          <p:cNvPr id="13" name="MsPham-093608278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87238" y="685801"/>
            <a:ext cx="1497002" cy="291235"/>
          </a:xfrm>
          <a:prstGeom prst="rect">
            <a:avLst/>
          </a:prstGeom>
        </p:spPr>
      </p:pic>
      <p:pic>
        <p:nvPicPr>
          <p:cNvPr id="21" name="MsPham-093608278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4020628">
            <a:off x="11348782" y="5196912"/>
            <a:ext cx="556136" cy="581511"/>
          </a:xfrm>
          <a:prstGeom prst="rect">
            <a:avLst/>
          </a:prstGeom>
        </p:spPr>
      </p:pic>
      <p:pic>
        <p:nvPicPr>
          <p:cNvPr id="22" name="MsPham-093608278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l="50836"/>
          <a:stretch>
            <a:fillRect/>
          </a:stretch>
        </p:blipFill>
        <p:spPr>
          <a:xfrm rot="-5400000">
            <a:off x="9818004" y="4860271"/>
            <a:ext cx="1370334" cy="2625127"/>
          </a:xfrm>
          <a:prstGeom prst="rect">
            <a:avLst/>
          </a:prstGeom>
        </p:spPr>
      </p:pic>
      <p:grpSp>
        <p:nvGrpSpPr>
          <p:cNvPr id="29" name="MsPham-0936082789">
            <a:extLst>
              <a:ext uri="{FF2B5EF4-FFF2-40B4-BE49-F238E27FC236}">
                <a16:creationId xmlns:a16="http://schemas.microsoft.com/office/drawing/2014/main" xmlns="" id="{6ED8DF35-C2C6-BD74-3A5C-FA278467CFD2}"/>
              </a:ext>
            </a:extLst>
          </p:cNvPr>
          <p:cNvGrpSpPr/>
          <p:nvPr/>
        </p:nvGrpSpPr>
        <p:grpSpPr>
          <a:xfrm>
            <a:off x="6130504" y="1739876"/>
            <a:ext cx="5240678" cy="1469785"/>
            <a:chOff x="6097788" y="1430302"/>
            <a:chExt cx="5240678" cy="1469785"/>
          </a:xfrm>
        </p:grpSpPr>
        <p:pic>
          <p:nvPicPr>
            <p:cNvPr id="14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 flipV="1">
              <a:off x="6097788" y="1883761"/>
              <a:ext cx="1059339" cy="433008"/>
            </a:xfrm>
            <a:prstGeom prst="rect">
              <a:avLst/>
            </a:prstGeom>
          </p:spPr>
        </p:pic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xmlns="" id="{04459707-9841-1A78-8395-D201ED1DC8FE}"/>
                </a:ext>
              </a:extLst>
            </p:cNvPr>
            <p:cNvSpPr/>
            <p:nvPr/>
          </p:nvSpPr>
          <p:spPr>
            <a:xfrm>
              <a:off x="7287519" y="1430302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Countable</a:t>
              </a:r>
            </a:p>
          </p:txBody>
        </p:sp>
      </p:grpSp>
      <p:sp>
        <p:nvSpPr>
          <p:cNvPr id="31" name="MsPham-0936082789">
            <a:extLst>
              <a:ext uri="{FF2B5EF4-FFF2-40B4-BE49-F238E27FC236}">
                <a16:creationId xmlns:a16="http://schemas.microsoft.com/office/drawing/2014/main" xmlns="" id="{F3C2C0B7-D27B-D889-CA7B-1643456211F7}"/>
              </a:ext>
            </a:extLst>
          </p:cNvPr>
          <p:cNvSpPr txBox="1"/>
          <p:nvPr/>
        </p:nvSpPr>
        <p:spPr>
          <a:xfrm>
            <a:off x="6468240" y="635020"/>
            <a:ext cx="45377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best answer.</a:t>
            </a:r>
          </a:p>
        </p:txBody>
      </p:sp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BACEFE1-F663-7CBF-9BD5-D8AD8C0B698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05341" y="5429178"/>
            <a:ext cx="1170533" cy="688908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xmlns="" id="{7F9AAAF6-27E0-0D0B-F553-F3F7E67AEEA1}"/>
              </a:ext>
            </a:extLst>
          </p:cNvPr>
          <p:cNvGrpSpPr/>
          <p:nvPr/>
        </p:nvGrpSpPr>
        <p:grpSpPr>
          <a:xfrm>
            <a:off x="6138510" y="3818082"/>
            <a:ext cx="5232673" cy="1469785"/>
            <a:chOff x="6140297" y="3508508"/>
            <a:chExt cx="5232673" cy="1469785"/>
          </a:xfrm>
        </p:grpSpPr>
        <p:pic>
          <p:nvPicPr>
            <p:cNvPr id="16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6140297" y="4191611"/>
              <a:ext cx="1059340" cy="347022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xmlns="" id="{218A22AB-F303-D585-2AED-AFA88DBFDAE5}"/>
                </a:ext>
              </a:extLst>
            </p:cNvPr>
            <p:cNvSpPr/>
            <p:nvPr/>
          </p:nvSpPr>
          <p:spPr>
            <a:xfrm>
              <a:off x="7322023" y="3508508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Uncountable</a:t>
              </a:r>
            </a:p>
          </p:txBody>
        </p:sp>
      </p:grpSp>
      <p:sp>
        <p:nvSpPr>
          <p:cNvPr id="20" name="Arrow: Down 19">
            <a:extLst>
              <a:ext uri="{FF2B5EF4-FFF2-40B4-BE49-F238E27FC236}">
                <a16:creationId xmlns:a16="http://schemas.microsoft.com/office/drawing/2014/main" xmlns="" id="{F456958A-A90C-D92D-EA2E-6C5858E66CDA}"/>
              </a:ext>
            </a:extLst>
          </p:cNvPr>
          <p:cNvSpPr/>
          <p:nvPr/>
        </p:nvSpPr>
        <p:spPr>
          <a:xfrm rot="5219377">
            <a:off x="12801681" y="401198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xmlns="" id="{44771CD2-7CA6-4F52-AF53-0C7C0B387F33}"/>
              </a:ext>
            </a:extLst>
          </p:cNvPr>
          <p:cNvSpPr/>
          <p:nvPr/>
        </p:nvSpPr>
        <p:spPr>
          <a:xfrm>
            <a:off x="1117600" y="1600200"/>
            <a:ext cx="4470400" cy="2997200"/>
          </a:xfrm>
          <a:custGeom>
            <a:avLst/>
            <a:gdLst/>
            <a:ahLst/>
            <a:cxnLst/>
            <a:rect l="l" t="t" r="r" b="b"/>
            <a:pathLst>
              <a:path w="3252952" h="2500707">
                <a:moveTo>
                  <a:pt x="0" y="0"/>
                </a:moveTo>
                <a:lnTo>
                  <a:pt x="3252952" y="0"/>
                </a:lnTo>
                <a:lnTo>
                  <a:pt x="3252952" y="2500706"/>
                </a:lnTo>
                <a:lnTo>
                  <a:pt x="0" y="250070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xmlns="" id="{FECC879B-31C5-49E6-862B-D8ABDA7457DA}"/>
              </a:ext>
            </a:extLst>
          </p:cNvPr>
          <p:cNvSpPr txBox="1"/>
          <p:nvPr/>
        </p:nvSpPr>
        <p:spPr>
          <a:xfrm>
            <a:off x="1225419" y="5159160"/>
            <a:ext cx="49272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5400"/>
              </a:spcAft>
            </a:pPr>
            <a:r>
              <a:rPr lang="en-US" sz="4400" b="1" dirty="0">
                <a:latin typeface=".VnVogue" panose="020B7200000000000000" pitchFamily="34" charset="0"/>
                <a:cs typeface="Arial" panose="020B0604020202020204" pitchFamily="34" charset="0"/>
              </a:rPr>
              <a:t>entertainment</a:t>
            </a:r>
          </a:p>
        </p:txBody>
      </p:sp>
    </p:spTree>
    <p:extLst>
      <p:ext uri="{BB962C8B-B14F-4D97-AF65-F5344CB8AC3E}">
        <p14:creationId xmlns:p14="http://schemas.microsoft.com/office/powerpoint/2010/main" val="2884992438"/>
      </p:ext>
    </p:extLst>
  </p:cSld>
  <p:clrMapOvr>
    <a:masterClrMapping/>
  </p:clrMapOvr>
  <p:transition spd="med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2334D3F2-E6EF-A552-7373-81676FEA637A}"/>
              </a:ext>
            </a:extLst>
          </p:cNvPr>
          <p:cNvSpPr/>
          <p:nvPr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MsPham-0936082789"/>
          <p:cNvSpPr/>
          <p:nvPr/>
        </p:nvSpPr>
        <p:spPr>
          <a:xfrm rot="21293979">
            <a:off x="752367" y="1122027"/>
            <a:ext cx="5507656" cy="4929540"/>
          </a:xfrm>
          <a:custGeom>
            <a:avLst/>
            <a:gdLst/>
            <a:ahLst/>
            <a:cxnLst/>
            <a:rect l="l" t="t" r="r" b="b"/>
            <a:pathLst>
              <a:path w="3477260" h="6184900">
                <a:moveTo>
                  <a:pt x="3477260" y="6184900"/>
                </a:moveTo>
                <a:lnTo>
                  <a:pt x="0" y="6184900"/>
                </a:lnTo>
                <a:lnTo>
                  <a:pt x="0" y="0"/>
                </a:lnTo>
                <a:lnTo>
                  <a:pt x="3477260" y="0"/>
                </a:lnTo>
                <a:lnTo>
                  <a:pt x="3477260" y="618490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4E3"/>
            </a:solidFill>
          </a:ln>
        </p:spPr>
        <p:txBody>
          <a:bodyPr anchor="b"/>
          <a:lstStyle/>
          <a:p>
            <a:pPr algn="ctr">
              <a:spcAft>
                <a:spcPts val="5400"/>
              </a:spcAft>
            </a:pPr>
            <a:endParaRPr lang="en-US" sz="4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xmlns="" id="{81950334-2016-58D9-67EA-17ED777EED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255" r="13545"/>
          <a:stretch/>
        </p:blipFill>
        <p:spPr>
          <a:xfrm>
            <a:off x="10210202" y="-14783"/>
            <a:ext cx="1981799" cy="166324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r="73462"/>
          <a:stretch>
            <a:fillRect/>
          </a:stretch>
        </p:blipFill>
        <p:spPr>
          <a:xfrm rot="-5400000" flipH="1">
            <a:off x="9102111" y="3782894"/>
            <a:ext cx="700583" cy="5479197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44081"/>
          <a:stretch>
            <a:fillRect/>
          </a:stretch>
        </p:blipFill>
        <p:spPr>
          <a:xfrm flipH="1">
            <a:off x="9390922" y="1"/>
            <a:ext cx="1339955" cy="635019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87239" y="5375065"/>
            <a:ext cx="1398485" cy="797137"/>
          </a:xfrm>
          <a:prstGeom prst="rect">
            <a:avLst/>
          </a:prstGeom>
        </p:spPr>
      </p:pic>
      <p:pic>
        <p:nvPicPr>
          <p:cNvPr id="13" name="MsPham-093608278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87238" y="685801"/>
            <a:ext cx="1497002" cy="291235"/>
          </a:xfrm>
          <a:prstGeom prst="rect">
            <a:avLst/>
          </a:prstGeom>
        </p:spPr>
      </p:pic>
      <p:pic>
        <p:nvPicPr>
          <p:cNvPr id="21" name="MsPham-093608278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4020628">
            <a:off x="11348782" y="5196912"/>
            <a:ext cx="556136" cy="581511"/>
          </a:xfrm>
          <a:prstGeom prst="rect">
            <a:avLst/>
          </a:prstGeom>
        </p:spPr>
      </p:pic>
      <p:pic>
        <p:nvPicPr>
          <p:cNvPr id="22" name="MsPham-093608278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l="50836"/>
          <a:stretch>
            <a:fillRect/>
          </a:stretch>
        </p:blipFill>
        <p:spPr>
          <a:xfrm rot="-5400000">
            <a:off x="9818004" y="4860271"/>
            <a:ext cx="1370334" cy="2625127"/>
          </a:xfrm>
          <a:prstGeom prst="rect">
            <a:avLst/>
          </a:prstGeom>
        </p:spPr>
      </p:pic>
      <p:grpSp>
        <p:nvGrpSpPr>
          <p:cNvPr id="29" name="MsPham-0936082789">
            <a:extLst>
              <a:ext uri="{FF2B5EF4-FFF2-40B4-BE49-F238E27FC236}">
                <a16:creationId xmlns:a16="http://schemas.microsoft.com/office/drawing/2014/main" xmlns="" id="{6ED8DF35-C2C6-BD74-3A5C-FA278467CFD2}"/>
              </a:ext>
            </a:extLst>
          </p:cNvPr>
          <p:cNvGrpSpPr/>
          <p:nvPr/>
        </p:nvGrpSpPr>
        <p:grpSpPr>
          <a:xfrm>
            <a:off x="6130504" y="1739876"/>
            <a:ext cx="5240678" cy="1469785"/>
            <a:chOff x="6097788" y="1430302"/>
            <a:chExt cx="5240678" cy="1469785"/>
          </a:xfrm>
        </p:grpSpPr>
        <p:pic>
          <p:nvPicPr>
            <p:cNvPr id="14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 flipV="1">
              <a:off x="6097788" y="1883761"/>
              <a:ext cx="1059339" cy="433008"/>
            </a:xfrm>
            <a:prstGeom prst="rect">
              <a:avLst/>
            </a:prstGeom>
          </p:spPr>
        </p:pic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xmlns="" id="{04459707-9841-1A78-8395-D201ED1DC8FE}"/>
                </a:ext>
              </a:extLst>
            </p:cNvPr>
            <p:cNvSpPr/>
            <p:nvPr/>
          </p:nvSpPr>
          <p:spPr>
            <a:xfrm>
              <a:off x="7287519" y="1430302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Countable</a:t>
              </a:r>
            </a:p>
          </p:txBody>
        </p:sp>
      </p:grpSp>
      <p:sp>
        <p:nvSpPr>
          <p:cNvPr id="31" name="MsPham-0936082789">
            <a:extLst>
              <a:ext uri="{FF2B5EF4-FFF2-40B4-BE49-F238E27FC236}">
                <a16:creationId xmlns:a16="http://schemas.microsoft.com/office/drawing/2014/main" xmlns="" id="{F3C2C0B7-D27B-D889-CA7B-1643456211F7}"/>
              </a:ext>
            </a:extLst>
          </p:cNvPr>
          <p:cNvSpPr txBox="1"/>
          <p:nvPr/>
        </p:nvSpPr>
        <p:spPr>
          <a:xfrm>
            <a:off x="6468240" y="635020"/>
            <a:ext cx="45377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best answer.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xmlns="" id="{0FEAC6E1-E6D1-1556-B146-E9267C94B7BC}"/>
              </a:ext>
            </a:extLst>
          </p:cNvPr>
          <p:cNvSpPr txBox="1"/>
          <p:nvPr/>
        </p:nvSpPr>
        <p:spPr>
          <a:xfrm>
            <a:off x="1225419" y="5159160"/>
            <a:ext cx="49272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5400"/>
              </a:spcAft>
            </a:pPr>
            <a:r>
              <a:rPr lang="en-US" sz="4400" b="1" dirty="0">
                <a:latin typeface=".VnVogue" panose="020B7200000000000000" pitchFamily="34" charset="0"/>
                <a:cs typeface="Arial" panose="020B0604020202020204" pitchFamily="34" charset="0"/>
              </a:rPr>
              <a:t>pollution</a:t>
            </a:r>
          </a:p>
        </p:txBody>
      </p:sp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BACEFE1-F663-7CBF-9BD5-D8AD8C0B698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05341" y="5429178"/>
            <a:ext cx="1170533" cy="688908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xmlns="" id="{7F9AAAF6-27E0-0D0B-F553-F3F7E67AEEA1}"/>
              </a:ext>
            </a:extLst>
          </p:cNvPr>
          <p:cNvGrpSpPr/>
          <p:nvPr/>
        </p:nvGrpSpPr>
        <p:grpSpPr>
          <a:xfrm>
            <a:off x="6138510" y="3818082"/>
            <a:ext cx="5232673" cy="1469785"/>
            <a:chOff x="6140297" y="3508508"/>
            <a:chExt cx="5232673" cy="1469785"/>
          </a:xfrm>
        </p:grpSpPr>
        <p:pic>
          <p:nvPicPr>
            <p:cNvPr id="16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6140297" y="4191611"/>
              <a:ext cx="1059340" cy="347022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xmlns="" id="{218A22AB-F303-D585-2AED-AFA88DBFDAE5}"/>
                </a:ext>
              </a:extLst>
            </p:cNvPr>
            <p:cNvSpPr/>
            <p:nvPr/>
          </p:nvSpPr>
          <p:spPr>
            <a:xfrm>
              <a:off x="7322023" y="3508508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Uncountable</a:t>
              </a:r>
            </a:p>
          </p:txBody>
        </p:sp>
      </p:grpSp>
      <p:sp>
        <p:nvSpPr>
          <p:cNvPr id="20" name="Arrow: Down 19">
            <a:extLst>
              <a:ext uri="{FF2B5EF4-FFF2-40B4-BE49-F238E27FC236}">
                <a16:creationId xmlns:a16="http://schemas.microsoft.com/office/drawing/2014/main" xmlns="" id="{F456958A-A90C-D92D-EA2E-6C5858E66CDA}"/>
              </a:ext>
            </a:extLst>
          </p:cNvPr>
          <p:cNvSpPr/>
          <p:nvPr/>
        </p:nvSpPr>
        <p:spPr>
          <a:xfrm rot="5219377">
            <a:off x="12801681" y="401198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4E0F1CC6-833F-4CC7-93BA-7739BB06565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17600" y="1549400"/>
            <a:ext cx="4775200" cy="300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784954"/>
      </p:ext>
    </p:extLst>
  </p:cSld>
  <p:clrMapOvr>
    <a:masterClrMapping/>
  </p:clrMapOvr>
  <p:transition spd="med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2334D3F2-E6EF-A552-7373-81676FEA637A}"/>
              </a:ext>
            </a:extLst>
          </p:cNvPr>
          <p:cNvSpPr/>
          <p:nvPr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MsPham-0936082789"/>
          <p:cNvSpPr/>
          <p:nvPr/>
        </p:nvSpPr>
        <p:spPr>
          <a:xfrm rot="21293979">
            <a:off x="752367" y="1122027"/>
            <a:ext cx="5507656" cy="4929540"/>
          </a:xfrm>
          <a:custGeom>
            <a:avLst/>
            <a:gdLst/>
            <a:ahLst/>
            <a:cxnLst/>
            <a:rect l="l" t="t" r="r" b="b"/>
            <a:pathLst>
              <a:path w="3477260" h="6184900">
                <a:moveTo>
                  <a:pt x="3477260" y="6184900"/>
                </a:moveTo>
                <a:lnTo>
                  <a:pt x="0" y="6184900"/>
                </a:lnTo>
                <a:lnTo>
                  <a:pt x="0" y="0"/>
                </a:lnTo>
                <a:lnTo>
                  <a:pt x="3477260" y="0"/>
                </a:lnTo>
                <a:lnTo>
                  <a:pt x="3477260" y="618490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4E3"/>
            </a:solidFill>
          </a:ln>
        </p:spPr>
        <p:txBody>
          <a:bodyPr anchor="b"/>
          <a:lstStyle/>
          <a:p>
            <a:pPr algn="ctr">
              <a:spcAft>
                <a:spcPts val="5400"/>
              </a:spcAft>
            </a:pPr>
            <a:endParaRPr lang="en-US" sz="4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xmlns="" id="{81950334-2016-58D9-67EA-17ED777EED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255" r="13545"/>
          <a:stretch/>
        </p:blipFill>
        <p:spPr>
          <a:xfrm>
            <a:off x="10210202" y="-14783"/>
            <a:ext cx="1981799" cy="166324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r="73462"/>
          <a:stretch>
            <a:fillRect/>
          </a:stretch>
        </p:blipFill>
        <p:spPr>
          <a:xfrm rot="-5400000" flipH="1">
            <a:off x="9102111" y="3782894"/>
            <a:ext cx="700583" cy="5479197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44081"/>
          <a:stretch>
            <a:fillRect/>
          </a:stretch>
        </p:blipFill>
        <p:spPr>
          <a:xfrm flipH="1">
            <a:off x="9390922" y="1"/>
            <a:ext cx="1339955" cy="635019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87239" y="5375065"/>
            <a:ext cx="1398485" cy="797137"/>
          </a:xfrm>
          <a:prstGeom prst="rect">
            <a:avLst/>
          </a:prstGeom>
        </p:spPr>
      </p:pic>
      <p:pic>
        <p:nvPicPr>
          <p:cNvPr id="13" name="MsPham-093608278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87238" y="685801"/>
            <a:ext cx="1497002" cy="291235"/>
          </a:xfrm>
          <a:prstGeom prst="rect">
            <a:avLst/>
          </a:prstGeom>
        </p:spPr>
      </p:pic>
      <p:pic>
        <p:nvPicPr>
          <p:cNvPr id="21" name="MsPham-093608278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4020628">
            <a:off x="11348782" y="5196912"/>
            <a:ext cx="556136" cy="581511"/>
          </a:xfrm>
          <a:prstGeom prst="rect">
            <a:avLst/>
          </a:prstGeom>
        </p:spPr>
      </p:pic>
      <p:pic>
        <p:nvPicPr>
          <p:cNvPr id="22" name="MsPham-093608278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l="50836"/>
          <a:stretch>
            <a:fillRect/>
          </a:stretch>
        </p:blipFill>
        <p:spPr>
          <a:xfrm rot="-5400000">
            <a:off x="9818004" y="4860271"/>
            <a:ext cx="1370334" cy="2625127"/>
          </a:xfrm>
          <a:prstGeom prst="rect">
            <a:avLst/>
          </a:prstGeom>
        </p:spPr>
      </p:pic>
      <p:grpSp>
        <p:nvGrpSpPr>
          <p:cNvPr id="29" name="MsPham-0936082789">
            <a:extLst>
              <a:ext uri="{FF2B5EF4-FFF2-40B4-BE49-F238E27FC236}">
                <a16:creationId xmlns:a16="http://schemas.microsoft.com/office/drawing/2014/main" xmlns="" id="{6ED8DF35-C2C6-BD74-3A5C-FA278467CFD2}"/>
              </a:ext>
            </a:extLst>
          </p:cNvPr>
          <p:cNvGrpSpPr/>
          <p:nvPr/>
        </p:nvGrpSpPr>
        <p:grpSpPr>
          <a:xfrm>
            <a:off x="6130504" y="1739876"/>
            <a:ext cx="5240678" cy="1469785"/>
            <a:chOff x="6097788" y="1430302"/>
            <a:chExt cx="5240678" cy="1469785"/>
          </a:xfrm>
        </p:grpSpPr>
        <p:pic>
          <p:nvPicPr>
            <p:cNvPr id="14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 flipV="1">
              <a:off x="6097788" y="1883761"/>
              <a:ext cx="1059339" cy="433008"/>
            </a:xfrm>
            <a:prstGeom prst="rect">
              <a:avLst/>
            </a:prstGeom>
          </p:spPr>
        </p:pic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xmlns="" id="{04459707-9841-1A78-8395-D201ED1DC8FE}"/>
                </a:ext>
              </a:extLst>
            </p:cNvPr>
            <p:cNvSpPr/>
            <p:nvPr/>
          </p:nvSpPr>
          <p:spPr>
            <a:xfrm>
              <a:off x="7287519" y="1430302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Countable</a:t>
              </a:r>
            </a:p>
          </p:txBody>
        </p:sp>
      </p:grpSp>
      <p:sp>
        <p:nvSpPr>
          <p:cNvPr id="31" name="MsPham-0936082789">
            <a:extLst>
              <a:ext uri="{FF2B5EF4-FFF2-40B4-BE49-F238E27FC236}">
                <a16:creationId xmlns:a16="http://schemas.microsoft.com/office/drawing/2014/main" xmlns="" id="{F3C2C0B7-D27B-D889-CA7B-1643456211F7}"/>
              </a:ext>
            </a:extLst>
          </p:cNvPr>
          <p:cNvSpPr txBox="1"/>
          <p:nvPr/>
        </p:nvSpPr>
        <p:spPr>
          <a:xfrm>
            <a:off x="6468240" y="635020"/>
            <a:ext cx="45377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best answer.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xmlns="" id="{0FEAC6E1-E6D1-1556-B146-E9267C94B7BC}"/>
              </a:ext>
            </a:extLst>
          </p:cNvPr>
          <p:cNvSpPr txBox="1"/>
          <p:nvPr/>
        </p:nvSpPr>
        <p:spPr>
          <a:xfrm>
            <a:off x="1225419" y="5159160"/>
            <a:ext cx="49272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5400"/>
              </a:spcAft>
            </a:pPr>
            <a:r>
              <a:rPr lang="en-US" sz="4400" b="1" dirty="0">
                <a:latin typeface=".VnVogue" panose="020B7200000000000000" pitchFamily="34" charset="0"/>
                <a:cs typeface="Arial" panose="020B0604020202020204" pitchFamily="34" charset="0"/>
              </a:rPr>
              <a:t>peace</a:t>
            </a:r>
          </a:p>
        </p:txBody>
      </p:sp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BACEFE1-F663-7CBF-9BD5-D8AD8C0B698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05341" y="5429178"/>
            <a:ext cx="1170533" cy="688908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xmlns="" id="{7F9AAAF6-27E0-0D0B-F553-F3F7E67AEEA1}"/>
              </a:ext>
            </a:extLst>
          </p:cNvPr>
          <p:cNvGrpSpPr/>
          <p:nvPr/>
        </p:nvGrpSpPr>
        <p:grpSpPr>
          <a:xfrm>
            <a:off x="6138510" y="3818082"/>
            <a:ext cx="5232673" cy="1469785"/>
            <a:chOff x="6140297" y="3508508"/>
            <a:chExt cx="5232673" cy="1469785"/>
          </a:xfrm>
        </p:grpSpPr>
        <p:pic>
          <p:nvPicPr>
            <p:cNvPr id="16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6140297" y="4191611"/>
              <a:ext cx="1059340" cy="347022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xmlns="" id="{218A22AB-F303-D585-2AED-AFA88DBFDAE5}"/>
                </a:ext>
              </a:extLst>
            </p:cNvPr>
            <p:cNvSpPr/>
            <p:nvPr/>
          </p:nvSpPr>
          <p:spPr>
            <a:xfrm>
              <a:off x="7322023" y="3508508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Uncountable</a:t>
              </a:r>
            </a:p>
          </p:txBody>
        </p:sp>
      </p:grpSp>
      <p:sp>
        <p:nvSpPr>
          <p:cNvPr id="20" name="Arrow: Down 19">
            <a:extLst>
              <a:ext uri="{FF2B5EF4-FFF2-40B4-BE49-F238E27FC236}">
                <a16:creationId xmlns:a16="http://schemas.microsoft.com/office/drawing/2014/main" xmlns="" id="{F456958A-A90C-D92D-EA2E-6C5858E66CDA}"/>
              </a:ext>
            </a:extLst>
          </p:cNvPr>
          <p:cNvSpPr/>
          <p:nvPr/>
        </p:nvSpPr>
        <p:spPr>
          <a:xfrm rot="5219377">
            <a:off x="12801681" y="401198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xmlns="" id="{E76043AC-A9AC-484A-A095-DEC16EBB5733}"/>
              </a:ext>
            </a:extLst>
          </p:cNvPr>
          <p:cNvSpPr/>
          <p:nvPr/>
        </p:nvSpPr>
        <p:spPr>
          <a:xfrm>
            <a:off x="1016000" y="1651000"/>
            <a:ext cx="4673600" cy="2641600"/>
          </a:xfrm>
          <a:custGeom>
            <a:avLst/>
            <a:gdLst/>
            <a:ahLst/>
            <a:cxnLst/>
            <a:rect l="l" t="t" r="r" b="b"/>
            <a:pathLst>
              <a:path w="4860570" h="3451005">
                <a:moveTo>
                  <a:pt x="0" y="0"/>
                </a:moveTo>
                <a:lnTo>
                  <a:pt x="4860570" y="0"/>
                </a:lnTo>
                <a:lnTo>
                  <a:pt x="4860570" y="3451005"/>
                </a:lnTo>
                <a:lnTo>
                  <a:pt x="0" y="3451005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51150587"/>
      </p:ext>
    </p:extLst>
  </p:cSld>
  <p:clrMapOvr>
    <a:masterClrMapping/>
  </p:clrMapOvr>
  <p:transition spd="med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2334D3F2-E6EF-A552-7373-81676FEA637A}"/>
              </a:ext>
            </a:extLst>
          </p:cNvPr>
          <p:cNvSpPr/>
          <p:nvPr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MsPham-0936082789"/>
          <p:cNvSpPr/>
          <p:nvPr/>
        </p:nvSpPr>
        <p:spPr>
          <a:xfrm rot="21293979">
            <a:off x="752367" y="1122027"/>
            <a:ext cx="5507656" cy="4929540"/>
          </a:xfrm>
          <a:custGeom>
            <a:avLst/>
            <a:gdLst/>
            <a:ahLst/>
            <a:cxnLst/>
            <a:rect l="l" t="t" r="r" b="b"/>
            <a:pathLst>
              <a:path w="3477260" h="6184900">
                <a:moveTo>
                  <a:pt x="3477260" y="6184900"/>
                </a:moveTo>
                <a:lnTo>
                  <a:pt x="0" y="6184900"/>
                </a:lnTo>
                <a:lnTo>
                  <a:pt x="0" y="0"/>
                </a:lnTo>
                <a:lnTo>
                  <a:pt x="3477260" y="0"/>
                </a:lnTo>
                <a:lnTo>
                  <a:pt x="3477260" y="618490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4E3"/>
            </a:solidFill>
          </a:ln>
        </p:spPr>
        <p:txBody>
          <a:bodyPr anchor="b"/>
          <a:lstStyle/>
          <a:p>
            <a:pPr algn="ctr">
              <a:spcAft>
                <a:spcPts val="5400"/>
              </a:spcAft>
            </a:pPr>
            <a:endParaRPr lang="en-US" sz="4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xmlns="" id="{81950334-2016-58D9-67EA-17ED777EED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255" r="13545"/>
          <a:stretch/>
        </p:blipFill>
        <p:spPr>
          <a:xfrm>
            <a:off x="10210202" y="-14783"/>
            <a:ext cx="1981799" cy="166324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r="73462"/>
          <a:stretch>
            <a:fillRect/>
          </a:stretch>
        </p:blipFill>
        <p:spPr>
          <a:xfrm rot="-5400000" flipH="1">
            <a:off x="9102111" y="3782894"/>
            <a:ext cx="700583" cy="5479197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44081"/>
          <a:stretch>
            <a:fillRect/>
          </a:stretch>
        </p:blipFill>
        <p:spPr>
          <a:xfrm flipH="1">
            <a:off x="9390922" y="1"/>
            <a:ext cx="1339955" cy="635019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87239" y="5375065"/>
            <a:ext cx="1398485" cy="797137"/>
          </a:xfrm>
          <a:prstGeom prst="rect">
            <a:avLst/>
          </a:prstGeom>
        </p:spPr>
      </p:pic>
      <p:pic>
        <p:nvPicPr>
          <p:cNvPr id="13" name="MsPham-093608278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87238" y="685801"/>
            <a:ext cx="1497002" cy="291235"/>
          </a:xfrm>
          <a:prstGeom prst="rect">
            <a:avLst/>
          </a:prstGeom>
        </p:spPr>
      </p:pic>
      <p:pic>
        <p:nvPicPr>
          <p:cNvPr id="21" name="MsPham-093608278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4020628">
            <a:off x="11348782" y="5196912"/>
            <a:ext cx="556136" cy="581511"/>
          </a:xfrm>
          <a:prstGeom prst="rect">
            <a:avLst/>
          </a:prstGeom>
        </p:spPr>
      </p:pic>
      <p:pic>
        <p:nvPicPr>
          <p:cNvPr id="22" name="MsPham-093608278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l="50836"/>
          <a:stretch>
            <a:fillRect/>
          </a:stretch>
        </p:blipFill>
        <p:spPr>
          <a:xfrm rot="-5400000">
            <a:off x="9818004" y="4860271"/>
            <a:ext cx="1370334" cy="2625127"/>
          </a:xfrm>
          <a:prstGeom prst="rect">
            <a:avLst/>
          </a:prstGeom>
        </p:spPr>
      </p:pic>
      <p:grpSp>
        <p:nvGrpSpPr>
          <p:cNvPr id="29" name="MsPham-0936082789">
            <a:extLst>
              <a:ext uri="{FF2B5EF4-FFF2-40B4-BE49-F238E27FC236}">
                <a16:creationId xmlns:a16="http://schemas.microsoft.com/office/drawing/2014/main" xmlns="" id="{6ED8DF35-C2C6-BD74-3A5C-FA278467CFD2}"/>
              </a:ext>
            </a:extLst>
          </p:cNvPr>
          <p:cNvGrpSpPr/>
          <p:nvPr/>
        </p:nvGrpSpPr>
        <p:grpSpPr>
          <a:xfrm>
            <a:off x="6130504" y="1739876"/>
            <a:ext cx="5240678" cy="1469785"/>
            <a:chOff x="6097788" y="1430302"/>
            <a:chExt cx="5240678" cy="1469785"/>
          </a:xfrm>
        </p:grpSpPr>
        <p:pic>
          <p:nvPicPr>
            <p:cNvPr id="14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 flipV="1">
              <a:off x="6097788" y="1883761"/>
              <a:ext cx="1059339" cy="433008"/>
            </a:xfrm>
            <a:prstGeom prst="rect">
              <a:avLst/>
            </a:prstGeom>
          </p:spPr>
        </p:pic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xmlns="" id="{04459707-9841-1A78-8395-D201ED1DC8FE}"/>
                </a:ext>
              </a:extLst>
            </p:cNvPr>
            <p:cNvSpPr/>
            <p:nvPr/>
          </p:nvSpPr>
          <p:spPr>
            <a:xfrm>
              <a:off x="7287519" y="1430302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Countable</a:t>
              </a:r>
            </a:p>
          </p:txBody>
        </p:sp>
      </p:grpSp>
      <p:sp>
        <p:nvSpPr>
          <p:cNvPr id="31" name="MsPham-0936082789">
            <a:extLst>
              <a:ext uri="{FF2B5EF4-FFF2-40B4-BE49-F238E27FC236}">
                <a16:creationId xmlns:a16="http://schemas.microsoft.com/office/drawing/2014/main" xmlns="" id="{F3C2C0B7-D27B-D889-CA7B-1643456211F7}"/>
              </a:ext>
            </a:extLst>
          </p:cNvPr>
          <p:cNvSpPr txBox="1"/>
          <p:nvPr/>
        </p:nvSpPr>
        <p:spPr>
          <a:xfrm>
            <a:off x="6468240" y="635020"/>
            <a:ext cx="45377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best answer.</a:t>
            </a:r>
          </a:p>
        </p:txBody>
      </p:sp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BACEFE1-F663-7CBF-9BD5-D8AD8C0B698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05341" y="5429178"/>
            <a:ext cx="1170533" cy="688908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xmlns="" id="{7F9AAAF6-27E0-0D0B-F553-F3F7E67AEEA1}"/>
              </a:ext>
            </a:extLst>
          </p:cNvPr>
          <p:cNvGrpSpPr/>
          <p:nvPr/>
        </p:nvGrpSpPr>
        <p:grpSpPr>
          <a:xfrm>
            <a:off x="6138510" y="3818082"/>
            <a:ext cx="5232673" cy="1469785"/>
            <a:chOff x="6140297" y="3508508"/>
            <a:chExt cx="5232673" cy="1469785"/>
          </a:xfrm>
        </p:grpSpPr>
        <p:pic>
          <p:nvPicPr>
            <p:cNvPr id="16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6140297" y="4191611"/>
              <a:ext cx="1059340" cy="347022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xmlns="" id="{218A22AB-F303-D585-2AED-AFA88DBFDAE5}"/>
                </a:ext>
              </a:extLst>
            </p:cNvPr>
            <p:cNvSpPr/>
            <p:nvPr/>
          </p:nvSpPr>
          <p:spPr>
            <a:xfrm>
              <a:off x="7322023" y="3508508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Uncountable</a:t>
              </a:r>
            </a:p>
          </p:txBody>
        </p:sp>
      </p:grpSp>
      <p:sp>
        <p:nvSpPr>
          <p:cNvPr id="38" name="Arrow: Down 37">
            <a:extLst>
              <a:ext uri="{FF2B5EF4-FFF2-40B4-BE49-F238E27FC236}">
                <a16:creationId xmlns:a16="http://schemas.microsoft.com/office/drawing/2014/main" xmlns="" id="{F888D08D-4934-7855-0D61-C0AD49AEE6E9}"/>
              </a:ext>
            </a:extLst>
          </p:cNvPr>
          <p:cNvSpPr/>
          <p:nvPr/>
        </p:nvSpPr>
        <p:spPr>
          <a:xfrm rot="5219377">
            <a:off x="12801681" y="192063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xmlns="" id="{DB16F339-6BD8-834D-B8D5-1C125D79410E}"/>
              </a:ext>
            </a:extLst>
          </p:cNvPr>
          <p:cNvSpPr txBox="1"/>
          <p:nvPr/>
        </p:nvSpPr>
        <p:spPr>
          <a:xfrm>
            <a:off x="1225419" y="5159160"/>
            <a:ext cx="49272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5400"/>
              </a:spcAft>
            </a:pPr>
            <a:r>
              <a:rPr lang="en-US" sz="4400" b="1" dirty="0">
                <a:latin typeface=".VnVogue" panose="020B7200000000000000" pitchFamily="34" charset="0"/>
                <a:cs typeface="Arial" panose="020B0604020202020204" pitchFamily="34" charset="0"/>
              </a:rPr>
              <a:t>facility</a:t>
            </a:r>
          </a:p>
        </p:txBody>
      </p:sp>
      <p:sp>
        <p:nvSpPr>
          <p:cNvPr id="27" name="Freeform 9">
            <a:extLst>
              <a:ext uri="{FF2B5EF4-FFF2-40B4-BE49-F238E27FC236}">
                <a16:creationId xmlns:a16="http://schemas.microsoft.com/office/drawing/2014/main" xmlns="" id="{34232575-1FA8-4363-83DB-469010FF2B67}"/>
              </a:ext>
            </a:extLst>
          </p:cNvPr>
          <p:cNvSpPr/>
          <p:nvPr/>
        </p:nvSpPr>
        <p:spPr>
          <a:xfrm>
            <a:off x="1473200" y="1701800"/>
            <a:ext cx="4622800" cy="3098800"/>
          </a:xfrm>
          <a:custGeom>
            <a:avLst/>
            <a:gdLst/>
            <a:ahLst/>
            <a:cxnLst/>
            <a:rect l="l" t="t" r="r" b="b"/>
            <a:pathLst>
              <a:path w="10548135" h="7040880">
                <a:moveTo>
                  <a:pt x="0" y="0"/>
                </a:moveTo>
                <a:lnTo>
                  <a:pt x="10548134" y="0"/>
                </a:lnTo>
                <a:lnTo>
                  <a:pt x="10548134" y="7040880"/>
                </a:lnTo>
                <a:lnTo>
                  <a:pt x="0" y="704088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2816401"/>
      </p:ext>
    </p:extLst>
  </p:cSld>
  <p:clrMapOvr>
    <a:masterClrMapping/>
  </p:clrMapOvr>
  <p:transition spd="med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503</Words>
  <Application>Microsoft Office PowerPoint</Application>
  <PresentationFormat>Custom</PresentationFormat>
  <Paragraphs>125</Paragraphs>
  <Slides>24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Admin</cp:lastModifiedBy>
  <cp:revision>8</cp:revision>
  <dcterms:created xsi:type="dcterms:W3CDTF">2023-06-03T09:47:28Z</dcterms:created>
  <dcterms:modified xsi:type="dcterms:W3CDTF">2023-09-26T13:50:31Z</dcterms:modified>
</cp:coreProperties>
</file>