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0" r:id="rId2"/>
    <p:sldId id="264" r:id="rId3"/>
    <p:sldId id="263" r:id="rId4"/>
    <p:sldId id="265" r:id="rId5"/>
    <p:sldId id="262" r:id="rId6"/>
    <p:sldId id="261" r:id="rId7"/>
    <p:sldId id="266" r:id="rId8"/>
    <p:sldId id="267" r:id="rId9"/>
    <p:sldId id="256" r:id="rId10"/>
    <p:sldId id="350" r:id="rId11"/>
    <p:sldId id="349" r:id="rId12"/>
    <p:sldId id="352" r:id="rId13"/>
    <p:sldId id="351" r:id="rId14"/>
    <p:sldId id="259" r:id="rId15"/>
    <p:sldId id="353" r:id="rId16"/>
    <p:sldId id="356" r:id="rId17"/>
    <p:sldId id="357" r:id="rId18"/>
    <p:sldId id="399" r:id="rId19"/>
    <p:sldId id="354" r:id="rId20"/>
    <p:sldId id="400" r:id="rId21"/>
    <p:sldId id="401" r:id="rId22"/>
    <p:sldId id="402" r:id="rId23"/>
    <p:sldId id="403" r:id="rId24"/>
    <p:sldId id="404" r:id="rId25"/>
    <p:sldId id="274" r:id="rId26"/>
    <p:sldId id="405" r:id="rId27"/>
    <p:sldId id="4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68B61-A5D2-45EA-813F-07FA35F11977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56BE8-5EAD-43BD-9140-3FF0B002A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ordwall.net/resource/30727957/like-love-hate-v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>
            <a:extLst>
              <a:ext uri="{FF2B5EF4-FFF2-40B4-BE49-F238E27FC236}">
                <a16:creationId xmlns:a16="http://schemas.microsoft.com/office/drawing/2014/main" id="{D03C3B1D-E847-4519-A256-E5B6927786B6}"/>
              </a:ext>
            </a:extLst>
          </p:cNvPr>
          <p:cNvSpPr/>
          <p:nvPr/>
        </p:nvSpPr>
        <p:spPr>
          <a:xfrm>
            <a:off x="1484492" y="0"/>
            <a:ext cx="9193033" cy="6858000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96D6845E-AA55-482B-8911-926FC1136F5F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D926E15F-8151-4F58-BC89-21FBC140B387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0E64DEB2-05A6-4E82-BB2B-D48045A4F758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E9D858AE-A2D3-4829-9EB8-615B2BCDFAB6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BB70C0F2-392E-48A1-8D6E-DD0966D18397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A74CD53E-70CF-4AA6-A78C-DBDEF24A8DF8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4325F9E-4DBE-42FB-A360-E95C23435CA9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0DFE948-D36A-4CDB-B50D-56A5BD047A8B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8C796E2-EA0B-44AD-A31A-AFF792FEDA9E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7F6125A7-6C29-4F72-9160-9932FCA79A49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0F718202-BC63-49CA-9CBC-99FED33E225C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0F1C8B-CE6D-4866-A63B-9DC440EC8D6E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82D49226-027A-4236-B465-C7083846162E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778B9171-E0D2-4169-A804-58041BD787BE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E4B912C-E586-4A18-957B-782672586643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46D9EDF7-DA14-45D6-A9C7-70DBF336BC44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1E275EE5-D545-4508-B918-034613873129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52A2398-948A-4B7E-8B2B-07231B9EBDFD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2E6BBC4E-D937-423E-932F-9EFD489438B9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32421DDE-12BD-479C-AC23-C5C29B5E0B4C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C3212A04-D99F-4760-8D34-1DA5CCDE0DE3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AE104080-040B-4F01-A0B6-6AC6781B50EC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2F65D3F-D04F-4A77-AF3C-7AF0160DDA10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6A239FED-3F5C-444E-A846-F817688E14E0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763AF208-2B8B-4BA6-B7D1-74FD70151A04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4D320D22-9A0E-4F1B-9BA1-45BAA6612657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A6C1F875-D2EF-49DB-8935-C1FA769206A1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9762835B-F9BC-409F-8878-84A2C2F7F734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62EF2823-8BA4-4D87-A507-77909B231C93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2DA9FC73-3379-4FB7-8BBC-5115E475B885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576210C9-D238-4D72-A51F-67C9CDCE17D1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5C4FD91F-DA11-4C59-A9A5-4EC168742EB2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D9CC44-7C93-49D3-AD78-EA4DD624EDD2}"/>
              </a:ext>
            </a:extLst>
          </p:cNvPr>
          <p:cNvSpPr/>
          <p:nvPr/>
        </p:nvSpPr>
        <p:spPr>
          <a:xfrm>
            <a:off x="3969956" y="2286000"/>
            <a:ext cx="452880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jogging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ke ing- LIKE VERB-LIKE fiil">
            <a:hlinkClick r:id="" action="ppaction://media"/>
            <a:extLst>
              <a:ext uri="{FF2B5EF4-FFF2-40B4-BE49-F238E27FC236}">
                <a16:creationId xmlns:a16="http://schemas.microsoft.com/office/drawing/2014/main" id="{9880C4DE-569A-4817-8B82-2E8383C7EC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124" y="323849"/>
            <a:ext cx="8267701" cy="62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4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79964A0-0765-4EBD-87C1-D381CDFF9A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5949" y="1528763"/>
            <a:ext cx="8115301" cy="496593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9D4315-17C1-4C87-84AD-7220825D2A96}"/>
              </a:ext>
            </a:extLst>
          </p:cNvPr>
          <p:cNvSpPr txBox="1"/>
          <p:nvPr/>
        </p:nvSpPr>
        <p:spPr>
          <a:xfrm>
            <a:off x="1543050" y="866774"/>
            <a:ext cx="950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Look at the example and pay attention to the underline verbs. 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F99B6BE-0A36-4123-9237-FBF524706B74}"/>
              </a:ext>
            </a:extLst>
          </p:cNvPr>
          <p:cNvCxnSpPr>
            <a:cxnSpLocks/>
          </p:cNvCxnSpPr>
          <p:nvPr/>
        </p:nvCxnSpPr>
        <p:spPr>
          <a:xfrm>
            <a:off x="7172325" y="4981575"/>
            <a:ext cx="10382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AE1864F7-0937-4C08-B651-17DB1C093982}"/>
              </a:ext>
            </a:extLst>
          </p:cNvPr>
          <p:cNvCxnSpPr>
            <a:cxnSpLocks/>
          </p:cNvCxnSpPr>
          <p:nvPr/>
        </p:nvCxnSpPr>
        <p:spPr>
          <a:xfrm>
            <a:off x="3295650" y="5372100"/>
            <a:ext cx="12001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019D5859-C343-408E-BC6F-49510CF2D875}"/>
              </a:ext>
            </a:extLst>
          </p:cNvPr>
          <p:cNvCxnSpPr>
            <a:cxnSpLocks/>
          </p:cNvCxnSpPr>
          <p:nvPr/>
        </p:nvCxnSpPr>
        <p:spPr>
          <a:xfrm>
            <a:off x="4171950" y="5800725"/>
            <a:ext cx="10191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3DA409F6-2D1F-4389-9F34-58FE88A4F5EE}"/>
              </a:ext>
            </a:extLst>
          </p:cNvPr>
          <p:cNvCxnSpPr>
            <a:cxnSpLocks/>
          </p:cNvCxnSpPr>
          <p:nvPr/>
        </p:nvCxnSpPr>
        <p:spPr>
          <a:xfrm>
            <a:off x="5105400" y="6172200"/>
            <a:ext cx="10191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565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7D4D057A-4ED1-4F1B-BE6D-6BA77837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24" y="1295399"/>
            <a:ext cx="11002433" cy="4600575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BC5F3510-8366-4513-A6C4-6D671908A157}"/>
              </a:ext>
            </a:extLst>
          </p:cNvPr>
          <p:cNvCxnSpPr>
            <a:cxnSpLocks/>
          </p:cNvCxnSpPr>
          <p:nvPr/>
        </p:nvCxnSpPr>
        <p:spPr>
          <a:xfrm>
            <a:off x="1457325" y="2314575"/>
            <a:ext cx="14763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141B7B1-F16B-4C6B-B6BE-BD871ADC6132}"/>
              </a:ext>
            </a:extLst>
          </p:cNvPr>
          <p:cNvCxnSpPr>
            <a:cxnSpLocks/>
          </p:cNvCxnSpPr>
          <p:nvPr/>
        </p:nvCxnSpPr>
        <p:spPr>
          <a:xfrm>
            <a:off x="3076575" y="2781300"/>
            <a:ext cx="16097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188A875-A0CB-4D53-AC12-8F96CE6F7C4E}"/>
              </a:ext>
            </a:extLst>
          </p:cNvPr>
          <p:cNvCxnSpPr>
            <a:cxnSpLocks/>
          </p:cNvCxnSpPr>
          <p:nvPr/>
        </p:nvCxnSpPr>
        <p:spPr>
          <a:xfrm>
            <a:off x="7867650" y="3457575"/>
            <a:ext cx="1304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18BDA99-BE77-4FD9-97A6-C3573BA5A8CC}"/>
              </a:ext>
            </a:extLst>
          </p:cNvPr>
          <p:cNvCxnSpPr>
            <a:cxnSpLocks/>
          </p:cNvCxnSpPr>
          <p:nvPr/>
        </p:nvCxnSpPr>
        <p:spPr>
          <a:xfrm>
            <a:off x="4438650" y="3419475"/>
            <a:ext cx="1304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DEDBD76-9A5B-4703-8B05-10E15BC15438}"/>
              </a:ext>
            </a:extLst>
          </p:cNvPr>
          <p:cNvCxnSpPr>
            <a:cxnSpLocks/>
          </p:cNvCxnSpPr>
          <p:nvPr/>
        </p:nvCxnSpPr>
        <p:spPr>
          <a:xfrm>
            <a:off x="3419475" y="3895725"/>
            <a:ext cx="1304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A368E699-D5A6-4FE1-BD16-4BC84A841A7B}"/>
              </a:ext>
            </a:extLst>
          </p:cNvPr>
          <p:cNvCxnSpPr>
            <a:cxnSpLocks/>
          </p:cNvCxnSpPr>
          <p:nvPr/>
        </p:nvCxnSpPr>
        <p:spPr>
          <a:xfrm>
            <a:off x="7772400" y="4552950"/>
            <a:ext cx="12668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D7FC27F1-C1D0-4D53-AF22-8CD96767C4BF}"/>
              </a:ext>
            </a:extLst>
          </p:cNvPr>
          <p:cNvCxnSpPr>
            <a:cxnSpLocks/>
          </p:cNvCxnSpPr>
          <p:nvPr/>
        </p:nvCxnSpPr>
        <p:spPr>
          <a:xfrm>
            <a:off x="3333750" y="5181600"/>
            <a:ext cx="12668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6A5E86C-AB85-4DBE-AD41-F9BAED2860F1}"/>
              </a:ext>
            </a:extLst>
          </p:cNvPr>
          <p:cNvCxnSpPr>
            <a:cxnSpLocks/>
          </p:cNvCxnSpPr>
          <p:nvPr/>
        </p:nvCxnSpPr>
        <p:spPr>
          <a:xfrm>
            <a:off x="3314700" y="5686425"/>
            <a:ext cx="14382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258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EB4B7-D1DB-4480-8D2A-298D67FD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392" y="723900"/>
            <a:ext cx="6107643" cy="5610225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02D6CE75-CD6A-44A1-B226-B6606F13DA4A}"/>
              </a:ext>
            </a:extLst>
          </p:cNvPr>
          <p:cNvSpPr/>
          <p:nvPr/>
        </p:nvSpPr>
        <p:spPr>
          <a:xfrm>
            <a:off x="477869" y="1741719"/>
            <a:ext cx="292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check your answers. </a:t>
            </a:r>
          </a:p>
        </p:txBody>
      </p:sp>
      <p:pic>
        <p:nvPicPr>
          <p:cNvPr id="4" name="CD1 TRACK 04">
            <a:hlinkClick r:id="" action="ppaction://media"/>
            <a:extLst>
              <a:ext uri="{FF2B5EF4-FFF2-40B4-BE49-F238E27FC236}">
                <a16:creationId xmlns:a16="http://schemas.microsoft.com/office/drawing/2014/main" id="{633C2001-DAB5-4C2F-A4B9-815CBDC51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8627" y="1702121"/>
            <a:ext cx="487363" cy="487363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D6F7B757-10D2-4FE5-8D69-8FBC39F57D00}"/>
              </a:ext>
            </a:extLst>
          </p:cNvPr>
          <p:cNvSpPr txBox="1"/>
          <p:nvPr/>
        </p:nvSpPr>
        <p:spPr>
          <a:xfrm>
            <a:off x="444800" y="1074348"/>
            <a:ext cx="311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Fill in the blanks.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47A6805-CF16-4FDC-987B-2F40B6CE256A}"/>
              </a:ext>
            </a:extLst>
          </p:cNvPr>
          <p:cNvSpPr/>
          <p:nvPr/>
        </p:nvSpPr>
        <p:spPr>
          <a:xfrm>
            <a:off x="501950" y="3077390"/>
            <a:ext cx="293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again and repeat.</a:t>
            </a:r>
          </a:p>
        </p:txBody>
      </p:sp>
      <p:pic>
        <p:nvPicPr>
          <p:cNvPr id="7" name="CD1 TRACK 04">
            <a:hlinkClick r:id="" action="ppaction://media"/>
            <a:extLst>
              <a:ext uri="{FF2B5EF4-FFF2-40B4-BE49-F238E27FC236}">
                <a16:creationId xmlns:a16="http://schemas.microsoft.com/office/drawing/2014/main" id="{B39018B5-44E7-4E3B-B845-75316C9FE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6727" y="3016571"/>
            <a:ext cx="487363" cy="48736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9E3F946-B60F-40A7-B775-8692CA674219}"/>
              </a:ext>
            </a:extLst>
          </p:cNvPr>
          <p:cNvSpPr txBox="1"/>
          <p:nvPr/>
        </p:nvSpPr>
        <p:spPr>
          <a:xfrm>
            <a:off x="5697388" y="5700893"/>
            <a:ext cx="146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like doing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237BCAF-1D2F-4DA8-BF45-459A6119EF84}"/>
              </a:ext>
            </a:extLst>
          </p:cNvPr>
          <p:cNvSpPr txBox="1"/>
          <p:nvPr/>
        </p:nvSpPr>
        <p:spPr>
          <a:xfrm>
            <a:off x="8043951" y="5447913"/>
            <a:ext cx="2290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love designing clothes 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2239EC8-24DC-4810-AD9E-2C37FC14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402" b="86542"/>
          <a:stretch/>
        </p:blipFill>
        <p:spPr>
          <a:xfrm>
            <a:off x="1457325" y="952499"/>
            <a:ext cx="8867776" cy="61912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159535D-A760-4C84-9E77-706593482C60}"/>
              </a:ext>
            </a:extLst>
          </p:cNvPr>
          <p:cNvSpPr txBox="1"/>
          <p:nvPr/>
        </p:nvSpPr>
        <p:spPr>
          <a:xfrm>
            <a:off x="1543050" y="167639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Ghét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V-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26" name="Picture 2" descr="Free Picture Of A Smile Face, Download Free Picture Of A Smile Face png  images, Free ClipArts on Clipart Library">
            <a:extLst>
              <a:ext uri="{FF2B5EF4-FFF2-40B4-BE49-F238E27FC236}">
                <a16:creationId xmlns:a16="http://schemas.microsoft.com/office/drawing/2014/main" id="{404E279A-4BED-47F0-9C96-BB745902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95451"/>
            <a:ext cx="523874" cy="5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miley sad clipart - Clip Art Library">
            <a:extLst>
              <a:ext uri="{FF2B5EF4-FFF2-40B4-BE49-F238E27FC236}">
                <a16:creationId xmlns:a16="http://schemas.microsoft.com/office/drawing/2014/main" id="{047F277F-F4BA-46E2-9875-BBEBAB86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1771651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79DD73B0-D864-46FF-8CF1-5A020FD1A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625443"/>
              </p:ext>
            </p:extLst>
          </p:nvPr>
        </p:nvGraphicFramePr>
        <p:xfrm>
          <a:off x="1041398" y="2815165"/>
          <a:ext cx="9664702" cy="2909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2351">
                  <a:extLst>
                    <a:ext uri="{9D8B030D-6E8A-4147-A177-3AD203B41FA5}">
                      <a16:colId xmlns:a16="http://schemas.microsoft.com/office/drawing/2014/main" val="3510948102"/>
                    </a:ext>
                  </a:extLst>
                </a:gridCol>
                <a:gridCol w="4832351">
                  <a:extLst>
                    <a:ext uri="{9D8B030D-6E8A-4147-A177-3AD203B41FA5}">
                      <a16:colId xmlns:a16="http://schemas.microsoft.com/office/drawing/2014/main" val="1564187748"/>
                    </a:ext>
                  </a:extLst>
                </a:gridCol>
              </a:tblGrid>
              <a:tr h="63977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8517"/>
                  </a:ext>
                </a:extLst>
              </a:tr>
              <a:tr h="226958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: </a:t>
                      </a:r>
                      <a:r>
                        <a:rPr lang="en-US" sz="2400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Ghét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like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dislike </a:t>
                      </a:r>
                    </a:p>
                    <a:p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592279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ng -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e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</a:t>
            </a:r>
            <a:r>
              <a:rPr lang="en-SG">
                <a:solidFill>
                  <a:srgbClr val="FF0000"/>
                </a:solidFill>
              </a:rPr>
              <a:t>o</a:t>
            </a:r>
            <a:r>
              <a:rPr lang="en-SG">
                <a:solidFill>
                  <a:srgbClr val="00B0F0"/>
                </a:solidFill>
              </a:rPr>
              <a:t>m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t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SG"/>
              <a:t>m</a:t>
            </a:r>
            <a:r>
              <a:rPr lang="en-SG">
                <a:solidFill>
                  <a:srgbClr val="FF0000"/>
                </a:solidFill>
              </a:rPr>
              <a:t>a</a:t>
            </a:r>
            <a:r>
              <a:rPr lang="en-SG">
                <a:solidFill>
                  <a:srgbClr val="00B0F0"/>
                </a:solidFill>
              </a:rPr>
              <a:t>k</a:t>
            </a:r>
            <a:r>
              <a:rPr lang="en-SG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com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tak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  <a:p>
            <a:pPr algn="ctr"/>
            <a:r>
              <a:rPr lang="en-SG"/>
              <a:t>mak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</a:t>
            </a:r>
          </a:p>
          <a:p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 - </a:t>
            </a:r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– </a:t>
            </a:r>
            <a:r>
              <a:rPr lang="en-SG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r>
              <a:rPr lang="en-SG" sz="2400">
                <a:latin typeface="Arial" panose="020B0604020202020204" pitchFamily="34" charset="0"/>
                <a:cs typeface="Arial" panose="020B0604020202020204" pitchFamily="34" charset="0"/>
              </a:rPr>
              <a:t>Và có trọng âm vào âm tiết này 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phụ âm cuối và 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96000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1249" y="4594203"/>
            <a:ext cx="2152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>
                <a:solidFill>
                  <a:srgbClr val="00B0F0"/>
                </a:solidFill>
              </a:rPr>
              <a:t>r</a:t>
            </a:r>
            <a:r>
              <a:rPr lang="en-SG">
                <a:solidFill>
                  <a:srgbClr val="FF2F2F"/>
                </a:solidFill>
              </a:rPr>
              <a:t>u</a:t>
            </a:r>
            <a:r>
              <a:rPr lang="en-SG">
                <a:solidFill>
                  <a:srgbClr val="00B0F0"/>
                </a:solidFill>
              </a:rPr>
              <a:t>n</a:t>
            </a:r>
            <a:r>
              <a:rPr lang="en-SG">
                <a:solidFill>
                  <a:srgbClr val="00B050"/>
                </a:solidFill>
              </a:rPr>
              <a:t>ning</a:t>
            </a:r>
          </a:p>
          <a:p>
            <a:pPr algn="ctr"/>
            <a:r>
              <a:rPr lang="en-SG">
                <a:solidFill>
                  <a:srgbClr val="00B0F0"/>
                </a:solidFill>
              </a:rPr>
              <a:t>s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F0"/>
                </a:solidFill>
              </a:rPr>
              <a:t>t</a:t>
            </a:r>
            <a:r>
              <a:rPr lang="en-SG">
                <a:solidFill>
                  <a:srgbClr val="00B050"/>
                </a:solidFill>
              </a:rPr>
              <a:t>ting</a:t>
            </a:r>
          </a:p>
          <a:p>
            <a:pPr algn="ctr"/>
            <a:r>
              <a:rPr lang="en-SG">
                <a:ea typeface="Adobe Myungjo Std M" panose="02020600000000000000" pitchFamily="18" charset="-128"/>
              </a:rPr>
              <a:t>per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m</a:t>
            </a:r>
            <a:r>
              <a:rPr lang="en-SG">
                <a:solidFill>
                  <a:srgbClr val="FF2F2F"/>
                </a:solidFill>
                <a:ea typeface="Adobe Myungjo Std M" panose="02020600000000000000" pitchFamily="18" charset="-128"/>
              </a:rPr>
              <a:t>i</a:t>
            </a:r>
            <a:r>
              <a:rPr lang="en-SG">
                <a:solidFill>
                  <a:srgbClr val="00B0F0"/>
                </a:solidFill>
                <a:ea typeface="Adobe Myungjo Std M" panose="02020600000000000000" pitchFamily="18" charset="-128"/>
              </a:rPr>
              <a:t>t</a:t>
            </a:r>
            <a:r>
              <a:rPr lang="en-SG">
                <a:solidFill>
                  <a:srgbClr val="00B050"/>
                </a:solidFill>
                <a:ea typeface="Adobe Myungjo Std M" panose="02020600000000000000" pitchFamily="18" charset="-128"/>
              </a:rPr>
              <a:t>ting</a:t>
            </a:r>
            <a:r>
              <a:rPr lang="en-SG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3012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9BA62E0-FE7C-4F43-8FC6-1742D8D4EF9C}"/>
              </a:ext>
            </a:extLst>
          </p:cNvPr>
          <p:cNvGraphicFramePr>
            <a:graphicFrameLocks noGrp="1"/>
          </p:cNvGraphicFramePr>
          <p:nvPr/>
        </p:nvGraphicFramePr>
        <p:xfrm>
          <a:off x="1163900" y="1367844"/>
          <a:ext cx="9670124" cy="49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531">
                  <a:extLst>
                    <a:ext uri="{9D8B030D-6E8A-4147-A177-3AD203B41FA5}">
                      <a16:colId xmlns:a16="http://schemas.microsoft.com/office/drawing/2014/main" val="29050062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558874162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2249550628"/>
                    </a:ext>
                  </a:extLst>
                </a:gridCol>
                <a:gridCol w="2417531">
                  <a:extLst>
                    <a:ext uri="{9D8B030D-6E8A-4147-A177-3AD203B41FA5}">
                      <a16:colId xmlns:a16="http://schemas.microsoft.com/office/drawing/2014/main" val="348464314"/>
                    </a:ext>
                  </a:extLst>
                </a:gridCol>
              </a:tblGrid>
              <a:tr h="69857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 tắc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 dụ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30555"/>
                  </a:ext>
                </a:extLst>
              </a:tr>
              <a:tr h="559473"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40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280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94207"/>
                  </a:ext>
                </a:extLst>
              </a:tr>
              <a:tr h="368231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96968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5103D-6931-4DF3-A5C2-C7DAA1869924}"/>
              </a:ext>
            </a:extLst>
          </p:cNvPr>
          <p:cNvSpPr/>
          <p:nvPr/>
        </p:nvSpPr>
        <p:spPr>
          <a:xfrm>
            <a:off x="2891134" y="428224"/>
            <a:ext cx="6409732" cy="729030"/>
          </a:xfrm>
          <a:prstGeom prst="roundRect">
            <a:avLst>
              <a:gd name="adj" fmla="val 49019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FFFF00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533AB-40E7-4E8A-A1CA-59D1A3D2B285}"/>
              </a:ext>
            </a:extLst>
          </p:cNvPr>
          <p:cNvSpPr txBox="1"/>
          <p:nvPr/>
        </p:nvSpPr>
        <p:spPr>
          <a:xfrm>
            <a:off x="1221775" y="2833904"/>
            <a:ext cx="243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kết thúc </a:t>
            </a:r>
            <a:r>
              <a:rPr lang="en-SG" sz="2800">
                <a:latin typeface="Arial" panose="020B0604020202020204" pitchFamily="34" charset="0"/>
                <a:cs typeface="Arial" panose="020B0604020202020204" pitchFamily="34" charset="0"/>
              </a:rPr>
              <a:t>là: </a:t>
            </a:r>
          </a:p>
          <a:p>
            <a:r>
              <a:rPr lang="en-SG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“ie”</a:t>
            </a:r>
            <a:endParaRPr lang="en-SG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5F5C6-3512-48BD-9872-457780049BEC}"/>
              </a:ext>
            </a:extLst>
          </p:cNvPr>
          <p:cNvSpPr txBox="1"/>
          <p:nvPr/>
        </p:nvSpPr>
        <p:spPr>
          <a:xfrm>
            <a:off x="3703900" y="2880204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Đổi ie →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SG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“</a:t>
            </a:r>
            <a:r>
              <a:rPr lang="en-SG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F37CA-30A2-4AD8-9860-8BD187DEA919}"/>
              </a:ext>
            </a:extLst>
          </p:cNvPr>
          <p:cNvSpPr txBox="1"/>
          <p:nvPr/>
        </p:nvSpPr>
        <p:spPr>
          <a:xfrm>
            <a:off x="6119149" y="2831879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FF0000"/>
                </a:solidFill>
              </a:rPr>
              <a:t>ie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FF0000"/>
                </a:solidFill>
              </a:rPr>
              <a:t>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81466-0BF6-46A4-AFE3-D0E9AE2A9F67}"/>
              </a:ext>
            </a:extLst>
          </p:cNvPr>
          <p:cNvSpPr txBox="1"/>
          <p:nvPr/>
        </p:nvSpPr>
        <p:spPr>
          <a:xfrm>
            <a:off x="8534398" y="2880071"/>
            <a:ext cx="2152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l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  <a:p>
            <a:pPr algn="ctr"/>
            <a:r>
              <a:rPr lang="en-SG"/>
              <a:t>d</a:t>
            </a:r>
            <a:r>
              <a:rPr lang="en-SG">
                <a:solidFill>
                  <a:srgbClr val="00B050"/>
                </a:solidFill>
              </a:rPr>
              <a:t>ying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936C3-2EC6-43F2-91A3-52B18E94834B}"/>
              </a:ext>
            </a:extLst>
          </p:cNvPr>
          <p:cNvSpPr txBox="1"/>
          <p:nvPr/>
        </p:nvSpPr>
        <p:spPr>
          <a:xfrm>
            <a:off x="1163900" y="4594203"/>
            <a:ext cx="2435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Còn lại</a:t>
            </a:r>
            <a:endParaRPr lang="en-S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F4316-FCA3-4208-AD1F-57B69A21E90F}"/>
              </a:ext>
            </a:extLst>
          </p:cNvPr>
          <p:cNvSpPr txBox="1"/>
          <p:nvPr/>
        </p:nvSpPr>
        <p:spPr>
          <a:xfrm>
            <a:off x="3703900" y="4594203"/>
            <a:ext cx="2152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86C2-5DB0-45CD-80B5-CEF1D18F7A58}"/>
              </a:ext>
            </a:extLst>
          </p:cNvPr>
          <p:cNvSpPr txBox="1"/>
          <p:nvPr/>
        </p:nvSpPr>
        <p:spPr>
          <a:xfrm>
            <a:off x="6074139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</a:p>
          <a:p>
            <a:pPr algn="ctr"/>
            <a:r>
              <a:rPr lang="en-SG"/>
              <a:t>go</a:t>
            </a:r>
          </a:p>
          <a:p>
            <a:pPr algn="ctr"/>
            <a:r>
              <a:rPr lang="en-SG"/>
              <a:t>se</a:t>
            </a:r>
            <a:r>
              <a:rPr lang="en-SG">
                <a:solidFill>
                  <a:srgbClr val="FF2F2F"/>
                </a:solidFill>
              </a:rPr>
              <a:t>e</a:t>
            </a:r>
          </a:p>
          <a:p>
            <a:pPr algn="ctr"/>
            <a:r>
              <a:rPr lang="en-SG"/>
              <a:t>be</a:t>
            </a:r>
            <a:r>
              <a:rPr lang="en-SG">
                <a:solidFill>
                  <a:srgbClr val="00B050"/>
                </a:solidFill>
              </a:rPr>
              <a:t>g</a:t>
            </a:r>
            <a:r>
              <a:rPr lang="en-SG">
                <a:solidFill>
                  <a:srgbClr val="FF2F2F"/>
                </a:solidFill>
              </a:rPr>
              <a:t>i</a:t>
            </a:r>
            <a:r>
              <a:rPr lang="en-SG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810FE-2B36-458C-8A5A-A559D911C745}"/>
              </a:ext>
            </a:extLst>
          </p:cNvPr>
          <p:cNvSpPr txBox="1"/>
          <p:nvPr/>
        </p:nvSpPr>
        <p:spPr>
          <a:xfrm>
            <a:off x="8519733" y="4461614"/>
            <a:ext cx="2152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d-ID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SG"/>
              <a:t>cook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go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see</a:t>
            </a:r>
            <a:r>
              <a:rPr lang="en-SG">
                <a:solidFill>
                  <a:srgbClr val="00B050"/>
                </a:solidFill>
              </a:rPr>
              <a:t>ing</a:t>
            </a:r>
            <a:endParaRPr lang="en-SG"/>
          </a:p>
          <a:p>
            <a:pPr algn="ctr"/>
            <a:r>
              <a:rPr lang="en-SG"/>
              <a:t>begin</a:t>
            </a:r>
            <a:r>
              <a:rPr lang="en-SG">
                <a:solidFill>
                  <a:srgbClr val="00B050"/>
                </a:solidFill>
              </a:rPr>
              <a:t>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626C69-E21E-4BFA-B4C8-79717D288B77}"/>
              </a:ext>
            </a:extLst>
          </p:cNvPr>
          <p:cNvCxnSpPr/>
          <p:nvPr/>
        </p:nvCxnSpPr>
        <p:spPr>
          <a:xfrm>
            <a:off x="1163900" y="4403966"/>
            <a:ext cx="96700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08344FB5-246C-43B8-832E-46A8A69C65CA}"/>
              </a:ext>
            </a:extLst>
          </p:cNvPr>
          <p:cNvSpPr/>
          <p:nvPr/>
        </p:nvSpPr>
        <p:spPr>
          <a:xfrm>
            <a:off x="475569" y="3025306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E391D587-4913-4365-B065-E547CC8A8591}"/>
              </a:ext>
            </a:extLst>
          </p:cNvPr>
          <p:cNvSpPr/>
          <p:nvPr/>
        </p:nvSpPr>
        <p:spPr>
          <a:xfrm>
            <a:off x="498717" y="4826255"/>
            <a:ext cx="663901" cy="663901"/>
          </a:xfrm>
          <a:prstGeom prst="sun">
            <a:avLst>
              <a:gd name="adj" fmla="val 17405"/>
            </a:avLst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7456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203D35D8-21F4-4051-9851-438B9829601A}"/>
              </a:ext>
            </a:extLst>
          </p:cNvPr>
          <p:cNvSpPr/>
          <p:nvPr/>
        </p:nvSpPr>
        <p:spPr>
          <a:xfrm>
            <a:off x="1316378" y="1147729"/>
            <a:ext cx="9827871" cy="4961237"/>
          </a:xfrm>
          <a:prstGeom prst="verticalScroll">
            <a:avLst>
              <a:gd name="adj" fmla="val 392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n.p.e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SG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p.n.p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SG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36576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dirty="0">
                <a:solidFill>
                  <a:srgbClr val="FF2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SG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SG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SG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SG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7B712F0-197B-4241-9F2C-EEDD2741C5FE}"/>
              </a:ext>
            </a:extLst>
          </p:cNvPr>
          <p:cNvSpPr/>
          <p:nvPr/>
        </p:nvSpPr>
        <p:spPr>
          <a:xfrm>
            <a:off x="1481433" y="590149"/>
            <a:ext cx="7481591" cy="729030"/>
          </a:xfrm>
          <a:prstGeom prst="hexagon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Adobe Caslon Pro" panose="0205050205050A020403" pitchFamily="18" charset="0"/>
              </a:rPr>
              <a:t>Qui tắc thêm “ing” vào động từ </a:t>
            </a:r>
          </a:p>
        </p:txBody>
      </p:sp>
    </p:spTree>
    <p:extLst>
      <p:ext uri="{BB962C8B-B14F-4D97-AF65-F5344CB8AC3E}">
        <p14:creationId xmlns:p14="http://schemas.microsoft.com/office/powerpoint/2010/main" val="3396022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366A04-82DE-473D-A3A9-30F71F32CE4F}"/>
              </a:ext>
            </a:extLst>
          </p:cNvPr>
          <p:cNvSpPr txBox="1"/>
          <p:nvPr/>
        </p:nvSpPr>
        <p:spPr>
          <a:xfrm>
            <a:off x="2257425" y="591235"/>
            <a:ext cx="7905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Read the examples and notes above, then circle the correct words.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7C42701-B7BF-4A1D-93A5-611AA1D81D43}"/>
              </a:ext>
            </a:extLst>
          </p:cNvPr>
          <p:cNvSpPr txBox="1"/>
          <p:nvPr/>
        </p:nvSpPr>
        <p:spPr>
          <a:xfrm>
            <a:off x="590550" y="1504716"/>
            <a:ext cx="10934700" cy="4896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She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loves/hates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designing and making jewelry. She wants to open a jewelry store when she grows up.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I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prefer/hate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going fishing because I'm scared of water.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Lots of my friends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enjoy/don't like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playing mobile games. They spend lots of their free time playing them.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Do you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like/hate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going jogging? – Yes, my dad and I usually go jogging in the evening.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I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don't like/love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chatting online with friends. I prefer talking face to face.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4EBF6135-9D29-4569-B4AC-A1EEE6CB02B0}"/>
              </a:ext>
            </a:extLst>
          </p:cNvPr>
          <p:cNvSpPr/>
          <p:nvPr/>
        </p:nvSpPr>
        <p:spPr>
          <a:xfrm>
            <a:off x="1590316" y="1550779"/>
            <a:ext cx="957532" cy="5637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5">
            <a:extLst>
              <a:ext uri="{FF2B5EF4-FFF2-40B4-BE49-F238E27FC236}">
                <a16:creationId xmlns:a16="http://schemas.microsoft.com/office/drawing/2014/main" id="{AFA96EA2-5C96-47AA-B857-8E000740F58E}"/>
              </a:ext>
            </a:extLst>
          </p:cNvPr>
          <p:cNvSpPr/>
          <p:nvPr/>
        </p:nvSpPr>
        <p:spPr>
          <a:xfrm>
            <a:off x="2095141" y="2674729"/>
            <a:ext cx="829034" cy="5161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3828EE24-3267-4992-BC20-2699E9CC20BB}"/>
              </a:ext>
            </a:extLst>
          </p:cNvPr>
          <p:cNvSpPr/>
          <p:nvPr/>
        </p:nvSpPr>
        <p:spPr>
          <a:xfrm>
            <a:off x="3542941" y="3274804"/>
            <a:ext cx="829034" cy="5161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FCC03D8A-9432-4D94-B947-AEAB04231361}"/>
              </a:ext>
            </a:extLst>
          </p:cNvPr>
          <p:cNvSpPr/>
          <p:nvPr/>
        </p:nvSpPr>
        <p:spPr>
          <a:xfrm>
            <a:off x="2037991" y="4351129"/>
            <a:ext cx="600434" cy="4780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D75E6C57-A87E-4753-AA25-E2AB593E1CC2}"/>
              </a:ext>
            </a:extLst>
          </p:cNvPr>
          <p:cNvSpPr/>
          <p:nvPr/>
        </p:nvSpPr>
        <p:spPr>
          <a:xfrm>
            <a:off x="1190265" y="5436979"/>
            <a:ext cx="1391009" cy="4589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8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:a16="http://schemas.microsoft.com/office/drawing/2014/main" id="{604D6E35-529D-4E10-AB05-4CBE0E506117}"/>
              </a:ext>
            </a:extLst>
          </p:cNvPr>
          <p:cNvSpPr/>
          <p:nvPr/>
        </p:nvSpPr>
        <p:spPr>
          <a:xfrm>
            <a:off x="1514475" y="0"/>
            <a:ext cx="9163050" cy="6858000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088BA287-498F-42B1-8B84-84B90817743D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46778F65-AE5C-4A8A-B018-15F0B28E24CD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8C4E5801-2E30-4F67-A1CE-DCDE0040F1D2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284DC3CF-D7BC-448F-B99B-5B964D7B406E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4016BF5B-E2DB-417A-89A0-E797557AF470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101329F1-1757-4ABE-BF50-76059F92A97A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ECFD04B-7915-46F4-BF71-FE59CE160881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A03D84A8-B3EC-49C1-8DDF-92788636EE89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B99AD66-0400-4BBC-9027-51B3E967B7FC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A30B1E02-7BFD-4452-9ED7-37C343218FFF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2C50E016-A32A-4A2F-AC06-8FADD70A9B8D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423944-4481-4C0D-8C42-30D7E4D23B9B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D6450CAD-4129-46DC-951E-67DEB9224AC0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0D350E89-4EFE-4F52-BCEA-261C760C7C20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B7CA281B-B71E-46B1-BA4F-FFDED767B24E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565F656F-FF71-46FE-AEC6-E46972AC097E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CF7839B-0E5C-4C07-BE05-FD3D5FBF061C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9FC8F7BB-F7BC-47A9-87D1-F53093872889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76CDA3D-1C17-4EC0-8C78-32CA0A4D5596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561845B1-A11B-4D72-96DB-1A2E2B9F07AF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AED323A7-2D27-4AA5-9BC0-5448D3472E54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1374ACCF-34E0-4C6F-BEA5-C60D574A59E3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104052CC-5BBF-4F69-BE20-DC0E818A1A66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80F02BD6-3DE3-4DD9-8678-11F6D2D89118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274EED6C-9E10-4BB9-B187-9E042F1088DE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675EDE33-EFC7-4E5B-996E-5EF51031581F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0E766A3D-B0F7-442F-8F86-4C48A56A2E7E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4CE9DFD7-42D3-47F4-8D12-76EC286EEF90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2DCF97F3-DC3C-42EB-A0CD-7C2798023132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53B71CBB-B156-4D39-9B4C-27B1FFD6606E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0D519F6C-6AB1-4121-850E-B40F56393E42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EA51F611-ABF0-4548-A94A-6E1F3F3030F0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B0D495-0378-41A4-B114-F8BE4CC4417E}"/>
              </a:ext>
            </a:extLst>
          </p:cNvPr>
          <p:cNvSpPr/>
          <p:nvPr/>
        </p:nvSpPr>
        <p:spPr>
          <a:xfrm>
            <a:off x="4486124" y="2286000"/>
            <a:ext cx="428514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jewelry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A75EECB-5039-4099-BF77-F8C453342922}"/>
              </a:ext>
            </a:extLst>
          </p:cNvPr>
          <p:cNvSpPr txBox="1"/>
          <p:nvPr/>
        </p:nvSpPr>
        <p:spPr>
          <a:xfrm>
            <a:off x="2705100" y="42493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Write sentences using gerunds and the prompts.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96F8C2-5651-486C-A836-64D96AB98F56}"/>
              </a:ext>
            </a:extLst>
          </p:cNvPr>
          <p:cNvSpPr/>
          <p:nvPr/>
        </p:nvSpPr>
        <p:spPr>
          <a:xfrm>
            <a:off x="428626" y="1317912"/>
            <a:ext cx="11125200" cy="510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lnSpc>
                <a:spcPct val="30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Jake/not enjoy/chat online/with his friends</a:t>
            </a:r>
          </a:p>
          <a:p>
            <a:pPr>
              <a:lnSpc>
                <a:spcPct val="300000"/>
              </a:lnSpc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what/activities/you/enjoy/do/free time? </a:t>
            </a:r>
          </a:p>
          <a:p>
            <a:pPr>
              <a:lnSpc>
                <a:spcPct val="300000"/>
              </a:lnSpc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I/not really like/play/handball./I prefer/watch/it.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02C755-2AEB-43D7-B75B-8DBACA11B004}"/>
              </a:ext>
            </a:extLst>
          </p:cNvPr>
          <p:cNvSpPr txBox="1"/>
          <p:nvPr/>
        </p:nvSpPr>
        <p:spPr>
          <a:xfrm>
            <a:off x="790574" y="2600325"/>
            <a:ext cx="1071562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Jake doesn’t enjoy chatting online with his friends.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A345150-862A-43AF-9A2A-4AD55D83EB97}"/>
              </a:ext>
            </a:extLst>
          </p:cNvPr>
          <p:cNvSpPr txBox="1"/>
          <p:nvPr/>
        </p:nvSpPr>
        <p:spPr>
          <a:xfrm>
            <a:off x="628649" y="4133850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activities do you enjoy doing in your free time?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D2EF06-2DE8-48ED-8A11-0A1F56AEC8BF}"/>
              </a:ext>
            </a:extLst>
          </p:cNvPr>
          <p:cNvSpPr txBox="1"/>
          <p:nvPr/>
        </p:nvSpPr>
        <p:spPr>
          <a:xfrm>
            <a:off x="666749" y="549592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really like playing handball. I prefer watching it.</a:t>
            </a:r>
          </a:p>
        </p:txBody>
      </p:sp>
    </p:spTree>
    <p:extLst>
      <p:ext uri="{BB962C8B-B14F-4D97-AF65-F5344CB8AC3E}">
        <p14:creationId xmlns:p14="http://schemas.microsoft.com/office/powerpoint/2010/main" val="2443647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F2503F4-6A71-4633-9894-086BF5BE4CDC}"/>
              </a:ext>
            </a:extLst>
          </p:cNvPr>
          <p:cNvSpPr txBox="1"/>
          <p:nvPr/>
        </p:nvSpPr>
        <p:spPr>
          <a:xfrm>
            <a:off x="352426" y="1180346"/>
            <a:ext cx="11258550" cy="48024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you/prefer/play/indoors or outdoors? 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I/love/design clothes/free time 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I/hate/make jewelry/because/it/boring 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we/like/chat online/but/prefer/hang out/at the mall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5487431-8E4B-4722-ABCF-358729E6D414}"/>
              </a:ext>
            </a:extLst>
          </p:cNvPr>
          <p:cNvSpPr txBox="1"/>
          <p:nvPr/>
        </p:nvSpPr>
        <p:spPr>
          <a:xfrm>
            <a:off x="619124" y="2152649"/>
            <a:ext cx="902017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prefer playing indoors or outdoors?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859E666-090F-484E-BC50-2A04BF94C1AF}"/>
              </a:ext>
            </a:extLst>
          </p:cNvPr>
          <p:cNvSpPr txBox="1"/>
          <p:nvPr/>
        </p:nvSpPr>
        <p:spPr>
          <a:xfrm>
            <a:off x="704849" y="3428999"/>
            <a:ext cx="902017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love designing clothes in my free time.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58D80C-526B-4A18-AF35-07ABC61603A1}"/>
              </a:ext>
            </a:extLst>
          </p:cNvPr>
          <p:cNvSpPr txBox="1"/>
          <p:nvPr/>
        </p:nvSpPr>
        <p:spPr>
          <a:xfrm>
            <a:off x="752474" y="4629149"/>
            <a:ext cx="902017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hate making jewelry because it’s boring.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77623BB-6990-4DA7-85B3-768B90560EFB}"/>
              </a:ext>
            </a:extLst>
          </p:cNvPr>
          <p:cNvSpPr txBox="1"/>
          <p:nvPr/>
        </p:nvSpPr>
        <p:spPr>
          <a:xfrm>
            <a:off x="352425" y="5781674"/>
            <a:ext cx="115443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like chatting online, but we prefer hanging out at the mall.</a:t>
            </a:r>
          </a:p>
        </p:txBody>
      </p:sp>
    </p:spTree>
    <p:extLst>
      <p:ext uri="{BB962C8B-B14F-4D97-AF65-F5344CB8AC3E}">
        <p14:creationId xmlns:p14="http://schemas.microsoft.com/office/powerpoint/2010/main" val="2171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7033682-E6CB-421C-9C66-F549B37D2618}"/>
              </a:ext>
            </a:extLst>
          </p:cNvPr>
          <p:cNvSpPr txBox="1"/>
          <p:nvPr/>
        </p:nvSpPr>
        <p:spPr>
          <a:xfrm>
            <a:off x="2552700" y="57218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Take turns saying one thing you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enjoy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love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don't really like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, and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hate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doing.</a:t>
            </a:r>
          </a:p>
        </p:txBody>
      </p:sp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8FACB828-A5AE-4856-B1A1-2428EF7EF040}"/>
              </a:ext>
            </a:extLst>
          </p:cNvPr>
          <p:cNvSpPr/>
          <p:nvPr/>
        </p:nvSpPr>
        <p:spPr>
          <a:xfrm>
            <a:off x="5511380" y="1772998"/>
            <a:ext cx="5489995" cy="1684577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</a:rPr>
              <a:t>I enjoy going rock climbing with my friends.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63F0527F-8573-4AFE-BBED-DBB0C13088D6}"/>
              </a:ext>
            </a:extLst>
          </p:cNvPr>
          <p:cNvSpPr/>
          <p:nvPr/>
        </p:nvSpPr>
        <p:spPr>
          <a:xfrm>
            <a:off x="5393665" y="4230448"/>
            <a:ext cx="5483885" cy="1598852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Nice. I enjoy hanging out with my friends in the park.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9C4E597-BEF6-4EC0-ABA4-53D511EA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1452562"/>
            <a:ext cx="4751467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3055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5BBA8D-7266-428D-B60D-3DCB3EC7A306}"/>
              </a:ext>
            </a:extLst>
          </p:cNvPr>
          <p:cNvSpPr txBox="1"/>
          <p:nvPr/>
        </p:nvSpPr>
        <p:spPr>
          <a:xfrm>
            <a:off x="2400299" y="491609"/>
            <a:ext cx="78676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pair. Unscramble the words to make complete sentences.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8A4E9BC-9D5A-4A97-A576-BE60168B7280}"/>
              </a:ext>
            </a:extLst>
          </p:cNvPr>
          <p:cNvSpPr/>
          <p:nvPr/>
        </p:nvSpPr>
        <p:spPr>
          <a:xfrm>
            <a:off x="508457" y="1225434"/>
            <a:ext cx="11378743" cy="624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5"/>
                </a:solidFill>
              </a:rPr>
              <a:t>1. loves/sports/Alex /and/playing/hanging/with/ his/out/friends.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5"/>
                </a:solidFill>
              </a:rPr>
              <a:t>2.Alex /like/doesn’t/or/rock/skateboarding/ climbing.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5"/>
                </a:solidFill>
              </a:rPr>
              <a:t>3. games/Susan/playing/prefers/home/board/at.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5"/>
                </a:solidFill>
              </a:rPr>
              <a:t>4. Susan/playing/and/jogging/hates/sports.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5"/>
                </a:solidFill>
              </a:rPr>
              <a:t>5. enjoys/clothes/and/bags/designing/Peter.  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7189DC-03AA-4748-A489-53D8460F83CF}"/>
              </a:ext>
            </a:extLst>
          </p:cNvPr>
          <p:cNvSpPr txBox="1"/>
          <p:nvPr/>
        </p:nvSpPr>
        <p:spPr>
          <a:xfrm>
            <a:off x="714374" y="1905000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Alex loves playing sports and hanging out with his friends.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8D4F4E3-617B-49B9-94C7-2453FABFC833}"/>
              </a:ext>
            </a:extLst>
          </p:cNvPr>
          <p:cNvSpPr txBox="1"/>
          <p:nvPr/>
        </p:nvSpPr>
        <p:spPr>
          <a:xfrm>
            <a:off x="819149" y="282892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</a:rPr>
              <a:t>Alex doesn’t like skateboarding or rock climbing.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D38B15F-06D7-4104-B018-60B42C5E6DC1}"/>
              </a:ext>
            </a:extLst>
          </p:cNvPr>
          <p:cNvSpPr txBox="1"/>
          <p:nvPr/>
        </p:nvSpPr>
        <p:spPr>
          <a:xfrm>
            <a:off x="742949" y="3848100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Susan prefers playing board games at home.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762A4BD-0C7A-4EAC-8E1E-B95A93FFC025}"/>
              </a:ext>
            </a:extLst>
          </p:cNvPr>
          <p:cNvSpPr txBox="1"/>
          <p:nvPr/>
        </p:nvSpPr>
        <p:spPr>
          <a:xfrm>
            <a:off x="800099" y="482917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Susan hates playing sports and jogging.</a:t>
            </a: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BE3DFED-37DD-4F33-BEB4-9F32D8A328F1}"/>
              </a:ext>
            </a:extLst>
          </p:cNvPr>
          <p:cNvSpPr txBox="1"/>
          <p:nvPr/>
        </p:nvSpPr>
        <p:spPr>
          <a:xfrm>
            <a:off x="838199" y="5705475"/>
            <a:ext cx="107156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Peter enjoys designing clothes and bags.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63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14358430-F669-47AE-83D1-D195A3A0B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9449" r="16952"/>
          <a:stretch/>
        </p:blipFill>
        <p:spPr>
          <a:xfrm>
            <a:off x="5162549" y="504824"/>
            <a:ext cx="6284756" cy="5648326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AEEB79B6-F974-499E-A881-855DFC710921}"/>
              </a:ext>
            </a:extLst>
          </p:cNvPr>
          <p:cNvSpPr/>
          <p:nvPr/>
        </p:nvSpPr>
        <p:spPr>
          <a:xfrm rot="4238378">
            <a:off x="5080716" y="388787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952A7D-2ABD-44B1-BE49-897DBA0FC587}"/>
              </a:ext>
            </a:extLst>
          </p:cNvPr>
          <p:cNvSpPr txBox="1"/>
          <p:nvPr/>
        </p:nvSpPr>
        <p:spPr>
          <a:xfrm>
            <a:off x="581025" y="34919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09CE722-F9AC-4FD5-ABE9-38F96DA6A229}"/>
              </a:ext>
            </a:extLst>
          </p:cNvPr>
          <p:cNvSpPr txBox="1"/>
          <p:nvPr/>
        </p:nvSpPr>
        <p:spPr>
          <a:xfrm>
            <a:off x="581026" y="1215509"/>
            <a:ext cx="52006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Spin the wheel and make the sentence.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81720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</a:t>
            </a:r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6FBE955A-A76C-4272-A0DE-62A90F0FADFE}"/>
              </a:ext>
            </a:extLst>
          </p:cNvPr>
          <p:cNvSpPr txBox="1"/>
          <p:nvPr/>
        </p:nvSpPr>
        <p:spPr>
          <a:xfrm>
            <a:off x="2152650" y="2800350"/>
            <a:ext cx="828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Diễn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Ghét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V-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1" name="Picture 2" descr="Free Picture Of A Smile Face, Download Free Picture Of A Smile Face png  images, Free ClipArts on Clipart Library">
            <a:extLst>
              <a:ext uri="{FF2B5EF4-FFF2-40B4-BE49-F238E27FC236}">
                <a16:creationId xmlns:a16="http://schemas.microsoft.com/office/drawing/2014/main" id="{762DEC67-C5AE-496C-93E3-817661439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2838452"/>
            <a:ext cx="523874" cy="5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smiley sad clipart - Clip Art Library">
            <a:extLst>
              <a:ext uri="{FF2B5EF4-FFF2-40B4-BE49-F238E27FC236}">
                <a16:creationId xmlns:a16="http://schemas.microsoft.com/office/drawing/2014/main" id="{BFB37B79-CBFD-43DF-9D8D-491E3FCB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6" y="2800352"/>
            <a:ext cx="561974" cy="5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" name="Bảng 8">
            <a:extLst>
              <a:ext uri="{FF2B5EF4-FFF2-40B4-BE49-F238E27FC236}">
                <a16:creationId xmlns:a16="http://schemas.microsoft.com/office/drawing/2014/main" id="{9DC9638B-C16B-4E18-9B57-34D51F4A2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577632"/>
              </p:ext>
            </p:extLst>
          </p:nvPr>
        </p:nvGraphicFramePr>
        <p:xfrm>
          <a:off x="1781174" y="3558117"/>
          <a:ext cx="9420226" cy="2766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0113">
                  <a:extLst>
                    <a:ext uri="{9D8B030D-6E8A-4147-A177-3AD203B41FA5}">
                      <a16:colId xmlns:a16="http://schemas.microsoft.com/office/drawing/2014/main" val="3510948102"/>
                    </a:ext>
                  </a:extLst>
                </a:gridCol>
                <a:gridCol w="4710113">
                  <a:extLst>
                    <a:ext uri="{9D8B030D-6E8A-4147-A177-3AD203B41FA5}">
                      <a16:colId xmlns:a16="http://schemas.microsoft.com/office/drawing/2014/main" val="1564187748"/>
                    </a:ext>
                  </a:extLst>
                </a:gridCol>
              </a:tblGrid>
              <a:tr h="60835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Dislike (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498517"/>
                  </a:ext>
                </a:extLst>
              </a:tr>
              <a:tr h="215812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 : </a:t>
                      </a:r>
                      <a:r>
                        <a:rPr lang="en-US" sz="2400" i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lựa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Hate 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Ghét</a:t>
                      </a:r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Don’t like 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dislike </a:t>
                      </a:r>
                    </a:p>
                    <a:p>
                      <a:endParaRPr lang="en-US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81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4F7949-BE11-4079-A11A-4767CA599E29}"/>
              </a:ext>
            </a:extLst>
          </p:cNvPr>
          <p:cNvSpPr/>
          <p:nvPr/>
        </p:nvSpPr>
        <p:spPr>
          <a:xfrm>
            <a:off x="428625" y="533400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B757D-F96D-493A-9963-9F312999C610}"/>
              </a:ext>
            </a:extLst>
          </p:cNvPr>
          <p:cNvSpPr txBox="1"/>
          <p:nvPr/>
        </p:nvSpPr>
        <p:spPr>
          <a:xfrm>
            <a:off x="219075" y="2042636"/>
            <a:ext cx="87439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grammar and writing exercises in    workbook on page 3.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Prepare the next lesson: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Lesson 1.3 – Pronunciation &amp; Speaking, pages 6 &amp; 7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Do the exercises in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Anh 8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-Learn Smart World notebook (page 6).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113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6886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7">
            <a:extLst>
              <a:ext uri="{FF2B5EF4-FFF2-40B4-BE49-F238E27FC236}">
                <a16:creationId xmlns:a16="http://schemas.microsoft.com/office/drawing/2014/main" id="{FA8F48FE-7B1C-4B20-B212-7D942ECFB7FD}"/>
              </a:ext>
            </a:extLst>
          </p:cNvPr>
          <p:cNvSpPr/>
          <p:nvPr/>
        </p:nvSpPr>
        <p:spPr>
          <a:xfrm>
            <a:off x="1530625" y="0"/>
            <a:ext cx="9146899" cy="6858000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3570BAA6-5F94-4FE3-A04A-0E4286E64280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D5FA2C3D-EB64-49CE-87B0-5E2DE4C8CF15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593D5F51-D842-4C16-B285-87CBFB3B7041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E50BD505-0E9E-4C57-9578-DFDE39FB32FA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6BF1F84B-8CF6-48B8-9DE1-F639D2E86142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8EC1BA39-0F29-4468-A69C-4C833FB92107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629C3CAA-A427-492A-B6AF-9D903E41BDD7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C18FC807-78B0-4C32-B6C3-43F57BA0A6C3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984126CD-7040-40A3-ACF0-B6F073DDC5F4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2E18F37A-7F4F-4BE0-8ACB-25816562F83C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188D024D-BCC8-4B33-B42E-08DA8CBA5BB2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E15B8B-02C0-438A-90B7-9447666D31CE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B9532F34-CB7A-4064-B991-2BC6A77F9D67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A8362D7E-388F-4530-A241-C01776E654D5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BFDCB757-E045-457D-954A-1421133011C7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931B2C33-F982-4DAC-A95E-6360A283BF7E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F6A691E-7970-453F-8B0A-E777B84CF02E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88A6C8A7-FAB6-4AFF-A72D-5F1D6250A5FC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E6112B0E-B7EB-4DA8-8F50-BD468D5DE421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B496502A-3AFA-4CE1-AB52-18428C356B5E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53C1A7E4-79D5-46C8-B1C4-014668AC4159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FF936C83-ACEA-4B01-B8B1-67A85E5807BA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D0529254-848F-41B3-A130-EA0E2AE064D2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7FB6E7C5-AA79-4902-8CC1-2955B07801AD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A380C1EB-50E4-4AB4-BA37-BCCEBABB250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FB5A4DB6-E4FC-4D94-9C6D-DE14031B89E2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D352083A-5306-4991-A033-F3CD3CCB4B19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6CEA352C-3C2B-44CA-8BD4-66162BCA8DD1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FC1BFCD6-D308-4C3D-8E69-900536327093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1D917A41-832A-420D-BB23-FC5CF3E55495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108F76BE-9D70-40D3-B2AE-023305215219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EBFE81B3-EB92-43A9-84E2-89A89BA24162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4214CD5-0618-4C00-B17B-D3FAFE4778D4}"/>
              </a:ext>
            </a:extLst>
          </p:cNvPr>
          <p:cNvSpPr/>
          <p:nvPr/>
        </p:nvSpPr>
        <p:spPr>
          <a:xfrm>
            <a:off x="2562523" y="2286000"/>
            <a:ext cx="513474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handball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">
            <a:extLst>
              <a:ext uri="{FF2B5EF4-FFF2-40B4-BE49-F238E27FC236}">
                <a16:creationId xmlns:a16="http://schemas.microsoft.com/office/drawing/2014/main" id="{D49A4435-744A-4A9C-98F4-554F6F8A82B8}"/>
              </a:ext>
            </a:extLst>
          </p:cNvPr>
          <p:cNvSpPr/>
          <p:nvPr/>
        </p:nvSpPr>
        <p:spPr>
          <a:xfrm>
            <a:off x="1555918" y="0"/>
            <a:ext cx="9112082" cy="6858000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980EBC3A-5B23-4BE9-A543-CD109005EB05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4DC6560D-EC4F-4E2D-B612-7DC8D9D25351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95EBB0E3-CF2E-4F5D-AD9F-35A85A93C32E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4B50FB38-E153-48C8-8877-6B6B6A5B0076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80668F63-6356-413D-8BD0-34D9A9C06993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ED008869-E496-4C96-8914-32E5A1EFE409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79DE0969-366A-46D1-9504-AA1B46FF2002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E6F4C9E4-6FD4-4B85-8C9E-D8F04C71F1B7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8F3BA59D-EA3B-4FE0-8C88-2677BC341245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01BA826-C0AD-4B4D-A5CD-D7930CD25745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F1BE66AC-E0F4-49DE-A29E-183074A27F13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63302-D962-4EE1-99BA-B1693D9EBAF1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1FFAA54D-210D-4AEC-A1BD-E0ED15FB7385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F2E6FBDA-F2A2-4BEF-AA62-56C4D0798735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C9066D60-D573-4D34-89FE-B7993C78EDEA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7375586B-E0D5-491E-9B4F-F05BBE1B7B8C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363FEC5F-AB0D-48B3-86E0-F07914305E94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5D392CCF-17A5-481C-9886-1995E8C4FF6A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A2D02318-B24B-417D-9FCA-F892D78BE6E6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A3CF234E-728A-4E0D-9097-725C928A41D6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0BC969E4-5CF1-4571-8F5A-C2674A7BD46C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055C0F92-840D-4976-A34B-7CB7420F4CF5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613F8CBB-4F9C-447E-8D6B-3F825EDC4C13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3B81E759-18D0-4FB3-96CF-9200F7613C0B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2B1093A0-577F-4D42-8B5B-634953D98DB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4D99E67A-1097-4722-B49A-51009D92C6E9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E6F14908-231D-4738-BC5E-FCA4C2DB8B64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E6317097-A008-43DE-826D-2F80E5BA1259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AC255C1-48C5-4C81-8F21-617A01D4DD04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7A302568-F784-4E8E-86AE-B66E5F3866CF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07F6424E-97E5-4AE3-A4B4-214D9378F34F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E66007AC-3C5E-4C98-8471-5CC6D85617CB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A93A77-7692-4038-873E-9840C7677D37}"/>
              </a:ext>
            </a:extLst>
          </p:cNvPr>
          <p:cNvSpPr/>
          <p:nvPr/>
        </p:nvSpPr>
        <p:spPr>
          <a:xfrm>
            <a:off x="4354678" y="2286000"/>
            <a:ext cx="415370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fishing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8">
            <a:extLst>
              <a:ext uri="{FF2B5EF4-FFF2-40B4-BE49-F238E27FC236}">
                <a16:creationId xmlns:a16="http://schemas.microsoft.com/office/drawing/2014/main" id="{E1B4CCA5-C0E0-48D5-A898-2459817C0CDC}"/>
              </a:ext>
            </a:extLst>
          </p:cNvPr>
          <p:cNvSpPr/>
          <p:nvPr/>
        </p:nvSpPr>
        <p:spPr>
          <a:xfrm>
            <a:off x="1457324" y="0"/>
            <a:ext cx="9344025" cy="6858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AB525330-3245-4D33-BC1F-E9C5A2137F7C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F3459B61-02FD-4F21-9795-BE3C882A832D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152718F3-CD41-4304-A6E5-ADF72B8C0D6D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FDFDB0D0-0755-4789-80CE-EB2DD35CCF9A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AB287D4F-1770-49A8-9DC1-31437F45A4CC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2D9C87F1-6837-4FC3-9124-D5DA3C21E79C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D275CB20-35FD-4DE4-A268-DE9E93DFA461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A13B527-B534-47E0-88C9-EB98377840ED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045F930-BE30-48E4-9AED-C0E6B62C8460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8A6B81B-5058-400A-8D82-93A6205478ED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8DAF4101-4A75-4643-9D4B-A8C337FD4A57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32AA5E-93FD-47AA-BE92-D4664A8B11A6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2ADD51B2-2DDA-4D6B-A666-353CF7BD2D70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B1D2B430-73D4-4F27-B184-190F25C67AC3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5B7EEF4-2D93-43B6-A01D-1EC12B4D1B7E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4A7CD31C-BEDA-44EF-910E-F868FB32C6D7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64019A1B-D627-4307-8543-EDFCEB7A5AA0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BADB94C6-BAED-464B-A4B6-533338F47421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14D3F981-0902-47DD-A6BE-68A08203F862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163162BE-BF67-48AD-96AE-9827510E89BE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14310229-FCB1-407C-A954-22A9099C7275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DB67DAE1-89F3-48C0-8089-95598461B969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F96A8651-7054-40E8-AA8B-DC2F718AAE87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C01BE8E0-6ECF-451D-9869-32405D98C83F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A402023A-0AA9-4F38-881C-7BCAF2DA1645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238C1A14-AEE2-4CAE-B7C7-F5ACD0FEF4FB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7ACC5194-26B0-4198-BF78-63B29F7E4991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60176D59-B8C3-4C43-AB35-8E2951FF738C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54B98B7D-CD66-40BE-A423-1447DD89EB5E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6C0F79DF-C5DB-4498-99EA-11E93AB09AE7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278F62F3-E461-41AF-871E-00877AFBCBCE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C106689C-D007-4DF4-AEA6-AE345B3D215D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93B16A-1684-4BFF-8897-74EE6417C630}"/>
              </a:ext>
            </a:extLst>
          </p:cNvPr>
          <p:cNvSpPr/>
          <p:nvPr/>
        </p:nvSpPr>
        <p:spPr>
          <a:xfrm>
            <a:off x="2120711" y="2209800"/>
            <a:ext cx="802655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rock climbing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3">
            <a:extLst>
              <a:ext uri="{FF2B5EF4-FFF2-40B4-BE49-F238E27FC236}">
                <a16:creationId xmlns:a16="http://schemas.microsoft.com/office/drawing/2014/main" id="{DB79A35B-83CB-4A84-ACB6-CBBDE42415A0}"/>
              </a:ext>
            </a:extLst>
          </p:cNvPr>
          <p:cNvSpPr/>
          <p:nvPr/>
        </p:nvSpPr>
        <p:spPr>
          <a:xfrm>
            <a:off x="1518440" y="0"/>
            <a:ext cx="9206709" cy="679132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5E223BE7-DC96-4848-9907-49B0355CB2F2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EF9ACF2B-2C6B-4A28-BE07-321B10316E9E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58F2804D-DC86-43AA-8548-CECE396C1EBB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FB93EC34-114C-4534-859C-2920A090C422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A7E4D4EE-2270-4B41-B628-64968391C2D1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219A7DCF-5395-499D-A0E7-395A2371981D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9BAEEEF9-CE9A-4369-A89B-C69E11240EE1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77EFCE49-7970-45B6-894B-68DB32806FAD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955DC3B4-DD62-41F2-A71F-5D51D740C985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24912181-08A3-4B37-8833-E5ED6B46D1C5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A22C2018-FCCD-4450-9FC6-8E57D71C8CB4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9BE659-EB81-4873-8F5C-6A9FB3C4B790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A88153C0-3040-4792-8786-C3C848F68B6F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92D9968-9889-47E5-B026-246B3AF02346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D49AD28F-763F-41C7-AA88-A1738D67DE84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11745675-39C7-411B-8AD3-DFD277B11567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753F2EE-F8BD-4EEE-9A07-FC3A53F3D9F7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0D1665F6-2A71-4E28-95B7-03782A1C47A7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658E8EF6-CB5E-4EE2-96E2-92252FAFAEA9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873C8099-CC77-4892-8984-C36AA79184EA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5A5F697-3E5D-486B-B701-7E5EE186FF6F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9FC1F8ED-87E1-4D7E-BE76-170AFBF97A53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DF1C4EA-96F3-48FA-A90D-F42A9FBFF68F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1B5FAE2B-D4AD-495F-82D8-347888691D5C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A8831C9B-13D1-4D80-B325-540132C4B8D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56ACCEB8-90F4-4BAE-A4E3-9204D87EFB7D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8CEC949B-CD60-42F9-9AF6-00F5AD466DC1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F77653BE-F5C6-4123-8D87-32B3C73BF969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F558B7F9-5B9C-48CC-9DCD-7385C3BAA5D3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E79ABE08-DDBE-4237-A841-476C9CA0E676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4A454929-C64B-4706-8F48-300EEE858ACB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9CA68A80-DC8A-4F82-8322-E5BF3C662FD9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7A2016-BBC8-4909-8682-CB6BFBFAA6A6}"/>
              </a:ext>
            </a:extLst>
          </p:cNvPr>
          <p:cNvSpPr/>
          <p:nvPr/>
        </p:nvSpPr>
        <p:spPr>
          <a:xfrm>
            <a:off x="3987591" y="2286000"/>
            <a:ext cx="265970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chat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>
            <a:extLst>
              <a:ext uri="{FF2B5EF4-FFF2-40B4-BE49-F238E27FC236}">
                <a16:creationId xmlns:a16="http://schemas.microsoft.com/office/drawing/2014/main" id="{C2460818-273C-4747-B4B3-B0985BC7E79D}"/>
              </a:ext>
            </a:extLst>
          </p:cNvPr>
          <p:cNvSpPr/>
          <p:nvPr/>
        </p:nvSpPr>
        <p:spPr>
          <a:xfrm>
            <a:off x="1567154" y="-130864"/>
            <a:ext cx="9119896" cy="6988864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29E3D0E5-D1B9-47B5-9FC4-062A09A64DEE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6DE27011-8333-430E-9E9C-221D15FFBA1E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4661F256-4F21-484F-A2DE-208F5A074FFD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4F07E78A-80B3-4418-AD66-CAAC2BA7C6B4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E2251AD1-AFA6-4C6D-A690-9FA2F9D0A241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7BD77556-ABA8-44B9-872A-AFF56A565B82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8A8CBAE4-73D4-4E07-BD76-96EBF7722C0A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08EF29F-812F-40B6-B7BD-67CA3F1D633E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E8B1D11-C1A3-411A-A7AC-82D7C7628BAA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B107535-2A59-499E-9024-B4B4F74B5F6D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D2CCEC7E-4F98-464A-AF08-041781E846EC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00EFA7-720E-4B70-BB5E-A0EA184210AE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A6F980D0-2352-4B98-A48E-6252CCCEDFEB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A1B5AFFD-22CA-4E1F-8BF6-81F28594C51F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5548F50-E03B-4426-869E-180E1BD924D6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C788CFEE-9277-46B1-AC5F-53F0F5ED5F47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580B73B-A7AF-4ABB-AD65-8A4DE5394C9B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C245781F-5B9B-4408-BD0C-18CCDC45C9BC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AB35C4B-4BB5-4690-8302-0E3F14F658F3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35F3FF32-141C-49D5-A765-C0D7767D07AF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8E876E1-A84D-4CCC-B5AE-3E51C431D245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AD295DBD-B3D9-4EB1-8F3C-B4B8A393277A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8DDA930-E410-4DE5-B42D-4548F81BFF75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4172DCA3-8D21-4A55-AB1B-021291DB1A13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FFCA1ABE-6DC8-40FE-BA3E-A32654CD12E7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23F0F535-6699-4F2E-ABDF-D9E104C3E7AB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F9B8532F-CAFF-4B66-B982-FFF93F240070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559D377A-A904-4B94-8919-CC364590C8BA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A8857018-CD7D-4AF9-84C0-FA6DE1ED7BE8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02C3A1F5-7583-4EE2-B563-3FC47AD34A3B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18364EE-C20C-4005-A0EE-220230CB5873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8A08A815-00F2-4322-BBB2-FAC933FFA011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A9B527-7D5C-41E0-881C-8D67B3263D34}"/>
              </a:ext>
            </a:extLst>
          </p:cNvPr>
          <p:cNvSpPr/>
          <p:nvPr/>
        </p:nvSpPr>
        <p:spPr>
          <a:xfrm>
            <a:off x="3081892" y="2286000"/>
            <a:ext cx="525656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hang out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9">
            <a:extLst>
              <a:ext uri="{FF2B5EF4-FFF2-40B4-BE49-F238E27FC236}">
                <a16:creationId xmlns:a16="http://schemas.microsoft.com/office/drawing/2014/main" id="{A6C752D9-6328-4902-8743-2110EDF5EBD5}"/>
              </a:ext>
            </a:extLst>
          </p:cNvPr>
          <p:cNvSpPr/>
          <p:nvPr/>
        </p:nvSpPr>
        <p:spPr>
          <a:xfrm>
            <a:off x="1514475" y="0"/>
            <a:ext cx="9305925" cy="6858000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3AC6FADA-AC30-4C5B-A3CB-4694B35D6560}"/>
              </a:ext>
            </a:extLst>
          </p:cNvPr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>
            <a:extLst>
              <a:ext uri="{FF2B5EF4-FFF2-40B4-BE49-F238E27FC236}">
                <a16:creationId xmlns:a16="http://schemas.microsoft.com/office/drawing/2014/main" id="{AF27E3B7-D673-4A02-BF49-BE67A4FB6EE1}"/>
              </a:ext>
            </a:extLst>
          </p:cNvPr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5B54D796-9B32-4A77-B23D-243DF72633A2}"/>
              </a:ext>
            </a:extLst>
          </p:cNvPr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637A30EA-46B0-4A64-8249-6A3791CC0A4C}"/>
              </a:ext>
            </a:extLst>
          </p:cNvPr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09D79F21-F873-4891-A80F-8B4750BAC4B7}"/>
              </a:ext>
            </a:extLst>
          </p:cNvPr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B817F823-D80F-44CC-BD81-31F087FAAA53}"/>
              </a:ext>
            </a:extLst>
          </p:cNvPr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B24BAA8D-6A18-40EA-AB0A-7B515EA20B85}"/>
              </a:ext>
            </a:extLst>
          </p:cNvPr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8AB4BB15-08A2-4406-AC0C-B921FA2F089E}"/>
              </a:ext>
            </a:extLst>
          </p:cNvPr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D18C996-B58F-471C-AC27-C91705569B42}"/>
              </a:ext>
            </a:extLst>
          </p:cNvPr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D561F41-9425-4ED1-9BC0-EFB9764B29A5}"/>
              </a:ext>
            </a:extLst>
          </p:cNvPr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id="{9E298781-85DD-4C82-8356-1CEB0A365BAD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CA9F7E-8A28-4617-AD2B-F82E06083CC7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Remove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8769393-F824-4010-A0E1-0E430231D3D7}"/>
              </a:ext>
            </a:extLst>
          </p:cNvPr>
          <p:cNvSpPr/>
          <p:nvPr/>
        </p:nvSpPr>
        <p:spPr>
          <a:xfrm>
            <a:off x="6858000" y="1219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CCA579E3-75EE-414F-884D-5202DCC2C900}"/>
              </a:ext>
            </a:extLst>
          </p:cNvPr>
          <p:cNvSpPr/>
          <p:nvPr/>
        </p:nvSpPr>
        <p:spPr>
          <a:xfrm>
            <a:off x="8763000" y="1219200"/>
            <a:ext cx="19050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EB84125A-8EB2-4769-8AD0-0C91279BD67B}"/>
              </a:ext>
            </a:extLst>
          </p:cNvPr>
          <p:cNvSpPr/>
          <p:nvPr/>
        </p:nvSpPr>
        <p:spPr>
          <a:xfrm>
            <a:off x="5029200" y="12192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413C94DE-D0FA-403B-8215-8D712ACB4F83}"/>
              </a:ext>
            </a:extLst>
          </p:cNvPr>
          <p:cNvSpPr/>
          <p:nvPr/>
        </p:nvSpPr>
        <p:spPr>
          <a:xfrm>
            <a:off x="3276600" y="1219200"/>
            <a:ext cx="17526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08DC1F07-0BCD-474E-987B-B8ACE84D977C}"/>
              </a:ext>
            </a:extLst>
          </p:cNvPr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BB6297A1-C868-4408-8605-7D04A9188B28}"/>
              </a:ext>
            </a:extLst>
          </p:cNvPr>
          <p:cNvSpPr/>
          <p:nvPr/>
        </p:nvSpPr>
        <p:spPr>
          <a:xfrm>
            <a:off x="6858000" y="2362200"/>
            <a:ext cx="19050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C1495E85-F130-46AA-A254-67335EA9A291}"/>
              </a:ext>
            </a:extLst>
          </p:cNvPr>
          <p:cNvSpPr/>
          <p:nvPr/>
        </p:nvSpPr>
        <p:spPr>
          <a:xfrm>
            <a:off x="8763000" y="23622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4E5FA9B-5017-445F-AACD-A8BB1F512548}"/>
              </a:ext>
            </a:extLst>
          </p:cNvPr>
          <p:cNvSpPr/>
          <p:nvPr/>
        </p:nvSpPr>
        <p:spPr>
          <a:xfrm>
            <a:off x="5029200" y="2362200"/>
            <a:ext cx="18288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45A0D3A3-8FCA-4382-887E-2C9CD8E05FDD}"/>
              </a:ext>
            </a:extLst>
          </p:cNvPr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D6DCA7A9-C348-47B1-858B-6D814B942B20}"/>
              </a:ext>
            </a:extLst>
          </p:cNvPr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5E320CA-6220-4930-BF35-E5A3A7B2AD60}"/>
              </a:ext>
            </a:extLst>
          </p:cNvPr>
          <p:cNvSpPr/>
          <p:nvPr/>
        </p:nvSpPr>
        <p:spPr>
          <a:xfrm>
            <a:off x="6858000" y="35052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D75FBD16-7334-401D-AB33-DB7DC9DB01B4}"/>
              </a:ext>
            </a:extLst>
          </p:cNvPr>
          <p:cNvSpPr/>
          <p:nvPr/>
        </p:nvSpPr>
        <p:spPr>
          <a:xfrm>
            <a:off x="8763000" y="3505200"/>
            <a:ext cx="1905000" cy="12192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01A43D08-588B-4AEC-B096-44D0712F0FA5}"/>
              </a:ext>
            </a:extLst>
          </p:cNvPr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05D7426D-FE68-4B0E-A4BD-0E5D9EE12099}"/>
              </a:ext>
            </a:extLst>
          </p:cNvPr>
          <p:cNvSpPr/>
          <p:nvPr/>
        </p:nvSpPr>
        <p:spPr>
          <a:xfrm>
            <a:off x="3276600" y="3505200"/>
            <a:ext cx="17526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CEF222E4-D224-4BDF-8DF6-53D6D20B3EAE}"/>
              </a:ext>
            </a:extLst>
          </p:cNvPr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4FFE49B5-1596-4DFC-9204-8CEEA6B06F98}"/>
              </a:ext>
            </a:extLst>
          </p:cNvPr>
          <p:cNvSpPr/>
          <p:nvPr/>
        </p:nvSpPr>
        <p:spPr>
          <a:xfrm>
            <a:off x="6858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679EC562-46F6-4BE0-A82B-C9948DBA027E}"/>
              </a:ext>
            </a:extLst>
          </p:cNvPr>
          <p:cNvSpPr/>
          <p:nvPr/>
        </p:nvSpPr>
        <p:spPr>
          <a:xfrm>
            <a:off x="8763000" y="4724400"/>
            <a:ext cx="1905000" cy="12192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BD090852-C07F-439C-B00C-2858C89C6CEB}"/>
              </a:ext>
            </a:extLst>
          </p:cNvPr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539F7CA7-1A76-4554-86A4-E23C2D17C772}"/>
              </a:ext>
            </a:extLst>
          </p:cNvPr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D856C3B0-56A0-43D1-8C5D-8F9CB95AF250}"/>
              </a:ext>
            </a:extLst>
          </p:cNvPr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EF7C6-BEDB-46F5-BC00-FB833CFB9E0D}"/>
              </a:ext>
            </a:extLst>
          </p:cNvPr>
          <p:cNvSpPr/>
          <p:nvPr/>
        </p:nvSpPr>
        <p:spPr>
          <a:xfrm>
            <a:off x="1943190" y="2438400"/>
            <a:ext cx="763542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board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4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2" grpId="0" animBg="1"/>
      <p:bldP spid="28" grpId="0" animBg="1"/>
      <p:bldP spid="33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933</Words>
  <Application>Microsoft Office PowerPoint</Application>
  <PresentationFormat>Màn hình rộng</PresentationFormat>
  <Paragraphs>153</Paragraphs>
  <Slides>27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8" baseType="lpstr">
      <vt:lpstr>.VnBlack</vt:lpstr>
      <vt:lpstr>Adobe Caslon Pro</vt:lpstr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5</cp:revision>
  <dcterms:created xsi:type="dcterms:W3CDTF">2023-06-03T09:47:28Z</dcterms:created>
  <dcterms:modified xsi:type="dcterms:W3CDTF">2023-06-07T01:16:58Z</dcterms:modified>
</cp:coreProperties>
</file>