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70"/>
  </p:notesMasterIdLst>
  <p:sldIdLst>
    <p:sldId id="345" r:id="rId2"/>
    <p:sldId id="384" r:id="rId3"/>
    <p:sldId id="259" r:id="rId4"/>
    <p:sldId id="273" r:id="rId5"/>
    <p:sldId id="257" r:id="rId6"/>
    <p:sldId id="288" r:id="rId7"/>
    <p:sldId id="274" r:id="rId8"/>
    <p:sldId id="269" r:id="rId9"/>
    <p:sldId id="272" r:id="rId10"/>
    <p:sldId id="265" r:id="rId11"/>
    <p:sldId id="295" r:id="rId12"/>
    <p:sldId id="298" r:id="rId13"/>
    <p:sldId id="291" r:id="rId14"/>
    <p:sldId id="270" r:id="rId15"/>
    <p:sldId id="256" r:id="rId16"/>
    <p:sldId id="324" r:id="rId17"/>
    <p:sldId id="323" r:id="rId18"/>
    <p:sldId id="385" r:id="rId19"/>
    <p:sldId id="312" r:id="rId20"/>
    <p:sldId id="386" r:id="rId21"/>
    <p:sldId id="387" r:id="rId22"/>
    <p:sldId id="388" r:id="rId23"/>
    <p:sldId id="389" r:id="rId24"/>
    <p:sldId id="390" r:id="rId25"/>
    <p:sldId id="353" r:id="rId26"/>
    <p:sldId id="261" r:id="rId27"/>
    <p:sldId id="349" r:id="rId28"/>
    <p:sldId id="391" r:id="rId29"/>
    <p:sldId id="350" r:id="rId30"/>
    <p:sldId id="395" r:id="rId31"/>
    <p:sldId id="396" r:id="rId32"/>
    <p:sldId id="397" r:id="rId33"/>
    <p:sldId id="348" r:id="rId34"/>
    <p:sldId id="352" r:id="rId35"/>
    <p:sldId id="279" r:id="rId36"/>
    <p:sldId id="392" r:id="rId37"/>
    <p:sldId id="393" r:id="rId38"/>
    <p:sldId id="394" r:id="rId39"/>
    <p:sldId id="398" r:id="rId40"/>
    <p:sldId id="358" r:id="rId41"/>
    <p:sldId id="360" r:id="rId42"/>
    <p:sldId id="361" r:id="rId43"/>
    <p:sldId id="362" r:id="rId44"/>
    <p:sldId id="359" r:id="rId45"/>
    <p:sldId id="284" r:id="rId46"/>
    <p:sldId id="363" r:id="rId47"/>
    <p:sldId id="400" r:id="rId48"/>
    <p:sldId id="401" r:id="rId49"/>
    <p:sldId id="399" r:id="rId50"/>
    <p:sldId id="365" r:id="rId51"/>
    <p:sldId id="368" r:id="rId52"/>
    <p:sldId id="402" r:id="rId53"/>
    <p:sldId id="370" r:id="rId54"/>
    <p:sldId id="403" r:id="rId55"/>
    <p:sldId id="371" r:id="rId56"/>
    <p:sldId id="383" r:id="rId57"/>
    <p:sldId id="372" r:id="rId58"/>
    <p:sldId id="373" r:id="rId59"/>
    <p:sldId id="374" r:id="rId60"/>
    <p:sldId id="382" r:id="rId61"/>
    <p:sldId id="375" r:id="rId62"/>
    <p:sldId id="376" r:id="rId63"/>
    <p:sldId id="377" r:id="rId64"/>
    <p:sldId id="378" r:id="rId65"/>
    <p:sldId id="379" r:id="rId66"/>
    <p:sldId id="380" r:id="rId67"/>
    <p:sldId id="381" r:id="rId68"/>
    <p:sldId id="290" r:id="rId69"/>
  </p:sldIdLst>
  <p:sldSz cx="9144000" cy="5143500" type="screen16x9"/>
  <p:notesSz cx="6858000" cy="9144000"/>
  <p:embeddedFontLst>
    <p:embeddedFont>
      <p:font typeface="#9Slide03 Aturdida" panose="020B0604020202020204" charset="0"/>
      <p:regular r:id="rId71"/>
    </p:embeddedFont>
    <p:embeddedFont>
      <p:font typeface="#9Slide03 SFU Futura_12" panose="020B0604020202020204" charset="0"/>
      <p:regular r:id="rId72"/>
    </p:embeddedFont>
    <p:embeddedFont>
      <p:font typeface="Calibri" panose="020F0502020204030204" pitchFamily="34" charset="0"/>
      <p:regular r:id="rId73"/>
      <p:bold r:id="rId74"/>
      <p:italic r:id="rId75"/>
      <p:boldItalic r:id="rId76"/>
    </p:embeddedFont>
    <p:embeddedFont>
      <p:font typeface="Catamaran" panose="020B0604020202020204" charset="0"/>
      <p:regular r:id="rId77"/>
      <p:bold r:id="rId78"/>
    </p:embeddedFont>
    <p:embeddedFont>
      <p:font typeface="Catamaran Medium" panose="020B0604020202020204" charset="0"/>
      <p:regular r:id="rId79"/>
      <p:bold r:id="rId80"/>
    </p:embeddedFont>
    <p:embeddedFont>
      <p:font typeface="Fugaz One" panose="020B0604020202020204" charset="0"/>
      <p:regular r:id="rId81"/>
    </p:embeddedFont>
    <p:embeddedFont>
      <p:font typeface="Open Sans" panose="020B0606030504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FFFFFF"/>
    <a:srgbClr val="FF0066"/>
    <a:srgbClr val="33CC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7B1260-0BD6-4AD2-9A84-652D78329726}">
  <a:tblStyle styleId="{277B1260-0BD6-4AD2-9A84-652D783297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21" autoAdjust="0"/>
  </p:normalViewPr>
  <p:slideViewPr>
    <p:cSldViewPr snapToGrid="0">
      <p:cViewPr varScale="1">
        <p:scale>
          <a:sx n="87" d="100"/>
          <a:sy n="87" d="100"/>
        </p:scale>
        <p:origin x="624" y="82"/>
      </p:cViewPr>
      <p:guideLst>
        <p:guide pos="576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5.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6.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7.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59698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142704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407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56031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8262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92995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p>
          <a:p>
            <a:pPr algn="just"/>
            <a:r>
              <a:rPr lang="vi-VN" b="0" i="0">
                <a:solidFill>
                  <a:srgbClr val="000000"/>
                </a:solidFill>
                <a:effectLst/>
                <a:latin typeface="Open Sans" panose="020B0606030504020204" pitchFamily="34" charset="0"/>
              </a:rPr>
              <a:t>Hoạt động khai thác tài nguyên có sẵn từ vỏ Trái Đất đã đem lại lợi ích kinh tế, xã hội to lớn. Tuy nhiên sau một thời gian khai thác chúng sẽ bị cạn kiệt hay nói cách khác các chất này không phải là nguồn tài nguyên vô tận để con người khai thác.</a:t>
            </a:r>
          </a:p>
          <a:p>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6393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1656863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200932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fb3d73724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fb3d73724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372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fb3d737247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fb3d73724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668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0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55</a:t>
            </a:fld>
            <a:endParaRPr lang="zh-CN" altLang="en-US"/>
          </a:p>
        </p:txBody>
      </p:sp>
    </p:spTree>
    <p:extLst>
      <p:ext uri="{BB962C8B-B14F-4D97-AF65-F5344CB8AC3E}">
        <p14:creationId xmlns:p14="http://schemas.microsoft.com/office/powerpoint/2010/main" val="187900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56</a:t>
            </a:fld>
            <a:endParaRPr lang="zh-CN" altLang="en-US"/>
          </a:p>
        </p:txBody>
      </p:sp>
    </p:spTree>
    <p:extLst>
      <p:ext uri="{BB962C8B-B14F-4D97-AF65-F5344CB8AC3E}">
        <p14:creationId xmlns:p14="http://schemas.microsoft.com/office/powerpoint/2010/main" val="362209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1593110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57</a:t>
            </a:fld>
            <a:endParaRPr lang="zh-CN" altLang="en-US"/>
          </a:p>
        </p:txBody>
      </p:sp>
    </p:spTree>
    <p:extLst>
      <p:ext uri="{BB962C8B-B14F-4D97-AF65-F5344CB8AC3E}">
        <p14:creationId xmlns:p14="http://schemas.microsoft.com/office/powerpoint/2010/main" val="3789652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58</a:t>
            </a:fld>
            <a:endParaRPr lang="zh-CN" altLang="en-US"/>
          </a:p>
        </p:txBody>
      </p:sp>
    </p:spTree>
    <p:extLst>
      <p:ext uri="{BB962C8B-B14F-4D97-AF65-F5344CB8AC3E}">
        <p14:creationId xmlns:p14="http://schemas.microsoft.com/office/powerpoint/2010/main" val="2821209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59</a:t>
            </a:fld>
            <a:endParaRPr lang="zh-CN" altLang="en-US"/>
          </a:p>
        </p:txBody>
      </p:sp>
    </p:spTree>
    <p:extLst>
      <p:ext uri="{BB962C8B-B14F-4D97-AF65-F5344CB8AC3E}">
        <p14:creationId xmlns:p14="http://schemas.microsoft.com/office/powerpoint/2010/main" val="3907452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61</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62</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63</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64</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65</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66</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67</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807409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91143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9382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36546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620739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4179890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99038"/>
            <a:ext cx="5331300" cy="19527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368663"/>
            <a:ext cx="533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r="29661"/>
          <a:stretch/>
        </p:blipFill>
        <p:spPr>
          <a:xfrm>
            <a:off x="0" y="0"/>
            <a:ext cx="6431952" cy="5143500"/>
          </a:xfrm>
          <a:prstGeom prst="rect">
            <a:avLst/>
          </a:prstGeom>
          <a:noFill/>
          <a:ln>
            <a:noFill/>
          </a:ln>
        </p:spPr>
      </p:pic>
      <p:pic>
        <p:nvPicPr>
          <p:cNvPr id="12" name="Google Shape;12;p2"/>
          <p:cNvPicPr preferRelativeResize="0"/>
          <p:nvPr/>
        </p:nvPicPr>
        <p:blipFill>
          <a:blip r:embed="rId3">
            <a:alphaModFix/>
          </a:blip>
          <a:stretch>
            <a:fillRect/>
          </a:stretch>
        </p:blipFill>
        <p:spPr>
          <a:xfrm>
            <a:off x="259925" y="4158775"/>
            <a:ext cx="303350" cy="313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5"/>
        <p:cNvGrpSpPr/>
        <p:nvPr/>
      </p:nvGrpSpPr>
      <p:grpSpPr>
        <a:xfrm>
          <a:off x="0" y="0"/>
          <a:ext cx="0" cy="0"/>
          <a:chOff x="0" y="0"/>
          <a:chExt cx="0" cy="0"/>
        </a:xfrm>
      </p:grpSpPr>
      <p:pic>
        <p:nvPicPr>
          <p:cNvPr id="296" name="Google Shape;296;p34"/>
          <p:cNvPicPr preferRelativeResize="0"/>
          <p:nvPr/>
        </p:nvPicPr>
        <p:blipFill>
          <a:blip r:embed="rId2">
            <a:alphaModFix/>
          </a:blip>
          <a:stretch>
            <a:fillRect/>
          </a:stretch>
        </p:blipFill>
        <p:spPr>
          <a:xfrm rot="1553086" flipH="1">
            <a:off x="-501847" y="3123918"/>
            <a:ext cx="3674869" cy="1414716"/>
          </a:xfrm>
          <a:prstGeom prst="rect">
            <a:avLst/>
          </a:prstGeom>
          <a:noFill/>
          <a:ln>
            <a:noFill/>
          </a:ln>
        </p:spPr>
      </p:pic>
      <p:pic>
        <p:nvPicPr>
          <p:cNvPr id="297" name="Google Shape;297;p34"/>
          <p:cNvPicPr preferRelativeResize="0"/>
          <p:nvPr/>
        </p:nvPicPr>
        <p:blipFill>
          <a:blip r:embed="rId3">
            <a:alphaModFix/>
          </a:blip>
          <a:stretch>
            <a:fillRect/>
          </a:stretch>
        </p:blipFill>
        <p:spPr>
          <a:xfrm rot="3298376" flipH="1">
            <a:off x="1205154" y="2843222"/>
            <a:ext cx="412241" cy="483806"/>
          </a:xfrm>
          <a:prstGeom prst="rect">
            <a:avLst/>
          </a:prstGeom>
          <a:noFill/>
          <a:ln>
            <a:noFill/>
          </a:ln>
        </p:spPr>
      </p:pic>
      <p:pic>
        <p:nvPicPr>
          <p:cNvPr id="298" name="Google Shape;298;p34"/>
          <p:cNvPicPr preferRelativeResize="0"/>
          <p:nvPr/>
        </p:nvPicPr>
        <p:blipFill>
          <a:blip r:embed="rId4">
            <a:alphaModFix/>
          </a:blip>
          <a:stretch>
            <a:fillRect/>
          </a:stretch>
        </p:blipFill>
        <p:spPr>
          <a:xfrm rot="-6490481">
            <a:off x="924934" y="3612458"/>
            <a:ext cx="681183" cy="702903"/>
          </a:xfrm>
          <a:prstGeom prst="rect">
            <a:avLst/>
          </a:prstGeom>
          <a:noFill/>
          <a:ln>
            <a:noFill/>
          </a:ln>
        </p:spPr>
      </p:pic>
      <p:pic>
        <p:nvPicPr>
          <p:cNvPr id="299" name="Google Shape;299;p34"/>
          <p:cNvPicPr preferRelativeResize="0"/>
          <p:nvPr/>
        </p:nvPicPr>
        <p:blipFill>
          <a:blip r:embed="rId4">
            <a:alphaModFix/>
          </a:blip>
          <a:stretch>
            <a:fillRect/>
          </a:stretch>
        </p:blipFill>
        <p:spPr>
          <a:xfrm rot="-7042309">
            <a:off x="235585" y="4219622"/>
            <a:ext cx="402028" cy="414857"/>
          </a:xfrm>
          <a:prstGeom prst="rect">
            <a:avLst/>
          </a:prstGeom>
          <a:noFill/>
          <a:ln>
            <a:noFill/>
          </a:ln>
        </p:spPr>
      </p:pic>
      <p:pic>
        <p:nvPicPr>
          <p:cNvPr id="300" name="Google Shape;300;p34"/>
          <p:cNvPicPr preferRelativeResize="0"/>
          <p:nvPr/>
        </p:nvPicPr>
        <p:blipFill>
          <a:blip r:embed="rId3">
            <a:alphaModFix/>
          </a:blip>
          <a:stretch>
            <a:fillRect/>
          </a:stretch>
        </p:blipFill>
        <p:spPr>
          <a:xfrm rot="-3298337">
            <a:off x="409155" y="1971743"/>
            <a:ext cx="540993" cy="634914"/>
          </a:xfrm>
          <a:prstGeom prst="rect">
            <a:avLst/>
          </a:prstGeom>
          <a:noFill/>
          <a:ln>
            <a:noFill/>
          </a:ln>
        </p:spPr>
      </p:pic>
      <p:pic>
        <p:nvPicPr>
          <p:cNvPr id="301" name="Google Shape;301;p34"/>
          <p:cNvPicPr preferRelativeResize="0"/>
          <p:nvPr/>
        </p:nvPicPr>
        <p:blipFill>
          <a:blip r:embed="rId4">
            <a:alphaModFix/>
          </a:blip>
          <a:stretch>
            <a:fillRect/>
          </a:stretch>
        </p:blipFill>
        <p:spPr>
          <a:xfrm rot="-7042234">
            <a:off x="1189567" y="4629501"/>
            <a:ext cx="292040" cy="301351"/>
          </a:xfrm>
          <a:prstGeom prst="rect">
            <a:avLst/>
          </a:prstGeom>
          <a:noFill/>
          <a:ln>
            <a:noFill/>
          </a:ln>
        </p:spPr>
      </p:pic>
      <p:pic>
        <p:nvPicPr>
          <p:cNvPr id="302" name="Google Shape;302;p34"/>
          <p:cNvPicPr preferRelativeResize="0"/>
          <p:nvPr/>
        </p:nvPicPr>
        <p:blipFill>
          <a:blip r:embed="rId2">
            <a:alphaModFix/>
          </a:blip>
          <a:stretch>
            <a:fillRect/>
          </a:stretch>
        </p:blipFill>
        <p:spPr>
          <a:xfrm rot="-7314926">
            <a:off x="6091958" y="627998"/>
            <a:ext cx="3674869" cy="1414716"/>
          </a:xfrm>
          <a:prstGeom prst="rect">
            <a:avLst/>
          </a:prstGeom>
          <a:noFill/>
          <a:ln>
            <a:noFill/>
          </a:ln>
        </p:spPr>
      </p:pic>
      <p:pic>
        <p:nvPicPr>
          <p:cNvPr id="303" name="Google Shape;303;p34"/>
          <p:cNvPicPr preferRelativeResize="0"/>
          <p:nvPr/>
        </p:nvPicPr>
        <p:blipFill>
          <a:blip r:embed="rId3">
            <a:alphaModFix/>
          </a:blip>
          <a:stretch>
            <a:fillRect/>
          </a:stretch>
        </p:blipFill>
        <p:spPr>
          <a:xfrm rot="-2260437">
            <a:off x="8221290" y="2402975"/>
            <a:ext cx="412241" cy="483805"/>
          </a:xfrm>
          <a:prstGeom prst="rect">
            <a:avLst/>
          </a:prstGeom>
          <a:noFill/>
          <a:ln>
            <a:noFill/>
          </a:ln>
        </p:spPr>
      </p:pic>
      <p:pic>
        <p:nvPicPr>
          <p:cNvPr id="304" name="Google Shape;304;p34"/>
          <p:cNvPicPr preferRelativeResize="0"/>
          <p:nvPr/>
        </p:nvPicPr>
        <p:blipFill>
          <a:blip r:embed="rId4">
            <a:alphaModFix/>
          </a:blip>
          <a:stretch>
            <a:fillRect/>
          </a:stretch>
        </p:blipFill>
        <p:spPr>
          <a:xfrm rot="728645" flipH="1">
            <a:off x="7713338" y="900295"/>
            <a:ext cx="681184" cy="702903"/>
          </a:xfrm>
          <a:prstGeom prst="rect">
            <a:avLst/>
          </a:prstGeom>
          <a:noFill/>
          <a:ln>
            <a:noFill/>
          </a:ln>
        </p:spPr>
      </p:pic>
      <p:pic>
        <p:nvPicPr>
          <p:cNvPr id="305" name="Google Shape;305;p34"/>
          <p:cNvPicPr preferRelativeResize="0"/>
          <p:nvPr/>
        </p:nvPicPr>
        <p:blipFill>
          <a:blip r:embed="rId4">
            <a:alphaModFix/>
          </a:blip>
          <a:stretch>
            <a:fillRect/>
          </a:stretch>
        </p:blipFill>
        <p:spPr>
          <a:xfrm rot="1280473" flipH="1">
            <a:off x="8226408" y="171321"/>
            <a:ext cx="402028" cy="414857"/>
          </a:xfrm>
          <a:prstGeom prst="rect">
            <a:avLst/>
          </a:prstGeom>
          <a:noFill/>
          <a:ln>
            <a:noFill/>
          </a:ln>
        </p:spPr>
      </p:pic>
      <p:pic>
        <p:nvPicPr>
          <p:cNvPr id="306" name="Google Shape;306;p34"/>
          <p:cNvPicPr preferRelativeResize="0"/>
          <p:nvPr/>
        </p:nvPicPr>
        <p:blipFill>
          <a:blip r:embed="rId3">
            <a:alphaModFix/>
          </a:blip>
          <a:stretch>
            <a:fillRect/>
          </a:stretch>
        </p:blipFill>
        <p:spPr>
          <a:xfrm rot="-328571" flipH="1">
            <a:off x="6090842" y="382903"/>
            <a:ext cx="540992" cy="634916"/>
          </a:xfrm>
          <a:prstGeom prst="rect">
            <a:avLst/>
          </a:prstGeom>
          <a:noFill/>
          <a:ln>
            <a:noFill/>
          </a:ln>
        </p:spPr>
      </p:pic>
      <p:pic>
        <p:nvPicPr>
          <p:cNvPr id="307" name="Google Shape;307;p34"/>
          <p:cNvPicPr preferRelativeResize="0"/>
          <p:nvPr/>
        </p:nvPicPr>
        <p:blipFill>
          <a:blip r:embed="rId4">
            <a:alphaModFix/>
          </a:blip>
          <a:stretch>
            <a:fillRect/>
          </a:stretch>
        </p:blipFill>
        <p:spPr>
          <a:xfrm rot="1280388" flipH="1">
            <a:off x="8727021" y="1084988"/>
            <a:ext cx="292041" cy="3013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168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8969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366000" y="2300100"/>
            <a:ext cx="50646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366000" y="1389900"/>
            <a:ext cx="13518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366000" y="3281425"/>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 name="Google Shape;17;p3"/>
          <p:cNvPicPr preferRelativeResize="0"/>
          <p:nvPr/>
        </p:nvPicPr>
        <p:blipFill rotWithShape="1">
          <a:blip r:embed="rId2">
            <a:alphaModFix/>
          </a:blip>
          <a:srcRect/>
          <a:stretch/>
        </p:blipFill>
        <p:spPr>
          <a:xfrm flipH="1">
            <a:off x="0" y="0"/>
            <a:ext cx="9144000" cy="5143500"/>
          </a:xfrm>
          <a:prstGeom prst="rect">
            <a:avLst/>
          </a:prstGeom>
          <a:noFill/>
          <a:ln>
            <a:noFill/>
          </a:ln>
        </p:spPr>
      </p:pic>
      <p:pic>
        <p:nvPicPr>
          <p:cNvPr id="18" name="Google Shape;18;p3"/>
          <p:cNvPicPr preferRelativeResize="0"/>
          <p:nvPr/>
        </p:nvPicPr>
        <p:blipFill>
          <a:blip r:embed="rId3">
            <a:alphaModFix/>
          </a:blip>
          <a:stretch>
            <a:fillRect/>
          </a:stretch>
        </p:blipFill>
        <p:spPr>
          <a:xfrm>
            <a:off x="-3496900" y="373674"/>
            <a:ext cx="6814204" cy="2623250"/>
          </a:xfrm>
          <a:prstGeom prst="rect">
            <a:avLst/>
          </a:prstGeom>
          <a:noFill/>
          <a:ln>
            <a:noFill/>
          </a:ln>
        </p:spPr>
      </p:pic>
      <p:pic>
        <p:nvPicPr>
          <p:cNvPr id="19" name="Google Shape;19;p3"/>
          <p:cNvPicPr preferRelativeResize="0"/>
          <p:nvPr/>
        </p:nvPicPr>
        <p:blipFill>
          <a:blip r:embed="rId4">
            <a:alphaModFix/>
          </a:blip>
          <a:stretch>
            <a:fillRect/>
          </a:stretch>
        </p:blipFill>
        <p:spPr>
          <a:xfrm rot="-9887926">
            <a:off x="8111773" y="-154686"/>
            <a:ext cx="1672457" cy="2036780"/>
          </a:xfrm>
          <a:prstGeom prst="rect">
            <a:avLst/>
          </a:prstGeom>
          <a:noFill/>
          <a:ln>
            <a:noFill/>
          </a:ln>
        </p:spPr>
      </p:pic>
      <p:pic>
        <p:nvPicPr>
          <p:cNvPr id="20" name="Google Shape;20;p3"/>
          <p:cNvPicPr preferRelativeResize="0"/>
          <p:nvPr/>
        </p:nvPicPr>
        <p:blipFill>
          <a:blip r:embed="rId4">
            <a:alphaModFix/>
          </a:blip>
          <a:stretch>
            <a:fillRect/>
          </a:stretch>
        </p:blipFill>
        <p:spPr>
          <a:xfrm rot="9753151">
            <a:off x="7531311" y="-499422"/>
            <a:ext cx="1191996" cy="1451663"/>
          </a:xfrm>
          <a:prstGeom prst="rect">
            <a:avLst/>
          </a:prstGeom>
          <a:noFill/>
          <a:ln>
            <a:noFill/>
          </a:ln>
        </p:spPr>
      </p:pic>
      <p:pic>
        <p:nvPicPr>
          <p:cNvPr id="21" name="Google Shape;21;p3"/>
          <p:cNvPicPr preferRelativeResize="0"/>
          <p:nvPr/>
        </p:nvPicPr>
        <p:blipFill>
          <a:blip r:embed="rId5">
            <a:alphaModFix/>
          </a:blip>
          <a:stretch>
            <a:fillRect/>
          </a:stretch>
        </p:blipFill>
        <p:spPr>
          <a:xfrm>
            <a:off x="6782400" y="-269400"/>
            <a:ext cx="558700" cy="576550"/>
          </a:xfrm>
          <a:prstGeom prst="rect">
            <a:avLst/>
          </a:prstGeom>
          <a:noFill/>
          <a:ln>
            <a:noFill/>
          </a:ln>
        </p:spPr>
      </p:pic>
      <p:pic>
        <p:nvPicPr>
          <p:cNvPr id="22" name="Google Shape;22;p3"/>
          <p:cNvPicPr preferRelativeResize="0"/>
          <p:nvPr/>
        </p:nvPicPr>
        <p:blipFill>
          <a:blip r:embed="rId5">
            <a:alphaModFix/>
          </a:blip>
          <a:stretch>
            <a:fillRect/>
          </a:stretch>
        </p:blipFill>
        <p:spPr>
          <a:xfrm rot="1204754">
            <a:off x="8524050" y="1428475"/>
            <a:ext cx="405850" cy="418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563275" y="3440250"/>
            <a:ext cx="6017400" cy="11469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0" name="Google Shape;70;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1226400" y="3217272"/>
            <a:ext cx="66912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6" name="Google Shape;116;p14"/>
          <p:cNvSpPr txBox="1">
            <a:spLocks noGrp="1"/>
          </p:cNvSpPr>
          <p:nvPr>
            <p:ph type="subTitle" idx="1"/>
          </p:nvPr>
        </p:nvSpPr>
        <p:spPr>
          <a:xfrm>
            <a:off x="1226400" y="1394328"/>
            <a:ext cx="6691200" cy="171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17" name="Google Shape;11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8" name="Google Shape;118;p14"/>
          <p:cNvPicPr preferRelativeResize="0"/>
          <p:nvPr/>
        </p:nvPicPr>
        <p:blipFill>
          <a:blip r:embed="rId3">
            <a:alphaModFix/>
          </a:blip>
          <a:stretch>
            <a:fillRect/>
          </a:stretch>
        </p:blipFill>
        <p:spPr>
          <a:xfrm rot="-723108">
            <a:off x="6056454" y="2967085"/>
            <a:ext cx="2039633" cy="2725177"/>
          </a:xfrm>
          <a:prstGeom prst="rect">
            <a:avLst/>
          </a:prstGeom>
          <a:noFill/>
          <a:ln>
            <a:noFill/>
          </a:ln>
        </p:spPr>
      </p:pic>
      <p:pic>
        <p:nvPicPr>
          <p:cNvPr id="119" name="Google Shape;119;p14"/>
          <p:cNvPicPr preferRelativeResize="0"/>
          <p:nvPr/>
        </p:nvPicPr>
        <p:blipFill>
          <a:blip r:embed="rId3">
            <a:alphaModFix/>
          </a:blip>
          <a:stretch>
            <a:fillRect/>
          </a:stretch>
        </p:blipFill>
        <p:spPr>
          <a:xfrm rot="723108" flipH="1">
            <a:off x="543004" y="3092610"/>
            <a:ext cx="2039633" cy="2725177"/>
          </a:xfrm>
          <a:prstGeom prst="rect">
            <a:avLst/>
          </a:prstGeom>
          <a:noFill/>
          <a:ln>
            <a:noFill/>
          </a:ln>
        </p:spPr>
      </p:pic>
      <p:pic>
        <p:nvPicPr>
          <p:cNvPr id="120" name="Google Shape;120;p14"/>
          <p:cNvPicPr preferRelativeResize="0"/>
          <p:nvPr/>
        </p:nvPicPr>
        <p:blipFill>
          <a:blip r:embed="rId4">
            <a:alphaModFix/>
          </a:blip>
          <a:stretch>
            <a:fillRect/>
          </a:stretch>
        </p:blipFill>
        <p:spPr>
          <a:xfrm>
            <a:off x="8272950" y="1201850"/>
            <a:ext cx="378335" cy="390425"/>
          </a:xfrm>
          <a:prstGeom prst="rect">
            <a:avLst/>
          </a:prstGeom>
          <a:noFill/>
          <a:ln>
            <a:noFill/>
          </a:ln>
        </p:spPr>
      </p:pic>
      <p:pic>
        <p:nvPicPr>
          <p:cNvPr id="121" name="Google Shape;121;p14"/>
          <p:cNvPicPr preferRelativeResize="0"/>
          <p:nvPr/>
        </p:nvPicPr>
        <p:blipFill>
          <a:blip r:embed="rId5">
            <a:alphaModFix/>
          </a:blip>
          <a:stretch>
            <a:fillRect/>
          </a:stretch>
        </p:blipFill>
        <p:spPr>
          <a:xfrm rot="-3298347">
            <a:off x="7673317" y="665985"/>
            <a:ext cx="401992" cy="471781"/>
          </a:xfrm>
          <a:prstGeom prst="rect">
            <a:avLst/>
          </a:prstGeom>
          <a:noFill/>
          <a:ln>
            <a:noFill/>
          </a:ln>
        </p:spPr>
      </p:pic>
      <p:pic>
        <p:nvPicPr>
          <p:cNvPr id="122" name="Google Shape;122;p14"/>
          <p:cNvPicPr preferRelativeResize="0"/>
          <p:nvPr/>
        </p:nvPicPr>
        <p:blipFill>
          <a:blip r:embed="rId5">
            <a:alphaModFix/>
          </a:blip>
          <a:stretch>
            <a:fillRect/>
          </a:stretch>
        </p:blipFill>
        <p:spPr>
          <a:xfrm rot="-3298420">
            <a:off x="403437" y="1886935"/>
            <a:ext cx="619579" cy="727130"/>
          </a:xfrm>
          <a:prstGeom prst="rect">
            <a:avLst/>
          </a:prstGeom>
          <a:noFill/>
          <a:ln>
            <a:noFill/>
          </a:ln>
        </p:spPr>
      </p:pic>
      <p:pic>
        <p:nvPicPr>
          <p:cNvPr id="123" name="Google Shape;123;p14"/>
          <p:cNvPicPr preferRelativeResize="0"/>
          <p:nvPr/>
        </p:nvPicPr>
        <p:blipFill>
          <a:blip r:embed="rId4">
            <a:alphaModFix/>
          </a:blip>
          <a:stretch>
            <a:fillRect/>
          </a:stretch>
        </p:blipFill>
        <p:spPr>
          <a:xfrm>
            <a:off x="375925" y="2989712"/>
            <a:ext cx="378335" cy="390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713225" y="3254153"/>
            <a:ext cx="50646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15"/>
          <p:cNvSpPr txBox="1">
            <a:spLocks noGrp="1"/>
          </p:cNvSpPr>
          <p:nvPr>
            <p:ph type="title" idx="2" hasCustomPrompt="1"/>
          </p:nvPr>
        </p:nvSpPr>
        <p:spPr>
          <a:xfrm>
            <a:off x="713225" y="2434650"/>
            <a:ext cx="17571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7" name="Google Shape;127;p15"/>
          <p:cNvSpPr txBox="1">
            <a:spLocks noGrp="1"/>
          </p:cNvSpPr>
          <p:nvPr>
            <p:ph type="subTitle" idx="1"/>
          </p:nvPr>
        </p:nvSpPr>
        <p:spPr>
          <a:xfrm>
            <a:off x="713225" y="4093500"/>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8" name="Google Shape;128;p15"/>
          <p:cNvPicPr preferRelativeResize="0"/>
          <p:nvPr/>
        </p:nvPicPr>
        <p:blipFill>
          <a:blip r:embed="rId2">
            <a:alphaModFix/>
          </a:blip>
          <a:stretch>
            <a:fillRect/>
          </a:stretch>
        </p:blipFill>
        <p:spPr>
          <a:xfrm rot="-1426914">
            <a:off x="6590500" y="4127152"/>
            <a:ext cx="1254725" cy="1528049"/>
          </a:xfrm>
          <a:prstGeom prst="rect">
            <a:avLst/>
          </a:prstGeom>
          <a:noFill/>
          <a:ln>
            <a:noFill/>
          </a:ln>
        </p:spPr>
      </p:pic>
      <p:pic>
        <p:nvPicPr>
          <p:cNvPr id="129" name="Google Shape;129;p15"/>
          <p:cNvPicPr preferRelativeResize="0"/>
          <p:nvPr/>
        </p:nvPicPr>
        <p:blipFill>
          <a:blip r:embed="rId2">
            <a:alphaModFix/>
          </a:blip>
          <a:stretch>
            <a:fillRect/>
          </a:stretch>
        </p:blipFill>
        <p:spPr>
          <a:xfrm rot="7469129">
            <a:off x="3701512" y="-591965"/>
            <a:ext cx="1406002" cy="1712278"/>
          </a:xfrm>
          <a:prstGeom prst="rect">
            <a:avLst/>
          </a:prstGeom>
          <a:noFill/>
          <a:ln>
            <a:noFill/>
          </a:ln>
        </p:spPr>
      </p:pic>
      <p:pic>
        <p:nvPicPr>
          <p:cNvPr id="130" name="Google Shape;130;p15"/>
          <p:cNvPicPr preferRelativeResize="0"/>
          <p:nvPr/>
        </p:nvPicPr>
        <p:blipFill>
          <a:blip r:embed="rId3">
            <a:alphaModFix/>
          </a:blip>
          <a:stretch>
            <a:fillRect/>
          </a:stretch>
        </p:blipFill>
        <p:spPr>
          <a:xfrm rot="10800000" flipH="1">
            <a:off x="0" y="0"/>
            <a:ext cx="9144000" cy="5143500"/>
          </a:xfrm>
          <a:prstGeom prst="rect">
            <a:avLst/>
          </a:prstGeom>
          <a:noFill/>
          <a:ln>
            <a:noFill/>
          </a:ln>
        </p:spPr>
      </p:pic>
      <p:pic>
        <p:nvPicPr>
          <p:cNvPr id="131" name="Google Shape;131;p15"/>
          <p:cNvPicPr preferRelativeResize="0"/>
          <p:nvPr/>
        </p:nvPicPr>
        <p:blipFill>
          <a:blip r:embed="rId4">
            <a:alphaModFix/>
          </a:blip>
          <a:stretch>
            <a:fillRect/>
          </a:stretch>
        </p:blipFill>
        <p:spPr>
          <a:xfrm rot="6755583">
            <a:off x="3235258" y="-306171"/>
            <a:ext cx="1379762" cy="1691339"/>
          </a:xfrm>
          <a:prstGeom prst="rect">
            <a:avLst/>
          </a:prstGeom>
          <a:noFill/>
          <a:ln>
            <a:noFill/>
          </a:ln>
        </p:spPr>
      </p:pic>
      <p:pic>
        <p:nvPicPr>
          <p:cNvPr id="132" name="Google Shape;132;p15"/>
          <p:cNvPicPr preferRelativeResize="0"/>
          <p:nvPr/>
        </p:nvPicPr>
        <p:blipFill>
          <a:blip r:embed="rId5">
            <a:alphaModFix/>
          </a:blip>
          <a:stretch>
            <a:fillRect/>
          </a:stretch>
        </p:blipFill>
        <p:spPr>
          <a:xfrm rot="1791342">
            <a:off x="-754717" y="717484"/>
            <a:ext cx="4325133" cy="1665032"/>
          </a:xfrm>
          <a:prstGeom prst="rect">
            <a:avLst/>
          </a:prstGeom>
          <a:noFill/>
          <a:ln>
            <a:noFill/>
          </a:ln>
        </p:spPr>
      </p:pic>
      <p:pic>
        <p:nvPicPr>
          <p:cNvPr id="133" name="Google Shape;133;p15"/>
          <p:cNvPicPr preferRelativeResize="0"/>
          <p:nvPr/>
        </p:nvPicPr>
        <p:blipFill>
          <a:blip r:embed="rId6">
            <a:alphaModFix/>
          </a:blip>
          <a:stretch>
            <a:fillRect/>
          </a:stretch>
        </p:blipFill>
        <p:spPr>
          <a:xfrm rot="742317">
            <a:off x="8696525" y="1890013"/>
            <a:ext cx="347671" cy="3587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2039700" y="2300100"/>
            <a:ext cx="5064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16"/>
          <p:cNvSpPr txBox="1">
            <a:spLocks noGrp="1"/>
          </p:cNvSpPr>
          <p:nvPr>
            <p:ph type="title" idx="2" hasCustomPrompt="1"/>
          </p:nvPr>
        </p:nvSpPr>
        <p:spPr>
          <a:xfrm>
            <a:off x="3693450" y="1487075"/>
            <a:ext cx="1757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 name="Google Shape;137;p16"/>
          <p:cNvSpPr txBox="1">
            <a:spLocks noGrp="1"/>
          </p:cNvSpPr>
          <p:nvPr>
            <p:ph type="subTitle" idx="1"/>
          </p:nvPr>
        </p:nvSpPr>
        <p:spPr>
          <a:xfrm>
            <a:off x="2039700" y="3210167"/>
            <a:ext cx="5064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8" name="Google Shape;138;p16"/>
          <p:cNvPicPr preferRelativeResize="0"/>
          <p:nvPr/>
        </p:nvPicPr>
        <p:blipFill>
          <a:blip r:embed="rId2">
            <a:alphaModFix/>
          </a:blip>
          <a:stretch>
            <a:fillRect/>
          </a:stretch>
        </p:blipFill>
        <p:spPr>
          <a:xfrm rot="-3528332">
            <a:off x="7256181" y="2308082"/>
            <a:ext cx="2548789" cy="3405512"/>
          </a:xfrm>
          <a:prstGeom prst="rect">
            <a:avLst/>
          </a:prstGeom>
          <a:noFill/>
          <a:ln>
            <a:noFill/>
          </a:ln>
        </p:spPr>
      </p:pic>
      <p:pic>
        <p:nvPicPr>
          <p:cNvPr id="139" name="Google Shape;139;p16"/>
          <p:cNvPicPr preferRelativeResize="0"/>
          <p:nvPr/>
        </p:nvPicPr>
        <p:blipFill>
          <a:blip r:embed="rId2">
            <a:alphaModFix/>
          </a:blip>
          <a:stretch>
            <a:fillRect/>
          </a:stretch>
        </p:blipFill>
        <p:spPr>
          <a:xfrm rot="-212968" flipH="1">
            <a:off x="7506317" y="717477"/>
            <a:ext cx="2151817" cy="2875096"/>
          </a:xfrm>
          <a:prstGeom prst="rect">
            <a:avLst/>
          </a:prstGeom>
          <a:noFill/>
          <a:ln>
            <a:noFill/>
          </a:ln>
        </p:spPr>
      </p:pic>
      <p:pic>
        <p:nvPicPr>
          <p:cNvPr id="140" name="Google Shape;140;p16"/>
          <p:cNvPicPr preferRelativeResize="0"/>
          <p:nvPr/>
        </p:nvPicPr>
        <p:blipFill>
          <a:blip r:embed="rId3">
            <a:alphaModFix/>
          </a:blip>
          <a:stretch>
            <a:fillRect/>
          </a:stretch>
        </p:blipFill>
        <p:spPr>
          <a:xfrm rot="-1983886" flipH="1">
            <a:off x="5290565" y="2941002"/>
            <a:ext cx="5011195" cy="1929145"/>
          </a:xfrm>
          <a:prstGeom prst="rect">
            <a:avLst/>
          </a:prstGeom>
          <a:noFill/>
          <a:ln>
            <a:noFill/>
          </a:ln>
        </p:spPr>
      </p:pic>
      <p:pic>
        <p:nvPicPr>
          <p:cNvPr id="141" name="Google Shape;141;p16"/>
          <p:cNvPicPr preferRelativeResize="0"/>
          <p:nvPr/>
        </p:nvPicPr>
        <p:blipFill>
          <a:blip r:embed="rId4">
            <a:alphaModFix/>
          </a:blip>
          <a:stretch>
            <a:fillRect/>
          </a:stretch>
        </p:blipFill>
        <p:spPr>
          <a:xfrm flipH="1">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5" name="Google Shape;285;p32"/>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286" name="Google Shape;286;p32"/>
          <p:cNvSpPr txBox="1">
            <a:spLocks noGrp="1"/>
          </p:cNvSpPr>
          <p:nvPr>
            <p:ph type="title"/>
          </p:nvPr>
        </p:nvSpPr>
        <p:spPr>
          <a:xfrm>
            <a:off x="2347950"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32"/>
          <p:cNvSpPr txBox="1">
            <a:spLocks noGrp="1"/>
          </p:cNvSpPr>
          <p:nvPr>
            <p:ph type="subTitle" idx="1"/>
          </p:nvPr>
        </p:nvSpPr>
        <p:spPr>
          <a:xfrm>
            <a:off x="2347900" y="17652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32"/>
          <p:cNvSpPr txBox="1"/>
          <p:nvPr/>
        </p:nvSpPr>
        <p:spPr>
          <a:xfrm>
            <a:off x="2099100" y="37643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Catamaran Medium"/>
                <a:ea typeface="Catamaran Medium"/>
                <a:cs typeface="Catamaran Medium"/>
                <a:sym typeface="Catamaran Medium"/>
              </a:rPr>
              <a:t>CREDITS: This presentation template was created by </a:t>
            </a:r>
            <a:r>
              <a:rPr lang="en" sz="12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a:solidFill>
                  <a:schemeClr val="dk1"/>
                </a:solidFill>
                <a:latin typeface="Catamaran Medium"/>
                <a:ea typeface="Catamaran Medium"/>
                <a:cs typeface="Catamaran Medium"/>
                <a:sym typeface="Catamaran Medium"/>
              </a:rPr>
              <a:t>, and includes icons by </a:t>
            </a:r>
            <a:r>
              <a:rPr lang="en" sz="12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a:solidFill>
                  <a:schemeClr val="dk1"/>
                </a:solidFill>
                <a:latin typeface="Catamaran Medium"/>
                <a:ea typeface="Catamaran Medium"/>
                <a:cs typeface="Catamaran Medium"/>
                <a:sym typeface="Catamaran Medium"/>
              </a:rPr>
              <a:t>, and infographics &amp; images by </a:t>
            </a:r>
            <a:r>
              <a:rPr lang="en" sz="1200" b="1">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1">
                <a:solidFill>
                  <a:schemeClr val="dk1"/>
                </a:solidFill>
                <a:latin typeface="Catamaran"/>
                <a:ea typeface="Catamaran"/>
                <a:cs typeface="Catamaran"/>
                <a:sym typeface="Catamaran"/>
              </a:rPr>
              <a:t> </a:t>
            </a:r>
            <a:endParaRPr sz="1200" b="1">
              <a:solidFill>
                <a:schemeClr val="dk1"/>
              </a:solidFill>
              <a:latin typeface="Catamaran"/>
              <a:ea typeface="Catamaran"/>
              <a:cs typeface="Catamaran"/>
              <a:sym typeface="Catamar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9"/>
        <p:cNvGrpSpPr/>
        <p:nvPr/>
      </p:nvGrpSpPr>
      <p:grpSpPr>
        <a:xfrm>
          <a:off x="0" y="0"/>
          <a:ext cx="0" cy="0"/>
          <a:chOff x="0" y="0"/>
          <a:chExt cx="0" cy="0"/>
        </a:xfrm>
      </p:grpSpPr>
      <p:pic>
        <p:nvPicPr>
          <p:cNvPr id="290" name="Google Shape;290;p33"/>
          <p:cNvPicPr preferRelativeResize="0"/>
          <p:nvPr/>
        </p:nvPicPr>
        <p:blipFill>
          <a:blip r:embed="rId2">
            <a:alphaModFix/>
          </a:blip>
          <a:stretch>
            <a:fillRect/>
          </a:stretch>
        </p:blipFill>
        <p:spPr>
          <a:xfrm rot="8237249">
            <a:off x="-85589" y="17939"/>
            <a:ext cx="1231552" cy="1509646"/>
          </a:xfrm>
          <a:prstGeom prst="rect">
            <a:avLst/>
          </a:prstGeom>
          <a:noFill/>
          <a:ln>
            <a:noFill/>
          </a:ln>
        </p:spPr>
      </p:pic>
      <p:pic>
        <p:nvPicPr>
          <p:cNvPr id="291" name="Google Shape;291;p33"/>
          <p:cNvPicPr preferRelativeResize="0"/>
          <p:nvPr/>
        </p:nvPicPr>
        <p:blipFill>
          <a:blip r:embed="rId2">
            <a:alphaModFix/>
          </a:blip>
          <a:stretch>
            <a:fillRect/>
          </a:stretch>
        </p:blipFill>
        <p:spPr>
          <a:xfrm rot="-3903598">
            <a:off x="8028842" y="1376013"/>
            <a:ext cx="1097866" cy="1345773"/>
          </a:xfrm>
          <a:prstGeom prst="rect">
            <a:avLst/>
          </a:prstGeom>
          <a:noFill/>
          <a:ln>
            <a:noFill/>
          </a:ln>
        </p:spPr>
      </p:pic>
      <p:pic>
        <p:nvPicPr>
          <p:cNvPr id="292" name="Google Shape;292;p33"/>
          <p:cNvPicPr preferRelativeResize="0"/>
          <p:nvPr/>
        </p:nvPicPr>
        <p:blipFill>
          <a:blip r:embed="rId3">
            <a:alphaModFix/>
          </a:blip>
          <a:stretch>
            <a:fillRect/>
          </a:stretch>
        </p:blipFill>
        <p:spPr>
          <a:xfrm rot="-9140492">
            <a:off x="6723310" y="3789424"/>
            <a:ext cx="1221311" cy="1487371"/>
          </a:xfrm>
          <a:prstGeom prst="rect">
            <a:avLst/>
          </a:prstGeom>
          <a:noFill/>
          <a:ln>
            <a:noFill/>
          </a:ln>
        </p:spPr>
      </p:pic>
      <p:pic>
        <p:nvPicPr>
          <p:cNvPr id="293" name="Google Shape;293;p33"/>
          <p:cNvPicPr preferRelativeResize="0"/>
          <p:nvPr/>
        </p:nvPicPr>
        <p:blipFill rotWithShape="1">
          <a:blip r:embed="rId4">
            <a:alphaModFix/>
          </a:blip>
          <a:srcRect l="4598" t="7694" b="7089"/>
          <a:stretch/>
        </p:blipFill>
        <p:spPr>
          <a:xfrm>
            <a:off x="6747274" y="2050801"/>
            <a:ext cx="3895149" cy="3165726"/>
          </a:xfrm>
          <a:prstGeom prst="rect">
            <a:avLst/>
          </a:prstGeom>
          <a:noFill/>
          <a:ln>
            <a:noFill/>
          </a:ln>
        </p:spPr>
      </p:pic>
      <p:pic>
        <p:nvPicPr>
          <p:cNvPr id="294" name="Google Shape;294;p33"/>
          <p:cNvPicPr preferRelativeResize="0"/>
          <p:nvPr/>
        </p:nvPicPr>
        <p:blipFill>
          <a:blip r:embed="rId3">
            <a:alphaModFix/>
          </a:blip>
          <a:stretch>
            <a:fillRect/>
          </a:stretch>
        </p:blipFill>
        <p:spPr>
          <a:xfrm rot="7532313">
            <a:off x="381985" y="-509676"/>
            <a:ext cx="1221311" cy="14873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65760"/>
            <a:ext cx="7717500" cy="640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Fugaz One"/>
              <a:buNone/>
              <a:defRPr sz="3500">
                <a:solidFill>
                  <a:schemeClr val="lt1"/>
                </a:solidFill>
                <a:latin typeface="Fugaz One"/>
                <a:ea typeface="Fugaz One"/>
                <a:cs typeface="Fugaz One"/>
                <a:sym typeface="Fugaz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1pPr>
            <a:lvl2pPr marL="914400" lvl="1"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2pPr>
            <a:lvl3pPr marL="1371600" lvl="2"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3pPr>
            <a:lvl4pPr marL="1828800" lvl="3"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4pPr>
            <a:lvl5pPr marL="2286000" lvl="4"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5pPr>
            <a:lvl6pPr marL="2743200" lvl="5"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6pPr>
            <a:lvl7pPr marL="3200400" lvl="6"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7pPr>
            <a:lvl8pPr marL="3657600" lvl="7"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8pPr>
            <a:lvl9pPr marL="4114800" lvl="8"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60" r:id="rId5"/>
    <p:sldLayoutId id="2147483661" r:id="rId6"/>
    <p:sldLayoutId id="2147483662" r:id="rId7"/>
    <p:sldLayoutId id="2147483678" r:id="rId8"/>
    <p:sldLayoutId id="2147483679" r:id="rId9"/>
    <p:sldLayoutId id="2147483680" r:id="rId10"/>
    <p:sldLayoutId id="2147483684" r:id="rId11"/>
    <p:sldLayoutId id="214748368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3.png"/><Relationship Id="rId11" Type="http://schemas.microsoft.com/office/2007/relationships/hdphoto" Target="../media/hdphoto4.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3.png"/><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18" Type="http://schemas.openxmlformats.org/officeDocument/2006/relationships/image" Target="../media/image40.png"/><Relationship Id="rId3" Type="http://schemas.openxmlformats.org/officeDocument/2006/relationships/audio" Target="../media/audio1.wav"/><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slide" Target="slide10.xml"/><Relationship Id="rId17" Type="http://schemas.openxmlformats.org/officeDocument/2006/relationships/slide" Target="slide13.xml"/><Relationship Id="rId2" Type="http://schemas.openxmlformats.org/officeDocument/2006/relationships/notesSlide" Target="../notesSlides/notesSlide2.xml"/><Relationship Id="rId16" Type="http://schemas.openxmlformats.org/officeDocument/2006/relationships/slide" Target="slide11.xml"/><Relationship Id="rId20" Type="http://schemas.openxmlformats.org/officeDocument/2006/relationships/slide" Target="slide12.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slide" Target="slide6.xml"/><Relationship Id="rId5" Type="http://schemas.openxmlformats.org/officeDocument/2006/relationships/image" Target="../media/image35.svg"/><Relationship Id="rId15" Type="http://schemas.openxmlformats.org/officeDocument/2006/relationships/slide" Target="slide7.xml"/><Relationship Id="rId10" Type="http://schemas.openxmlformats.org/officeDocument/2006/relationships/image" Target="../media/image39.svg"/><Relationship Id="rId19"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slide" Target="slide8.xml"/><Relationship Id="rId22"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1.xml"/><Relationship Id="rId5" Type="http://schemas.openxmlformats.org/officeDocument/2006/relationships/image" Target="../media/image96.jpg"/><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webp"/><Relationship Id="rId1" Type="http://schemas.openxmlformats.org/officeDocument/2006/relationships/slideLayout" Target="../slideLayouts/slideLayout11.xml"/><Relationship Id="rId5" Type="http://schemas.openxmlformats.org/officeDocument/2006/relationships/image" Target="../media/image101.jpg"/><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02.webp"/><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5.png"/><Relationship Id="rId3" Type="http://schemas.openxmlformats.org/officeDocument/2006/relationships/image" Target="../media/image62.png"/><Relationship Id="rId7" Type="http://schemas.microsoft.com/office/2007/relationships/hdphoto" Target="../media/hdphoto3.wdp"/><Relationship Id="rId12"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103.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2.png"/><Relationship Id="rId7" Type="http://schemas.openxmlformats.org/officeDocument/2006/relationships/diagramQuickStyle" Target="../diagrams/quickStyle1.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2.png"/><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114.png"/><Relationship Id="rId5" Type="http://schemas.openxmlformats.org/officeDocument/2006/relationships/diagramQuickStyle" Target="../diagrams/quickStyle2.xml"/><Relationship Id="rId10" Type="http://schemas.openxmlformats.org/officeDocument/2006/relationships/image" Target="../media/image113.png"/><Relationship Id="rId4" Type="http://schemas.openxmlformats.org/officeDocument/2006/relationships/diagramLayout" Target="../diagrams/layout2.xml"/><Relationship Id="rId9"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12.png"/><Relationship Id="rId7" Type="http://schemas.openxmlformats.org/officeDocument/2006/relationships/diagramData" Target="../diagrams/data3.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4.png"/><Relationship Id="rId11" Type="http://schemas.microsoft.com/office/2007/relationships/diagramDrawing" Target="../diagrams/drawing3.xml"/><Relationship Id="rId5" Type="http://schemas.openxmlformats.org/officeDocument/2006/relationships/image" Target="../media/image113.png"/><Relationship Id="rId10" Type="http://schemas.openxmlformats.org/officeDocument/2006/relationships/diagramColors" Target="../diagrams/colors3.xml"/><Relationship Id="rId4" Type="http://schemas.openxmlformats.org/officeDocument/2006/relationships/image" Target="../media/image82.png"/><Relationship Id="rId9"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4.xml"/><Relationship Id="rId11" Type="http://schemas.openxmlformats.org/officeDocument/2006/relationships/image" Target="../media/image114.png"/><Relationship Id="rId5" Type="http://schemas.openxmlformats.org/officeDocument/2006/relationships/diagramQuickStyle" Target="../diagrams/quickStyle4.xml"/><Relationship Id="rId10" Type="http://schemas.openxmlformats.org/officeDocument/2006/relationships/image" Target="../media/image113.png"/><Relationship Id="rId4" Type="http://schemas.openxmlformats.org/officeDocument/2006/relationships/diagramLayout" Target="../diagrams/layout4.xml"/><Relationship Id="rId9"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12.png"/><Relationship Id="rId7" Type="http://schemas.openxmlformats.org/officeDocument/2006/relationships/diagramData" Target="../diagrams/data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14.png"/><Relationship Id="rId11" Type="http://schemas.microsoft.com/office/2007/relationships/diagramDrawing" Target="../diagrams/drawing5.xml"/><Relationship Id="rId5" Type="http://schemas.openxmlformats.org/officeDocument/2006/relationships/image" Target="../media/image113.png"/><Relationship Id="rId10"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QuickStyle" Target="../diagrams/quickStyle5.xml"/></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12.png"/><Relationship Id="rId7" Type="http://schemas.openxmlformats.org/officeDocument/2006/relationships/diagramLayout" Target="../diagrams/layout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Data" Target="../diagrams/data6.xml"/><Relationship Id="rId5" Type="http://schemas.openxmlformats.org/officeDocument/2006/relationships/image" Target="../media/image115.png"/><Relationship Id="rId10" Type="http://schemas.microsoft.com/office/2007/relationships/diagramDrawing" Target="../diagrams/drawing6.xml"/><Relationship Id="rId4" Type="http://schemas.openxmlformats.org/officeDocument/2006/relationships/image" Target="../media/image82.png"/><Relationship Id="rId9" Type="http://schemas.openxmlformats.org/officeDocument/2006/relationships/diagramColors" Target="../diagrams/colors6.xml"/></Relationships>
</file>

<file path=ppt/slides/_rels/slide6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7.xml"/><Relationship Id="rId11" Type="http://schemas.openxmlformats.org/officeDocument/2006/relationships/image" Target="../media/image114.png"/><Relationship Id="rId5" Type="http://schemas.openxmlformats.org/officeDocument/2006/relationships/diagramQuickStyle" Target="../diagrams/quickStyle7.xml"/><Relationship Id="rId10" Type="http://schemas.openxmlformats.org/officeDocument/2006/relationships/image" Target="../media/image113.png"/><Relationship Id="rId4" Type="http://schemas.openxmlformats.org/officeDocument/2006/relationships/diagramLayout" Target="../diagrams/layout7.xml"/><Relationship Id="rId9"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audio" Target="../media/audio2.wav"/><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0575CE-1BA9-40C4-A17B-29D865B8F134}"/>
              </a:ext>
            </a:extLst>
          </p:cNvPr>
          <p:cNvSpPr txBox="1"/>
          <p:nvPr/>
        </p:nvSpPr>
        <p:spPr>
          <a:xfrm>
            <a:off x="2644346" y="3397363"/>
            <a:ext cx="4489018" cy="1477328"/>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493620" y="3664366"/>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4" name="Picture 3" descr="Graphical user interface, application&#10;&#10;Description automatically generated">
            <a:extLst>
              <a:ext uri="{FF2B5EF4-FFF2-40B4-BE49-F238E27FC236}">
                <a16:creationId xmlns:a16="http://schemas.microsoft.com/office/drawing/2014/main" id="{38970428-0A4A-BF76-CA61-9E2B90E676DE}"/>
              </a:ext>
            </a:extLst>
          </p:cNvPr>
          <p:cNvPicPr>
            <a:picLocks noChangeAspect="1"/>
          </p:cNvPicPr>
          <p:nvPr/>
        </p:nvPicPr>
        <p:blipFill rotWithShape="1">
          <a:blip r:embed="rId4">
            <a:extLst>
              <a:ext uri="{28A0092B-C50C-407E-A947-70E740481C1C}">
                <a14:useLocalDpi xmlns:a14="http://schemas.microsoft.com/office/drawing/2010/main" val="0"/>
              </a:ext>
            </a:extLst>
          </a:blip>
          <a:srcRect l="885" t="15885" r="885" b="10332"/>
          <a:stretch/>
        </p:blipFill>
        <p:spPr>
          <a:xfrm>
            <a:off x="-6708" y="0"/>
            <a:ext cx="9186745" cy="5151120"/>
          </a:xfrm>
          <a:prstGeom prst="rect">
            <a:avLst/>
          </a:prstGeom>
          <a:ln>
            <a:noFill/>
          </a:ln>
        </p:spPr>
      </p:pic>
      <p:pic>
        <p:nvPicPr>
          <p:cNvPr id="6" name="Picture 5" descr="Text&#10;&#10;Description automatically generated with low confidence">
            <a:extLst>
              <a:ext uri="{FF2B5EF4-FFF2-40B4-BE49-F238E27FC236}">
                <a16:creationId xmlns:a16="http://schemas.microsoft.com/office/drawing/2014/main" id="{1E7C69DC-BD26-6D60-AAEB-B13315D24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790" y="1112699"/>
            <a:ext cx="3402223" cy="2551667"/>
          </a:xfrm>
          <a:prstGeom prst="rect">
            <a:avLst/>
          </a:prstGeom>
        </p:spPr>
      </p:pic>
      <p:sp>
        <p:nvSpPr>
          <p:cNvPr id="17" name="TIM CHU">
            <a:extLst>
              <a:ext uri="{FF2B5EF4-FFF2-40B4-BE49-F238E27FC236}">
                <a16:creationId xmlns:a16="http://schemas.microsoft.com/office/drawing/2014/main" id="{E5DAE271-A436-7957-53BE-6CC2A513FC31}"/>
              </a:ext>
            </a:extLst>
          </p:cNvPr>
          <p:cNvSpPr/>
          <p:nvPr/>
        </p:nvSpPr>
        <p:spPr>
          <a:xfrm>
            <a:off x="-6708" y="19051"/>
            <a:ext cx="9186746" cy="1107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600" b="1">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rPr>
              <a:t>Wellcome</a:t>
            </a:r>
            <a:endParaRPr lang="en-US" altLang="zh-CN" sz="6600" b="1" dirty="0">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14" name="Picture 13" descr="A picture containing outdoor object&#10;&#10;Description automatically generated">
            <a:extLst>
              <a:ext uri="{FF2B5EF4-FFF2-40B4-BE49-F238E27FC236}">
                <a16:creationId xmlns:a16="http://schemas.microsoft.com/office/drawing/2014/main" id="{F47D9985-39D2-34CB-5AD3-43B0ED0EE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338" y="35702"/>
            <a:ext cx="832713" cy="832713"/>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A55EB6E-2855-7659-5CA1-BA9140BEC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1741" y="35701"/>
            <a:ext cx="832714" cy="832714"/>
          </a:xfrm>
          <a:prstGeom prst="rect">
            <a:avLst/>
          </a:prstGeom>
        </p:spPr>
      </p:pic>
    </p:spTree>
    <p:extLst>
      <p:ext uri="{BB962C8B-B14F-4D97-AF65-F5344CB8AC3E}">
        <p14:creationId xmlns:p14="http://schemas.microsoft.com/office/powerpoint/2010/main" val="17144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AAA6391-3ABD-CCC8-2F21-355FD3A8F666}"/>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CBE9BA5D-AD63-03D8-C66B-49B82826BAC5}"/>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6ED6EA7E-660C-5498-9B1D-4AAD27614DC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9B182616-AA75-39E4-C04A-993D71B834FB}"/>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B644D146-360D-A018-0754-9652690C7E50}"/>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C486CFF0-99A2-5389-DAEF-CADEC23F751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4D3063DF-2886-63B1-B411-5C1A38C0A2A0}"/>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CE4E4F39-22AF-8A2B-7532-F2F36DBBB0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D9058D83-748F-981E-63F5-B4B05D41B7C1}"/>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956510"/>
            <a:ext cx="7769628" cy="1876876"/>
          </a:xfrm>
          <a:prstGeom prst="roundRect">
            <a:avLst>
              <a:gd name="adj" fmla="val 14024"/>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615554"/>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53025" y="1068181"/>
            <a:ext cx="7563207" cy="1815882"/>
          </a:xfrm>
          <a:prstGeom prst="rect">
            <a:avLst/>
          </a:prstGeom>
          <a:noFill/>
          <a:ln>
            <a:noFill/>
          </a:ln>
        </p:spPr>
        <p:txBody>
          <a:bodyPr wrap="square">
            <a:spAutoFit/>
          </a:bodyPr>
          <a:lstStyle/>
          <a:p>
            <a:pPr lvl="0" algn="ctr">
              <a:buClr>
                <a:srgbClr val="000000"/>
              </a:buClr>
              <a:buSzPts val="2200"/>
            </a:pPr>
            <a:r>
              <a:rPr lang="vi-VN" sz="2800" b="1" dirty="0">
                <a:solidFill>
                  <a:srgbClr val="EE4036"/>
                </a:solidFill>
                <a:latin typeface="Times New Roman" panose="02020603050405020304" pitchFamily="18" charset="0"/>
                <a:cs typeface="Times New Roman" panose="02020603050405020304" pitchFamily="18" charset="0"/>
              </a:rPr>
              <a:t>Chất dẻo đầu tiên được làm từ các thành phần tổng hợp là gì? (</a:t>
            </a:r>
            <a:r>
              <a:rPr lang="vi-VN" sz="2800" b="1" i="1" dirty="0">
                <a:solidFill>
                  <a:srgbClr val="EE4036"/>
                </a:solidFill>
                <a:latin typeface="Times New Roman" panose="02020603050405020304" pitchFamily="18" charset="0"/>
                <a:cs typeface="Times New Roman" panose="02020603050405020304" pitchFamily="18" charset="0"/>
              </a:rPr>
              <a:t>mạng không gian, được hình thành từ phản ứng ngưng tụ của </a:t>
            </a:r>
            <a:r>
              <a:rPr lang="vi-VN" sz="2800" b="1" i="1" dirty="0" err="1">
                <a:solidFill>
                  <a:srgbClr val="EE4036"/>
                </a:solidFill>
                <a:latin typeface="Times New Roman" panose="02020603050405020304" pitchFamily="18" charset="0"/>
                <a:cs typeface="Times New Roman" panose="02020603050405020304" pitchFamily="18" charset="0"/>
              </a:rPr>
              <a:t>phenol</a:t>
            </a:r>
            <a:r>
              <a:rPr lang="vi-VN" sz="2800" b="1" i="1" dirty="0">
                <a:solidFill>
                  <a:srgbClr val="EE4036"/>
                </a:solidFill>
                <a:latin typeface="Times New Roman" panose="02020603050405020304" pitchFamily="18" charset="0"/>
                <a:cs typeface="Times New Roman" panose="02020603050405020304" pitchFamily="18" charset="0"/>
              </a:rPr>
              <a:t> và </a:t>
            </a:r>
            <a:r>
              <a:rPr lang="vi-VN" sz="2800" b="1" i="1" dirty="0" err="1">
                <a:solidFill>
                  <a:srgbClr val="EE4036"/>
                </a:solidFill>
                <a:latin typeface="Times New Roman" panose="02020603050405020304" pitchFamily="18" charset="0"/>
                <a:cs typeface="Times New Roman" panose="02020603050405020304" pitchFamily="18" charset="0"/>
              </a:rPr>
              <a:t>formaldehyd</a:t>
            </a:r>
            <a:r>
              <a:rPr lang="vi-VN" sz="2800" b="1" dirty="0">
                <a:solidFill>
                  <a:srgbClr val="EE4036"/>
                </a:solidFill>
                <a:latin typeface="Times New Roman" panose="02020603050405020304" pitchFamily="18" charset="0"/>
                <a:cs typeface="Times New Roman" panose="02020603050405020304" pitchFamily="18" charset="0"/>
              </a:rPr>
              <a:t>).</a:t>
            </a:r>
            <a:endParaRPr lang="en-US" sz="2800" b="1" dirty="0">
              <a:solidFill>
                <a:srgbClr val="EE4036"/>
              </a:solidFill>
              <a:latin typeface="Times New Roman" panose="02020603050405020304" pitchFamily="18" charset="0"/>
              <a:cs typeface="Times New Roman" panose="02020603050405020304" pitchFamily="18" charset="0"/>
            </a:endParaRPr>
          </a:p>
        </p:txBody>
      </p:sp>
      <p:sp>
        <p:nvSpPr>
          <p:cNvPr id="70" name="!!o6d"/>
          <p:cNvSpPr/>
          <p:nvPr/>
        </p:nvSpPr>
        <p:spPr>
          <a:xfrm>
            <a:off x="380377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1" name="!!6d"/>
          <p:cNvSpPr txBox="1"/>
          <p:nvPr/>
        </p:nvSpPr>
        <p:spPr>
          <a:xfrm>
            <a:off x="3926286"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5" name="!!o6d"/>
          <p:cNvSpPr/>
          <p:nvPr/>
        </p:nvSpPr>
        <p:spPr>
          <a:xfrm>
            <a:off x="294702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8" name="!!6d"/>
          <p:cNvSpPr txBox="1"/>
          <p:nvPr/>
        </p:nvSpPr>
        <p:spPr>
          <a:xfrm>
            <a:off x="3069537"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93" name="!!o6d"/>
          <p:cNvSpPr/>
          <p:nvPr/>
        </p:nvSpPr>
        <p:spPr>
          <a:xfrm>
            <a:off x="2079615" y="4055309"/>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4" name="!!6d"/>
          <p:cNvSpPr txBox="1"/>
          <p:nvPr/>
        </p:nvSpPr>
        <p:spPr>
          <a:xfrm>
            <a:off x="2191715"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95" name="!!o6d"/>
          <p:cNvSpPr/>
          <p:nvPr/>
        </p:nvSpPr>
        <p:spPr>
          <a:xfrm>
            <a:off x="1222866"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6" name="!!6d"/>
          <p:cNvSpPr txBox="1"/>
          <p:nvPr/>
        </p:nvSpPr>
        <p:spPr>
          <a:xfrm>
            <a:off x="1333564"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pic>
        <p:nvPicPr>
          <p:cNvPr id="50" name="Picture 49"/>
          <p:cNvPicPr>
            <a:picLocks noChangeAspect="1"/>
          </p:cNvPicPr>
          <p:nvPr/>
        </p:nvPicPr>
        <p:blipFill>
          <a:blip r:embed="rId17"/>
          <a:stretch>
            <a:fillRect/>
          </a:stretch>
        </p:blipFill>
        <p:spPr>
          <a:xfrm>
            <a:off x="3223189" y="-473440"/>
            <a:ext cx="270000" cy="160961"/>
          </a:xfrm>
          <a:prstGeom prst="rect">
            <a:avLst/>
          </a:prstGeom>
        </p:spPr>
      </p:pic>
      <p:pic>
        <p:nvPicPr>
          <p:cNvPr id="51" name="Picture 50"/>
          <p:cNvPicPr>
            <a:picLocks noChangeAspect="1"/>
          </p:cNvPicPr>
          <p:nvPr/>
        </p:nvPicPr>
        <p:blipFill>
          <a:blip r:embed="rId18"/>
          <a:stretch>
            <a:fillRect/>
          </a:stretch>
        </p:blipFill>
        <p:spPr>
          <a:xfrm>
            <a:off x="1517167" y="-510292"/>
            <a:ext cx="270000" cy="160961"/>
          </a:xfrm>
          <a:prstGeom prst="rect">
            <a:avLst/>
          </a:prstGeom>
        </p:spPr>
      </p:pic>
      <p:pic>
        <p:nvPicPr>
          <p:cNvPr id="52" name="Picture 51"/>
          <p:cNvPicPr>
            <a:picLocks noChangeAspect="1"/>
          </p:cNvPicPr>
          <p:nvPr/>
        </p:nvPicPr>
        <p:blipFill>
          <a:blip r:embed="rId19"/>
          <a:stretch>
            <a:fillRect/>
          </a:stretch>
        </p:blipFill>
        <p:spPr>
          <a:xfrm>
            <a:off x="2671803" y="-758170"/>
            <a:ext cx="270000" cy="163556"/>
          </a:xfrm>
          <a:prstGeom prst="rect">
            <a:avLst/>
          </a:prstGeom>
        </p:spPr>
      </p:pic>
      <p:pic>
        <p:nvPicPr>
          <p:cNvPr id="53" name="Picture 52"/>
          <p:cNvPicPr>
            <a:picLocks noChangeAspect="1"/>
          </p:cNvPicPr>
          <p:nvPr/>
        </p:nvPicPr>
        <p:blipFill>
          <a:blip r:embed="rId20"/>
          <a:stretch>
            <a:fillRect/>
          </a:stretch>
        </p:blipFill>
        <p:spPr>
          <a:xfrm>
            <a:off x="3997272" y="-539434"/>
            <a:ext cx="270000" cy="163556"/>
          </a:xfrm>
          <a:prstGeom prst="rect">
            <a:avLst/>
          </a:prstGeom>
        </p:spPr>
      </p:pic>
      <p:pic>
        <p:nvPicPr>
          <p:cNvPr id="54" name="Picture 53"/>
          <p:cNvPicPr>
            <a:picLocks noChangeAspect="1"/>
          </p:cNvPicPr>
          <p:nvPr/>
        </p:nvPicPr>
        <p:blipFill>
          <a:blip r:embed="rId21"/>
          <a:stretch>
            <a:fillRect/>
          </a:stretch>
        </p:blipFill>
        <p:spPr>
          <a:xfrm>
            <a:off x="7613711" y="-487142"/>
            <a:ext cx="270000" cy="160961"/>
          </a:xfrm>
          <a:prstGeom prst="rect">
            <a:avLst/>
          </a:prstGeom>
        </p:spPr>
      </p:pic>
      <p:pic>
        <p:nvPicPr>
          <p:cNvPr id="55" name="Picture 54"/>
          <p:cNvPicPr>
            <a:picLocks noChangeAspect="1"/>
          </p:cNvPicPr>
          <p:nvPr/>
        </p:nvPicPr>
        <p:blipFill>
          <a:blip r:embed="rId22"/>
          <a:stretch>
            <a:fillRect/>
          </a:stretch>
        </p:blipFill>
        <p:spPr>
          <a:xfrm>
            <a:off x="5609151" y="-826005"/>
            <a:ext cx="270000" cy="163556"/>
          </a:xfrm>
          <a:prstGeom prst="rect">
            <a:avLst/>
          </a:prstGeom>
        </p:spPr>
      </p:pic>
      <p:pic>
        <p:nvPicPr>
          <p:cNvPr id="56" name="Picture 55"/>
          <p:cNvPicPr>
            <a:picLocks noChangeAspect="1"/>
          </p:cNvPicPr>
          <p:nvPr/>
        </p:nvPicPr>
        <p:blipFill>
          <a:blip r:embed="rId23"/>
          <a:stretch>
            <a:fillRect/>
          </a:stretch>
        </p:blipFill>
        <p:spPr>
          <a:xfrm>
            <a:off x="6287767" y="-444772"/>
            <a:ext cx="270000" cy="160961"/>
          </a:xfrm>
          <a:prstGeom prst="rect">
            <a:avLst/>
          </a:prstGeom>
        </p:spPr>
      </p:pic>
      <p:pic>
        <p:nvPicPr>
          <p:cNvPr id="57" name="Picture 56"/>
          <p:cNvPicPr>
            <a:picLocks noChangeAspect="1"/>
          </p:cNvPicPr>
          <p:nvPr/>
        </p:nvPicPr>
        <p:blipFill>
          <a:blip r:embed="rId24"/>
          <a:stretch>
            <a:fillRect/>
          </a:stretch>
        </p:blipFill>
        <p:spPr>
          <a:xfrm>
            <a:off x="6869317" y="-476035"/>
            <a:ext cx="270000" cy="163556"/>
          </a:xfrm>
          <a:prstGeom prst="rect">
            <a:avLst/>
          </a:prstGeom>
        </p:spPr>
      </p:pic>
      <p:pic>
        <p:nvPicPr>
          <p:cNvPr id="58" name="Picture 57"/>
          <p:cNvPicPr>
            <a:picLocks noChangeAspect="1"/>
          </p:cNvPicPr>
          <p:nvPr/>
        </p:nvPicPr>
        <p:blipFill>
          <a:blip r:embed="rId25"/>
          <a:stretch>
            <a:fillRect/>
          </a:stretch>
        </p:blipFill>
        <p:spPr>
          <a:xfrm>
            <a:off x="5185774" y="-417147"/>
            <a:ext cx="270000" cy="163556"/>
          </a:xfrm>
          <a:prstGeom prst="rect">
            <a:avLst/>
          </a:prstGeom>
        </p:spPr>
      </p:pic>
      <p:pic>
        <p:nvPicPr>
          <p:cNvPr id="59" name="Picture 58"/>
          <p:cNvPicPr>
            <a:picLocks noChangeAspect="1"/>
          </p:cNvPicPr>
          <p:nvPr/>
        </p:nvPicPr>
        <p:blipFill>
          <a:blip r:embed="rId26"/>
          <a:stretch>
            <a:fillRect/>
          </a:stretch>
        </p:blipFill>
        <p:spPr>
          <a:xfrm>
            <a:off x="2062406" y="-529233"/>
            <a:ext cx="270000" cy="163556"/>
          </a:xfrm>
          <a:prstGeom prst="rect">
            <a:avLst/>
          </a:prstGeom>
        </p:spPr>
      </p:pic>
      <p:pic>
        <p:nvPicPr>
          <p:cNvPr id="60" name="Picture 59"/>
          <p:cNvPicPr>
            <a:picLocks noChangeAspect="1"/>
          </p:cNvPicPr>
          <p:nvPr/>
        </p:nvPicPr>
        <p:blipFill>
          <a:blip r:embed="rId18"/>
          <a:stretch>
            <a:fillRect/>
          </a:stretch>
        </p:blipFill>
        <p:spPr>
          <a:xfrm>
            <a:off x="5154519" y="-640108"/>
            <a:ext cx="270000" cy="160961"/>
          </a:xfrm>
          <a:prstGeom prst="rect">
            <a:avLst/>
          </a:prstGeom>
        </p:spPr>
      </p:pic>
      <p:pic>
        <p:nvPicPr>
          <p:cNvPr id="62" name="Picture 61"/>
          <p:cNvPicPr>
            <a:picLocks noChangeAspect="1"/>
          </p:cNvPicPr>
          <p:nvPr/>
        </p:nvPicPr>
        <p:blipFill>
          <a:blip r:embed="rId19"/>
          <a:stretch>
            <a:fillRect/>
          </a:stretch>
        </p:blipFill>
        <p:spPr>
          <a:xfrm>
            <a:off x="7626198" y="-853913"/>
            <a:ext cx="270000" cy="163556"/>
          </a:xfrm>
          <a:prstGeom prst="rect">
            <a:avLst/>
          </a:prstGeom>
        </p:spPr>
      </p:pic>
      <p:pic>
        <p:nvPicPr>
          <p:cNvPr id="65" name="Picture 64"/>
          <p:cNvPicPr>
            <a:picLocks noChangeAspect="1"/>
          </p:cNvPicPr>
          <p:nvPr/>
        </p:nvPicPr>
        <p:blipFill>
          <a:blip r:embed="rId26"/>
          <a:stretch>
            <a:fillRect/>
          </a:stretch>
        </p:blipFill>
        <p:spPr>
          <a:xfrm>
            <a:off x="5699758" y="-659049"/>
            <a:ext cx="270000" cy="163556"/>
          </a:xfrm>
          <a:prstGeom prst="rect">
            <a:avLst/>
          </a:prstGeom>
        </p:spPr>
      </p:pic>
      <p:pic>
        <p:nvPicPr>
          <p:cNvPr id="66" name="Picture 65"/>
          <p:cNvPicPr>
            <a:picLocks noChangeAspect="1"/>
          </p:cNvPicPr>
          <p:nvPr/>
        </p:nvPicPr>
        <p:blipFill>
          <a:blip r:embed="rId20"/>
          <a:stretch>
            <a:fillRect/>
          </a:stretch>
        </p:blipFill>
        <p:spPr>
          <a:xfrm>
            <a:off x="525251" y="-423583"/>
            <a:ext cx="270000" cy="163556"/>
          </a:xfrm>
          <a:prstGeom prst="rect">
            <a:avLst/>
          </a:prstGeom>
        </p:spPr>
      </p:pic>
      <p:pic>
        <p:nvPicPr>
          <p:cNvPr id="67" name="Picture 66"/>
          <p:cNvPicPr>
            <a:picLocks noChangeAspect="1"/>
          </p:cNvPicPr>
          <p:nvPr/>
        </p:nvPicPr>
        <p:blipFill>
          <a:blip r:embed="rId21"/>
          <a:stretch>
            <a:fillRect/>
          </a:stretch>
        </p:blipFill>
        <p:spPr>
          <a:xfrm>
            <a:off x="1223445" y="-735054"/>
            <a:ext cx="270000" cy="160961"/>
          </a:xfrm>
          <a:prstGeom prst="rect">
            <a:avLst/>
          </a:prstGeom>
        </p:spPr>
      </p:pic>
      <p:pic>
        <p:nvPicPr>
          <p:cNvPr id="76" name="Picture 75"/>
          <p:cNvPicPr>
            <a:picLocks noChangeAspect="1"/>
          </p:cNvPicPr>
          <p:nvPr/>
        </p:nvPicPr>
        <p:blipFill>
          <a:blip r:embed="rId22"/>
          <a:stretch>
            <a:fillRect/>
          </a:stretch>
        </p:blipFill>
        <p:spPr>
          <a:xfrm>
            <a:off x="2137130" y="-710154"/>
            <a:ext cx="270000" cy="163556"/>
          </a:xfrm>
          <a:prstGeom prst="rect">
            <a:avLst/>
          </a:prstGeom>
        </p:spPr>
      </p:pic>
      <p:pic>
        <p:nvPicPr>
          <p:cNvPr id="77" name="Picture 76"/>
          <p:cNvPicPr>
            <a:picLocks noChangeAspect="1"/>
          </p:cNvPicPr>
          <p:nvPr/>
        </p:nvPicPr>
        <p:blipFill>
          <a:blip r:embed="rId18"/>
          <a:stretch>
            <a:fillRect/>
          </a:stretch>
        </p:blipFill>
        <p:spPr>
          <a:xfrm>
            <a:off x="1682498" y="-524257"/>
            <a:ext cx="270000" cy="160961"/>
          </a:xfrm>
          <a:prstGeom prst="rect">
            <a:avLst/>
          </a:prstGeom>
        </p:spPr>
      </p:pic>
      <p:pic>
        <p:nvPicPr>
          <p:cNvPr id="79" name="Picture 78"/>
          <p:cNvPicPr>
            <a:picLocks noChangeAspect="1"/>
          </p:cNvPicPr>
          <p:nvPr/>
        </p:nvPicPr>
        <p:blipFill>
          <a:blip r:embed="rId19"/>
          <a:stretch>
            <a:fillRect/>
          </a:stretch>
        </p:blipFill>
        <p:spPr>
          <a:xfrm>
            <a:off x="2837135" y="-772135"/>
            <a:ext cx="270000" cy="163556"/>
          </a:xfrm>
          <a:prstGeom prst="rect">
            <a:avLst/>
          </a:prstGeom>
        </p:spPr>
      </p:pic>
      <p:pic>
        <p:nvPicPr>
          <p:cNvPr id="80" name="Picture 79"/>
          <p:cNvPicPr>
            <a:picLocks noChangeAspect="1"/>
          </p:cNvPicPr>
          <p:nvPr/>
        </p:nvPicPr>
        <p:blipFill>
          <a:blip r:embed="rId26"/>
          <a:stretch>
            <a:fillRect/>
          </a:stretch>
        </p:blipFill>
        <p:spPr>
          <a:xfrm>
            <a:off x="2227737" y="-543198"/>
            <a:ext cx="270000" cy="163556"/>
          </a:xfrm>
          <a:prstGeom prst="rect">
            <a:avLst/>
          </a:prstGeom>
        </p:spPr>
      </p:pic>
      <p:pic>
        <p:nvPicPr>
          <p:cNvPr id="81" name="Picture 80"/>
          <p:cNvPicPr>
            <a:picLocks noChangeAspect="1"/>
          </p:cNvPicPr>
          <p:nvPr/>
        </p:nvPicPr>
        <p:blipFill>
          <a:blip r:embed="rId19"/>
          <a:stretch>
            <a:fillRect/>
          </a:stretch>
        </p:blipFill>
        <p:spPr>
          <a:xfrm>
            <a:off x="4485830" y="-756958"/>
            <a:ext cx="270000" cy="163556"/>
          </a:xfrm>
          <a:prstGeom prst="rect">
            <a:avLst/>
          </a:prstGeom>
        </p:spPr>
      </p:pic>
      <p:pic>
        <p:nvPicPr>
          <p:cNvPr id="82" name="Picture 81"/>
          <p:cNvPicPr>
            <a:picLocks noChangeAspect="1"/>
          </p:cNvPicPr>
          <p:nvPr/>
        </p:nvPicPr>
        <p:blipFill>
          <a:blip r:embed="rId21"/>
          <a:stretch>
            <a:fillRect/>
          </a:stretch>
        </p:blipFill>
        <p:spPr>
          <a:xfrm>
            <a:off x="3037472" y="-733842"/>
            <a:ext cx="270000" cy="160961"/>
          </a:xfrm>
          <a:prstGeom prst="rect">
            <a:avLst/>
          </a:prstGeom>
        </p:spPr>
      </p:pic>
      <p:pic>
        <p:nvPicPr>
          <p:cNvPr id="83" name="Picture 82"/>
          <p:cNvPicPr>
            <a:picLocks noChangeAspect="1"/>
          </p:cNvPicPr>
          <p:nvPr/>
        </p:nvPicPr>
        <p:blipFill>
          <a:blip r:embed="rId22"/>
          <a:stretch>
            <a:fillRect/>
          </a:stretch>
        </p:blipFill>
        <p:spPr>
          <a:xfrm>
            <a:off x="3951157" y="-708942"/>
            <a:ext cx="270000" cy="163556"/>
          </a:xfrm>
          <a:prstGeom prst="rect">
            <a:avLst/>
          </a:prstGeom>
        </p:spPr>
      </p:pic>
      <p:pic>
        <p:nvPicPr>
          <p:cNvPr id="84" name="Picture 83"/>
          <p:cNvPicPr>
            <a:picLocks noChangeAspect="1"/>
          </p:cNvPicPr>
          <p:nvPr/>
        </p:nvPicPr>
        <p:blipFill>
          <a:blip r:embed="rId19"/>
          <a:stretch>
            <a:fillRect/>
          </a:stretch>
        </p:blipFill>
        <p:spPr>
          <a:xfrm>
            <a:off x="4651161" y="-770923"/>
            <a:ext cx="270000" cy="163556"/>
          </a:xfrm>
          <a:prstGeom prst="rect">
            <a:avLst/>
          </a:prstGeom>
        </p:spPr>
      </p:pic>
      <p:pic>
        <p:nvPicPr>
          <p:cNvPr id="85" name="Picture 84"/>
          <p:cNvPicPr>
            <a:picLocks noChangeAspect="1"/>
          </p:cNvPicPr>
          <p:nvPr/>
        </p:nvPicPr>
        <p:blipFill>
          <a:blip r:embed="rId22"/>
          <a:stretch>
            <a:fillRect/>
          </a:stretch>
        </p:blipFill>
        <p:spPr>
          <a:xfrm>
            <a:off x="3870250" y="-433148"/>
            <a:ext cx="270000" cy="163556"/>
          </a:xfrm>
          <a:prstGeom prst="rect">
            <a:avLst/>
          </a:prstGeom>
        </p:spPr>
      </p:pic>
      <p:pic>
        <p:nvPicPr>
          <p:cNvPr id="86" name="Picture 85"/>
          <p:cNvPicPr>
            <a:picLocks noChangeAspect="1"/>
          </p:cNvPicPr>
          <p:nvPr/>
        </p:nvPicPr>
        <p:blipFill>
          <a:blip r:embed="rId18"/>
          <a:stretch>
            <a:fillRect/>
          </a:stretch>
        </p:blipFill>
        <p:spPr>
          <a:xfrm>
            <a:off x="3415618" y="-247252"/>
            <a:ext cx="270000" cy="160961"/>
          </a:xfrm>
          <a:prstGeom prst="rect">
            <a:avLst/>
          </a:prstGeom>
        </p:spPr>
      </p:pic>
      <p:pic>
        <p:nvPicPr>
          <p:cNvPr id="87" name="Picture 86"/>
          <p:cNvPicPr>
            <a:picLocks noChangeAspect="1"/>
          </p:cNvPicPr>
          <p:nvPr/>
        </p:nvPicPr>
        <p:blipFill>
          <a:blip r:embed="rId19"/>
          <a:stretch>
            <a:fillRect/>
          </a:stretch>
        </p:blipFill>
        <p:spPr>
          <a:xfrm>
            <a:off x="4570254" y="-495129"/>
            <a:ext cx="270000" cy="163556"/>
          </a:xfrm>
          <a:prstGeom prst="rect">
            <a:avLst/>
          </a:prstGeom>
        </p:spPr>
      </p:pic>
      <p:pic>
        <p:nvPicPr>
          <p:cNvPr id="88" name="Picture 87"/>
          <p:cNvPicPr>
            <a:picLocks noChangeAspect="1"/>
          </p:cNvPicPr>
          <p:nvPr/>
        </p:nvPicPr>
        <p:blipFill>
          <a:blip r:embed="rId26"/>
          <a:stretch>
            <a:fillRect/>
          </a:stretch>
        </p:blipFill>
        <p:spPr>
          <a:xfrm>
            <a:off x="3960857" y="-266192"/>
            <a:ext cx="270000" cy="163556"/>
          </a:xfrm>
          <a:prstGeom prst="rect">
            <a:avLst/>
          </a:prstGeom>
        </p:spPr>
      </p:pic>
      <p:pic>
        <p:nvPicPr>
          <p:cNvPr id="89" name="Picture 88"/>
          <p:cNvPicPr>
            <a:picLocks noChangeAspect="1"/>
          </p:cNvPicPr>
          <p:nvPr/>
        </p:nvPicPr>
        <p:blipFill>
          <a:blip r:embed="rId19"/>
          <a:stretch>
            <a:fillRect/>
          </a:stretch>
        </p:blipFill>
        <p:spPr>
          <a:xfrm>
            <a:off x="2746928" y="-364101"/>
            <a:ext cx="270000" cy="163556"/>
          </a:xfrm>
          <a:prstGeom prst="rect">
            <a:avLst/>
          </a:prstGeom>
        </p:spPr>
      </p:pic>
      <p:pic>
        <p:nvPicPr>
          <p:cNvPr id="90" name="Picture 89"/>
          <p:cNvPicPr>
            <a:picLocks noChangeAspect="1"/>
          </p:cNvPicPr>
          <p:nvPr/>
        </p:nvPicPr>
        <p:blipFill>
          <a:blip r:embed="rId19"/>
          <a:stretch>
            <a:fillRect/>
          </a:stretch>
        </p:blipFill>
        <p:spPr>
          <a:xfrm>
            <a:off x="2912260" y="-378066"/>
            <a:ext cx="270000" cy="163556"/>
          </a:xfrm>
          <a:prstGeom prst="rect">
            <a:avLst/>
          </a:prstGeom>
        </p:spPr>
      </p:pic>
      <p:sp>
        <p:nvSpPr>
          <p:cNvPr id="13" name="!!o6d">
            <a:extLst>
              <a:ext uri="{FF2B5EF4-FFF2-40B4-BE49-F238E27FC236}">
                <a16:creationId xmlns:a16="http://schemas.microsoft.com/office/drawing/2014/main" id="{9361935D-CF1B-DEE6-21B4-CB8F6E5F2F4F}"/>
              </a:ext>
            </a:extLst>
          </p:cNvPr>
          <p:cNvSpPr/>
          <p:nvPr/>
        </p:nvSpPr>
        <p:spPr>
          <a:xfrm>
            <a:off x="7254803"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B9A0A05A-C2DA-24E5-643E-1C0AB159AFB9}"/>
              </a:ext>
            </a:extLst>
          </p:cNvPr>
          <p:cNvSpPr txBox="1"/>
          <p:nvPr/>
        </p:nvSpPr>
        <p:spPr>
          <a:xfrm>
            <a:off x="7377315"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5" name="!!o6d">
            <a:extLst>
              <a:ext uri="{FF2B5EF4-FFF2-40B4-BE49-F238E27FC236}">
                <a16:creationId xmlns:a16="http://schemas.microsoft.com/office/drawing/2014/main" id="{E4AD757E-3F3F-66BD-8E54-A7A2DFB0E3DD}"/>
              </a:ext>
            </a:extLst>
          </p:cNvPr>
          <p:cNvSpPr/>
          <p:nvPr/>
        </p:nvSpPr>
        <p:spPr>
          <a:xfrm>
            <a:off x="6398054"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a16="http://schemas.microsoft.com/office/drawing/2014/main" id="{8C71C82F-7063-E6AB-746E-58C37AE0AF7B}"/>
              </a:ext>
            </a:extLst>
          </p:cNvPr>
          <p:cNvSpPr txBox="1"/>
          <p:nvPr/>
        </p:nvSpPr>
        <p:spPr>
          <a:xfrm>
            <a:off x="6520566"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o6d">
            <a:extLst>
              <a:ext uri="{FF2B5EF4-FFF2-40B4-BE49-F238E27FC236}">
                <a16:creationId xmlns:a16="http://schemas.microsoft.com/office/drawing/2014/main" id="{7B45C1A1-4D78-91B3-45F2-3D20A0C47342}"/>
              </a:ext>
            </a:extLst>
          </p:cNvPr>
          <p:cNvSpPr/>
          <p:nvPr/>
        </p:nvSpPr>
        <p:spPr>
          <a:xfrm>
            <a:off x="5530644" y="405424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a16="http://schemas.microsoft.com/office/drawing/2014/main" id="{A12E6EEF-A145-0617-1A6F-0A8FB5394E62}"/>
              </a:ext>
            </a:extLst>
          </p:cNvPr>
          <p:cNvSpPr txBox="1"/>
          <p:nvPr/>
        </p:nvSpPr>
        <p:spPr>
          <a:xfrm>
            <a:off x="5642744" y="4083636"/>
            <a:ext cx="510498" cy="769441"/>
          </a:xfrm>
          <a:prstGeom prst="rect">
            <a:avLst/>
          </a:prstGeom>
          <a:noFill/>
        </p:spPr>
        <p:txBody>
          <a:bodyPr wrap="square" rtlCol="0">
            <a:spAutoFit/>
          </a:bodyPr>
          <a:lstStyle/>
          <a:p>
            <a:pPr algn="ctr"/>
            <a:r>
              <a:rPr lang="en-US" sz="44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o6d">
            <a:extLst>
              <a:ext uri="{FF2B5EF4-FFF2-40B4-BE49-F238E27FC236}">
                <a16:creationId xmlns:a16="http://schemas.microsoft.com/office/drawing/2014/main" id="{26F410F6-6C3C-035F-2DF0-2878FA179058}"/>
              </a:ext>
            </a:extLst>
          </p:cNvPr>
          <p:cNvSpPr/>
          <p:nvPr/>
        </p:nvSpPr>
        <p:spPr>
          <a:xfrm>
            <a:off x="4673895"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82813FD5-CEF5-3DC0-206C-1CE7839E0D25}"/>
              </a:ext>
            </a:extLst>
          </p:cNvPr>
          <p:cNvSpPr txBox="1"/>
          <p:nvPr/>
        </p:nvSpPr>
        <p:spPr>
          <a:xfrm>
            <a:off x="4784593"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4129475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1"/>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9"/>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2"/>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50"/>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3"/>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4"/>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8"/>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5"/>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7"/>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60"/>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5"/>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2" dur="2000" fill="hold"/>
                                        <p:tgtEl>
                                          <p:spTgt spid="62"/>
                                        </p:tgtEl>
                                        <p:attrNameLst>
                                          <p:attrName>ppt_x</p:attrName>
                                          <p:attrName>ppt_y</p:attrName>
                                        </p:attrNameLst>
                                      </p:cBhvr>
                                      <p:rCtr x="24102" y="68935"/>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6"/>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7"/>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76"/>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7"/>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80"/>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9"/>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1"/>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2"/>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3"/>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4"/>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5"/>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6"/>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68" dur="2000" fill="hold"/>
                                        <p:tgtEl>
                                          <p:spTgt spid="88"/>
                                        </p:tgtEl>
                                        <p:attrNameLst>
                                          <p:attrName>ppt_x</p:attrName>
                                          <p:attrName>ppt_y</p:attrName>
                                        </p:attrNameLst>
                                      </p:cBhvr>
                                      <p:rCtr x="19219" y="59838"/>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7"/>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9"/>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90"/>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94" grpId="0"/>
      <p:bldP spid="96" grpId="0"/>
      <p:bldP spid="14"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84004A32-5541-41D0-A891-8E48CED4CDB9}"/>
              </a:ext>
            </a:extLst>
          </p:cNvPr>
          <p:cNvSpPr/>
          <p:nvPr/>
        </p:nvSpPr>
        <p:spPr>
          <a:xfrm>
            <a:off x="-169126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509CAFFF-C0A4-87CF-B1B2-5A4F01A8BD7C}"/>
              </a:ext>
            </a:extLst>
          </p:cNvPr>
          <p:cNvSpPr/>
          <p:nvPr/>
        </p:nvSpPr>
        <p:spPr>
          <a:xfrm>
            <a:off x="2168785"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D484E1CE-EF73-F8E5-DCF2-A64D47AC588C}"/>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a16="http://schemas.microsoft.com/office/drawing/2014/main" id="{F3ECB5E0-061E-9553-5DAA-6E0B25F63531}"/>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2">
            <a:extLst>
              <a:ext uri="{FF2B5EF4-FFF2-40B4-BE49-F238E27FC236}">
                <a16:creationId xmlns:a16="http://schemas.microsoft.com/office/drawing/2014/main" id="{4A18DAE8-F234-812C-C7F1-092966256D37}"/>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5" name="Freeform 13">
            <a:extLst>
              <a:ext uri="{FF2B5EF4-FFF2-40B4-BE49-F238E27FC236}">
                <a16:creationId xmlns:a16="http://schemas.microsoft.com/office/drawing/2014/main" id="{EAE137B0-1BD7-3760-EFC2-B68048AD05AD}"/>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6" name="Freeform 14">
            <a:extLst>
              <a:ext uri="{FF2B5EF4-FFF2-40B4-BE49-F238E27FC236}">
                <a16:creationId xmlns:a16="http://schemas.microsoft.com/office/drawing/2014/main" id="{F6326055-DDBA-7800-E5FA-FD9B53D27743}"/>
              </a:ext>
            </a:extLst>
          </p:cNvPr>
          <p:cNvSpPr/>
          <p:nvPr/>
        </p:nvSpPr>
        <p:spPr>
          <a:xfrm>
            <a:off x="1079968" y="3207164"/>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7" name="Freeform 15">
            <a:extLst>
              <a:ext uri="{FF2B5EF4-FFF2-40B4-BE49-F238E27FC236}">
                <a16:creationId xmlns:a16="http://schemas.microsoft.com/office/drawing/2014/main" id="{F92AB88D-A362-2FF8-4B3A-390AF14D6FE8}"/>
              </a:ext>
            </a:extLst>
          </p:cNvPr>
          <p:cNvSpPr/>
          <p:nvPr/>
        </p:nvSpPr>
        <p:spPr>
          <a:xfrm>
            <a:off x="-155611" y="1297232"/>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8" name="Freeform 16">
            <a:extLst>
              <a:ext uri="{FF2B5EF4-FFF2-40B4-BE49-F238E27FC236}">
                <a16:creationId xmlns:a16="http://schemas.microsoft.com/office/drawing/2014/main" id="{081AA014-B2E7-E647-B219-135ED747DB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sp>
        <p:nvSpPr>
          <p:cNvPr id="29" name="Rectangle: Rounded Corners 28"/>
          <p:cNvSpPr/>
          <p:nvPr/>
        </p:nvSpPr>
        <p:spPr>
          <a:xfrm>
            <a:off x="896882" y="846362"/>
            <a:ext cx="7447895" cy="2107268"/>
          </a:xfrm>
          <a:prstGeom prst="roundRect">
            <a:avLst>
              <a:gd name="adj" fmla="val 14826"/>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grpSp>
        <p:nvGrpSpPr>
          <p:cNvPr id="68" name="Group 67"/>
          <p:cNvGrpSpPr/>
          <p:nvPr/>
        </p:nvGrpSpPr>
        <p:grpSpPr>
          <a:xfrm>
            <a:off x="3406604" y="3141117"/>
            <a:ext cx="2466702" cy="660353"/>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1025276" y="1211340"/>
            <a:ext cx="7251771" cy="1200329"/>
          </a:xfrm>
          <a:prstGeom prst="rect">
            <a:avLst/>
          </a:prstGeom>
          <a:noFill/>
          <a:ln>
            <a:noFill/>
          </a:ln>
        </p:spPr>
        <p:txBody>
          <a:bodyPr wrap="square">
            <a:spAutoFit/>
          </a:bodyPr>
          <a:lstStyle/>
          <a:p>
            <a:pPr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Các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phân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tử</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nhỏ</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kết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với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nhau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nên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polymer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được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gọi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gì</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endParaRPr lang="vi-VN" sz="1800" b="1" dirty="0">
              <a:solidFill>
                <a:srgbClr val="FF0000"/>
              </a:solidFill>
              <a:latin typeface="Times New Roman" panose="02020603050405020304" pitchFamily="18" charset="0"/>
              <a:cs typeface="Times New Roman" panose="02020603050405020304" pitchFamily="18" charset="0"/>
              <a:sym typeface="Times New Roman" panose="02020603050405020304"/>
            </a:endParaRPr>
          </a:p>
        </p:txBody>
      </p:sp>
      <p:pic>
        <p:nvPicPr>
          <p:cNvPr id="50" name="Picture 49"/>
          <p:cNvPicPr>
            <a:picLocks noChangeAspect="1"/>
          </p:cNvPicPr>
          <p:nvPr/>
        </p:nvPicPr>
        <p:blipFill>
          <a:blip r:embed="rId16"/>
          <a:stretch>
            <a:fillRect/>
          </a:stretch>
        </p:blipFill>
        <p:spPr>
          <a:xfrm>
            <a:off x="3223189" y="-473440"/>
            <a:ext cx="270000" cy="160961"/>
          </a:xfrm>
          <a:prstGeom prst="rect">
            <a:avLst/>
          </a:prstGeom>
        </p:spPr>
      </p:pic>
      <p:pic>
        <p:nvPicPr>
          <p:cNvPr id="51" name="Picture 50"/>
          <p:cNvPicPr>
            <a:picLocks noChangeAspect="1"/>
          </p:cNvPicPr>
          <p:nvPr/>
        </p:nvPicPr>
        <p:blipFill>
          <a:blip r:embed="rId17"/>
          <a:stretch>
            <a:fillRect/>
          </a:stretch>
        </p:blipFill>
        <p:spPr>
          <a:xfrm>
            <a:off x="1517167" y="-510292"/>
            <a:ext cx="270000" cy="160961"/>
          </a:xfrm>
          <a:prstGeom prst="rect">
            <a:avLst/>
          </a:prstGeom>
        </p:spPr>
      </p:pic>
      <p:pic>
        <p:nvPicPr>
          <p:cNvPr id="52" name="Picture 51"/>
          <p:cNvPicPr>
            <a:picLocks noChangeAspect="1"/>
          </p:cNvPicPr>
          <p:nvPr/>
        </p:nvPicPr>
        <p:blipFill>
          <a:blip r:embed="rId18"/>
          <a:stretch>
            <a:fillRect/>
          </a:stretch>
        </p:blipFill>
        <p:spPr>
          <a:xfrm>
            <a:off x="2671803" y="-758170"/>
            <a:ext cx="270000" cy="163556"/>
          </a:xfrm>
          <a:prstGeom prst="rect">
            <a:avLst/>
          </a:prstGeom>
        </p:spPr>
      </p:pic>
      <p:pic>
        <p:nvPicPr>
          <p:cNvPr id="53" name="Picture 52"/>
          <p:cNvPicPr>
            <a:picLocks noChangeAspect="1"/>
          </p:cNvPicPr>
          <p:nvPr/>
        </p:nvPicPr>
        <p:blipFill>
          <a:blip r:embed="rId19"/>
          <a:stretch>
            <a:fillRect/>
          </a:stretch>
        </p:blipFill>
        <p:spPr>
          <a:xfrm>
            <a:off x="3997272" y="-539434"/>
            <a:ext cx="270000" cy="163556"/>
          </a:xfrm>
          <a:prstGeom prst="rect">
            <a:avLst/>
          </a:prstGeom>
        </p:spPr>
      </p:pic>
      <p:pic>
        <p:nvPicPr>
          <p:cNvPr id="54" name="Picture 53"/>
          <p:cNvPicPr>
            <a:picLocks noChangeAspect="1"/>
          </p:cNvPicPr>
          <p:nvPr/>
        </p:nvPicPr>
        <p:blipFill>
          <a:blip r:embed="rId20"/>
          <a:stretch>
            <a:fillRect/>
          </a:stretch>
        </p:blipFill>
        <p:spPr>
          <a:xfrm>
            <a:off x="7613711" y="-487142"/>
            <a:ext cx="270000" cy="160961"/>
          </a:xfrm>
          <a:prstGeom prst="rect">
            <a:avLst/>
          </a:prstGeom>
        </p:spPr>
      </p:pic>
      <p:pic>
        <p:nvPicPr>
          <p:cNvPr id="55" name="Picture 54"/>
          <p:cNvPicPr>
            <a:picLocks noChangeAspect="1"/>
          </p:cNvPicPr>
          <p:nvPr/>
        </p:nvPicPr>
        <p:blipFill>
          <a:blip r:embed="rId21"/>
          <a:stretch>
            <a:fillRect/>
          </a:stretch>
        </p:blipFill>
        <p:spPr>
          <a:xfrm>
            <a:off x="5609151" y="-826005"/>
            <a:ext cx="270000" cy="163556"/>
          </a:xfrm>
          <a:prstGeom prst="rect">
            <a:avLst/>
          </a:prstGeom>
        </p:spPr>
      </p:pic>
      <p:pic>
        <p:nvPicPr>
          <p:cNvPr id="56" name="Picture 55"/>
          <p:cNvPicPr>
            <a:picLocks noChangeAspect="1"/>
          </p:cNvPicPr>
          <p:nvPr/>
        </p:nvPicPr>
        <p:blipFill>
          <a:blip r:embed="rId22"/>
          <a:stretch>
            <a:fillRect/>
          </a:stretch>
        </p:blipFill>
        <p:spPr>
          <a:xfrm>
            <a:off x="6287767" y="-444772"/>
            <a:ext cx="270000" cy="160961"/>
          </a:xfrm>
          <a:prstGeom prst="rect">
            <a:avLst/>
          </a:prstGeom>
        </p:spPr>
      </p:pic>
      <p:pic>
        <p:nvPicPr>
          <p:cNvPr id="57" name="Picture 56"/>
          <p:cNvPicPr>
            <a:picLocks noChangeAspect="1"/>
          </p:cNvPicPr>
          <p:nvPr/>
        </p:nvPicPr>
        <p:blipFill>
          <a:blip r:embed="rId23"/>
          <a:stretch>
            <a:fillRect/>
          </a:stretch>
        </p:blipFill>
        <p:spPr>
          <a:xfrm>
            <a:off x="6869317" y="-476035"/>
            <a:ext cx="270000" cy="163556"/>
          </a:xfrm>
          <a:prstGeom prst="rect">
            <a:avLst/>
          </a:prstGeom>
        </p:spPr>
      </p:pic>
      <p:pic>
        <p:nvPicPr>
          <p:cNvPr id="58" name="Picture 57"/>
          <p:cNvPicPr>
            <a:picLocks noChangeAspect="1"/>
          </p:cNvPicPr>
          <p:nvPr/>
        </p:nvPicPr>
        <p:blipFill>
          <a:blip r:embed="rId24"/>
          <a:stretch>
            <a:fillRect/>
          </a:stretch>
        </p:blipFill>
        <p:spPr>
          <a:xfrm>
            <a:off x="5185774" y="-417147"/>
            <a:ext cx="270000" cy="163556"/>
          </a:xfrm>
          <a:prstGeom prst="rect">
            <a:avLst/>
          </a:prstGeom>
        </p:spPr>
      </p:pic>
      <p:pic>
        <p:nvPicPr>
          <p:cNvPr id="59" name="Picture 58"/>
          <p:cNvPicPr>
            <a:picLocks noChangeAspect="1"/>
          </p:cNvPicPr>
          <p:nvPr/>
        </p:nvPicPr>
        <p:blipFill>
          <a:blip r:embed="rId25"/>
          <a:stretch>
            <a:fillRect/>
          </a:stretch>
        </p:blipFill>
        <p:spPr>
          <a:xfrm>
            <a:off x="2062406" y="-529233"/>
            <a:ext cx="270000" cy="163556"/>
          </a:xfrm>
          <a:prstGeom prst="rect">
            <a:avLst/>
          </a:prstGeom>
        </p:spPr>
      </p:pic>
      <p:pic>
        <p:nvPicPr>
          <p:cNvPr id="60" name="Picture 59"/>
          <p:cNvPicPr>
            <a:picLocks noChangeAspect="1"/>
          </p:cNvPicPr>
          <p:nvPr/>
        </p:nvPicPr>
        <p:blipFill>
          <a:blip r:embed="rId17"/>
          <a:stretch>
            <a:fillRect/>
          </a:stretch>
        </p:blipFill>
        <p:spPr>
          <a:xfrm>
            <a:off x="5154519" y="-640108"/>
            <a:ext cx="270000" cy="160961"/>
          </a:xfrm>
          <a:prstGeom prst="rect">
            <a:avLst/>
          </a:prstGeom>
        </p:spPr>
      </p:pic>
      <p:pic>
        <p:nvPicPr>
          <p:cNvPr id="62" name="Picture 61"/>
          <p:cNvPicPr>
            <a:picLocks noChangeAspect="1"/>
          </p:cNvPicPr>
          <p:nvPr/>
        </p:nvPicPr>
        <p:blipFill>
          <a:blip r:embed="rId18"/>
          <a:stretch>
            <a:fillRect/>
          </a:stretch>
        </p:blipFill>
        <p:spPr>
          <a:xfrm>
            <a:off x="6309155" y="-887986"/>
            <a:ext cx="270000" cy="163556"/>
          </a:xfrm>
          <a:prstGeom prst="rect">
            <a:avLst/>
          </a:prstGeom>
        </p:spPr>
      </p:pic>
      <p:pic>
        <p:nvPicPr>
          <p:cNvPr id="65" name="Picture 64"/>
          <p:cNvPicPr>
            <a:picLocks noChangeAspect="1"/>
          </p:cNvPicPr>
          <p:nvPr/>
        </p:nvPicPr>
        <p:blipFill>
          <a:blip r:embed="rId25"/>
          <a:stretch>
            <a:fillRect/>
          </a:stretch>
        </p:blipFill>
        <p:spPr>
          <a:xfrm>
            <a:off x="5699758" y="-659049"/>
            <a:ext cx="270000" cy="163556"/>
          </a:xfrm>
          <a:prstGeom prst="rect">
            <a:avLst/>
          </a:prstGeom>
        </p:spPr>
      </p:pic>
      <p:pic>
        <p:nvPicPr>
          <p:cNvPr id="66" name="Picture 65"/>
          <p:cNvPicPr>
            <a:picLocks noChangeAspect="1"/>
          </p:cNvPicPr>
          <p:nvPr/>
        </p:nvPicPr>
        <p:blipFill>
          <a:blip r:embed="rId19"/>
          <a:stretch>
            <a:fillRect/>
          </a:stretch>
        </p:blipFill>
        <p:spPr>
          <a:xfrm>
            <a:off x="525251" y="-423583"/>
            <a:ext cx="270000" cy="163556"/>
          </a:xfrm>
          <a:prstGeom prst="rect">
            <a:avLst/>
          </a:prstGeom>
        </p:spPr>
      </p:pic>
      <p:pic>
        <p:nvPicPr>
          <p:cNvPr id="67" name="Picture 66"/>
          <p:cNvPicPr>
            <a:picLocks noChangeAspect="1"/>
          </p:cNvPicPr>
          <p:nvPr/>
        </p:nvPicPr>
        <p:blipFill>
          <a:blip r:embed="rId20"/>
          <a:stretch>
            <a:fillRect/>
          </a:stretch>
        </p:blipFill>
        <p:spPr>
          <a:xfrm>
            <a:off x="1223445" y="-735054"/>
            <a:ext cx="270000" cy="160961"/>
          </a:xfrm>
          <a:prstGeom prst="rect">
            <a:avLst/>
          </a:prstGeom>
        </p:spPr>
      </p:pic>
      <p:pic>
        <p:nvPicPr>
          <p:cNvPr id="76" name="Picture 75"/>
          <p:cNvPicPr>
            <a:picLocks noChangeAspect="1"/>
          </p:cNvPicPr>
          <p:nvPr/>
        </p:nvPicPr>
        <p:blipFill>
          <a:blip r:embed="rId21"/>
          <a:stretch>
            <a:fillRect/>
          </a:stretch>
        </p:blipFill>
        <p:spPr>
          <a:xfrm>
            <a:off x="2137130" y="-710154"/>
            <a:ext cx="270000" cy="163556"/>
          </a:xfrm>
          <a:prstGeom prst="rect">
            <a:avLst/>
          </a:prstGeom>
        </p:spPr>
      </p:pic>
      <p:pic>
        <p:nvPicPr>
          <p:cNvPr id="77" name="Picture 76"/>
          <p:cNvPicPr>
            <a:picLocks noChangeAspect="1"/>
          </p:cNvPicPr>
          <p:nvPr/>
        </p:nvPicPr>
        <p:blipFill>
          <a:blip r:embed="rId17"/>
          <a:stretch>
            <a:fillRect/>
          </a:stretch>
        </p:blipFill>
        <p:spPr>
          <a:xfrm>
            <a:off x="1682498" y="-524257"/>
            <a:ext cx="270000" cy="160961"/>
          </a:xfrm>
          <a:prstGeom prst="rect">
            <a:avLst/>
          </a:prstGeom>
        </p:spPr>
      </p:pic>
      <p:pic>
        <p:nvPicPr>
          <p:cNvPr id="79" name="Picture 78"/>
          <p:cNvPicPr>
            <a:picLocks noChangeAspect="1"/>
          </p:cNvPicPr>
          <p:nvPr/>
        </p:nvPicPr>
        <p:blipFill>
          <a:blip r:embed="rId18"/>
          <a:stretch>
            <a:fillRect/>
          </a:stretch>
        </p:blipFill>
        <p:spPr>
          <a:xfrm>
            <a:off x="2837135" y="-772135"/>
            <a:ext cx="270000" cy="163556"/>
          </a:xfrm>
          <a:prstGeom prst="rect">
            <a:avLst/>
          </a:prstGeom>
        </p:spPr>
      </p:pic>
      <p:pic>
        <p:nvPicPr>
          <p:cNvPr id="80" name="Picture 79"/>
          <p:cNvPicPr>
            <a:picLocks noChangeAspect="1"/>
          </p:cNvPicPr>
          <p:nvPr/>
        </p:nvPicPr>
        <p:blipFill>
          <a:blip r:embed="rId25"/>
          <a:stretch>
            <a:fillRect/>
          </a:stretch>
        </p:blipFill>
        <p:spPr>
          <a:xfrm>
            <a:off x="2227737" y="-543198"/>
            <a:ext cx="270000" cy="163556"/>
          </a:xfrm>
          <a:prstGeom prst="rect">
            <a:avLst/>
          </a:prstGeom>
        </p:spPr>
      </p:pic>
      <p:pic>
        <p:nvPicPr>
          <p:cNvPr id="81" name="Picture 80"/>
          <p:cNvPicPr>
            <a:picLocks noChangeAspect="1"/>
          </p:cNvPicPr>
          <p:nvPr/>
        </p:nvPicPr>
        <p:blipFill>
          <a:blip r:embed="rId18"/>
          <a:stretch>
            <a:fillRect/>
          </a:stretch>
        </p:blipFill>
        <p:spPr>
          <a:xfrm>
            <a:off x="4485830" y="-756958"/>
            <a:ext cx="270000" cy="163556"/>
          </a:xfrm>
          <a:prstGeom prst="rect">
            <a:avLst/>
          </a:prstGeom>
        </p:spPr>
      </p:pic>
      <p:pic>
        <p:nvPicPr>
          <p:cNvPr id="82" name="Picture 81"/>
          <p:cNvPicPr>
            <a:picLocks noChangeAspect="1"/>
          </p:cNvPicPr>
          <p:nvPr/>
        </p:nvPicPr>
        <p:blipFill>
          <a:blip r:embed="rId20"/>
          <a:stretch>
            <a:fillRect/>
          </a:stretch>
        </p:blipFill>
        <p:spPr>
          <a:xfrm>
            <a:off x="3037472" y="-733842"/>
            <a:ext cx="270000" cy="160961"/>
          </a:xfrm>
          <a:prstGeom prst="rect">
            <a:avLst/>
          </a:prstGeom>
        </p:spPr>
      </p:pic>
      <p:pic>
        <p:nvPicPr>
          <p:cNvPr id="83" name="Picture 82"/>
          <p:cNvPicPr>
            <a:picLocks noChangeAspect="1"/>
          </p:cNvPicPr>
          <p:nvPr/>
        </p:nvPicPr>
        <p:blipFill>
          <a:blip r:embed="rId21"/>
          <a:stretch>
            <a:fillRect/>
          </a:stretch>
        </p:blipFill>
        <p:spPr>
          <a:xfrm>
            <a:off x="3951157" y="-708942"/>
            <a:ext cx="270000" cy="163556"/>
          </a:xfrm>
          <a:prstGeom prst="rect">
            <a:avLst/>
          </a:prstGeom>
        </p:spPr>
      </p:pic>
      <p:pic>
        <p:nvPicPr>
          <p:cNvPr id="84" name="Picture 83"/>
          <p:cNvPicPr>
            <a:picLocks noChangeAspect="1"/>
          </p:cNvPicPr>
          <p:nvPr/>
        </p:nvPicPr>
        <p:blipFill>
          <a:blip r:embed="rId18"/>
          <a:stretch>
            <a:fillRect/>
          </a:stretch>
        </p:blipFill>
        <p:spPr>
          <a:xfrm>
            <a:off x="4651161" y="-770923"/>
            <a:ext cx="270000" cy="163556"/>
          </a:xfrm>
          <a:prstGeom prst="rect">
            <a:avLst/>
          </a:prstGeom>
        </p:spPr>
      </p:pic>
      <p:pic>
        <p:nvPicPr>
          <p:cNvPr id="85" name="Picture 84"/>
          <p:cNvPicPr>
            <a:picLocks noChangeAspect="1"/>
          </p:cNvPicPr>
          <p:nvPr/>
        </p:nvPicPr>
        <p:blipFill>
          <a:blip r:embed="rId21"/>
          <a:stretch>
            <a:fillRect/>
          </a:stretch>
        </p:blipFill>
        <p:spPr>
          <a:xfrm>
            <a:off x="3870250" y="-433148"/>
            <a:ext cx="270000" cy="163556"/>
          </a:xfrm>
          <a:prstGeom prst="rect">
            <a:avLst/>
          </a:prstGeom>
        </p:spPr>
      </p:pic>
      <p:pic>
        <p:nvPicPr>
          <p:cNvPr id="86" name="Picture 85"/>
          <p:cNvPicPr>
            <a:picLocks noChangeAspect="1"/>
          </p:cNvPicPr>
          <p:nvPr/>
        </p:nvPicPr>
        <p:blipFill>
          <a:blip r:embed="rId17"/>
          <a:stretch>
            <a:fillRect/>
          </a:stretch>
        </p:blipFill>
        <p:spPr>
          <a:xfrm>
            <a:off x="3415618" y="-247252"/>
            <a:ext cx="270000" cy="160961"/>
          </a:xfrm>
          <a:prstGeom prst="rect">
            <a:avLst/>
          </a:prstGeom>
        </p:spPr>
      </p:pic>
      <p:pic>
        <p:nvPicPr>
          <p:cNvPr id="87" name="Picture 86"/>
          <p:cNvPicPr>
            <a:picLocks noChangeAspect="1"/>
          </p:cNvPicPr>
          <p:nvPr/>
        </p:nvPicPr>
        <p:blipFill>
          <a:blip r:embed="rId18"/>
          <a:stretch>
            <a:fillRect/>
          </a:stretch>
        </p:blipFill>
        <p:spPr>
          <a:xfrm>
            <a:off x="4570254" y="-495129"/>
            <a:ext cx="270000" cy="163556"/>
          </a:xfrm>
          <a:prstGeom prst="rect">
            <a:avLst/>
          </a:prstGeom>
        </p:spPr>
      </p:pic>
      <p:pic>
        <p:nvPicPr>
          <p:cNvPr id="88" name="Picture 87"/>
          <p:cNvPicPr>
            <a:picLocks noChangeAspect="1"/>
          </p:cNvPicPr>
          <p:nvPr/>
        </p:nvPicPr>
        <p:blipFill>
          <a:blip r:embed="rId25"/>
          <a:stretch>
            <a:fillRect/>
          </a:stretch>
        </p:blipFill>
        <p:spPr>
          <a:xfrm>
            <a:off x="3960857" y="-266192"/>
            <a:ext cx="270000" cy="163556"/>
          </a:xfrm>
          <a:prstGeom prst="rect">
            <a:avLst/>
          </a:prstGeom>
        </p:spPr>
      </p:pic>
      <p:pic>
        <p:nvPicPr>
          <p:cNvPr id="89" name="Picture 88"/>
          <p:cNvPicPr>
            <a:picLocks noChangeAspect="1"/>
          </p:cNvPicPr>
          <p:nvPr/>
        </p:nvPicPr>
        <p:blipFill>
          <a:blip r:embed="rId18"/>
          <a:stretch>
            <a:fillRect/>
          </a:stretch>
        </p:blipFill>
        <p:spPr>
          <a:xfrm>
            <a:off x="2746928" y="-364101"/>
            <a:ext cx="270000" cy="163556"/>
          </a:xfrm>
          <a:prstGeom prst="rect">
            <a:avLst/>
          </a:prstGeom>
        </p:spPr>
      </p:pic>
      <p:pic>
        <p:nvPicPr>
          <p:cNvPr id="90" name="Picture 89"/>
          <p:cNvPicPr>
            <a:picLocks noChangeAspect="1"/>
          </p:cNvPicPr>
          <p:nvPr/>
        </p:nvPicPr>
        <p:blipFill>
          <a:blip r:embed="rId18"/>
          <a:stretch>
            <a:fillRect/>
          </a:stretch>
        </p:blipFill>
        <p:spPr>
          <a:xfrm>
            <a:off x="2912260" y="-378066"/>
            <a:ext cx="270000" cy="163556"/>
          </a:xfrm>
          <a:prstGeom prst="rect">
            <a:avLst/>
          </a:prstGeom>
        </p:spPr>
      </p:pic>
      <p:sp>
        <p:nvSpPr>
          <p:cNvPr id="91" name="!!o6d"/>
          <p:cNvSpPr/>
          <p:nvPr/>
        </p:nvSpPr>
        <p:spPr>
          <a:xfrm>
            <a:off x="434128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2" name="!!6d"/>
          <p:cNvSpPr txBox="1"/>
          <p:nvPr/>
        </p:nvSpPr>
        <p:spPr>
          <a:xfrm>
            <a:off x="446366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 name="!!o6d">
            <a:extLst>
              <a:ext uri="{FF2B5EF4-FFF2-40B4-BE49-F238E27FC236}">
                <a16:creationId xmlns:a16="http://schemas.microsoft.com/office/drawing/2014/main" id="{4B34EE9A-A391-BD30-5FEE-4D28CE7AE84C}"/>
              </a:ext>
            </a:extLst>
          </p:cNvPr>
          <p:cNvSpPr/>
          <p:nvPr/>
        </p:nvSpPr>
        <p:spPr>
          <a:xfrm>
            <a:off x="354055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a16="http://schemas.microsoft.com/office/drawing/2014/main" id="{07F25F99-37A1-FD47-5BD8-68A2DBD506DC}"/>
              </a:ext>
            </a:extLst>
          </p:cNvPr>
          <p:cNvSpPr txBox="1"/>
          <p:nvPr/>
        </p:nvSpPr>
        <p:spPr>
          <a:xfrm>
            <a:off x="3663065" y="4080704"/>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 name="!!o6d">
            <a:extLst>
              <a:ext uri="{FF2B5EF4-FFF2-40B4-BE49-F238E27FC236}">
                <a16:creationId xmlns:a16="http://schemas.microsoft.com/office/drawing/2014/main" id="{7FE1A1BB-FDE0-13A7-A93D-502EA26A6EAF}"/>
              </a:ext>
            </a:extLst>
          </p:cNvPr>
          <p:cNvSpPr/>
          <p:nvPr/>
        </p:nvSpPr>
        <p:spPr>
          <a:xfrm>
            <a:off x="2764815"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a16="http://schemas.microsoft.com/office/drawing/2014/main" id="{E582838C-CC2E-8310-F636-A33EA00DBD53}"/>
              </a:ext>
            </a:extLst>
          </p:cNvPr>
          <p:cNvSpPr txBox="1"/>
          <p:nvPr/>
        </p:nvSpPr>
        <p:spPr>
          <a:xfrm>
            <a:off x="2887193"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6" name="!!o6d">
            <a:extLst>
              <a:ext uri="{FF2B5EF4-FFF2-40B4-BE49-F238E27FC236}">
                <a16:creationId xmlns:a16="http://schemas.microsoft.com/office/drawing/2014/main" id="{20EEB3AA-D832-7BEF-D075-C638F4EDF11C}"/>
              </a:ext>
            </a:extLst>
          </p:cNvPr>
          <p:cNvSpPr/>
          <p:nvPr/>
        </p:nvSpPr>
        <p:spPr>
          <a:xfrm>
            <a:off x="193071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 name="!!6d">
            <a:extLst>
              <a:ext uri="{FF2B5EF4-FFF2-40B4-BE49-F238E27FC236}">
                <a16:creationId xmlns:a16="http://schemas.microsoft.com/office/drawing/2014/main" id="{35755E51-5735-AA13-74E5-02006EA827D8}"/>
              </a:ext>
            </a:extLst>
          </p:cNvPr>
          <p:cNvSpPr txBox="1"/>
          <p:nvPr/>
        </p:nvSpPr>
        <p:spPr>
          <a:xfrm>
            <a:off x="205309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9" name="!!o6d">
            <a:extLst>
              <a:ext uri="{FF2B5EF4-FFF2-40B4-BE49-F238E27FC236}">
                <a16:creationId xmlns:a16="http://schemas.microsoft.com/office/drawing/2014/main" id="{2A270C5C-05D6-1952-6D27-2D121590E93F}"/>
              </a:ext>
            </a:extLst>
          </p:cNvPr>
          <p:cNvSpPr/>
          <p:nvPr/>
        </p:nvSpPr>
        <p:spPr>
          <a:xfrm>
            <a:off x="6751879"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CA8E4732-8BEC-899D-B185-A50BB1FA9854}"/>
              </a:ext>
            </a:extLst>
          </p:cNvPr>
          <p:cNvSpPr txBox="1"/>
          <p:nvPr/>
        </p:nvSpPr>
        <p:spPr>
          <a:xfrm>
            <a:off x="6874257"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1" name="!!o6d">
            <a:extLst>
              <a:ext uri="{FF2B5EF4-FFF2-40B4-BE49-F238E27FC236}">
                <a16:creationId xmlns:a16="http://schemas.microsoft.com/office/drawing/2014/main" id="{DF5C2557-D69F-EFC4-8503-63B56E316752}"/>
              </a:ext>
            </a:extLst>
          </p:cNvPr>
          <p:cNvSpPr/>
          <p:nvPr/>
        </p:nvSpPr>
        <p:spPr>
          <a:xfrm>
            <a:off x="5921967"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2" name="!!6d">
            <a:extLst>
              <a:ext uri="{FF2B5EF4-FFF2-40B4-BE49-F238E27FC236}">
                <a16:creationId xmlns:a16="http://schemas.microsoft.com/office/drawing/2014/main" id="{007FF3E1-4CE8-8918-1535-35CE95E10373}"/>
              </a:ext>
            </a:extLst>
          </p:cNvPr>
          <p:cNvSpPr txBox="1"/>
          <p:nvPr/>
        </p:nvSpPr>
        <p:spPr>
          <a:xfrm>
            <a:off x="6044479" y="4092695"/>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3" name="!!o6d">
            <a:extLst>
              <a:ext uri="{FF2B5EF4-FFF2-40B4-BE49-F238E27FC236}">
                <a16:creationId xmlns:a16="http://schemas.microsoft.com/office/drawing/2014/main" id="{44C412AB-6CEB-35CB-E5B5-B5F8673550E2}"/>
              </a:ext>
            </a:extLst>
          </p:cNvPr>
          <p:cNvSpPr/>
          <p:nvPr/>
        </p:nvSpPr>
        <p:spPr>
          <a:xfrm>
            <a:off x="5131638"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4" name="!!6d">
            <a:extLst>
              <a:ext uri="{FF2B5EF4-FFF2-40B4-BE49-F238E27FC236}">
                <a16:creationId xmlns:a16="http://schemas.microsoft.com/office/drawing/2014/main" id="{6EA966AA-E77F-6322-835C-250D595B92DE}"/>
              </a:ext>
            </a:extLst>
          </p:cNvPr>
          <p:cNvSpPr txBox="1"/>
          <p:nvPr/>
        </p:nvSpPr>
        <p:spPr>
          <a:xfrm>
            <a:off x="5254016"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1097379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51"/>
                                        </p:tgtEl>
                                        <p:attrNameLst>
                                          <p:attrName>ppt_x</p:attrName>
                                          <p:attrName>ppt_y</p:attrName>
                                        </p:attrNameLst>
                                      </p:cBhvr>
                                    </p:animMotion>
                                  </p:child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59"/>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52"/>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50"/>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53"/>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54"/>
                                        </p:tgtEl>
                                        <p:attrNameLst>
                                          <p:attrName>ppt_x</p:attrName>
                                          <p:attrName>ppt_y</p:attrName>
                                        </p:attrNameLst>
                                      </p:cBhvr>
                                      <p:rCtr x="-4792" y="65810"/>
                                    </p:animMotion>
                                  </p:child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58"/>
                                        </p:tgtEl>
                                        <p:attrNameLst>
                                          <p:attrName>ppt_x</p:attrName>
                                          <p:attrName>ppt_y</p:attrName>
                                        </p:attrNameLst>
                                      </p:cBhvr>
                                    </p:animMotion>
                                  </p:child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55"/>
                                        </p:tgtEl>
                                        <p:attrNameLst>
                                          <p:attrName>ppt_x</p:attrName>
                                          <p:attrName>ppt_y</p:attrName>
                                        </p:attrNameLst>
                                      </p:cBhvr>
                                    </p:animMotion>
                                  </p:child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57"/>
                                        </p:tgtEl>
                                        <p:attrNameLst>
                                          <p:attrName>ppt_x</p:attrName>
                                          <p:attrName>ppt_y</p:attrName>
                                        </p:attrNameLst>
                                      </p:cBhvr>
                                    </p:animMotion>
                                  </p:child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60"/>
                                        </p:tgtEl>
                                        <p:attrNameLst>
                                          <p:attrName>ppt_x</p:attrName>
                                          <p:attrName>ppt_y</p:attrName>
                                        </p:attrNameLst>
                                      </p:cBhvr>
                                    </p:animMotion>
                                  </p:child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65"/>
                                        </p:tgtEl>
                                        <p:attrNameLst>
                                          <p:attrName>ppt_x</p:attrName>
                                          <p:attrName>ppt_y</p:attrName>
                                        </p:attrNameLst>
                                      </p:cBhvr>
                                    </p:animMotion>
                                  </p:child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62"/>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66"/>
                                        </p:tgtEl>
                                        <p:attrNameLst>
                                          <p:attrName>ppt_x</p:attrName>
                                          <p:attrName>ppt_y</p:attrName>
                                        </p:attrNameLst>
                                      </p:cBhvr>
                                      <p:rCtr x="18750" y="58287"/>
                                    </p:animMotion>
                                  </p:childTnLst>
                                </p:cTn>
                              </p:par>
                              <p:par>
                                <p:cTn id="3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7" dur="2000" fill="hold"/>
                                        <p:tgtEl>
                                          <p:spTgt spid="67"/>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76"/>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7"/>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80"/>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9"/>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81"/>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2"/>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3"/>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6"/>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8"/>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9"/>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90"/>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5" grpId="0"/>
      <p:bldP spid="9" grpId="0"/>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95CFFC-EB30-2B62-D9F7-D906F941DD72}"/>
              </a:ext>
            </a:extLst>
          </p:cNvPr>
          <p:cNvSpPr/>
          <p:nvPr/>
        </p:nvSpPr>
        <p:spPr>
          <a:xfrm>
            <a:off x="175098" y="102140"/>
            <a:ext cx="8784077" cy="23007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latin typeface="Times New Roman" panose="02020603050405020304" pitchFamily="18" charset="0"/>
              <a:cs typeface="Times New Roman" panose="02020603050405020304" pitchFamily="18" charset="0"/>
            </a:endParaRPr>
          </a:p>
        </p:txBody>
      </p:sp>
      <p:pic>
        <p:nvPicPr>
          <p:cNvPr id="1026" name="Picture 2" descr="Tìm hiểu về chất liệu nhựa Polymer cao cấp">
            <a:extLst>
              <a:ext uri="{FF2B5EF4-FFF2-40B4-BE49-F238E27FC236}">
                <a16:creationId xmlns:a16="http://schemas.microsoft.com/office/drawing/2014/main" id="{72B7A04D-358A-C546-A2EF-70268C82A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324" y="2503732"/>
            <a:ext cx="4255851" cy="2521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8010C9-F627-E27B-5A94-6C0B907182FE}"/>
              </a:ext>
            </a:extLst>
          </p:cNvPr>
          <p:cNvSpPr txBox="1"/>
          <p:nvPr/>
        </p:nvSpPr>
        <p:spPr>
          <a:xfrm>
            <a:off x="305965" y="211022"/>
            <a:ext cx="8492703" cy="2246769"/>
          </a:xfrm>
          <a:prstGeom prst="rect">
            <a:avLst/>
          </a:prstGeom>
          <a:noFill/>
          <a:ln>
            <a:noFill/>
          </a:ln>
        </p:spPr>
        <p:txBody>
          <a:bodyPr wrap="square">
            <a:spAutoFit/>
          </a:bodyPr>
          <a:lstStyle/>
          <a:p>
            <a:pPr algn="just" defTabSz="482186">
              <a:spcAft>
                <a:spcPts val="356"/>
              </a:spcAft>
            </a:pP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là khái niệm được dùng cho các hợp chất cao phân tử (hợp chất có khối lượng phân tử lớn và trong cấu trúc của chúng có sự lặp đi lặp lại nhiều lần những mắt xích cơ bản).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được sử dụng phổ biến trong thực tế với tên gọi là nhựa, nhưng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bao gồm 2 lớp chính là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thiên nhiên và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nhân tạo. Các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 như </a:t>
            </a:r>
            <a:r>
              <a:rPr lang="vi-VN" sz="2000" b="1" dirty="0" err="1">
                <a:solidFill>
                  <a:srgbClr val="333333"/>
                </a:solidFill>
                <a:latin typeface="Times New Roman" panose="02020603050405020304" pitchFamily="18" charset="0"/>
                <a:cs typeface="Times New Roman" panose="02020603050405020304" pitchFamily="18" charset="0"/>
              </a:rPr>
              <a:t>protein</a:t>
            </a:r>
            <a:r>
              <a:rPr lang="vi-VN" sz="2000" b="1" dirty="0">
                <a:solidFill>
                  <a:srgbClr val="333333"/>
                </a:solidFill>
                <a:latin typeface="Times New Roman" panose="02020603050405020304" pitchFamily="18" charset="0"/>
                <a:cs typeface="Times New Roman" panose="02020603050405020304" pitchFamily="18" charset="0"/>
              </a:rPr>
              <a:t> (ví dụ như tóc, da, và một phần của xương) và </a:t>
            </a:r>
            <a:r>
              <a:rPr lang="vi-VN" sz="2000" b="1" dirty="0" err="1">
                <a:solidFill>
                  <a:srgbClr val="333333"/>
                </a:solidFill>
                <a:latin typeface="Times New Roman" panose="02020603050405020304" pitchFamily="18" charset="0"/>
                <a:cs typeface="Times New Roman" panose="02020603050405020304" pitchFamily="18" charset="0"/>
              </a:rPr>
              <a:t>acid</a:t>
            </a:r>
            <a:r>
              <a:rPr lang="vi-VN" sz="2000" b="1" dirty="0">
                <a:solidFill>
                  <a:srgbClr val="333333"/>
                </a:solidFill>
                <a:latin typeface="Times New Roman" panose="02020603050405020304" pitchFamily="18" charset="0"/>
                <a:cs typeface="Times New Roman" panose="02020603050405020304" pitchFamily="18" charset="0"/>
              </a:rPr>
              <a:t> </a:t>
            </a:r>
            <a:r>
              <a:rPr lang="vi-VN" sz="2000" b="1" dirty="0" err="1">
                <a:solidFill>
                  <a:srgbClr val="333333"/>
                </a:solidFill>
                <a:latin typeface="Times New Roman" panose="02020603050405020304" pitchFamily="18" charset="0"/>
                <a:cs typeface="Times New Roman" panose="02020603050405020304" pitchFamily="18" charset="0"/>
              </a:rPr>
              <a:t>nucleic</a:t>
            </a:r>
            <a:r>
              <a:rPr lang="vi-VN" sz="2000" b="1" dirty="0">
                <a:solidFill>
                  <a:srgbClr val="333333"/>
                </a:solidFill>
                <a:latin typeface="Times New Roman" panose="02020603050405020304" pitchFamily="18" charset="0"/>
                <a:cs typeface="Times New Roman" panose="02020603050405020304" pitchFamily="18" charset="0"/>
              </a:rPr>
              <a:t> đóng vai trò chủ yếu trong quá trình tổng hợp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a:t>
            </a:r>
          </a:p>
        </p:txBody>
      </p:sp>
      <p:pic>
        <p:nvPicPr>
          <p:cNvPr id="1028" name="Picture 4" descr="Polymer là gì? Đặc điểm và tính chất của Polymer">
            <a:extLst>
              <a:ext uri="{FF2B5EF4-FFF2-40B4-BE49-F238E27FC236}">
                <a16:creationId xmlns:a16="http://schemas.microsoft.com/office/drawing/2014/main" id="{45857209-D24B-B466-D120-122BF864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65" y="2512699"/>
            <a:ext cx="4397359" cy="251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29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3" name="Rectangle 516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26" name="Picture 6" descr="30 best Employee Rewards and Recognition slogans that really work">
            <a:extLst>
              <a:ext uri="{FF2B5EF4-FFF2-40B4-BE49-F238E27FC236}">
                <a16:creationId xmlns:a16="http://schemas.microsoft.com/office/drawing/2014/main" id="{A894BCFA-F184-D2A1-1D76-281D59F7C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8" t="9091" r="4963"/>
          <a:stretch/>
        </p:blipFill>
        <p:spPr bwMode="auto">
          <a:xfrm>
            <a:off x="15" y="7"/>
            <a:ext cx="9143986" cy="5143493"/>
          </a:xfrm>
          <a:prstGeom prst="rect">
            <a:avLst/>
          </a:prstGeom>
          <a:noFill/>
          <a:extLst>
            <a:ext uri="{909E8E84-426E-40DD-AFC4-6F175D3DCCD1}">
              <a14:hiddenFill xmlns:a14="http://schemas.microsoft.com/office/drawing/2010/main">
                <a:solidFill>
                  <a:srgbClr val="FFFFFF"/>
                </a:solidFill>
              </a14:hiddenFill>
            </a:ext>
          </a:extLst>
        </p:spPr>
      </p:pic>
      <p:sp>
        <p:nvSpPr>
          <p:cNvPr id="5165" name="Rectangle 516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899" y="-1143383"/>
            <a:ext cx="3444203"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30C6599F-A28D-E480-C33C-14002DEC73EA}"/>
              </a:ext>
            </a:extLst>
          </p:cNvPr>
          <p:cNvSpPr txBox="1"/>
          <p:nvPr/>
        </p:nvSpPr>
        <p:spPr>
          <a:xfrm>
            <a:off x="303414" y="2318946"/>
            <a:ext cx="8765171" cy="179070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400" b="1">
                <a:solidFill>
                  <a:schemeClr val="accent1"/>
                </a:solidFill>
                <a:latin typeface="Times New Roman" panose="02020603050405020304" pitchFamily="18" charset="0"/>
                <a:ea typeface="+mj-ea"/>
                <a:cs typeface="Times New Roman" panose="02020603050405020304" pitchFamily="18" charset="0"/>
              </a:rPr>
              <a:t>TỔNG KẾT VÀ TRAO THƯỞNG</a:t>
            </a:r>
          </a:p>
        </p:txBody>
      </p:sp>
      <p:sp>
        <p:nvSpPr>
          <p:cNvPr id="5167" name="Rectangle: Rounded Corners 516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81318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52"/>
          <p:cNvSpPr txBox="1">
            <a:spLocks noGrp="1"/>
          </p:cNvSpPr>
          <p:nvPr>
            <p:ph type="title"/>
          </p:nvPr>
        </p:nvSpPr>
        <p:spPr>
          <a:xfrm>
            <a:off x="612227" y="1782285"/>
            <a:ext cx="8005314" cy="18517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C</a:t>
            </a:r>
            <a:r>
              <a:rPr lang="en" b="1" dirty="0">
                <a:latin typeface="Times New Roman" panose="02020603050405020304" pitchFamily="18" charset="0"/>
                <a:cs typeface="Times New Roman" panose="02020603050405020304" pitchFamily="18" charset="0"/>
              </a:rPr>
              <a:t>hủ </a:t>
            </a:r>
            <a:r>
              <a:rPr lang="en" b="1">
                <a:latin typeface="Times New Roman" panose="02020603050405020304" pitchFamily="18" charset="0"/>
                <a:cs typeface="Times New Roman" panose="02020603050405020304" pitchFamily="18" charset="0"/>
              </a:rPr>
              <a:t>đề X: </a:t>
            </a:r>
            <a:br>
              <a:rPr lang="en" b="1" dirty="0">
                <a:latin typeface="Times New Roman" panose="02020603050405020304" pitchFamily="18" charset="0"/>
                <a:cs typeface="Times New Roman" panose="02020603050405020304" pitchFamily="18" charset="0"/>
              </a:rPr>
            </a:br>
            <a:r>
              <a:rPr lang="en" b="1" dirty="0">
                <a:latin typeface="Times New Roman" panose="02020603050405020304" pitchFamily="18" charset="0"/>
                <a:cs typeface="Times New Roman" panose="02020603050405020304" pitchFamily="18" charset="0"/>
              </a:rPr>
              <a:t>KHAI THÁC TÀI NGUYÊN TỪ VỎ TRÁI ĐẤT</a:t>
            </a:r>
            <a:endParaRPr b="1" dirty="0">
              <a:latin typeface="Times New Roman" panose="02020603050405020304" pitchFamily="18" charset="0"/>
              <a:cs typeface="Times New Roman" panose="02020603050405020304" pitchFamily="18" charset="0"/>
            </a:endParaRPr>
          </a:p>
        </p:txBody>
      </p:sp>
      <p:pic>
        <p:nvPicPr>
          <p:cNvPr id="561" name="Google Shape;561;p52"/>
          <p:cNvPicPr preferRelativeResize="0"/>
          <p:nvPr/>
        </p:nvPicPr>
        <p:blipFill>
          <a:blip r:embed="rId4">
            <a:alphaModFix/>
          </a:blip>
          <a:stretch>
            <a:fillRect/>
          </a:stretch>
        </p:blipFill>
        <p:spPr>
          <a:xfrm>
            <a:off x="6622268" y="509650"/>
            <a:ext cx="525700" cy="542500"/>
          </a:xfrm>
          <a:prstGeom prst="rect">
            <a:avLst/>
          </a:prstGeom>
          <a:noFill/>
          <a:ln>
            <a:noFill/>
          </a:ln>
        </p:spPr>
      </p:pic>
      <p:pic>
        <p:nvPicPr>
          <p:cNvPr id="562" name="Google Shape;562;p52"/>
          <p:cNvPicPr preferRelativeResize="0"/>
          <p:nvPr/>
        </p:nvPicPr>
        <p:blipFill>
          <a:blip r:embed="rId5">
            <a:alphaModFix/>
          </a:blip>
          <a:stretch>
            <a:fillRect/>
          </a:stretch>
        </p:blipFill>
        <p:spPr>
          <a:xfrm rot="-3298420">
            <a:off x="777962" y="417335"/>
            <a:ext cx="619579" cy="727130"/>
          </a:xfrm>
          <a:prstGeom prst="rect">
            <a:avLst/>
          </a:prstGeom>
          <a:noFill/>
          <a:ln>
            <a:noFill/>
          </a:ln>
        </p:spPr>
      </p:pic>
      <p:pic>
        <p:nvPicPr>
          <p:cNvPr id="563" name="Google Shape;563;p52"/>
          <p:cNvPicPr preferRelativeResize="0"/>
          <p:nvPr/>
        </p:nvPicPr>
        <p:blipFill>
          <a:blip r:embed="rId5">
            <a:alphaModFix/>
          </a:blip>
          <a:stretch>
            <a:fillRect/>
          </a:stretch>
        </p:blipFill>
        <p:spPr>
          <a:xfrm rot="3298351" flipH="1">
            <a:off x="1425276" y="3773318"/>
            <a:ext cx="470688" cy="552402"/>
          </a:xfrm>
          <a:prstGeom prst="rect">
            <a:avLst/>
          </a:prstGeom>
          <a:noFill/>
          <a:ln>
            <a:noFill/>
          </a:ln>
        </p:spPr>
      </p:pic>
      <p:pic>
        <p:nvPicPr>
          <p:cNvPr id="564" name="Google Shape;564;p52"/>
          <p:cNvPicPr preferRelativeResize="0"/>
          <p:nvPr/>
        </p:nvPicPr>
        <p:blipFill>
          <a:blip r:embed="rId4">
            <a:alphaModFix/>
          </a:blip>
          <a:stretch>
            <a:fillRect/>
          </a:stretch>
        </p:blipFill>
        <p:spPr>
          <a:xfrm>
            <a:off x="7750275" y="3831375"/>
            <a:ext cx="353350" cy="364650"/>
          </a:xfrm>
          <a:prstGeom prst="rect">
            <a:avLst/>
          </a:prstGeom>
          <a:noFill/>
          <a:ln>
            <a:noFill/>
          </a:ln>
        </p:spPr>
      </p:pic>
      <p:pic>
        <p:nvPicPr>
          <p:cNvPr id="565" name="Google Shape;565;p52"/>
          <p:cNvPicPr preferRelativeResize="0"/>
          <p:nvPr/>
        </p:nvPicPr>
        <p:blipFill>
          <a:blip r:embed="rId4">
            <a:alphaModFix/>
          </a:blip>
          <a:stretch>
            <a:fillRect/>
          </a:stretch>
        </p:blipFill>
        <p:spPr>
          <a:xfrm rot="2700000">
            <a:off x="7647184" y="1127719"/>
            <a:ext cx="460216" cy="4749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8"/>
          <p:cNvPicPr preferRelativeResize="0"/>
          <p:nvPr/>
        </p:nvPicPr>
        <p:blipFill rotWithShape="1">
          <a:blip r:embed="rId3">
            <a:alphaModFix/>
          </a:blip>
          <a:srcRect l="4598" t="7694" b="7089"/>
          <a:stretch/>
        </p:blipFill>
        <p:spPr>
          <a:xfrm>
            <a:off x="5506275" y="296800"/>
            <a:ext cx="5804650" cy="4717599"/>
          </a:xfrm>
          <a:prstGeom prst="rect">
            <a:avLst/>
          </a:prstGeom>
          <a:noFill/>
          <a:ln>
            <a:noFill/>
          </a:ln>
        </p:spPr>
      </p:pic>
      <p:sp>
        <p:nvSpPr>
          <p:cNvPr id="319" name="Google Shape;319;p38"/>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rgbClr val="E4EE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8"/>
          <p:cNvPicPr preferRelativeResize="0"/>
          <p:nvPr/>
        </p:nvPicPr>
        <p:blipFill>
          <a:blip r:embed="rId4">
            <a:alphaModFix/>
          </a:blip>
          <a:stretch>
            <a:fillRect/>
          </a:stretch>
        </p:blipFill>
        <p:spPr>
          <a:xfrm>
            <a:off x="6811763" y="3634075"/>
            <a:ext cx="443074" cy="457200"/>
          </a:xfrm>
          <a:prstGeom prst="rect">
            <a:avLst/>
          </a:prstGeom>
          <a:noFill/>
          <a:ln>
            <a:noFill/>
          </a:ln>
        </p:spPr>
      </p:pic>
      <p:pic>
        <p:nvPicPr>
          <p:cNvPr id="323" name="Google Shape;323;p38"/>
          <p:cNvPicPr preferRelativeResize="0"/>
          <p:nvPr/>
        </p:nvPicPr>
        <p:blipFill>
          <a:blip r:embed="rId5">
            <a:alphaModFix/>
          </a:blip>
          <a:stretch>
            <a:fillRect/>
          </a:stretch>
        </p:blipFill>
        <p:spPr>
          <a:xfrm rot="-3298420">
            <a:off x="6763887" y="351360"/>
            <a:ext cx="619579" cy="727130"/>
          </a:xfrm>
          <a:prstGeom prst="rect">
            <a:avLst/>
          </a:prstGeom>
          <a:noFill/>
          <a:ln>
            <a:noFill/>
          </a:ln>
        </p:spPr>
      </p:pic>
      <p:pic>
        <p:nvPicPr>
          <p:cNvPr id="324" name="Google Shape;324;p38"/>
          <p:cNvPicPr preferRelativeResize="0"/>
          <p:nvPr/>
        </p:nvPicPr>
        <p:blipFill>
          <a:blip r:embed="rId4">
            <a:alphaModFix/>
          </a:blip>
          <a:stretch>
            <a:fillRect/>
          </a:stretch>
        </p:blipFill>
        <p:spPr>
          <a:xfrm>
            <a:off x="7711875" y="2258700"/>
            <a:ext cx="303350" cy="313050"/>
          </a:xfrm>
          <a:prstGeom prst="rect">
            <a:avLst/>
          </a:prstGeom>
          <a:noFill/>
          <a:ln>
            <a:noFill/>
          </a:ln>
        </p:spPr>
      </p:pic>
      <p:pic>
        <p:nvPicPr>
          <p:cNvPr id="325" name="Google Shape;325;p38"/>
          <p:cNvPicPr preferRelativeResize="0"/>
          <p:nvPr/>
        </p:nvPicPr>
        <p:blipFill>
          <a:blip r:embed="rId4">
            <a:alphaModFix/>
          </a:blip>
          <a:stretch>
            <a:fillRect/>
          </a:stretch>
        </p:blipFill>
        <p:spPr>
          <a:xfrm>
            <a:off x="5741225" y="3553400"/>
            <a:ext cx="303350" cy="313050"/>
          </a:xfrm>
          <a:prstGeom prst="rect">
            <a:avLst/>
          </a:prstGeom>
          <a:noFill/>
          <a:ln>
            <a:noFill/>
          </a:ln>
        </p:spPr>
      </p:pic>
      <p:pic>
        <p:nvPicPr>
          <p:cNvPr id="326" name="Google Shape;326;p38"/>
          <p:cNvPicPr preferRelativeResize="0"/>
          <p:nvPr/>
        </p:nvPicPr>
        <p:blipFill>
          <a:blip r:embed="rId5">
            <a:alphaModFix/>
          </a:blip>
          <a:stretch>
            <a:fillRect/>
          </a:stretch>
        </p:blipFill>
        <p:spPr>
          <a:xfrm rot="21">
            <a:off x="6850375" y="1890099"/>
            <a:ext cx="443050" cy="519952"/>
          </a:xfrm>
          <a:prstGeom prst="rect">
            <a:avLst/>
          </a:prstGeom>
          <a:noFill/>
          <a:ln>
            <a:noFill/>
          </a:ln>
        </p:spPr>
      </p:pic>
      <p:pic>
        <p:nvPicPr>
          <p:cNvPr id="327" name="Google Shape;327;p38"/>
          <p:cNvPicPr preferRelativeResize="0"/>
          <p:nvPr/>
        </p:nvPicPr>
        <p:blipFill>
          <a:blip r:embed="rId5">
            <a:alphaModFix/>
          </a:blip>
          <a:stretch>
            <a:fillRect/>
          </a:stretch>
        </p:blipFill>
        <p:spPr>
          <a:xfrm rot="21">
            <a:off x="1693900" y="391599"/>
            <a:ext cx="443050" cy="519952"/>
          </a:xfrm>
          <a:prstGeom prst="rect">
            <a:avLst/>
          </a:prstGeom>
          <a:noFill/>
          <a:ln>
            <a:noFill/>
          </a:ln>
        </p:spPr>
      </p:pic>
      <p:sp>
        <p:nvSpPr>
          <p:cNvPr id="328" name="Google Shape;328;p38"/>
          <p:cNvSpPr txBox="1">
            <a:spLocks noGrp="1"/>
          </p:cNvSpPr>
          <p:nvPr>
            <p:ph type="ctrTitle"/>
          </p:nvPr>
        </p:nvSpPr>
        <p:spPr>
          <a:xfrm>
            <a:off x="235045" y="2064574"/>
            <a:ext cx="5923974" cy="195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4D5461"/>
              </a:buClr>
              <a:buSzPts val="1100"/>
              <a:buFont typeface="Arial"/>
              <a:buNone/>
            </a:pPr>
            <a:r>
              <a:rPr lang="en-US" sz="3700" b="1" dirty="0">
                <a:solidFill>
                  <a:srgbClr val="FF0000"/>
                </a:solidFill>
                <a:latin typeface="Times New Roman" panose="02020603050405020304" pitchFamily="18" charset="0"/>
                <a:cs typeface="Times New Roman" panose="02020603050405020304" pitchFamily="18" charset="0"/>
              </a:rPr>
              <a:t>B</a:t>
            </a:r>
            <a:r>
              <a:rPr lang="en" sz="3700" b="1">
                <a:solidFill>
                  <a:srgbClr val="FF0000"/>
                </a:solidFill>
                <a:latin typeface="Times New Roman" panose="02020603050405020304" pitchFamily="18" charset="0"/>
                <a:cs typeface="Times New Roman" panose="02020603050405020304" pitchFamily="18" charset="0"/>
              </a:rPr>
              <a:t>ài 33:</a:t>
            </a:r>
            <a:br>
              <a:rPr lang="en" sz="3700" b="1" dirty="0">
                <a:solidFill>
                  <a:srgbClr val="FF0000"/>
                </a:solidFill>
                <a:latin typeface="Times New Roman" panose="02020603050405020304" pitchFamily="18" charset="0"/>
                <a:cs typeface="Times New Roman" panose="02020603050405020304" pitchFamily="18" charset="0"/>
              </a:rPr>
            </a:br>
            <a:r>
              <a:rPr lang="vi-VN" sz="4000" b="1" dirty="0">
                <a:solidFill>
                  <a:srgbClr val="FF0000"/>
                </a:solidFill>
                <a:latin typeface="Times New Roman" panose="02020603050405020304" pitchFamily="18" charset="0"/>
                <a:cs typeface="Times New Roman" panose="02020603050405020304" pitchFamily="18" charset="0"/>
              </a:rPr>
              <a:t>SƠ LƯỢC VỀ HÓA HỌC VỎ TRÁI ĐẤT VÀ KHAI THÁC TÀI NGUYÊN TỪ VỎ TRÁI ĐẤT</a:t>
            </a:r>
            <a:endParaRPr b="1" dirty="0">
              <a:solidFill>
                <a:srgbClr val="FF0000"/>
              </a:solidFill>
              <a:latin typeface="Times New Roman" panose="02020603050405020304" pitchFamily="18" charset="0"/>
              <a:cs typeface="Times New Roman" panose="02020603050405020304" pitchFamily="18" charset="0"/>
            </a:endParaRPr>
          </a:p>
        </p:txBody>
      </p:sp>
      <p:pic>
        <p:nvPicPr>
          <p:cNvPr id="330" name="Google Shape;330;p38"/>
          <p:cNvPicPr preferRelativeResize="0"/>
          <p:nvPr/>
        </p:nvPicPr>
        <p:blipFill>
          <a:blip r:embed="rId5">
            <a:alphaModFix/>
          </a:blip>
          <a:stretch>
            <a:fillRect/>
          </a:stretch>
        </p:blipFill>
        <p:spPr>
          <a:xfrm rot="-1206892">
            <a:off x="6120425" y="4228424"/>
            <a:ext cx="443050" cy="5199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28"/>
                                        </p:tgtEl>
                                        <p:attrNameLst>
                                          <p:attrName>style.visibility</p:attrName>
                                        </p:attrNameLst>
                                      </p:cBhvr>
                                      <p:to>
                                        <p:strVal val="visible"/>
                                      </p:to>
                                    </p:set>
                                    <p:animEffect transition="in" filter="barn(inVertical)">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28"/>
                                        </p:tgtEl>
                                        <p:attrNameLst>
                                          <p:attrName>ppt_x</p:attrName>
                                          <p:attrName>ppt_y</p:attrName>
                                        </p:attrNameLst>
                                      </p:cBhvr>
                                    </p:animMotion>
                                    <p:animRot by="1500000">
                                      <p:cBhvr>
                                        <p:cTn id="12" dur="125" fill="hold">
                                          <p:stCondLst>
                                            <p:cond delay="0"/>
                                          </p:stCondLst>
                                        </p:cTn>
                                        <p:tgtEl>
                                          <p:spTgt spid="328"/>
                                        </p:tgtEl>
                                        <p:attrNameLst>
                                          <p:attrName>r</p:attrName>
                                        </p:attrNameLst>
                                      </p:cBhvr>
                                    </p:animRot>
                                    <p:animRot by="-1500000">
                                      <p:cBhvr>
                                        <p:cTn id="13" dur="125" fill="hold">
                                          <p:stCondLst>
                                            <p:cond delay="125"/>
                                          </p:stCondLst>
                                        </p:cTn>
                                        <p:tgtEl>
                                          <p:spTgt spid="328"/>
                                        </p:tgtEl>
                                        <p:attrNameLst>
                                          <p:attrName>r</p:attrName>
                                        </p:attrNameLst>
                                      </p:cBhvr>
                                    </p:animRot>
                                    <p:animRot by="-1500000">
                                      <p:cBhvr>
                                        <p:cTn id="14" dur="125" fill="hold">
                                          <p:stCondLst>
                                            <p:cond delay="250"/>
                                          </p:stCondLst>
                                        </p:cTn>
                                        <p:tgtEl>
                                          <p:spTgt spid="328"/>
                                        </p:tgtEl>
                                        <p:attrNameLst>
                                          <p:attrName>r</p:attrName>
                                        </p:attrNameLst>
                                      </p:cBhvr>
                                    </p:animRot>
                                    <p:animRot by="1500000">
                                      <p:cBhvr>
                                        <p:cTn id="15" dur="125" fill="hold">
                                          <p:stCondLst>
                                            <p:cond delay="375"/>
                                          </p:stCondLst>
                                        </p:cTn>
                                        <p:tgtEl>
                                          <p:spTgt spid="3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C TIEU">
            <a:extLst>
              <a:ext uri="{FF2B5EF4-FFF2-40B4-BE49-F238E27FC236}">
                <a16:creationId xmlns:a16="http://schemas.microsoft.com/office/drawing/2014/main" id="{02E4CC4D-5E49-4251-AC00-18369838880F}"/>
              </a:ext>
            </a:extLst>
          </p:cNvPr>
          <p:cNvSpPr/>
          <p:nvPr/>
        </p:nvSpPr>
        <p:spPr>
          <a:xfrm>
            <a:off x="4697220" y="111659"/>
            <a:ext cx="2531462" cy="646331"/>
          </a:xfrm>
          <a:prstGeom prst="rect">
            <a:avLst/>
          </a:prstGeom>
        </p:spPr>
        <p:txBody>
          <a:bodyPr wrap="none">
            <a:spAutoFit/>
          </a:bodyPr>
          <a:lstStyle/>
          <a:p>
            <a:pPr lvl="0" fontAlgn="base">
              <a:spcBef>
                <a:spcPct val="0"/>
              </a:spcBef>
              <a:spcAft>
                <a:spcPct val="0"/>
              </a:spcAft>
            </a:pPr>
            <a:r>
              <a:rPr lang="en-US" altLang="zh-CN" sz="36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805822" y="-1257550"/>
            <a:ext cx="584776" cy="41063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960550" y="4085260"/>
            <a:ext cx="1183450" cy="1080048"/>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063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Times New Roman" panose="02020603050405020304" pitchFamily="18" charset="0"/>
                <a:cs typeface="Times New Roman" panose="02020603050405020304" pitchFamily="18"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2496440" y="1168388"/>
            <a:ext cx="6462670" cy="3416320"/>
          </a:xfrm>
          <a:prstGeom prst="rect">
            <a:avLst/>
          </a:prstGeom>
        </p:spPr>
        <p:txBody>
          <a:bodyPr wrap="square">
            <a:spAutoFit/>
          </a:bodyPr>
          <a:lstStyle/>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Nêu được hàm lượng các nguyên tố hoá học chủ yếu trong vỏ Trái Đất.</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Phân loại được các dạng chất chủ yếu trong vỏ Trái Đất (oxide, muối,...).</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Trình bày được những lợi ích cơ bản về kinh tế, xã hội từ việc khai thác vỏ Trái Đất (nhiên liệu, vật liệu, nguyên liệu); lợi ích của sự tiết kiệm và bảo vệ nguồn tài nguyên, sử dụng vật liệu tái chế,... phục vụ cho sự phát triển bền vững.</a:t>
            </a:r>
            <a:endParaRPr lang="en-US" altLang="zh-CN" sz="34400">
              <a:solidFill>
                <a:srgbClr val="02273B"/>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97" name="Picture 96" descr="Icon&#10;&#10;Description automatically generated">
            <a:extLst>
              <a:ext uri="{FF2B5EF4-FFF2-40B4-BE49-F238E27FC236}">
                <a16:creationId xmlns:a16="http://schemas.microsoft.com/office/drawing/2014/main" id="{07FE7084-0BB6-A654-6E3D-EDF5F7C06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0" y="1125875"/>
            <a:ext cx="2872835" cy="282794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1" name="Arrow: Curved Left 30">
            <a:extLst>
              <a:ext uri="{FF2B5EF4-FFF2-40B4-BE49-F238E27FC236}">
                <a16:creationId xmlns:a16="http://schemas.microsoft.com/office/drawing/2014/main" id="{6C797AAB-5AF0-AD64-E848-44EC28729235}"/>
              </a:ext>
            </a:extLst>
          </p:cNvPr>
          <p:cNvSpPr/>
          <p:nvPr/>
        </p:nvSpPr>
        <p:spPr>
          <a:xfrm rot="2733640">
            <a:off x="5049770" y="514569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2" name="Arrow: Curved Left 31">
            <a:extLst>
              <a:ext uri="{FF2B5EF4-FFF2-40B4-BE49-F238E27FC236}">
                <a16:creationId xmlns:a16="http://schemas.microsoft.com/office/drawing/2014/main" id="{0515B216-CBDF-D6F9-E32D-8CB4F887D974}"/>
              </a:ext>
            </a:extLst>
          </p:cNvPr>
          <p:cNvSpPr/>
          <p:nvPr/>
        </p:nvSpPr>
        <p:spPr>
          <a:xfrm rot="19991329">
            <a:off x="8992397" y="-4636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8AF68B35-D93D-31A1-C115-5A89E5F4F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742" y="2571750"/>
            <a:ext cx="1478290" cy="1382070"/>
          </a:xfrm>
          <a:prstGeom prst="rect">
            <a:avLst/>
          </a:prstGeom>
        </p:spPr>
      </p:pic>
      <p:sp>
        <p:nvSpPr>
          <p:cNvPr id="34" name="Star: 5 Points 33">
            <a:extLst>
              <a:ext uri="{FF2B5EF4-FFF2-40B4-BE49-F238E27FC236}">
                <a16:creationId xmlns:a16="http://schemas.microsoft.com/office/drawing/2014/main" id="{AA56771C-F6AB-7EEE-3750-70316047002D}"/>
              </a:ext>
            </a:extLst>
          </p:cNvPr>
          <p:cNvSpPr/>
          <p:nvPr/>
        </p:nvSpPr>
        <p:spPr>
          <a:xfrm>
            <a:off x="3093821" y="5338481"/>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5" name="Picture 34" descr="A picture containing leaf, vector graphics, clipart&#10;&#10;Description automatically generated">
            <a:extLst>
              <a:ext uri="{FF2B5EF4-FFF2-40B4-BE49-F238E27FC236}">
                <a16:creationId xmlns:a16="http://schemas.microsoft.com/office/drawing/2014/main" id="{3DC8AEE5-1768-D705-D72C-61CFECE317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043" y="-940476"/>
            <a:ext cx="977714" cy="940476"/>
          </a:xfrm>
          <a:prstGeom prst="rect">
            <a:avLst/>
          </a:prstGeom>
        </p:spPr>
      </p:pic>
      <p:pic>
        <p:nvPicPr>
          <p:cNvPr id="36" name="Picture 35" descr="A picture containing circle&#10;&#10;Description automatically generated">
            <a:extLst>
              <a:ext uri="{FF2B5EF4-FFF2-40B4-BE49-F238E27FC236}">
                <a16:creationId xmlns:a16="http://schemas.microsoft.com/office/drawing/2014/main" id="{80FC8D0F-9D5B-F31C-6F4B-3236085E0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976" y="1244579"/>
            <a:ext cx="1005970" cy="1058979"/>
          </a:xfrm>
          <a:prstGeom prst="rect">
            <a:avLst/>
          </a:prstGeom>
        </p:spPr>
      </p:pic>
      <p:pic>
        <p:nvPicPr>
          <p:cNvPr id="37" name="Picture 36">
            <a:extLst>
              <a:ext uri="{FF2B5EF4-FFF2-40B4-BE49-F238E27FC236}">
                <a16:creationId xmlns:a16="http://schemas.microsoft.com/office/drawing/2014/main" id="{E537BAEE-287F-5639-44EA-AF47BE1969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9080400" y="1873170"/>
            <a:ext cx="717741" cy="1107713"/>
          </a:xfrm>
          <a:prstGeom prst="rect">
            <a:avLst/>
          </a:prstGeom>
        </p:spPr>
      </p:pic>
      <p:pic>
        <p:nvPicPr>
          <p:cNvPr id="38" name="Picture 2" descr="Mở Rộng Véc Tơ Đồ Họa Đất Biểu Tượng - Clay cỏ png tải về - Miễn phí trong  suốt Nhà Máy png Tải về.">
            <a:extLst>
              <a:ext uri="{FF2B5EF4-FFF2-40B4-BE49-F238E27FC236}">
                <a16:creationId xmlns:a16="http://schemas.microsoft.com/office/drawing/2014/main" id="{288246CF-5369-8CEC-439B-B51F79486D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63494" y="529679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4" descr="Bài 14. Đất SGK Địa lí 10 Chân trời sáng tạo | SGK Địa lí lớp 10 - Chân  trời sáng tạo">
            <a:extLst>
              <a:ext uri="{FF2B5EF4-FFF2-40B4-BE49-F238E27FC236}">
                <a16:creationId xmlns:a16="http://schemas.microsoft.com/office/drawing/2014/main" id="{E6546786-7FCE-B913-6F4D-D45DF4C41CF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49" t="51589" r="26808" b="6518"/>
          <a:stretch/>
        </p:blipFill>
        <p:spPr bwMode="auto">
          <a:xfrm>
            <a:off x="2965950" y="522682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40" name="Arrow: Curved Left 39">
            <a:extLst>
              <a:ext uri="{FF2B5EF4-FFF2-40B4-BE49-F238E27FC236}">
                <a16:creationId xmlns:a16="http://schemas.microsoft.com/office/drawing/2014/main" id="{97AD9F8F-2427-50C1-7CE0-0F429B41A4D3}"/>
              </a:ext>
            </a:extLst>
          </p:cNvPr>
          <p:cNvSpPr/>
          <p:nvPr/>
        </p:nvSpPr>
        <p:spPr>
          <a:xfrm rot="17389109">
            <a:off x="5900617" y="-102068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1" name="Arrow: Curved Left 40">
            <a:extLst>
              <a:ext uri="{FF2B5EF4-FFF2-40B4-BE49-F238E27FC236}">
                <a16:creationId xmlns:a16="http://schemas.microsoft.com/office/drawing/2014/main" id="{3866F0A3-6370-FEA7-40E0-F44492690112}"/>
              </a:ext>
            </a:extLst>
          </p:cNvPr>
          <p:cNvSpPr/>
          <p:nvPr/>
        </p:nvSpPr>
        <p:spPr>
          <a:xfrm rot="5400000">
            <a:off x="2257266" y="521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2" name="Arrow: Curved Left 41">
            <a:extLst>
              <a:ext uri="{FF2B5EF4-FFF2-40B4-BE49-F238E27FC236}">
                <a16:creationId xmlns:a16="http://schemas.microsoft.com/office/drawing/2014/main" id="{059A3E7E-20C8-629E-178D-11DE9906B188}"/>
              </a:ext>
            </a:extLst>
          </p:cNvPr>
          <p:cNvSpPr/>
          <p:nvPr/>
        </p:nvSpPr>
        <p:spPr>
          <a:xfrm rot="1350763">
            <a:off x="9025415" y="45492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3" name="Arrow: Curved Left 42">
            <a:extLst>
              <a:ext uri="{FF2B5EF4-FFF2-40B4-BE49-F238E27FC236}">
                <a16:creationId xmlns:a16="http://schemas.microsoft.com/office/drawing/2014/main" id="{14976C0F-0428-5C6C-194D-D90DB77AA7E9}"/>
              </a:ext>
            </a:extLst>
          </p:cNvPr>
          <p:cNvSpPr/>
          <p:nvPr/>
        </p:nvSpPr>
        <p:spPr>
          <a:xfrm rot="9718678">
            <a:off x="-702094" y="373109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4" name="Arrow: Curved Left 43">
            <a:extLst>
              <a:ext uri="{FF2B5EF4-FFF2-40B4-BE49-F238E27FC236}">
                <a16:creationId xmlns:a16="http://schemas.microsoft.com/office/drawing/2014/main" id="{59A99473-D8ED-047F-6B34-1EB3D34B35F1}"/>
              </a:ext>
            </a:extLst>
          </p:cNvPr>
          <p:cNvSpPr/>
          <p:nvPr/>
        </p:nvSpPr>
        <p:spPr>
          <a:xfrm rot="6395993">
            <a:off x="-217636" y="476886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5" name="Arrow: Curved Left 44">
            <a:extLst>
              <a:ext uri="{FF2B5EF4-FFF2-40B4-BE49-F238E27FC236}">
                <a16:creationId xmlns:a16="http://schemas.microsoft.com/office/drawing/2014/main" id="{690CEC60-26B2-9AC8-125C-01B9B6881234}"/>
              </a:ext>
            </a:extLst>
          </p:cNvPr>
          <p:cNvSpPr/>
          <p:nvPr/>
        </p:nvSpPr>
        <p:spPr>
          <a:xfrm rot="12678898">
            <a:off x="-488851" y="-56533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6" name="Arrow: Curved Left 45">
            <a:extLst>
              <a:ext uri="{FF2B5EF4-FFF2-40B4-BE49-F238E27FC236}">
                <a16:creationId xmlns:a16="http://schemas.microsoft.com/office/drawing/2014/main" id="{6341CC94-0B60-347D-FD20-075865BF44B2}"/>
              </a:ext>
            </a:extLst>
          </p:cNvPr>
          <p:cNvSpPr/>
          <p:nvPr/>
        </p:nvSpPr>
        <p:spPr>
          <a:xfrm rot="16027522">
            <a:off x="2112336" y="-92862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Curved Left 105">
            <a:extLst>
              <a:ext uri="{FF2B5EF4-FFF2-40B4-BE49-F238E27FC236}">
                <a16:creationId xmlns:a16="http://schemas.microsoft.com/office/drawing/2014/main" id="{2BE8CBEB-D19E-3A6F-275E-7E18C31868D9}"/>
              </a:ext>
            </a:extLst>
          </p:cNvPr>
          <p:cNvSpPr/>
          <p:nvPr/>
        </p:nvSpPr>
        <p:spPr>
          <a:xfrm rot="2733640">
            <a:off x="1521710" y="14750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Arrow: Curved Left 104">
            <a:extLst>
              <a:ext uri="{FF2B5EF4-FFF2-40B4-BE49-F238E27FC236}">
                <a16:creationId xmlns:a16="http://schemas.microsoft.com/office/drawing/2014/main" id="{7BBBC8C1-6F00-5400-A2F0-CFF2D355C3B4}"/>
              </a:ext>
            </a:extLst>
          </p:cNvPr>
          <p:cNvSpPr/>
          <p:nvPr/>
        </p:nvSpPr>
        <p:spPr>
          <a:xfrm rot="19991329">
            <a:off x="1093273" y="258303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3383395" y="422398"/>
            <a:ext cx="3052439" cy="769441"/>
          </a:xfrm>
          <a:prstGeom prst="rect">
            <a:avLst/>
          </a:prstGeom>
        </p:spPr>
        <p:txBody>
          <a:bodyPr wrap="none">
            <a:spAutoFit/>
          </a:bodyPr>
          <a:lstStyle/>
          <a:p>
            <a:pPr lvl="0" fontAlgn="base">
              <a:spcBef>
                <a:spcPct val="0"/>
              </a:spcBef>
              <a:spcAft>
                <a:spcPct val="0"/>
              </a:spcAft>
            </a:pPr>
            <a:r>
              <a:rPr lang="en-US" altLang="zh-CN" sz="44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4712331" y="-1849826"/>
            <a:ext cx="627421" cy="479818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96" name="Picture 95" descr="Icon&#10;&#10;Description automatically generated">
            <a:extLst>
              <a:ext uri="{FF2B5EF4-FFF2-40B4-BE49-F238E27FC236}">
                <a16:creationId xmlns:a16="http://schemas.microsoft.com/office/drawing/2014/main" id="{A5630A85-9002-7C7B-A64F-C250F7B7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449" y="1964725"/>
            <a:ext cx="1138532" cy="1120742"/>
          </a:xfrm>
          <a:prstGeom prst="rect">
            <a:avLst/>
          </a:prstGeom>
        </p:spPr>
      </p:pic>
      <p:pic>
        <p:nvPicPr>
          <p:cNvPr id="97" name="Picture 96">
            <a:extLst>
              <a:ext uri="{FF2B5EF4-FFF2-40B4-BE49-F238E27FC236}">
                <a16:creationId xmlns:a16="http://schemas.microsoft.com/office/drawing/2014/main" id="{58CDB4D1-BFC2-7D5B-9A6F-0097E17B57A0}"/>
              </a:ext>
            </a:extLst>
          </p:cNvPr>
          <p:cNvPicPr>
            <a:picLocks noChangeAspect="1"/>
          </p:cNvPicPr>
          <p:nvPr/>
        </p:nvPicPr>
        <p:blipFill>
          <a:blip r:embed="rId5"/>
          <a:stretch>
            <a:fillRect/>
          </a:stretch>
        </p:blipFill>
        <p:spPr>
          <a:xfrm>
            <a:off x="3471169" y="5230425"/>
            <a:ext cx="1802988" cy="945281"/>
          </a:xfrm>
          <a:prstGeom prst="rect">
            <a:avLst/>
          </a:prstGeom>
        </p:spPr>
      </p:pic>
      <p:pic>
        <p:nvPicPr>
          <p:cNvPr id="5" name="Picture 4">
            <a:extLst>
              <a:ext uri="{FF2B5EF4-FFF2-40B4-BE49-F238E27FC236}">
                <a16:creationId xmlns:a16="http://schemas.microsoft.com/office/drawing/2014/main" id="{C067D423-12C8-C3D2-9169-8B07AE8F1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66" y="2138384"/>
            <a:ext cx="1478290" cy="1382070"/>
          </a:xfrm>
          <a:prstGeom prst="rect">
            <a:avLst/>
          </a:prstGeom>
        </p:spPr>
      </p:pic>
      <p:sp>
        <p:nvSpPr>
          <p:cNvPr id="6" name="Star: 5 Points 5">
            <a:extLst>
              <a:ext uri="{FF2B5EF4-FFF2-40B4-BE49-F238E27FC236}">
                <a16:creationId xmlns:a16="http://schemas.microsoft.com/office/drawing/2014/main" id="{AC98C75A-9C5A-08AE-3D00-5BC82F505DEF}"/>
              </a:ext>
            </a:extLst>
          </p:cNvPr>
          <p:cNvSpPr/>
          <p:nvPr/>
        </p:nvSpPr>
        <p:spPr>
          <a:xfrm>
            <a:off x="882854" y="147092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eaf, vector graphics, clipart&#10;&#10;Description automatically generated">
            <a:extLst>
              <a:ext uri="{FF2B5EF4-FFF2-40B4-BE49-F238E27FC236}">
                <a16:creationId xmlns:a16="http://schemas.microsoft.com/office/drawing/2014/main" id="{DD45E420-10CD-AA48-ECB1-6FBD4C13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137" y="1012243"/>
            <a:ext cx="977714" cy="940476"/>
          </a:xfrm>
          <a:prstGeom prst="rect">
            <a:avLst/>
          </a:prstGeom>
        </p:spPr>
      </p:pic>
      <p:pic>
        <p:nvPicPr>
          <p:cNvPr id="14" name="Picture 13" descr="A picture containing circle&#10;&#10;Description automatically generated">
            <a:extLst>
              <a:ext uri="{FF2B5EF4-FFF2-40B4-BE49-F238E27FC236}">
                <a16:creationId xmlns:a16="http://schemas.microsoft.com/office/drawing/2014/main" id="{4A3C55B4-E7AD-A908-DA5C-0B61E7FE8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015" y="1808367"/>
            <a:ext cx="1005970" cy="1058979"/>
          </a:xfrm>
          <a:prstGeom prst="rect">
            <a:avLst/>
          </a:prstGeom>
        </p:spPr>
      </p:pic>
      <p:pic>
        <p:nvPicPr>
          <p:cNvPr id="16" name="Picture 15">
            <a:extLst>
              <a:ext uri="{FF2B5EF4-FFF2-40B4-BE49-F238E27FC236}">
                <a16:creationId xmlns:a16="http://schemas.microsoft.com/office/drawing/2014/main" id="{B5E0E188-9BBC-83A7-6E55-6CE605E09A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3486981" y="1824436"/>
            <a:ext cx="717741" cy="1107713"/>
          </a:xfrm>
          <a:prstGeom prst="rect">
            <a:avLst/>
          </a:prstGeom>
        </p:spPr>
      </p:pic>
      <p:pic>
        <p:nvPicPr>
          <p:cNvPr id="1026" name="Picture 2" descr="Mở Rộng Véc Tơ Đồ Họa Đất Biểu Tượng - Clay cỏ png tải về - Miễn phí trong  suốt Nhà Máy png Tải về.">
            <a:extLst>
              <a:ext uri="{FF2B5EF4-FFF2-40B4-BE49-F238E27FC236}">
                <a16:creationId xmlns:a16="http://schemas.microsoft.com/office/drawing/2014/main" id="{FF5B1414-D8FD-3FF5-FF09-CD60CB72EEB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37191" y="308493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ài 14. Đất SGK Địa lí 10 Chân trời sáng tạo | SGK Địa lí lớp 10 - Chân  trời sáng tạo">
            <a:extLst>
              <a:ext uri="{FF2B5EF4-FFF2-40B4-BE49-F238E27FC236}">
                <a16:creationId xmlns:a16="http://schemas.microsoft.com/office/drawing/2014/main" id="{D71A25DF-D398-4395-3EA8-9EBAEB3791A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2822201" y="387391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7" name="Arrow: Curved Left 16">
            <a:extLst>
              <a:ext uri="{FF2B5EF4-FFF2-40B4-BE49-F238E27FC236}">
                <a16:creationId xmlns:a16="http://schemas.microsoft.com/office/drawing/2014/main" id="{28D80B3B-8C4B-15A5-0CC5-D8AB322FB87B}"/>
              </a:ext>
            </a:extLst>
          </p:cNvPr>
          <p:cNvSpPr/>
          <p:nvPr/>
        </p:nvSpPr>
        <p:spPr>
          <a:xfrm rot="17389109">
            <a:off x="3033849" y="8805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98">
            <a:extLst>
              <a:ext uri="{FF2B5EF4-FFF2-40B4-BE49-F238E27FC236}">
                <a16:creationId xmlns:a16="http://schemas.microsoft.com/office/drawing/2014/main" id="{89300DE9-17A7-EF65-5CB9-AB294A6EF35C}"/>
              </a:ext>
            </a:extLst>
          </p:cNvPr>
          <p:cNvSpPr/>
          <p:nvPr/>
        </p:nvSpPr>
        <p:spPr>
          <a:xfrm rot="5400000">
            <a:off x="1979176" y="398072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BFFCC674-1EF9-2BF0-276A-F77E13387F34}"/>
              </a:ext>
            </a:extLst>
          </p:cNvPr>
          <p:cNvSpPr/>
          <p:nvPr/>
        </p:nvSpPr>
        <p:spPr>
          <a:xfrm rot="1632369">
            <a:off x="3659449" y="28730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Arrow: Curved Left 100">
            <a:extLst>
              <a:ext uri="{FF2B5EF4-FFF2-40B4-BE49-F238E27FC236}">
                <a16:creationId xmlns:a16="http://schemas.microsoft.com/office/drawing/2014/main" id="{CB22B54A-3E25-2E18-297C-33FBE56C3A73}"/>
              </a:ext>
            </a:extLst>
          </p:cNvPr>
          <p:cNvSpPr/>
          <p:nvPr/>
        </p:nvSpPr>
        <p:spPr>
          <a:xfrm rot="9718678">
            <a:off x="493418" y="27869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Arrow: Curved Left 101">
            <a:extLst>
              <a:ext uri="{FF2B5EF4-FFF2-40B4-BE49-F238E27FC236}">
                <a16:creationId xmlns:a16="http://schemas.microsoft.com/office/drawing/2014/main" id="{DD311FA6-7422-A6E7-2BBB-1E6373D3D1E7}"/>
              </a:ext>
            </a:extLst>
          </p:cNvPr>
          <p:cNvSpPr/>
          <p:nvPr/>
        </p:nvSpPr>
        <p:spPr>
          <a:xfrm rot="14038950">
            <a:off x="1182733" y="94253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7F58975B-2BC6-1211-EF2C-A29A1A335B21}"/>
              </a:ext>
            </a:extLst>
          </p:cNvPr>
          <p:cNvSpPr/>
          <p:nvPr/>
        </p:nvSpPr>
        <p:spPr>
          <a:xfrm rot="6395993">
            <a:off x="2765648" y="15786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Left 106">
            <a:extLst>
              <a:ext uri="{FF2B5EF4-FFF2-40B4-BE49-F238E27FC236}">
                <a16:creationId xmlns:a16="http://schemas.microsoft.com/office/drawing/2014/main" id="{AE214454-4F61-5424-8A09-C77AA5BDE159}"/>
              </a:ext>
            </a:extLst>
          </p:cNvPr>
          <p:cNvSpPr/>
          <p:nvPr/>
        </p:nvSpPr>
        <p:spPr>
          <a:xfrm rot="12678898">
            <a:off x="3059004" y="26142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A1896C76-EB74-6947-3F6A-A69F9BBD6969}"/>
              </a:ext>
            </a:extLst>
          </p:cNvPr>
          <p:cNvSpPr/>
          <p:nvPr/>
        </p:nvSpPr>
        <p:spPr>
          <a:xfrm rot="16027522">
            <a:off x="2003701" y="33686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descr="A picture containing light, blue, bright&#10;&#10;Description automatically generated">
            <a:extLst>
              <a:ext uri="{FF2B5EF4-FFF2-40B4-BE49-F238E27FC236}">
                <a16:creationId xmlns:a16="http://schemas.microsoft.com/office/drawing/2014/main" id="{576A3C31-E4ED-D943-BB70-04E83F2C37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8307" y="189946"/>
            <a:ext cx="4269711" cy="3991801"/>
          </a:xfrm>
          <a:prstGeom prst="rect">
            <a:avLst/>
          </a:prstGeom>
        </p:spPr>
      </p:pic>
      <p:sp>
        <p:nvSpPr>
          <p:cNvPr id="31" name="Rectangle: Top Corners One Rounded and One Snipped 30">
            <a:extLst>
              <a:ext uri="{FF2B5EF4-FFF2-40B4-BE49-F238E27FC236}">
                <a16:creationId xmlns:a16="http://schemas.microsoft.com/office/drawing/2014/main" id="{14001299-A13E-120D-632A-ABA01E958610}"/>
              </a:ext>
            </a:extLst>
          </p:cNvPr>
          <p:cNvSpPr/>
          <p:nvPr/>
        </p:nvSpPr>
        <p:spPr>
          <a:xfrm>
            <a:off x="-3094557" y="50387"/>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32" name="Rectangle: Top Corners One Rounded and One Snipped 31">
            <a:extLst>
              <a:ext uri="{FF2B5EF4-FFF2-40B4-BE49-F238E27FC236}">
                <a16:creationId xmlns:a16="http://schemas.microsoft.com/office/drawing/2014/main" id="{A342419D-7747-CCCD-7EBE-2FFF8FE03E43}"/>
              </a:ext>
            </a:extLst>
          </p:cNvPr>
          <p:cNvSpPr/>
          <p:nvPr/>
        </p:nvSpPr>
        <p:spPr>
          <a:xfrm>
            <a:off x="9288632" y="36426"/>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 name="Google Shape;351;p40">
            <a:extLst>
              <a:ext uri="{FF2B5EF4-FFF2-40B4-BE49-F238E27FC236}">
                <a16:creationId xmlns:a16="http://schemas.microsoft.com/office/drawing/2014/main" id="{8BDE3A02-0966-424A-277B-9B0608C35589}"/>
              </a:ext>
            </a:extLst>
          </p:cNvPr>
          <p:cNvSpPr txBox="1">
            <a:spLocks/>
          </p:cNvSpPr>
          <p:nvPr/>
        </p:nvSpPr>
        <p:spPr>
          <a:xfrm>
            <a:off x="4381893" y="1493466"/>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a:t>
            </a:r>
          </a:p>
        </p:txBody>
      </p:sp>
      <p:sp>
        <p:nvSpPr>
          <p:cNvPr id="7" name="Google Shape;353;p40">
            <a:extLst>
              <a:ext uri="{FF2B5EF4-FFF2-40B4-BE49-F238E27FC236}">
                <a16:creationId xmlns:a16="http://schemas.microsoft.com/office/drawing/2014/main" id="{73848546-218C-73D4-2062-82C444A7E7ED}"/>
              </a:ext>
            </a:extLst>
          </p:cNvPr>
          <p:cNvSpPr txBox="1">
            <a:spLocks/>
          </p:cNvSpPr>
          <p:nvPr/>
        </p:nvSpPr>
        <p:spPr>
          <a:xfrm>
            <a:off x="4433249" y="292817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a:t>
            </a:r>
          </a:p>
        </p:txBody>
      </p:sp>
      <p:sp>
        <p:nvSpPr>
          <p:cNvPr id="8" name="Google Shape;355;p40">
            <a:extLst>
              <a:ext uri="{FF2B5EF4-FFF2-40B4-BE49-F238E27FC236}">
                <a16:creationId xmlns:a16="http://schemas.microsoft.com/office/drawing/2014/main" id="{829755F6-CB4E-74C5-A1B4-2DFEF305AB09}"/>
              </a:ext>
            </a:extLst>
          </p:cNvPr>
          <p:cNvSpPr txBox="1">
            <a:spLocks/>
          </p:cNvSpPr>
          <p:nvPr/>
        </p:nvSpPr>
        <p:spPr>
          <a:xfrm>
            <a:off x="4340384" y="3940263"/>
            <a:ext cx="968771"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III.</a:t>
            </a:r>
          </a:p>
        </p:txBody>
      </p:sp>
      <p:sp>
        <p:nvSpPr>
          <p:cNvPr id="10" name="Google Shape;357;p40">
            <a:extLst>
              <a:ext uri="{FF2B5EF4-FFF2-40B4-BE49-F238E27FC236}">
                <a16:creationId xmlns:a16="http://schemas.microsoft.com/office/drawing/2014/main" id="{50AD22F3-C446-0C13-C2F0-D1169A28F65A}"/>
              </a:ext>
            </a:extLst>
          </p:cNvPr>
          <p:cNvSpPr txBox="1">
            <a:spLocks/>
          </p:cNvSpPr>
          <p:nvPr/>
        </p:nvSpPr>
        <p:spPr>
          <a:xfrm>
            <a:off x="4909614" y="2104222"/>
            <a:ext cx="3991412" cy="51894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H</a:t>
            </a:r>
            <a:r>
              <a:rPr lang="vi-VN" sz="2800" b="1">
                <a:solidFill>
                  <a:srgbClr val="FF66CC"/>
                </a:solidFill>
                <a:latin typeface="Times New Roman" panose="02020603050405020304" pitchFamily="18" charset="0"/>
                <a:cs typeface="Times New Roman" panose="02020603050405020304" pitchFamily="18" charset="0"/>
              </a:rPr>
              <a:t>àm lượng các nguyên tố hóa học chủ yếu trong vỏ </a:t>
            </a:r>
            <a:r>
              <a:rPr lang="en-US" sz="2800" b="1">
                <a:solidFill>
                  <a:srgbClr val="FF66CC"/>
                </a:solidFill>
                <a:latin typeface="Times New Roman" panose="02020603050405020304" pitchFamily="18" charset="0"/>
                <a:cs typeface="Times New Roman" panose="02020603050405020304" pitchFamily="18" charset="0"/>
              </a:rPr>
              <a:t>T</a:t>
            </a:r>
            <a:r>
              <a:rPr lang="vi-VN" sz="2800" b="1">
                <a:solidFill>
                  <a:srgbClr val="FF66CC"/>
                </a:solidFill>
                <a:latin typeface="Times New Roman" panose="02020603050405020304" pitchFamily="18" charset="0"/>
                <a:cs typeface="Times New Roman" panose="02020603050405020304" pitchFamily="18" charset="0"/>
              </a:rPr>
              <a:t>rái </a:t>
            </a:r>
            <a:r>
              <a:rPr lang="en-US" sz="2800" b="1">
                <a:solidFill>
                  <a:srgbClr val="FF66CC"/>
                </a:solidFill>
                <a:latin typeface="Times New Roman" panose="02020603050405020304" pitchFamily="18" charset="0"/>
                <a:cs typeface="Times New Roman" panose="02020603050405020304" pitchFamily="18" charset="0"/>
              </a:rPr>
              <a:t>Đ</a:t>
            </a:r>
            <a:r>
              <a:rPr lang="vi-VN" sz="2800" b="1">
                <a:solidFill>
                  <a:srgbClr val="FF66CC"/>
                </a:solidFill>
                <a:latin typeface="Times New Roman" panose="02020603050405020304" pitchFamily="18" charset="0"/>
                <a:cs typeface="Times New Roman" panose="02020603050405020304" pitchFamily="18" charset="0"/>
              </a:rPr>
              <a:t>ất </a:t>
            </a:r>
            <a:endParaRPr lang="en-US" sz="2800" b="1">
              <a:solidFill>
                <a:srgbClr val="FF66CC"/>
              </a:solidFill>
              <a:latin typeface="Times New Roman" panose="02020603050405020304" pitchFamily="18" charset="0"/>
              <a:cs typeface="Times New Roman" panose="02020603050405020304" pitchFamily="18" charset="0"/>
            </a:endParaRPr>
          </a:p>
        </p:txBody>
      </p:sp>
      <p:sp>
        <p:nvSpPr>
          <p:cNvPr id="12" name="Google Shape;358;p40">
            <a:extLst>
              <a:ext uri="{FF2B5EF4-FFF2-40B4-BE49-F238E27FC236}">
                <a16:creationId xmlns:a16="http://schemas.microsoft.com/office/drawing/2014/main" id="{94853776-3FFB-F8EE-D2E2-6D2965FA2881}"/>
              </a:ext>
            </a:extLst>
          </p:cNvPr>
          <p:cNvSpPr txBox="1">
            <a:spLocks/>
          </p:cNvSpPr>
          <p:nvPr/>
        </p:nvSpPr>
        <p:spPr>
          <a:xfrm>
            <a:off x="5037139" y="3230300"/>
            <a:ext cx="3597431" cy="39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15" name="Google Shape;359;p40">
            <a:extLst>
              <a:ext uri="{FF2B5EF4-FFF2-40B4-BE49-F238E27FC236}">
                <a16:creationId xmlns:a16="http://schemas.microsoft.com/office/drawing/2014/main" id="{A8440419-E2F8-2016-4497-7219068C636A}"/>
              </a:ext>
            </a:extLst>
          </p:cNvPr>
          <p:cNvSpPr txBox="1">
            <a:spLocks/>
          </p:cNvSpPr>
          <p:nvPr/>
        </p:nvSpPr>
        <p:spPr>
          <a:xfrm>
            <a:off x="5092949" y="3691241"/>
            <a:ext cx="3766620" cy="872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C7C38-87C0-A933-9E08-AE35AC6419B7}"/>
              </a:ext>
            </a:extLst>
          </p:cNvPr>
          <p:cNvSpPr/>
          <p:nvPr/>
        </p:nvSpPr>
        <p:spPr>
          <a:xfrm>
            <a:off x="0" y="0"/>
            <a:ext cx="9144000" cy="5143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7D5080-0F0F-6000-9153-22E18A1B8D14}"/>
              </a:ext>
            </a:extLst>
          </p:cNvPr>
          <p:cNvSpPr/>
          <p:nvPr/>
        </p:nvSpPr>
        <p:spPr>
          <a:xfrm>
            <a:off x="179109" y="197963"/>
            <a:ext cx="2300140" cy="10935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37966-503B-1D3E-864C-D4BC55655F6A}"/>
              </a:ext>
            </a:extLst>
          </p:cNvPr>
          <p:cNvSpPr/>
          <p:nvPr/>
        </p:nvSpPr>
        <p:spPr>
          <a:xfrm>
            <a:off x="179109" y="3581009"/>
            <a:ext cx="5222450" cy="5007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78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a) Thạch anh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4" name="Picture 3" descr="Clear Quartz Meaning: Healing Properties &amp; Uses">
            <a:extLst>
              <a:ext uri="{FF2B5EF4-FFF2-40B4-BE49-F238E27FC236}">
                <a16:creationId xmlns:a16="http://schemas.microsoft.com/office/drawing/2014/main" id="{C1F72D3E-D470-B1C3-08BD-8A50D8CC0F4D}"/>
              </a:ext>
            </a:extLst>
          </p:cNvPr>
          <p:cNvPicPr>
            <a:picLocks noChangeAspect="1"/>
          </p:cNvPicPr>
          <p:nvPr/>
        </p:nvPicPr>
        <p:blipFill>
          <a:blip r:embed="rId3" cstate="print">
            <a:extLst>
              <a:ext uri="{28A0092B-C50C-407E-A947-70E740481C1C}">
                <a14:useLocalDpi xmlns:a14="http://schemas.microsoft.com/office/drawing/2010/main" val="0"/>
              </a:ext>
            </a:extLst>
          </a:blip>
          <a:srcRect l="12992" t="5585" r="11819" b="5162"/>
          <a:stretch>
            <a:fillRect/>
          </a:stretch>
        </p:blipFill>
        <p:spPr>
          <a:xfrm>
            <a:off x="2338926" y="594235"/>
            <a:ext cx="4269502" cy="3379963"/>
          </a:xfrm>
          <a:prstGeom prst="rect">
            <a:avLst/>
          </a:prstGeom>
          <a:noFill/>
          <a:ln>
            <a:noFill/>
          </a:ln>
        </p:spPr>
      </p:pic>
    </p:spTree>
    <p:extLst>
      <p:ext uri="{BB962C8B-B14F-4D97-AF65-F5344CB8AC3E}">
        <p14:creationId xmlns:p14="http://schemas.microsoft.com/office/powerpoint/2010/main" val="33964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54D63B9-DCFE-17DA-9680-E508CF5C273D}"/>
              </a:ext>
            </a:extLst>
          </p:cNvPr>
          <p:cNvSpPr/>
          <p:nvPr/>
        </p:nvSpPr>
        <p:spPr>
          <a:xfrm>
            <a:off x="2586844" y="382897"/>
            <a:ext cx="4829898" cy="2473424"/>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050">
              <a:latin typeface="+mj-lt"/>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mj-lt"/>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mj-lt"/>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mj-lt"/>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mj-lt"/>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8">
              <a:extLst>
                <a:ext uri="{96DAC541-7B7A-43D3-8B79-37D633B846F1}">
                  <asvg:svgBlip xmlns:asvg="http://schemas.microsoft.com/office/drawing/2016/SVG/main" r:embed="rId9"/>
                </a:ext>
              </a:extLst>
            </a:blip>
            <a:stretch>
              <a:fillRect b="-100690"/>
            </a:stretch>
          </a:blipFill>
        </p:spPr>
        <p:txBody>
          <a:bodyPr/>
          <a:lstStyle/>
          <a:p>
            <a:endParaRPr lang="vi-VN" sz="1050">
              <a:latin typeface="+mj-lt"/>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mj-lt"/>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050">
              <a:latin typeface="+mj-lt"/>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050">
              <a:latin typeface="+mj-lt"/>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050">
              <a:latin typeface="+mj-lt"/>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050">
              <a:latin typeface="+mj-lt"/>
            </a:endParaRPr>
          </a:p>
        </p:txBody>
      </p:sp>
      <p:sp>
        <p:nvSpPr>
          <p:cNvPr id="13" name="TextBox 13"/>
          <p:cNvSpPr txBox="1"/>
          <p:nvPr/>
        </p:nvSpPr>
        <p:spPr>
          <a:xfrm>
            <a:off x="3895513" y="3059867"/>
            <a:ext cx="1352975" cy="166712"/>
          </a:xfrm>
          <a:prstGeom prst="rect">
            <a:avLst/>
          </a:prstGeom>
        </p:spPr>
        <p:txBody>
          <a:bodyPr lIns="0" tIns="0" rIns="0" bIns="0" rtlCol="0" anchor="t">
            <a:spAutoFit/>
          </a:bodyPr>
          <a:lstStyle/>
          <a:p>
            <a:pPr algn="ctr" defTabSz="457223">
              <a:lnSpc>
                <a:spcPts val="1250"/>
              </a:lnSpc>
            </a:pPr>
            <a:r>
              <a:rPr lang="en-US" sz="1213">
                <a:latin typeface="+mj-lt"/>
              </a:rPr>
              <a:t>LET’S PLAY!</a:t>
            </a: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mj-lt"/>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mj-lt"/>
            </a:endParaRPr>
          </a:p>
        </p:txBody>
      </p:sp>
      <p:grpSp>
        <p:nvGrpSpPr>
          <p:cNvPr id="16" name="Group 15">
            <a:extLst>
              <a:ext uri="{FF2B5EF4-FFF2-40B4-BE49-F238E27FC236}">
                <a16:creationId xmlns:a16="http://schemas.microsoft.com/office/drawing/2014/main" id="{95C59F0F-518E-A519-6A35-4E0B6594B32C}"/>
              </a:ext>
            </a:extLst>
          </p:cNvPr>
          <p:cNvGrpSpPr/>
          <p:nvPr/>
        </p:nvGrpSpPr>
        <p:grpSpPr>
          <a:xfrm>
            <a:off x="3049452" y="564410"/>
            <a:ext cx="4637946" cy="2182664"/>
            <a:chOff x="2982034" y="1381395"/>
            <a:chExt cx="6183928" cy="2910219"/>
          </a:xfrm>
        </p:grpSpPr>
        <p:grpSp>
          <p:nvGrpSpPr>
            <p:cNvPr id="17" name="Group 4">
              <a:extLst>
                <a:ext uri="{FF2B5EF4-FFF2-40B4-BE49-F238E27FC236}">
                  <a16:creationId xmlns:a16="http://schemas.microsoft.com/office/drawing/2014/main" id="{F22A8103-4BA3-6B7D-2845-B17FF69484FE}"/>
                </a:ext>
              </a:extLst>
            </p:cNvPr>
            <p:cNvGrpSpPr/>
            <p:nvPr/>
          </p:nvGrpSpPr>
          <p:grpSpPr>
            <a:xfrm>
              <a:off x="3068081" y="1381395"/>
              <a:ext cx="6097881" cy="2910219"/>
              <a:chOff x="-1078232" y="-559915"/>
              <a:chExt cx="12195763" cy="5820437"/>
            </a:xfrm>
          </p:grpSpPr>
          <p:sp>
            <p:nvSpPr>
              <p:cNvPr id="19" name="TextBox 5">
                <a:extLst>
                  <a:ext uri="{FF2B5EF4-FFF2-40B4-BE49-F238E27FC236}">
                    <a16:creationId xmlns:a16="http://schemas.microsoft.com/office/drawing/2014/main" id="{1A9DCDA8-A00C-F376-3351-42CF50540819}"/>
                  </a:ext>
                </a:extLst>
              </p:cNvPr>
              <p:cNvSpPr txBox="1"/>
              <p:nvPr/>
            </p:nvSpPr>
            <p:spPr>
              <a:xfrm>
                <a:off x="0" y="4530407"/>
                <a:ext cx="11117531" cy="730115"/>
              </a:xfrm>
              <a:prstGeom prst="rect">
                <a:avLst/>
              </a:prstGeom>
            </p:spPr>
            <p:txBody>
              <a:bodyPr lIns="0" tIns="0" rIns="0" bIns="0" rtlCol="0" anchor="t">
                <a:spAutoFit/>
              </a:bodyPr>
              <a:lstStyle/>
              <a:p>
                <a:pPr algn="ctr">
                  <a:lnSpc>
                    <a:spcPts val="2340"/>
                  </a:lnSpc>
                </a:pPr>
                <a:endParaRPr lang="en-US" sz="1800" dirty="0">
                  <a:solidFill>
                    <a:srgbClr val="FFFFFF"/>
                  </a:solidFill>
                  <a:latin typeface="+mj-lt"/>
                </a:endParaRPr>
              </a:p>
            </p:txBody>
          </p:sp>
          <p:sp>
            <p:nvSpPr>
              <p:cNvPr id="20" name="TextBox 6">
                <a:extLst>
                  <a:ext uri="{FF2B5EF4-FFF2-40B4-BE49-F238E27FC236}">
                    <a16:creationId xmlns:a16="http://schemas.microsoft.com/office/drawing/2014/main" id="{F2EC929B-09E3-FC3E-2E66-EACCD516807A}"/>
                  </a:ext>
                </a:extLst>
              </p:cNvPr>
              <p:cNvSpPr txBox="1"/>
              <p:nvPr/>
            </p:nvSpPr>
            <p:spPr>
              <a:xfrm>
                <a:off x="-1078232" y="-559915"/>
                <a:ext cx="11117531" cy="4514741"/>
              </a:xfrm>
              <a:prstGeom prst="rect">
                <a:avLst/>
              </a:prstGeom>
            </p:spPr>
            <p:txBody>
              <a:bodyPr lIns="0" tIns="0" rIns="0" bIns="0" rtlCol="0" anchor="t">
                <a:spAutoFit/>
              </a:bodyPr>
              <a:lstStyle/>
              <a:p>
                <a:r>
                  <a:rPr lang="vi-VN" sz="4001" b="1" dirty="0">
                    <a:solidFill>
                      <a:srgbClr val="DB1548"/>
                    </a:solidFill>
                    <a:latin typeface="+mj-lt"/>
                    <a:ea typeface="Dela Gothic One" panose="00000500000000000000" charset="-128"/>
                    <a:sym typeface="Dela Gothic One" panose="00000500000000000000" charset="-128"/>
                  </a:rPr>
                  <a:t>GIẢI MÃ </a:t>
                </a:r>
                <a:br>
                  <a:rPr lang="vi-VN" sz="4001" b="1" dirty="0">
                    <a:solidFill>
                      <a:srgbClr val="DB1548"/>
                    </a:solidFill>
                    <a:latin typeface="+mj-lt"/>
                    <a:ea typeface="Dela Gothic One" panose="00000500000000000000" charset="-128"/>
                    <a:sym typeface="Dela Gothic One" panose="00000500000000000000" charset="-128"/>
                  </a:rPr>
                </a:br>
                <a:r>
                  <a:rPr lang="vi-VN" sz="4001" b="1" dirty="0">
                    <a:solidFill>
                      <a:srgbClr val="071DF4"/>
                    </a:solidFill>
                    <a:latin typeface="+mj-lt"/>
                    <a:ea typeface="Dela Gothic One" panose="00000500000000000000" charset="-128"/>
                    <a:sym typeface="Dela Gothic One" panose="00000500000000000000" charset="-128"/>
                  </a:rPr>
                  <a:t>Ô CHỮ BÍ MẬT</a:t>
                </a:r>
                <a:r>
                  <a:rPr lang="en-GB" sz="4001" b="1" dirty="0">
                    <a:solidFill>
                      <a:srgbClr val="DB1548"/>
                    </a:solidFill>
                    <a:latin typeface="+mj-lt"/>
                    <a:ea typeface="Dela Gothic One" panose="00000500000000000000" charset="-128"/>
                    <a:sym typeface="Dela Gothic One" panose="00000500000000000000" charset="-128"/>
                  </a:rPr>
                  <a:t> - </a:t>
                </a:r>
                <a:br>
                  <a:rPr lang="vi-VN" sz="4001" b="1" dirty="0">
                    <a:solidFill>
                      <a:srgbClr val="DB1548"/>
                    </a:solidFill>
                    <a:latin typeface="+mj-lt"/>
                    <a:ea typeface="Dela Gothic One" panose="00000500000000000000" charset="-128"/>
                    <a:sym typeface="Dela Gothic One" panose="00000500000000000000" charset="-128"/>
                  </a:rPr>
                </a:br>
                <a:r>
                  <a:rPr lang="en-US" sz="3000" b="1" dirty="0">
                    <a:solidFill>
                      <a:srgbClr val="292929"/>
                    </a:solidFill>
                    <a:latin typeface="+mj-lt"/>
                    <a:ea typeface="Dela Gothic One" panose="00000500000000000000" charset="-128"/>
                    <a:sym typeface="Dela Gothic One" panose="00000500000000000000" charset="-128"/>
                  </a:rPr>
                  <a:t>KHTN 9</a:t>
                </a:r>
                <a:endParaRPr lang="en-US" sz="6050" spc="-97" dirty="0">
                  <a:solidFill>
                    <a:srgbClr val="F8AB2B"/>
                  </a:solidFill>
                  <a:latin typeface="+mj-lt"/>
                </a:endParaRPr>
              </a:p>
            </p:txBody>
          </p:sp>
        </p:grpSp>
        <p:sp>
          <p:nvSpPr>
            <p:cNvPr id="18" name="Rectangle 17">
              <a:extLst>
                <a:ext uri="{FF2B5EF4-FFF2-40B4-BE49-F238E27FC236}">
                  <a16:creationId xmlns:a16="http://schemas.microsoft.com/office/drawing/2014/main" id="{87F36D1C-6655-8E10-4CBD-3E005744FC2C}"/>
                </a:ext>
              </a:extLst>
            </p:cNvPr>
            <p:cNvSpPr/>
            <p:nvPr/>
          </p:nvSpPr>
          <p:spPr>
            <a:xfrm>
              <a:off x="2982034" y="3496395"/>
              <a:ext cx="3725807" cy="576397"/>
            </a:xfrm>
            <a:prstGeom prst="rect">
              <a:avLst/>
            </a:prstGeom>
          </p:spPr>
          <p:txBody>
            <a:bodyPr wrap="none">
              <a:spAutoFit/>
            </a:bodyPr>
            <a:lstStyle/>
            <a:p>
              <a:pPr lvl="0">
                <a:lnSpc>
                  <a:spcPct val="115000"/>
                </a:lnSpc>
                <a:buClr>
                  <a:srgbClr val="071DF4"/>
                </a:buClr>
                <a:buSzPts val="1400"/>
              </a:pPr>
              <a:r>
                <a:rPr lang="vi-VN" sz="2100" i="1" dirty="0">
                  <a:solidFill>
                    <a:srgbClr val="292929"/>
                  </a:solidFill>
                  <a:latin typeface="+mj-lt"/>
                  <a:ea typeface="Cambria" panose="02040503050406030204" pitchFamily="18" charset="0"/>
                  <a:cs typeface="Heebo"/>
                  <a:sym typeface="Heebo"/>
                </a:rPr>
                <a:t>Từ khóa hôm nay là gì?</a:t>
              </a:r>
              <a:endParaRPr lang="en-GB" sz="2100" i="1" dirty="0">
                <a:solidFill>
                  <a:srgbClr val="292929"/>
                </a:solidFill>
                <a:latin typeface="+mj-lt"/>
                <a:ea typeface="Cambria" panose="02040503050406030204" pitchFamily="18" charset="0"/>
                <a:cs typeface="Heebo"/>
                <a:sym typeface="Heebo"/>
              </a:endParaRPr>
            </a:p>
          </p:txBody>
        </p:sp>
      </p:grpSp>
    </p:spTree>
    <p:extLst>
      <p:ext uri="{BB962C8B-B14F-4D97-AF65-F5344CB8AC3E}">
        <p14:creationId xmlns:p14="http://schemas.microsoft.com/office/powerpoint/2010/main" val="181530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b) Dolomite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descr="Dolomit drúza sběratelská - a-diamond.eu jewels">
            <a:extLst>
              <a:ext uri="{FF2B5EF4-FFF2-40B4-BE49-F238E27FC236}">
                <a16:creationId xmlns:a16="http://schemas.microsoft.com/office/drawing/2014/main" id="{569A1783-1689-887C-0EF9-D146779E79E5}"/>
              </a:ext>
            </a:extLst>
          </p:cNvPr>
          <p:cNvPicPr>
            <a:picLocks noChangeAspect="1"/>
          </p:cNvPicPr>
          <p:nvPr/>
        </p:nvPicPr>
        <p:blipFill>
          <a:blip r:embed="rId3" cstate="print">
            <a:extLst>
              <a:ext uri="{28A0092B-C50C-407E-A947-70E740481C1C}">
                <a14:useLocalDpi xmlns:a14="http://schemas.microsoft.com/office/drawing/2010/main" val="0"/>
              </a:ext>
            </a:extLst>
          </a:blip>
          <a:srcRect l="17155" t="9101" r="20663" b="7590"/>
          <a:stretch>
            <a:fillRect/>
          </a:stretch>
        </p:blipFill>
        <p:spPr>
          <a:xfrm>
            <a:off x="2111604" y="417254"/>
            <a:ext cx="4383464" cy="3589137"/>
          </a:xfrm>
          <a:prstGeom prst="rect">
            <a:avLst/>
          </a:prstGeom>
          <a:noFill/>
          <a:ln>
            <a:noFill/>
          </a:ln>
        </p:spPr>
      </p:pic>
    </p:spTree>
    <p:extLst>
      <p:ext uri="{BB962C8B-B14F-4D97-AF65-F5344CB8AC3E}">
        <p14:creationId xmlns:p14="http://schemas.microsoft.com/office/powerpoint/2010/main" val="1261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1432874" y="4150897"/>
            <a:ext cx="6928701"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c) Đá hoa cương còn gọi là đá granite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1A1083-D1A2-CF76-785A-656D9F172F17}"/>
              </a:ext>
            </a:extLst>
          </p:cNvPr>
          <p:cNvPicPr>
            <a:picLocks noChangeAspect="1"/>
          </p:cNvPicPr>
          <p:nvPr/>
        </p:nvPicPr>
        <p:blipFill>
          <a:blip r:embed="rId3">
            <a:extLst>
              <a:ext uri="{28A0092B-C50C-407E-A947-70E740481C1C}">
                <a14:useLocalDpi xmlns:a14="http://schemas.microsoft.com/office/drawing/2010/main" val="0"/>
              </a:ext>
            </a:extLst>
          </a:blip>
          <a:srcRect l="12728" t="18183" r="7487" b="15671"/>
          <a:stretch>
            <a:fillRect/>
          </a:stretch>
        </p:blipFill>
        <p:spPr>
          <a:xfrm>
            <a:off x="2290713" y="368127"/>
            <a:ext cx="4562573" cy="3782770"/>
          </a:xfrm>
          <a:prstGeom prst="rect">
            <a:avLst/>
          </a:prstGeom>
          <a:noFill/>
          <a:ln>
            <a:noFill/>
          </a:ln>
        </p:spPr>
      </p:pic>
    </p:spTree>
    <p:extLst>
      <p:ext uri="{BB962C8B-B14F-4D97-AF65-F5344CB8AC3E}">
        <p14:creationId xmlns:p14="http://schemas.microsoft.com/office/powerpoint/2010/main" val="21499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2743200" y="4141470"/>
            <a:ext cx="3352956"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d) Đá cẩm thạch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6A775A9-18D1-F831-D277-0D8D4F819D69}"/>
              </a:ext>
            </a:extLst>
          </p:cNvPr>
          <p:cNvPicPr>
            <a:picLocks noChangeAspect="1"/>
          </p:cNvPicPr>
          <p:nvPr/>
        </p:nvPicPr>
        <p:blipFill>
          <a:blip r:embed="rId3">
            <a:extLst>
              <a:ext uri="{28A0092B-C50C-407E-A947-70E740481C1C}">
                <a14:useLocalDpi xmlns:a14="http://schemas.microsoft.com/office/drawing/2010/main" val="0"/>
              </a:ext>
            </a:extLst>
          </a:blip>
          <a:srcRect t="8410"/>
          <a:stretch>
            <a:fillRect/>
          </a:stretch>
        </p:blipFill>
        <p:spPr>
          <a:xfrm>
            <a:off x="2305817" y="561799"/>
            <a:ext cx="4227721" cy="3872058"/>
          </a:xfrm>
          <a:prstGeom prst="rect">
            <a:avLst/>
          </a:prstGeom>
          <a:noFill/>
          <a:ln>
            <a:noFill/>
          </a:ln>
        </p:spPr>
      </p:pic>
    </p:spTree>
    <p:extLst>
      <p:ext uri="{BB962C8B-B14F-4D97-AF65-F5344CB8AC3E}">
        <p14:creationId xmlns:p14="http://schemas.microsoft.com/office/powerpoint/2010/main" val="28809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E599A-7FC4-D679-A08A-50F082C3BD4B}"/>
              </a:ext>
            </a:extLst>
          </p:cNvPr>
          <p:cNvSpPr/>
          <p:nvPr/>
        </p:nvSpPr>
        <p:spPr>
          <a:xfrm>
            <a:off x="1" y="0"/>
            <a:ext cx="5951764" cy="5143500"/>
          </a:xfrm>
          <a:prstGeom prst="rect">
            <a:avLst/>
          </a:prstGeom>
          <a:solidFill>
            <a:srgbClr val="FFFF9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ADCB8-1FB0-2D85-DBCB-59B20DF243C0}"/>
              </a:ext>
            </a:extLst>
          </p:cNvPr>
          <p:cNvSpPr txBox="1"/>
          <p:nvPr/>
        </p:nvSpPr>
        <p:spPr>
          <a:xfrm>
            <a:off x="312769" y="1143229"/>
            <a:ext cx="5486400" cy="2677656"/>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Hãy kể tên một số nguyên tố hóa học chủ yếu trong vỏ Trái Đất. Chúng ở trong các loại hợp chất nào? Các chất này có phải là nguồn tài nguyên vô tận để con người khai thác không?</a:t>
            </a:r>
            <a:endParaRPr lang="en-US"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0904EE-B217-1DD3-5E11-A3FEB1E6E3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1765" y="828176"/>
            <a:ext cx="3047321" cy="2992709"/>
          </a:xfrm>
          <a:prstGeom prst="rect">
            <a:avLst/>
          </a:prstGeom>
        </p:spPr>
      </p:pic>
    </p:spTree>
    <p:extLst>
      <p:ext uri="{BB962C8B-B14F-4D97-AF65-F5344CB8AC3E}">
        <p14:creationId xmlns:p14="http://schemas.microsoft.com/office/powerpoint/2010/main" val="34629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137364" y="767385"/>
            <a:ext cx="5599419" cy="4285789"/>
          </a:xfrm>
          <a:prstGeom prst="rect">
            <a:avLst/>
          </a:prstGeom>
          <a:noFill/>
        </p:spPr>
        <p:txBody>
          <a:bodyPr wrap="square">
            <a:spAutoFit/>
          </a:bodyPr>
          <a:lstStyle/>
          <a:p>
            <a:pPr lvl="0" algn="just"/>
            <a:r>
              <a:rPr lang="en-US" sz="3000">
                <a:effectLst/>
                <a:latin typeface="Times New Roman" panose="02020603050405020304" pitchFamily="18" charset="0"/>
                <a:ea typeface="Calibri" panose="020F0502020204030204" pitchFamily="34" charset="0"/>
              </a:rPr>
              <a:t>C</a:t>
            </a:r>
            <a:r>
              <a:rPr lang="vi-VN" sz="30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3000">
              <a:effectLst/>
              <a:latin typeface="Times New Roman" panose="02020603050405020304" pitchFamily="18" charset="0"/>
              <a:ea typeface="Calibri" panose="020F0502020204030204" pitchFamily="34" charset="0"/>
            </a:endParaRPr>
          </a:p>
          <a:p>
            <a:pPr lvl="0" algn="just"/>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1: </a:t>
            </a:r>
            <a:r>
              <a:rPr lang="vi-VN" sz="3000">
                <a:effectLst/>
                <a:latin typeface="Times New Roman" panose="02020603050405020304" pitchFamily="18" charset="0"/>
                <a:ea typeface="Calibri" panose="020F0502020204030204" pitchFamily="34" charset="0"/>
                <a:cs typeface="Times New Roman" panose="02020603050405020304" pitchFamily="18" charset="0"/>
              </a:rPr>
              <a:t>Tìm hiểu hàm </a:t>
            </a:r>
            <a:r>
              <a:rPr lang="vi-VN" sz="30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a:effectLst/>
                <a:latin typeface="Times New Roman" panose="02020603050405020304" pitchFamily="18" charset="0"/>
                <a:ea typeface="Calibri" panose="020F0502020204030204" pitchFamily="34" charset="0"/>
                <a:cs typeface="Times New Roman" panose="02020603050405020304" pitchFamily="18" charset="0"/>
              </a:rPr>
              <a:t>lượng các nguyên tố hóa học chủ yếu trong vỏ trái đất và trả lời câu hỏi số 1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300"/>
              </a:spcBef>
              <a:spcAft>
                <a:spcPts val="2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2:</a:t>
            </a:r>
            <a:r>
              <a:rPr lang="vi-VN" sz="3000">
                <a:effectLst/>
                <a:latin typeface="Times New Roman" panose="02020603050405020304" pitchFamily="18" charset="0"/>
                <a:ea typeface="Calibri" panose="020F0502020204030204" pitchFamily="34" charset="0"/>
                <a:cs typeface="Times New Roman" panose="02020603050405020304" pitchFamily="18" charset="0"/>
              </a:rPr>
              <a:t> Hoàn thành câu hỏi số 2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24584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58875" y="835230"/>
            <a:ext cx="5756683" cy="3662541"/>
          </a:xfrm>
          <a:prstGeom prst="rect">
            <a:avLst/>
          </a:prstGeom>
          <a:noFill/>
        </p:spPr>
        <p:txBody>
          <a:bodyPr wrap="square">
            <a:spAutoFit/>
          </a:bodyPr>
          <a:lstStyle/>
          <a:p>
            <a:pPr lvl="0" algn="just"/>
            <a:r>
              <a:rPr lang="en-US" sz="2900">
                <a:effectLst/>
                <a:latin typeface="Times New Roman" panose="02020603050405020304" pitchFamily="18" charset="0"/>
                <a:ea typeface="Calibri" panose="020F0502020204030204" pitchFamily="34" charset="0"/>
              </a:rPr>
              <a:t>C</a:t>
            </a:r>
            <a:r>
              <a:rPr lang="vi-VN" sz="29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2900">
              <a:effectLst/>
              <a:latin typeface="Times New Roman" panose="02020603050405020304" pitchFamily="18" charset="0"/>
              <a:ea typeface="Calibri" panose="020F0502020204030204" pitchFamily="34" charset="0"/>
            </a:endParaRPr>
          </a:p>
          <a:p>
            <a:pPr lvl="0" algn="just"/>
            <a:r>
              <a:rPr lang="vi-VN" sz="2900" b="1">
                <a:effectLst/>
                <a:latin typeface="Times New Roman" panose="02020603050405020304" pitchFamily="18" charset="0"/>
                <a:ea typeface="Calibri" panose="020F0502020204030204" pitchFamily="34" charset="0"/>
                <a:cs typeface="Times New Roman" panose="02020603050405020304" pitchFamily="18" charset="0"/>
              </a:rPr>
              <a:t>+ Nhóm 3: </a:t>
            </a:r>
            <a:r>
              <a:rPr lang="vi-VN" sz="2900">
                <a:effectLst/>
                <a:latin typeface="Times New Roman" panose="02020603050405020304" pitchFamily="18" charset="0"/>
                <a:ea typeface="Calibri" panose="020F0502020204030204" pitchFamily="34" charset="0"/>
                <a:cs typeface="Times New Roman" panose="02020603050405020304" pitchFamily="18" charset="0"/>
              </a:rPr>
              <a:t>Nghiên cứu thông tin trong SGK trang 147 và Hoàn thành câu hỏi số 3 trong phiếu học tập số 2</a:t>
            </a:r>
            <a:endParaRPr lang="en-US" sz="29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0"/>
              </a:spcBef>
              <a:spcAft>
                <a:spcPts val="800"/>
              </a:spcAft>
            </a:pPr>
            <a:r>
              <a:rPr lang="vi-VN" sz="2900" b="1">
                <a:solidFill>
                  <a:srgbClr val="000000"/>
                </a:solidFill>
                <a:effectLst/>
                <a:highlight>
                  <a:srgbClr val="FFFFFF"/>
                </a:highlight>
                <a:latin typeface="Times New Roman" panose="02020603050405020304" pitchFamily="18" charset="0"/>
                <a:ea typeface=""/>
                <a:cs typeface="Times New Roman" panose="02020603050405020304" pitchFamily="18" charset="0"/>
              </a:rPr>
              <a:t> + </a:t>
            </a:r>
            <a:r>
              <a:rPr lang="vi-VN" sz="2900" b="1">
                <a:effectLst/>
                <a:latin typeface="Times New Roman" panose="02020603050405020304" pitchFamily="18" charset="0"/>
                <a:ea typeface="Calibri" panose="020F0502020204030204" pitchFamily="34" charset="0"/>
                <a:cs typeface="Times New Roman" panose="02020603050405020304" pitchFamily="18" charset="0"/>
              </a:rPr>
              <a:t>Nhóm 4:</a:t>
            </a:r>
            <a:r>
              <a:rPr lang="vi-VN" sz="2900">
                <a:effectLst/>
                <a:latin typeface="Times New Roman" panose="02020603050405020304" pitchFamily="18" charset="0"/>
                <a:ea typeface="Calibri" panose="020F0502020204030204" pitchFamily="34" charset="0"/>
                <a:cs typeface="Times New Roman" panose="02020603050405020304" pitchFamily="18" charset="0"/>
              </a:rPr>
              <a:t> Nghiên cứu thông tin trong SGK trang 147 và Hoàn thành câu hỏi số 4 trong phiếu học tập số 2</a:t>
            </a:r>
            <a:endParaRPr lang="en-US" sz="29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198518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2706998" y="2855373"/>
            <a:ext cx="6226733" cy="841800"/>
          </a:xfrm>
          <a:prstGeom prst="rect">
            <a:avLst/>
          </a:prstGeom>
        </p:spPr>
        <p:txBody>
          <a:bodyPr spcFirstLastPara="1" wrap="square" lIns="91425" tIns="91425" rIns="91425" bIns="91425" anchor="ctr" anchorCtr="0">
            <a:noAutofit/>
          </a:bodyPr>
          <a:lstStyle/>
          <a:p>
            <a:pPr algn="ctr"/>
            <a:r>
              <a:rPr lang="vi-VN" sz="40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ĐẤT </a:t>
            </a:r>
          </a:p>
        </p:txBody>
      </p:sp>
      <p:sp>
        <p:nvSpPr>
          <p:cNvPr id="393" name="Google Shape;393;p43"/>
          <p:cNvSpPr txBox="1">
            <a:spLocks noGrp="1"/>
          </p:cNvSpPr>
          <p:nvPr>
            <p:ph type="title" idx="2"/>
          </p:nvPr>
        </p:nvSpPr>
        <p:spPr>
          <a:xfrm>
            <a:off x="5262533" y="712725"/>
            <a:ext cx="1722367" cy="1039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b="1">
                <a:solidFill>
                  <a:srgbClr val="FF66CC"/>
                </a:solidFill>
                <a:latin typeface="Times New Roman" panose="02020603050405020304" pitchFamily="18" charset="0"/>
                <a:cs typeface="Times New Roman" panose="02020603050405020304" pitchFamily="18" charset="0"/>
              </a:rPr>
              <a:t>I.</a:t>
            </a:r>
            <a:endParaRPr sz="9600" b="1">
              <a:solidFill>
                <a:srgbClr val="FF66CC"/>
              </a:solidFill>
              <a:latin typeface="Times New Roman" panose="02020603050405020304" pitchFamily="18" charset="0"/>
              <a:cs typeface="Times New Roman" panose="02020603050405020304" pitchFamily="18" charset="0"/>
            </a:endParaRPr>
          </a:p>
        </p:txBody>
      </p:sp>
      <p:pic>
        <p:nvPicPr>
          <p:cNvPr id="395" name="Google Shape;395;p43"/>
          <p:cNvPicPr preferRelativeResize="0"/>
          <p:nvPr/>
        </p:nvPicPr>
        <p:blipFill>
          <a:blip r:embed="rId3">
            <a:alphaModFix/>
          </a:blip>
          <a:stretch>
            <a:fillRect/>
          </a:stretch>
        </p:blipFill>
        <p:spPr>
          <a:xfrm>
            <a:off x="-2068925" y="2107350"/>
            <a:ext cx="6004725" cy="3946900"/>
          </a:xfrm>
          <a:prstGeom prst="rect">
            <a:avLst/>
          </a:prstGeom>
          <a:noFill/>
          <a:ln>
            <a:noFill/>
          </a:ln>
        </p:spPr>
      </p:pic>
      <p:pic>
        <p:nvPicPr>
          <p:cNvPr id="396" name="Google Shape;396;p43"/>
          <p:cNvPicPr preferRelativeResize="0"/>
          <p:nvPr/>
        </p:nvPicPr>
        <p:blipFill>
          <a:blip r:embed="rId4">
            <a:alphaModFix/>
          </a:blip>
          <a:stretch>
            <a:fillRect/>
          </a:stretch>
        </p:blipFill>
        <p:spPr>
          <a:xfrm rot="771214">
            <a:off x="1945572" y="3846600"/>
            <a:ext cx="1335709" cy="1637323"/>
          </a:xfrm>
          <a:prstGeom prst="rect">
            <a:avLst/>
          </a:prstGeom>
          <a:noFill/>
          <a:ln>
            <a:noFill/>
          </a:ln>
        </p:spPr>
      </p:pic>
      <p:pic>
        <p:nvPicPr>
          <p:cNvPr id="397" name="Google Shape;397;p43"/>
          <p:cNvPicPr preferRelativeResize="0"/>
          <p:nvPr/>
        </p:nvPicPr>
        <p:blipFill>
          <a:blip r:embed="rId5">
            <a:alphaModFix/>
          </a:blip>
          <a:stretch>
            <a:fillRect/>
          </a:stretch>
        </p:blipFill>
        <p:spPr>
          <a:xfrm>
            <a:off x="2159100" y="1752675"/>
            <a:ext cx="303350" cy="313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94769"/>
            <a:ext cx="7786540" cy="339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700">
                <a:latin typeface="Times New Roman" panose="02020603050405020304" pitchFamily="18" charset="0"/>
                <a:ea typeface="Arial" panose="020B0604020202020204" pitchFamily="34" charset="0"/>
                <a:cs typeface="Times New Roman" panose="02020603050405020304" pitchFamily="18" charset="0"/>
              </a:rPr>
              <a:t>Hãy kể tên một số nguyên tố hóa học chủ yếu trong vỏ Trái Đất. Chúng ở trong các loại hợp chất nào? </a:t>
            </a:r>
          </a:p>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2.  </a:t>
            </a:r>
            <a:r>
              <a:rPr lang="vi-VN" altLang="en-US" sz="2700">
                <a:latin typeface="Times New Roman" panose="02020603050405020304" pitchFamily="18" charset="0"/>
                <a:ea typeface="Arial" panose="020B0604020202020204" pitchFamily="34" charset="0"/>
                <a:cs typeface="Times New Roman" panose="02020603050405020304" pitchFamily="18" charset="0"/>
              </a:rPr>
              <a:t>Dựa vào số liệu ở Bảng 33.1, vẽ biểu đồ thành phần phần trăm về khối lượng các nguyên tố dưới dạng hình tròn và dạng cột. Đọc biểu đồ và rút ra nhận xét về hàm lượng các nguyên tố trong vỏ </a:t>
            </a:r>
            <a:r>
              <a:rPr lang="en-US" altLang="en-US" sz="2700">
                <a:latin typeface="Times New Roman" panose="02020603050405020304" pitchFamily="18" charset="0"/>
                <a:ea typeface="Arial" panose="020B0604020202020204" pitchFamily="34" charset="0"/>
                <a:cs typeface="Times New Roman" panose="02020603050405020304" pitchFamily="18" charset="0"/>
              </a:rPr>
              <a:t>T</a:t>
            </a:r>
            <a:r>
              <a:rPr lang="vi-VN" altLang="en-US" sz="2700">
                <a:latin typeface="Times New Roman" panose="02020603050405020304" pitchFamily="18" charset="0"/>
                <a:ea typeface="Arial" panose="020B0604020202020204" pitchFamily="34" charset="0"/>
                <a:cs typeface="Times New Roman" panose="02020603050405020304" pitchFamily="18" charset="0"/>
              </a:rPr>
              <a:t>rái </a:t>
            </a:r>
            <a:r>
              <a:rPr lang="en-US" altLang="en-US" sz="2700">
                <a:latin typeface="Times New Roman" panose="02020603050405020304" pitchFamily="18" charset="0"/>
                <a:ea typeface="Arial" panose="020B0604020202020204" pitchFamily="34" charset="0"/>
                <a:cs typeface="Times New Roman" panose="02020603050405020304" pitchFamily="18" charset="0"/>
              </a:rPr>
              <a:t>Đ</a:t>
            </a:r>
            <a:r>
              <a:rPr lang="vi-VN" altLang="en-US" sz="2700">
                <a:latin typeface="Times New Roman" panose="02020603050405020304" pitchFamily="18" charset="0"/>
                <a:ea typeface="Arial" panose="020B0604020202020204" pitchFamily="34" charset="0"/>
                <a:cs typeface="Times New Roman" panose="02020603050405020304" pitchFamily="18" charset="0"/>
              </a:rPr>
              <a:t>ất.</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993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C3192B8-BACD-A59F-AE5F-202B21615FE8}"/>
              </a:ext>
            </a:extLst>
          </p:cNvPr>
          <p:cNvGraphicFramePr>
            <a:graphicFrameLocks noGrp="1"/>
          </p:cNvGraphicFramePr>
          <p:nvPr>
            <p:extLst>
              <p:ext uri="{D42A27DB-BD31-4B8C-83A1-F6EECF244321}">
                <p14:modId xmlns:p14="http://schemas.microsoft.com/office/powerpoint/2010/main" val="1756045050"/>
              </p:ext>
            </p:extLst>
          </p:nvPr>
        </p:nvGraphicFramePr>
        <p:xfrm>
          <a:off x="701911" y="1870481"/>
          <a:ext cx="7614592" cy="2358928"/>
        </p:xfrm>
        <a:graphic>
          <a:graphicData uri="http://schemas.openxmlformats.org/drawingml/2006/table">
            <a:tbl>
              <a:tblPr firstRow="1" bandRow="1">
                <a:tableStyleId>{277B1260-0BD6-4AD2-9A84-652D78329726}</a:tableStyleId>
              </a:tblPr>
              <a:tblGrid>
                <a:gridCol w="1489098">
                  <a:extLst>
                    <a:ext uri="{9D8B030D-6E8A-4147-A177-3AD203B41FA5}">
                      <a16:colId xmlns:a16="http://schemas.microsoft.com/office/drawing/2014/main" val="3373248444"/>
                    </a:ext>
                  </a:extLst>
                </a:gridCol>
                <a:gridCol w="2318198">
                  <a:extLst>
                    <a:ext uri="{9D8B030D-6E8A-4147-A177-3AD203B41FA5}">
                      <a16:colId xmlns:a16="http://schemas.microsoft.com/office/drawing/2014/main" val="3091674595"/>
                    </a:ext>
                  </a:extLst>
                </a:gridCol>
                <a:gridCol w="1516382">
                  <a:extLst>
                    <a:ext uri="{9D8B030D-6E8A-4147-A177-3AD203B41FA5}">
                      <a16:colId xmlns:a16="http://schemas.microsoft.com/office/drawing/2014/main" val="208731310"/>
                    </a:ext>
                  </a:extLst>
                </a:gridCol>
                <a:gridCol w="2290914">
                  <a:extLst>
                    <a:ext uri="{9D8B030D-6E8A-4147-A177-3AD203B41FA5}">
                      <a16:colId xmlns:a16="http://schemas.microsoft.com/office/drawing/2014/main" val="3261021342"/>
                    </a:ext>
                  </a:extLst>
                </a:gridCol>
              </a:tblGrid>
              <a:tr h="530128">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164974257"/>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4426121"/>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51054194"/>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8,23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690741155"/>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763121799"/>
                  </a:ext>
                </a:extLst>
              </a:tr>
            </a:tbl>
          </a:graphicData>
        </a:graphic>
      </p:graphicFrame>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559C6E9-D1DF-8516-995C-FCF10D294BE7}"/>
              </a:ext>
            </a:extLst>
          </p:cNvPr>
          <p:cNvSpPr txBox="1"/>
          <p:nvPr/>
        </p:nvSpPr>
        <p:spPr>
          <a:xfrm>
            <a:off x="612743" y="1342891"/>
            <a:ext cx="7829345" cy="400110"/>
          </a:xfrm>
          <a:prstGeom prst="rect">
            <a:avLst/>
          </a:prstGeom>
          <a:noFill/>
        </p:spPr>
        <p:txBody>
          <a:bodyPr wrap="square">
            <a:spAutoFit/>
          </a:bodyPr>
          <a:lstStyle/>
          <a:p>
            <a:r>
              <a:rPr lang="vi-VN" sz="2000" b="1" i="1">
                <a:solidFill>
                  <a:srgbClr val="7030A0"/>
                </a:solidFill>
                <a:effectLst/>
                <a:highlight>
                  <a:srgbClr val="FFFFFF"/>
                </a:highlight>
                <a:latin typeface="Times New Roman" panose="02020603050405020304" pitchFamily="18" charset="0"/>
                <a:cs typeface="Times New Roman" panose="02020603050405020304" pitchFamily="18" charset="0"/>
              </a:rPr>
              <a:t>Bảng 33.1. Hàm lượng các nguyên tố hóa học chủ yếu trong vỏ Trái Đất</a:t>
            </a:r>
            <a:endParaRPr lang="en-US" sz="20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95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513761" y="1275710"/>
            <a:ext cx="8116478" cy="3046988"/>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Câu 1. </a:t>
            </a:r>
            <a:r>
              <a:rPr lang="vi-VN" sz="3200">
                <a:latin typeface="Times New Roman" panose="02020603050405020304" pitchFamily="18" charset="0"/>
                <a:ea typeface="Times New Roman" panose="02020603050405020304" pitchFamily="18" charset="0"/>
                <a:cs typeface="Times New Roman" panose="02020603050405020304" pitchFamily="18"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endParaRPr kumimoji="0" lang="en-US" altLang="en-US" sz="32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410446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9D379D69-C394-4A85-602A-9FBA56C69C22}"/>
              </a:ext>
            </a:extLst>
          </p:cNvPr>
          <p:cNvGrpSpPr/>
          <p:nvPr/>
        </p:nvGrpSpPr>
        <p:grpSpPr>
          <a:xfrm>
            <a:off x="688953" y="1124762"/>
            <a:ext cx="8105465" cy="3234504"/>
            <a:chOff x="0" y="0"/>
            <a:chExt cx="4269545" cy="1703772"/>
          </a:xfrm>
        </p:grpSpPr>
        <p:sp>
          <p:nvSpPr>
            <p:cNvPr id="16" name="Freeform 3">
              <a:extLst>
                <a:ext uri="{FF2B5EF4-FFF2-40B4-BE49-F238E27FC236}">
                  <a16:creationId xmlns:a16="http://schemas.microsoft.com/office/drawing/2014/main" id="{07D1F0E4-27F1-A2EC-FF6F-65ED0A9655D3}"/>
                </a:ext>
              </a:extLst>
            </p:cNvPr>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endParaRPr lang="vi-VN" sz="1050" dirty="0">
                <a:latin typeface="Times New Roman" panose="02020603050405020304" pitchFamily="18" charset="0"/>
                <a:cs typeface="Times New Roman" panose="02020603050405020304" pitchFamily="18" charset="0"/>
              </a:endParaRPr>
            </a:p>
          </p:txBody>
        </p:sp>
        <p:sp>
          <p:nvSpPr>
            <p:cNvPr id="17" name="TextBox 4">
              <a:extLst>
                <a:ext uri="{FF2B5EF4-FFF2-40B4-BE49-F238E27FC236}">
                  <a16:creationId xmlns:a16="http://schemas.microsoft.com/office/drawing/2014/main" id="{ED05F043-955D-E2AA-09A8-00778926C56A}"/>
                </a:ext>
              </a:extLst>
            </p:cNvPr>
            <p:cNvSpPr txBox="1"/>
            <p:nvPr/>
          </p:nvSpPr>
          <p:spPr>
            <a:xfrm>
              <a:off x="0" y="-47625"/>
              <a:ext cx="4269545" cy="1751397"/>
            </a:xfrm>
            <a:prstGeom prst="rect">
              <a:avLst/>
            </a:prstGeom>
          </p:spPr>
          <p:txBody>
            <a:bodyPr lIns="25400" tIns="25400" rIns="25400" bIns="25400" rtlCol="0" anchor="ctr"/>
            <a:lstStyle/>
            <a:p>
              <a:pPr algn="ctr">
                <a:lnSpc>
                  <a:spcPts val="1330"/>
                </a:lnSpc>
              </a:pPr>
              <a:endParaRPr sz="900">
                <a:solidFill>
                  <a:prstClr val="black"/>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B7D6FAA-4E24-2F56-84B2-B208E08281F8}"/>
              </a:ext>
            </a:extLst>
          </p:cNvPr>
          <p:cNvSpPr/>
          <p:nvPr/>
        </p:nvSpPr>
        <p:spPr>
          <a:xfrm>
            <a:off x="1166573" y="1328688"/>
            <a:ext cx="7315201" cy="3416320"/>
          </a:xfrm>
          <a:prstGeom prst="rect">
            <a:avLst/>
          </a:prstGeom>
        </p:spPr>
        <p:txBody>
          <a:bodyPr wrap="square">
            <a:spAutoFit/>
          </a:bodyPr>
          <a:lstStyle/>
          <a:p>
            <a:pPr algn="ctr"/>
            <a:r>
              <a:rPr lang="en-US" sz="2700" b="1" dirty="0" err="1">
                <a:latin typeface="Times New Roman" panose="02020603050405020304" pitchFamily="18" charset="0"/>
                <a:cs typeface="Times New Roman" panose="02020603050405020304" pitchFamily="18" charset="0"/>
              </a:rPr>
              <a:t>Chọn</a:t>
            </a:r>
            <a:r>
              <a:rPr lang="en-US" sz="2700" b="1" dirty="0">
                <a:latin typeface="Times New Roman" panose="02020603050405020304" pitchFamily="18" charset="0"/>
                <a:cs typeface="Times New Roman" panose="02020603050405020304" pitchFamily="18" charset="0"/>
              </a:rPr>
              <a:t> 1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tham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điền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vào</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hoàn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tất</a:t>
            </a:r>
            <a:r>
              <a:rPr lang="en-US" sz="2700" b="1" dirty="0">
                <a:latin typeface="Times New Roman" panose="02020603050405020304" pitchFamily="18" charset="0"/>
                <a:cs typeface="Times New Roman" panose="02020603050405020304" pitchFamily="18" charset="0"/>
              </a:rPr>
              <a:t> 7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tìm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a:t>
            </a:r>
          </a:p>
          <a:p>
            <a:pPr algn="ctr"/>
            <a:r>
              <a:rPr lang="en-US" sz="2700" b="1" dirty="0" err="1">
                <a:solidFill>
                  <a:srgbClr val="FF0000"/>
                </a:solidFill>
                <a:latin typeface="Times New Roman" panose="02020603050405020304" pitchFamily="18" charset="0"/>
                <a:cs typeface="Times New Roman" panose="02020603050405020304" pitchFamily="18" charset="0"/>
              </a:rPr>
              <a:t>Lưu</a:t>
            </a:r>
            <a:r>
              <a:rPr lang="en-US" sz="2700" b="1" dirty="0">
                <a:solidFill>
                  <a:srgbClr val="FF0000"/>
                </a:solidFill>
                <a:latin typeface="Times New Roman" panose="02020603050405020304" pitchFamily="18" charset="0"/>
                <a:cs typeface="Times New Roman" panose="02020603050405020304" pitchFamily="18" charset="0"/>
              </a:rPr>
              <a:t> ý:</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đoán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bí</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chỉ</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r>
              <a:rPr lang="en-US" sz="2700" b="1" dirty="0">
                <a:solidFill>
                  <a:schemeClr val="accent3">
                    <a:lumMod val="50000"/>
                  </a:schemeClr>
                </a:solidFill>
                <a:latin typeface="Times New Roman" panose="02020603050405020304" pitchFamily="18" charset="0"/>
                <a:cs typeface="Times New Roman" panose="02020603050405020304" pitchFamily="18" charset="0"/>
              </a:rPr>
              <a:t>M</a:t>
            </a:r>
            <a:r>
              <a:rPr lang="vi-VN" sz="2700" b="1" dirty="0">
                <a:solidFill>
                  <a:schemeClr val="accent3">
                    <a:lumMod val="50000"/>
                  </a:schemeClr>
                </a:solidFill>
                <a:latin typeface="Times New Roman" panose="02020603050405020304" pitchFamily="18" charset="0"/>
                <a:cs typeface="Times New Roman" panose="02020603050405020304" pitchFamily="18" charset="0"/>
              </a:rPr>
              <a:t>ỗi câu</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trả</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+1đ</a:t>
            </a:r>
          </a:p>
          <a:p>
            <a:r>
              <a:rPr lang="en-US" sz="2700" b="1" dirty="0" err="1">
                <a:solidFill>
                  <a:schemeClr val="accent3">
                    <a:lumMod val="50000"/>
                  </a:schemeClr>
                </a:solidFill>
                <a:latin typeface="Times New Roman" panose="02020603050405020304" pitchFamily="18" charset="0"/>
                <a:cs typeface="Times New Roman" panose="02020603050405020304" pitchFamily="18" charset="0"/>
              </a:rPr>
              <a:t>Từ</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khóa</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+3đ</a:t>
            </a:r>
          </a:p>
          <a:p>
            <a:pPr algn="ctr"/>
            <a:endParaRPr lang="en-US" sz="2700" dirty="0">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23">
              <a:lnSpc>
                <a:spcPts val="1040"/>
              </a:lnSpc>
              <a:spcBef>
                <a:spcPct val="0"/>
              </a:spcBef>
            </a:pP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05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tretch>
            <a:fillRect/>
          </a:stretch>
        </p:blipFill>
        <p:spPr>
          <a:xfrm>
            <a:off x="3667027" y="1260735"/>
            <a:ext cx="5297333" cy="3443239"/>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3280528"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Ta thấy: có 0,91% phần trăm khối lượng các nguyên tố khác trong vỏ Trái Đất.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tròn:</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332477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rcRect/>
          <a:stretch/>
        </p:blipFill>
        <p:spPr>
          <a:xfrm>
            <a:off x="1360919" y="1761307"/>
            <a:ext cx="6783840" cy="3306776"/>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20512" y="1169874"/>
            <a:ext cx="3280528" cy="523220"/>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cột: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298978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8333294"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i="1" u="sng">
                <a:latin typeface="Times New Roman" panose="02020603050405020304" pitchFamily="18" charset="0"/>
                <a:ea typeface="Times New Roman" panose="02020603050405020304" pitchFamily="18" charset="0"/>
                <a:cs typeface="Times New Roman" panose="02020603050405020304" pitchFamily="18" charset="0"/>
              </a:rPr>
              <a:t>*</a:t>
            </a:r>
            <a:r>
              <a:rPr lang="vi-VN" sz="2800" b="1" i="1" u="sng">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2800" b="1" i="1" u="sng">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Vỏ Trái Đất bao gồm một số khoáng chất được tạo nên từ các nguyên tố như oxygen, silicon, sắt, magnesium, nhôm, ... Trong số các nguyên tố đó, oxygen và silicon là những nguyên tố có hàm lượng lớn trong vỏ Trái Đất.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147193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4A536-627F-D2E3-3F5E-6DFE4FBCBFFA}"/>
              </a:ext>
            </a:extLst>
          </p:cNvPr>
          <p:cNvSpPr txBox="1"/>
          <p:nvPr/>
        </p:nvSpPr>
        <p:spPr>
          <a:xfrm>
            <a:off x="3526971" y="285750"/>
            <a:ext cx="2355355"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VIDEO 1</a:t>
            </a:r>
          </a:p>
        </p:txBody>
      </p:sp>
      <p:pic>
        <p:nvPicPr>
          <p:cNvPr id="3" name="Cấu trúc của Trái Đất - Tại sao lõi trái đất nóng hơn Mặt trời- - Hoạt Hình Khoa Học Vui">
            <a:hlinkClick r:id="" action="ppaction://media"/>
            <a:extLst>
              <a:ext uri="{FF2B5EF4-FFF2-40B4-BE49-F238E27FC236}">
                <a16:creationId xmlns:a16="http://schemas.microsoft.com/office/drawing/2014/main" id="{43F4BE3E-A654-E694-97BC-194B74EFB7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4448" y="967247"/>
            <a:ext cx="6327321" cy="3559118"/>
          </a:xfrm>
          <a:prstGeom prst="rect">
            <a:avLst/>
          </a:prstGeom>
        </p:spPr>
      </p:pic>
    </p:spTree>
    <p:extLst>
      <p:ext uri="{BB962C8B-B14F-4D97-AF65-F5344CB8AC3E}">
        <p14:creationId xmlns:p14="http://schemas.microsoft.com/office/powerpoint/2010/main" val="8755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4A536-627F-D2E3-3F5E-6DFE4FBCBFFA}"/>
              </a:ext>
            </a:extLst>
          </p:cNvPr>
          <p:cNvSpPr txBox="1"/>
          <p:nvPr/>
        </p:nvSpPr>
        <p:spPr>
          <a:xfrm>
            <a:off x="146956" y="1624693"/>
            <a:ext cx="2090057" cy="1323439"/>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VIDEO 2</a:t>
            </a:r>
          </a:p>
        </p:txBody>
      </p:sp>
      <p:pic>
        <p:nvPicPr>
          <p:cNvPr id="4" name="Hôm nay có gì hay - 99_ khối lượng vỏ Trái Đất được tạo ra chỉ từ 8 nguyên tố này">
            <a:hlinkClick r:id="" action="ppaction://media"/>
            <a:extLst>
              <a:ext uri="{FF2B5EF4-FFF2-40B4-BE49-F238E27FC236}">
                <a16:creationId xmlns:a16="http://schemas.microsoft.com/office/drawing/2014/main" id="{D10CE648-85FF-61A4-3E77-6EE5701591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1370" y="0"/>
            <a:ext cx="5731329" cy="5143500"/>
          </a:xfrm>
          <a:prstGeom prst="rect">
            <a:avLst/>
          </a:prstGeom>
        </p:spPr>
      </p:pic>
    </p:spTree>
    <p:extLst>
      <p:ext uri="{BB962C8B-B14F-4D97-AF65-F5344CB8AC3E}">
        <p14:creationId xmlns:p14="http://schemas.microsoft.com/office/powerpoint/2010/main" val="13374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1"/>
          <p:cNvPicPr preferRelativeResize="0"/>
          <p:nvPr/>
        </p:nvPicPr>
        <p:blipFill>
          <a:blip r:embed="rId3">
            <a:alphaModFix/>
          </a:blip>
          <a:stretch>
            <a:fillRect/>
          </a:stretch>
        </p:blipFill>
        <p:spPr>
          <a:xfrm rot="3063034" flipH="1">
            <a:off x="7590375" y="948273"/>
            <a:ext cx="1655507" cy="2029355"/>
          </a:xfrm>
          <a:prstGeom prst="rect">
            <a:avLst/>
          </a:prstGeom>
          <a:noFill/>
          <a:ln>
            <a:noFill/>
          </a:ln>
        </p:spPr>
      </p:pic>
      <p:pic>
        <p:nvPicPr>
          <p:cNvPr id="746" name="Google Shape;746;p61"/>
          <p:cNvPicPr preferRelativeResize="0"/>
          <p:nvPr/>
        </p:nvPicPr>
        <p:blipFill>
          <a:blip r:embed="rId3">
            <a:alphaModFix/>
          </a:blip>
          <a:stretch>
            <a:fillRect/>
          </a:stretch>
        </p:blipFill>
        <p:spPr>
          <a:xfrm rot="-4092041">
            <a:off x="6451367" y="1169755"/>
            <a:ext cx="1925596" cy="2360432"/>
          </a:xfrm>
          <a:prstGeom prst="rect">
            <a:avLst/>
          </a:prstGeom>
          <a:noFill/>
          <a:ln>
            <a:noFill/>
          </a:ln>
        </p:spPr>
      </p:pic>
      <p:pic>
        <p:nvPicPr>
          <p:cNvPr id="747" name="Google Shape;747;p61"/>
          <p:cNvPicPr preferRelativeResize="0"/>
          <p:nvPr/>
        </p:nvPicPr>
        <p:blipFill>
          <a:blip r:embed="rId4">
            <a:alphaModFix/>
          </a:blip>
          <a:stretch>
            <a:fillRect/>
          </a:stretch>
        </p:blipFill>
        <p:spPr>
          <a:xfrm rot="-537328">
            <a:off x="5471255" y="1520989"/>
            <a:ext cx="4871815" cy="2657848"/>
          </a:xfrm>
          <a:prstGeom prst="rect">
            <a:avLst/>
          </a:prstGeom>
          <a:noFill/>
          <a:ln>
            <a:noFill/>
          </a:ln>
        </p:spPr>
      </p:pic>
      <p:pic>
        <p:nvPicPr>
          <p:cNvPr id="748" name="Google Shape;748;p61"/>
          <p:cNvPicPr preferRelativeResize="0"/>
          <p:nvPr/>
        </p:nvPicPr>
        <p:blipFill>
          <a:blip r:embed="rId5">
            <a:alphaModFix/>
          </a:blip>
          <a:stretch>
            <a:fillRect/>
          </a:stretch>
        </p:blipFill>
        <p:spPr>
          <a:xfrm rot="-2296631">
            <a:off x="5560315" y="561280"/>
            <a:ext cx="390500" cy="402974"/>
          </a:xfrm>
          <a:prstGeom prst="rect">
            <a:avLst/>
          </a:prstGeom>
          <a:noFill/>
          <a:ln>
            <a:noFill/>
          </a:ln>
        </p:spPr>
      </p:pic>
      <p:sp>
        <p:nvSpPr>
          <p:cNvPr id="749" name="Google Shape;749;p61"/>
          <p:cNvSpPr txBox="1">
            <a:spLocks noGrp="1"/>
          </p:cNvSpPr>
          <p:nvPr>
            <p:ph type="title"/>
          </p:nvPr>
        </p:nvSpPr>
        <p:spPr>
          <a:xfrm>
            <a:off x="351363" y="3169408"/>
            <a:ext cx="6349186" cy="84180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750" name="Google Shape;750;p61"/>
          <p:cNvSpPr txBox="1">
            <a:spLocks noGrp="1"/>
          </p:cNvSpPr>
          <p:nvPr>
            <p:ph type="title" idx="2"/>
          </p:nvPr>
        </p:nvSpPr>
        <p:spPr>
          <a:xfrm>
            <a:off x="4302125" y="1468447"/>
            <a:ext cx="1757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752" name="Google Shape;752;p61"/>
          <p:cNvPicPr preferRelativeResize="0"/>
          <p:nvPr/>
        </p:nvPicPr>
        <p:blipFill>
          <a:blip r:embed="rId5">
            <a:alphaModFix/>
          </a:blip>
          <a:stretch>
            <a:fillRect/>
          </a:stretch>
        </p:blipFill>
        <p:spPr>
          <a:xfrm rot="-2296634">
            <a:off x="2223688" y="771075"/>
            <a:ext cx="451288" cy="465703"/>
          </a:xfrm>
          <a:prstGeom prst="rect">
            <a:avLst/>
          </a:prstGeom>
          <a:noFill/>
          <a:ln>
            <a:noFill/>
          </a:ln>
        </p:spPr>
      </p:pic>
      <p:pic>
        <p:nvPicPr>
          <p:cNvPr id="753" name="Google Shape;753;p61"/>
          <p:cNvPicPr preferRelativeResize="0"/>
          <p:nvPr/>
        </p:nvPicPr>
        <p:blipFill>
          <a:blip r:embed="rId5">
            <a:alphaModFix/>
          </a:blip>
          <a:stretch>
            <a:fillRect/>
          </a:stretch>
        </p:blipFill>
        <p:spPr>
          <a:xfrm rot="742352">
            <a:off x="5701266" y="4236614"/>
            <a:ext cx="434143" cy="448001"/>
          </a:xfrm>
          <a:prstGeom prst="rect">
            <a:avLst/>
          </a:prstGeom>
          <a:noFill/>
          <a:ln>
            <a:noFill/>
          </a:ln>
        </p:spPr>
      </p:pic>
      <p:pic>
        <p:nvPicPr>
          <p:cNvPr id="754" name="Google Shape;754;p61"/>
          <p:cNvPicPr preferRelativeResize="0"/>
          <p:nvPr/>
        </p:nvPicPr>
        <p:blipFill>
          <a:blip r:embed="rId6">
            <a:alphaModFix/>
          </a:blip>
          <a:stretch>
            <a:fillRect/>
          </a:stretch>
        </p:blipFill>
        <p:spPr>
          <a:xfrm rot="2390362" flipH="1">
            <a:off x="7631218" y="544412"/>
            <a:ext cx="372127" cy="436728"/>
          </a:xfrm>
          <a:prstGeom prst="rect">
            <a:avLst/>
          </a:prstGeom>
          <a:noFill/>
          <a:ln>
            <a:noFill/>
          </a:ln>
        </p:spPr>
      </p:pic>
      <p:pic>
        <p:nvPicPr>
          <p:cNvPr id="755" name="Google Shape;755;p61"/>
          <p:cNvPicPr preferRelativeResize="0"/>
          <p:nvPr/>
        </p:nvPicPr>
        <p:blipFill>
          <a:blip r:embed="rId5">
            <a:alphaModFix/>
          </a:blip>
          <a:stretch>
            <a:fillRect/>
          </a:stretch>
        </p:blipFill>
        <p:spPr>
          <a:xfrm rot="742355">
            <a:off x="6804567" y="2450682"/>
            <a:ext cx="234629" cy="242119"/>
          </a:xfrm>
          <a:prstGeom prst="rect">
            <a:avLst/>
          </a:prstGeom>
          <a:noFill/>
          <a:ln>
            <a:noFill/>
          </a:ln>
        </p:spPr>
      </p:pic>
      <p:pic>
        <p:nvPicPr>
          <p:cNvPr id="756" name="Google Shape;756;p61"/>
          <p:cNvPicPr preferRelativeResize="0"/>
          <p:nvPr/>
        </p:nvPicPr>
        <p:blipFill>
          <a:blip r:embed="rId6">
            <a:alphaModFix/>
          </a:blip>
          <a:stretch>
            <a:fillRect/>
          </a:stretch>
        </p:blipFill>
        <p:spPr>
          <a:xfrm rot="-4206377">
            <a:off x="3508617" y="2247507"/>
            <a:ext cx="372126" cy="436729"/>
          </a:xfrm>
          <a:prstGeom prst="rect">
            <a:avLst/>
          </a:prstGeom>
          <a:noFill/>
          <a:ln>
            <a:noFill/>
          </a:ln>
        </p:spPr>
      </p:pic>
      <p:pic>
        <p:nvPicPr>
          <p:cNvPr id="757" name="Google Shape;757;p61"/>
          <p:cNvPicPr preferRelativeResize="0"/>
          <p:nvPr/>
        </p:nvPicPr>
        <p:blipFill>
          <a:blip r:embed="rId5">
            <a:alphaModFix/>
          </a:blip>
          <a:stretch>
            <a:fillRect/>
          </a:stretch>
        </p:blipFill>
        <p:spPr>
          <a:xfrm rot="-908005">
            <a:off x="7237898" y="3690040"/>
            <a:ext cx="352502" cy="3637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66107"/>
            <a:ext cx="7786540" cy="34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400">
                <a:latin typeface="Times New Roman" panose="02020603050405020304" pitchFamily="18" charset="0"/>
                <a:ea typeface="Arial" panose="020B0604020202020204" pitchFamily="34" charset="0"/>
                <a:cs typeface="Times New Roman" panose="02020603050405020304" pitchFamily="18" charset="0"/>
              </a:rPr>
              <a:t>Tìm hiểu thành phần hóa học của một số loại đá</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Quan sát hình 33.1 và cho biết:</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a) Các loại đá trong hình được tạo thành chủ yếu từ các nguyên tố hóa học nào?</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b) Các chất có trong thành phần chủ yếu của các loại đá trên thuộc loại hợp chất hóa học nào?</a:t>
            </a:r>
          </a:p>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a:t>
            </a:r>
            <a:r>
              <a:rPr lang="en-US"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4</a:t>
            </a: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400">
                <a:latin typeface="Times New Roman" panose="02020603050405020304" pitchFamily="18" charset="0"/>
                <a:ea typeface="Arial" panose="020B0604020202020204" pitchFamily="34" charset="0"/>
                <a:cs typeface="Times New Roman" panose="02020603050405020304" pitchFamily="18" charset="0"/>
              </a:rPr>
              <a:t>Hãy cho biết các dạng chất chủ yếu có trong vỏ Trái Đất có thể chia thành những dạng nào. Lấy ví dụ minh họa.</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544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4" name="Rectangle: Top Corners One Rounded and One Snipped 3">
            <a:extLst>
              <a:ext uri="{FF2B5EF4-FFF2-40B4-BE49-F238E27FC236}">
                <a16:creationId xmlns:a16="http://schemas.microsoft.com/office/drawing/2014/main" id="{1A761749-88EC-90FA-41EE-6F581131844D}"/>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413D06C-90D5-D373-51CD-65392D2DB6CF}"/>
              </a:ext>
            </a:extLst>
          </p:cNvPr>
          <p:cNvPicPr>
            <a:picLocks noChangeAspect="1"/>
          </p:cNvPicPr>
          <p:nvPr/>
        </p:nvPicPr>
        <p:blipFill rotWithShape="1">
          <a:blip r:embed="rId4"/>
          <a:srcRect t="3989"/>
          <a:stretch/>
        </p:blipFill>
        <p:spPr>
          <a:xfrm>
            <a:off x="1498862" y="1437312"/>
            <a:ext cx="6447934" cy="3319688"/>
          </a:xfrm>
          <a:prstGeom prst="rect">
            <a:avLst/>
          </a:prstGeom>
        </p:spPr>
      </p:pic>
      <p:sp>
        <p:nvSpPr>
          <p:cNvPr id="12" name="TextBox 11">
            <a:extLst>
              <a:ext uri="{FF2B5EF4-FFF2-40B4-BE49-F238E27FC236}">
                <a16:creationId xmlns:a16="http://schemas.microsoft.com/office/drawing/2014/main" id="{5DAF5803-6266-62B1-B63D-767D13900C59}"/>
              </a:ext>
            </a:extLst>
          </p:cNvPr>
          <p:cNvSpPr txBox="1"/>
          <p:nvPr/>
        </p:nvSpPr>
        <p:spPr>
          <a:xfrm>
            <a:off x="586625" y="1113001"/>
            <a:ext cx="7829345" cy="461665"/>
          </a:xfrm>
          <a:prstGeom prst="rect">
            <a:avLst/>
          </a:prstGeom>
          <a:noFill/>
        </p:spPr>
        <p:txBody>
          <a:bodyPr wrap="square">
            <a:spAutoFit/>
          </a:bodyPr>
          <a:lstStyle/>
          <a:p>
            <a:pPr algn="ct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Hình</a:t>
            </a:r>
            <a:r>
              <a:rPr lang="vi-VN" sz="2400" b="1" i="1">
                <a:solidFill>
                  <a:srgbClr val="7030A0"/>
                </a:solidFill>
                <a:effectLst/>
                <a:highlight>
                  <a:srgbClr val="FFFFFF"/>
                </a:highlight>
                <a:latin typeface="Times New Roman" panose="02020603050405020304" pitchFamily="18" charset="0"/>
                <a:cs typeface="Times New Roman" panose="02020603050405020304" pitchFamily="18" charset="0"/>
              </a:rPr>
              <a:t> 33.1. </a:t>
            </a: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Một số loại đá</a:t>
            </a:r>
            <a:endParaRPr lang="en-US" sz="24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1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405352" y="1140589"/>
            <a:ext cx="8333295" cy="3416320"/>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vi-VN" sz="2400">
                <a:effectLst/>
                <a:latin typeface="Times New Roman" panose="02020603050405020304" pitchFamily="18" charset="0"/>
                <a:ea typeface="Calibri" panose="020F0502020204030204" pitchFamily="34" charset="0"/>
                <a:cs typeface="Times New Roman" panose="02020603050405020304" pitchFamily="18" charset="0"/>
              </a:rPr>
              <a:t>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Thạch anh được tạo thành từ các nguyên tố hóa học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Dolomite được tạo thành từ các nguyên tố hóa học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hoa cương được tạo thành từ các nguyên tố hóa học Al, Na, K, Ca,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cẩm thạch được tạo thành từ các nguyên tố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b) Các chất có trong thành phần chủ yếu của các loại đá trên thuộc loại hợp chất oxide, muối silicate và muối carbonate.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6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383497" y="1325492"/>
            <a:ext cx="5922789" cy="3108543"/>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Trong vỏ Trái Đất, các nguyên tố hóa học tồn tại chủ yếu ở dạng các hợp chất như oxide, muối và một số ít đơn chất kim loại, phi kim.</a:t>
            </a:r>
          </a:p>
          <a:p>
            <a:pPr marL="0" marR="0" algn="just">
              <a:spcBef>
                <a:spcPts val="0"/>
              </a:spcBef>
              <a:spcAft>
                <a:spcPts val="0"/>
              </a:spcAft>
              <a:tabLst>
                <a:tab pos="180340" algn="l"/>
                <a:tab pos="1620520" algn="l"/>
                <a:tab pos="3240405" algn="l"/>
                <a:tab pos="4860925"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Ví dụ: mỏ muối (thành phần chính là NaCl), quặng bauxite (thành phần chính là Al</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2800">
                <a:effectLst/>
                <a:latin typeface="Times New Roman" panose="02020603050405020304" pitchFamily="18" charset="0"/>
                <a:ea typeface="Calibri" panose="020F0502020204030204" pitchFamily="34" charset="0"/>
                <a:cs typeface="Times New Roman" panose="02020603050405020304" pitchFamily="18" charset="0"/>
              </a:rPr>
              <a:t>), quặng chứa vàng, …</a:t>
            </a:r>
          </a:p>
        </p:txBody>
      </p:sp>
      <p:pic>
        <p:nvPicPr>
          <p:cNvPr id="2" name="Picture 1">
            <a:extLst>
              <a:ext uri="{FF2B5EF4-FFF2-40B4-BE49-F238E27FC236}">
                <a16:creationId xmlns:a16="http://schemas.microsoft.com/office/drawing/2014/main" id="{FCBCC519-6CB8-9D79-DAC6-0804375F5803}"/>
              </a:ext>
            </a:extLst>
          </p:cNvPr>
          <p:cNvPicPr>
            <a:picLocks noChangeAspect="1"/>
          </p:cNvPicPr>
          <p:nvPr/>
        </p:nvPicPr>
        <p:blipFill>
          <a:blip r:embed="rId2"/>
          <a:stretch>
            <a:fillRect/>
          </a:stretch>
        </p:blipFill>
        <p:spPr>
          <a:xfrm>
            <a:off x="6328141" y="669225"/>
            <a:ext cx="2646155" cy="2813281"/>
          </a:xfrm>
          <a:prstGeom prst="rect">
            <a:avLst/>
          </a:prstGeom>
        </p:spPr>
      </p:pic>
      <p:pic>
        <p:nvPicPr>
          <p:cNvPr id="3" name="Picture 2">
            <a:extLst>
              <a:ext uri="{FF2B5EF4-FFF2-40B4-BE49-F238E27FC236}">
                <a16:creationId xmlns:a16="http://schemas.microsoft.com/office/drawing/2014/main" id="{0618C307-37AD-1D2B-D8EA-E29D8E1F15A7}"/>
              </a:ext>
            </a:extLst>
          </p:cNvPr>
          <p:cNvPicPr>
            <a:picLocks noChangeAspect="1"/>
          </p:cNvPicPr>
          <p:nvPr/>
        </p:nvPicPr>
        <p:blipFill>
          <a:blip r:embed="rId3"/>
          <a:stretch>
            <a:fillRect/>
          </a:stretch>
        </p:blipFill>
        <p:spPr>
          <a:xfrm>
            <a:off x="6686550" y="3312660"/>
            <a:ext cx="1830840" cy="1830840"/>
          </a:xfrm>
          <a:prstGeom prst="rect">
            <a:avLst/>
          </a:prstGeom>
        </p:spPr>
      </p:pic>
    </p:spTree>
    <p:extLst>
      <p:ext uri="{BB962C8B-B14F-4D97-AF65-F5344CB8AC3E}">
        <p14:creationId xmlns:p14="http://schemas.microsoft.com/office/powerpoint/2010/main" val="92736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233672" y="9653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1049791"/>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1084941"/>
            <a:ext cx="232609" cy="151336"/>
          </a:xfrm>
          <a:prstGeom prst="rect">
            <a:avLst/>
          </a:prstGeom>
        </p:spPr>
      </p:pic>
      <p:sp>
        <p:nvSpPr>
          <p:cNvPr id="137" name="!!MatThu1"/>
          <p:cNvSpPr/>
          <p:nvPr/>
        </p:nvSpPr>
        <p:spPr>
          <a:xfrm>
            <a:off x="229739" y="14806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1565092"/>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1600242"/>
            <a:ext cx="232609" cy="151336"/>
          </a:xfrm>
          <a:prstGeom prst="rect">
            <a:avLst/>
          </a:prstGeom>
        </p:spPr>
      </p:pic>
      <p:sp>
        <p:nvSpPr>
          <p:cNvPr id="140" name="!!MatThu1"/>
          <p:cNvSpPr/>
          <p:nvPr/>
        </p:nvSpPr>
        <p:spPr>
          <a:xfrm>
            <a:off x="226674" y="374386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3828310"/>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3863460"/>
            <a:ext cx="232609" cy="151336"/>
          </a:xfrm>
          <a:prstGeom prst="rect">
            <a:avLst/>
          </a:prstGeom>
        </p:spPr>
      </p:pic>
      <p:sp>
        <p:nvSpPr>
          <p:cNvPr id="143" name="!!MatThu1"/>
          <p:cNvSpPr/>
          <p:nvPr/>
        </p:nvSpPr>
        <p:spPr>
          <a:xfrm>
            <a:off x="233672" y="320664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3291085"/>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3326236"/>
            <a:ext cx="232609" cy="151336"/>
          </a:xfrm>
          <a:prstGeom prst="rect">
            <a:avLst/>
          </a:prstGeom>
        </p:spPr>
      </p:pic>
      <p:sp>
        <p:nvSpPr>
          <p:cNvPr id="146" name="!!MatThu1"/>
          <p:cNvSpPr/>
          <p:nvPr/>
        </p:nvSpPr>
        <p:spPr>
          <a:xfrm>
            <a:off x="226674" y="263299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2717441"/>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2752592"/>
            <a:ext cx="232609" cy="151336"/>
          </a:xfrm>
          <a:prstGeom prst="rect">
            <a:avLst/>
          </a:prstGeom>
        </p:spPr>
      </p:pic>
      <p:sp>
        <p:nvSpPr>
          <p:cNvPr id="149" name="!!MatThu1"/>
          <p:cNvSpPr/>
          <p:nvPr/>
        </p:nvSpPr>
        <p:spPr>
          <a:xfrm>
            <a:off x="224765" y="205597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464" y="2140423"/>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9519" y="2175573"/>
            <a:ext cx="232609" cy="151336"/>
          </a:xfrm>
          <a:prstGeom prst="rect">
            <a:avLst/>
          </a:prstGeom>
        </p:spPr>
      </p:pic>
      <p:sp>
        <p:nvSpPr>
          <p:cNvPr id="152" name="!!MatThu1"/>
          <p:cNvSpPr/>
          <p:nvPr/>
        </p:nvSpPr>
        <p:spPr>
          <a:xfrm>
            <a:off x="229739" y="4286920"/>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4371364"/>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4406515"/>
            <a:ext cx="232609" cy="151336"/>
          </a:xfrm>
          <a:prstGeom prst="rect">
            <a:avLst/>
          </a:prstGeom>
        </p:spPr>
      </p:pic>
      <p:sp>
        <p:nvSpPr>
          <p:cNvPr id="4" name="Rounded Rectangle 3"/>
          <p:cNvSpPr/>
          <p:nvPr/>
        </p:nvSpPr>
        <p:spPr>
          <a:xfrm>
            <a:off x="4703978" y="1013911"/>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703978" y="1560539"/>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703978" y="2107168"/>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703978" y="26347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703978" y="317185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703978" y="3728003"/>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703978" y="427463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9" name="!!1a"/>
          <p:cNvSpPr txBox="1"/>
          <p:nvPr/>
        </p:nvSpPr>
        <p:spPr>
          <a:xfrm>
            <a:off x="4766852"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36" name="!!1a"/>
          <p:cNvSpPr txBox="1"/>
          <p:nvPr/>
        </p:nvSpPr>
        <p:spPr>
          <a:xfrm>
            <a:off x="4767176" y="158514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41" name="!!1a"/>
          <p:cNvSpPr txBox="1"/>
          <p:nvPr/>
        </p:nvSpPr>
        <p:spPr>
          <a:xfrm>
            <a:off x="4768789" y="212939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6" name="!!1a"/>
          <p:cNvSpPr txBox="1"/>
          <p:nvPr/>
        </p:nvSpPr>
        <p:spPr>
          <a:xfrm>
            <a:off x="4773551" y="265117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351" name="!!1a"/>
          <p:cNvSpPr txBox="1"/>
          <p:nvPr/>
        </p:nvSpPr>
        <p:spPr>
          <a:xfrm>
            <a:off x="4773551"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56" name="!!1a"/>
          <p:cNvSpPr txBox="1"/>
          <p:nvPr/>
        </p:nvSpPr>
        <p:spPr>
          <a:xfrm>
            <a:off x="4776216" y="374906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1" name="!!1a"/>
          <p:cNvSpPr txBox="1"/>
          <p:nvPr/>
        </p:nvSpPr>
        <p:spPr>
          <a:xfrm>
            <a:off x="4763400"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2" name="Rounded Rectangle 161"/>
          <p:cNvSpPr/>
          <p:nvPr/>
        </p:nvSpPr>
        <p:spPr>
          <a:xfrm>
            <a:off x="524971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3" name="!!1a"/>
          <p:cNvSpPr txBox="1"/>
          <p:nvPr/>
        </p:nvSpPr>
        <p:spPr>
          <a:xfrm>
            <a:off x="5312913" y="266892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77" name="Rounded Rectangle 176"/>
          <p:cNvSpPr/>
          <p:nvPr/>
        </p:nvSpPr>
        <p:spPr>
          <a:xfrm>
            <a:off x="5259962" y="101527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4" name="!!1a"/>
          <p:cNvSpPr txBox="1"/>
          <p:nvPr/>
        </p:nvSpPr>
        <p:spPr>
          <a:xfrm>
            <a:off x="5336235" y="104644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81" name="Rounded Rectangle 280"/>
          <p:cNvSpPr/>
          <p:nvPr/>
        </p:nvSpPr>
        <p:spPr>
          <a:xfrm>
            <a:off x="1929085" y="207829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2" name="!!1a"/>
          <p:cNvSpPr txBox="1"/>
          <p:nvPr/>
        </p:nvSpPr>
        <p:spPr>
          <a:xfrm>
            <a:off x="1992468" y="210533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85" name="Rounded Rectangle 284"/>
          <p:cNvSpPr/>
          <p:nvPr/>
        </p:nvSpPr>
        <p:spPr>
          <a:xfrm>
            <a:off x="4138540"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6" name="!!1a"/>
          <p:cNvSpPr txBox="1"/>
          <p:nvPr/>
        </p:nvSpPr>
        <p:spPr>
          <a:xfrm>
            <a:off x="4204557"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293" name="Rounded Rectangle 292"/>
          <p:cNvSpPr/>
          <p:nvPr/>
        </p:nvSpPr>
        <p:spPr>
          <a:xfrm>
            <a:off x="1956254"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4" name="!!1a"/>
          <p:cNvSpPr txBox="1"/>
          <p:nvPr/>
        </p:nvSpPr>
        <p:spPr>
          <a:xfrm>
            <a:off x="2022217" y="431034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95" name="Rounded Rectangle 294"/>
          <p:cNvSpPr/>
          <p:nvPr/>
        </p:nvSpPr>
        <p:spPr>
          <a:xfrm>
            <a:off x="3577922"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6" name="!!1a"/>
          <p:cNvSpPr txBox="1"/>
          <p:nvPr/>
        </p:nvSpPr>
        <p:spPr>
          <a:xfrm>
            <a:off x="3642694"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300" name="Rounded Rectangle 299"/>
          <p:cNvSpPr/>
          <p:nvPr/>
        </p:nvSpPr>
        <p:spPr>
          <a:xfrm>
            <a:off x="3015086" y="3728003"/>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1" name="!!1a"/>
          <p:cNvSpPr txBox="1"/>
          <p:nvPr/>
        </p:nvSpPr>
        <p:spPr>
          <a:xfrm>
            <a:off x="3084649" y="374775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303" name="Rounded Rectangle 302"/>
          <p:cNvSpPr/>
          <p:nvPr/>
        </p:nvSpPr>
        <p:spPr>
          <a:xfrm>
            <a:off x="5251512" y="31813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4" name="Rounded Rectangle 303"/>
          <p:cNvSpPr/>
          <p:nvPr/>
        </p:nvSpPr>
        <p:spPr>
          <a:xfrm>
            <a:off x="5795442" y="31845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5" name="!!1a"/>
          <p:cNvSpPr txBox="1"/>
          <p:nvPr/>
        </p:nvSpPr>
        <p:spPr>
          <a:xfrm>
            <a:off x="5317603"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06" name="!!1a"/>
          <p:cNvSpPr txBox="1"/>
          <p:nvPr/>
        </p:nvSpPr>
        <p:spPr>
          <a:xfrm>
            <a:off x="5842808" y="32017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07" name="Rounded Rectangle 306"/>
          <p:cNvSpPr/>
          <p:nvPr/>
        </p:nvSpPr>
        <p:spPr>
          <a:xfrm>
            <a:off x="5795442"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8" name="!!1a"/>
          <p:cNvSpPr txBox="1"/>
          <p:nvPr/>
        </p:nvSpPr>
        <p:spPr>
          <a:xfrm>
            <a:off x="5858645"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09" name="Rounded Rectangle 308"/>
          <p:cNvSpPr/>
          <p:nvPr/>
        </p:nvSpPr>
        <p:spPr>
          <a:xfrm>
            <a:off x="6341174"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0" name="!!1a"/>
          <p:cNvSpPr txBox="1"/>
          <p:nvPr/>
        </p:nvSpPr>
        <p:spPr>
          <a:xfrm>
            <a:off x="6404377" y="266268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3" name="Rounded Rectangle 322"/>
          <p:cNvSpPr/>
          <p:nvPr/>
        </p:nvSpPr>
        <p:spPr>
          <a:xfrm>
            <a:off x="3581974" y="155735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4" name="!!1a"/>
          <p:cNvSpPr txBox="1"/>
          <p:nvPr/>
        </p:nvSpPr>
        <p:spPr>
          <a:xfrm>
            <a:off x="3651547" y="159489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27" name="Rounded Rectangle 326"/>
          <p:cNvSpPr/>
          <p:nvPr/>
        </p:nvSpPr>
        <p:spPr>
          <a:xfrm>
            <a:off x="3036766" y="1014919"/>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8" name="!!1a"/>
          <p:cNvSpPr txBox="1"/>
          <p:nvPr/>
        </p:nvSpPr>
        <p:spPr>
          <a:xfrm>
            <a:off x="3101304"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40" name="Rounded Rectangle 339"/>
          <p:cNvSpPr/>
          <p:nvPr/>
        </p:nvSpPr>
        <p:spPr>
          <a:xfrm>
            <a:off x="3586776" y="1013849"/>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44" name="!!1a"/>
          <p:cNvSpPr txBox="1"/>
          <p:nvPr/>
        </p:nvSpPr>
        <p:spPr>
          <a:xfrm>
            <a:off x="3656350" y="1046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350" name="Rounded Rectangle 349"/>
          <p:cNvSpPr/>
          <p:nvPr/>
        </p:nvSpPr>
        <p:spPr>
          <a:xfrm>
            <a:off x="5798210" y="10142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5" name="!!1a"/>
          <p:cNvSpPr txBox="1"/>
          <p:nvPr/>
        </p:nvSpPr>
        <p:spPr>
          <a:xfrm>
            <a:off x="5862844" y="104012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60" name="Rounded Rectangle 359"/>
          <p:cNvSpPr/>
          <p:nvPr/>
        </p:nvSpPr>
        <p:spPr>
          <a:xfrm>
            <a:off x="6360926" y="1013623"/>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5" name="!!1a"/>
          <p:cNvSpPr txBox="1"/>
          <p:nvPr/>
        </p:nvSpPr>
        <p:spPr>
          <a:xfrm>
            <a:off x="6418628"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9" name="Rounded Rectangle 368"/>
          <p:cNvSpPr/>
          <p:nvPr/>
        </p:nvSpPr>
        <p:spPr>
          <a:xfrm>
            <a:off x="2470847" y="207962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0" name="!!1a"/>
          <p:cNvSpPr txBox="1"/>
          <p:nvPr/>
        </p:nvSpPr>
        <p:spPr>
          <a:xfrm>
            <a:off x="2547144" y="21157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78" name="Rounded Rectangle 377"/>
          <p:cNvSpPr/>
          <p:nvPr/>
        </p:nvSpPr>
        <p:spPr>
          <a:xfrm>
            <a:off x="4133745" y="2107411"/>
            <a:ext cx="489771"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9" name="!!1a"/>
          <p:cNvSpPr txBox="1"/>
          <p:nvPr/>
        </p:nvSpPr>
        <p:spPr>
          <a:xfrm>
            <a:off x="4203319" y="21238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82" name="Rounded Rectangle 381"/>
          <p:cNvSpPr/>
          <p:nvPr/>
        </p:nvSpPr>
        <p:spPr>
          <a:xfrm>
            <a:off x="3027079" y="2079624"/>
            <a:ext cx="49352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83" name="!!1a"/>
          <p:cNvSpPr txBox="1"/>
          <p:nvPr/>
        </p:nvSpPr>
        <p:spPr>
          <a:xfrm>
            <a:off x="3098755" y="21176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401" name="Rounded Rectangle 400"/>
          <p:cNvSpPr/>
          <p:nvPr/>
        </p:nvSpPr>
        <p:spPr>
          <a:xfrm>
            <a:off x="4127918" y="427247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02" name="!!1a"/>
          <p:cNvSpPr txBox="1"/>
          <p:nvPr/>
        </p:nvSpPr>
        <p:spPr>
          <a:xfrm>
            <a:off x="4193881"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2" name="Rounded Rectangle 191"/>
          <p:cNvSpPr/>
          <p:nvPr/>
        </p:nvSpPr>
        <p:spPr>
          <a:xfrm>
            <a:off x="4132085" y="156796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3" name="!!1a"/>
          <p:cNvSpPr txBox="1"/>
          <p:nvPr/>
        </p:nvSpPr>
        <p:spPr>
          <a:xfrm>
            <a:off x="4201659" y="1586805"/>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95" name="Rounded Rectangle 194"/>
          <p:cNvSpPr/>
          <p:nvPr/>
        </p:nvSpPr>
        <p:spPr>
          <a:xfrm>
            <a:off x="3571160" y="20930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6" name="!!1a"/>
          <p:cNvSpPr txBox="1"/>
          <p:nvPr/>
        </p:nvSpPr>
        <p:spPr>
          <a:xfrm>
            <a:off x="3647457" y="212918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 name="Google Shape;1010;p32">
            <a:extLst>
              <a:ext uri="{FF2B5EF4-FFF2-40B4-BE49-F238E27FC236}">
                <a16:creationId xmlns:a16="http://schemas.microsoft.com/office/drawing/2014/main" id="{1EB4CF9F-A0B6-D019-2645-845D13583F2B}"/>
              </a:ext>
            </a:extLst>
          </p:cNvPr>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7" action="ppaction://hlinksldjump"/>
            <a:extLst>
              <a:ext uri="{FF2B5EF4-FFF2-40B4-BE49-F238E27FC236}">
                <a16:creationId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87">
            <a:extLst>
              <a:ext uri="{FF2B5EF4-FFF2-40B4-BE49-F238E27FC236}">
                <a16:creationId xmlns:a16="http://schemas.microsoft.com/office/drawing/2014/main" id="{9A86F9C5-4F1D-3682-A05D-7852EDACED95}"/>
              </a:ext>
            </a:extLst>
          </p:cNvPr>
          <p:cNvSpPr/>
          <p:nvPr/>
        </p:nvSpPr>
        <p:spPr>
          <a:xfrm>
            <a:off x="634758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a16="http://schemas.microsoft.com/office/drawing/2014/main" id="{A1B4F247-0EFB-B172-E560-F347EF244B9D}"/>
              </a:ext>
            </a:extLst>
          </p:cNvPr>
          <p:cNvSpPr txBox="1"/>
          <p:nvPr/>
        </p:nvSpPr>
        <p:spPr>
          <a:xfrm>
            <a:off x="641239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33" name="Rounded Rectangle 132"/>
          <p:cNvSpPr/>
          <p:nvPr/>
        </p:nvSpPr>
        <p:spPr>
          <a:xfrm>
            <a:off x="5792994" y="1574359"/>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4" name="!!1a"/>
          <p:cNvSpPr txBox="1"/>
          <p:nvPr/>
        </p:nvSpPr>
        <p:spPr>
          <a:xfrm>
            <a:off x="585974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35" name="Rounded Rectangle 134"/>
          <p:cNvSpPr/>
          <p:nvPr/>
        </p:nvSpPr>
        <p:spPr>
          <a:xfrm>
            <a:off x="5255535" y="1574359"/>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6" name="!!1a"/>
          <p:cNvSpPr txBox="1"/>
          <p:nvPr/>
        </p:nvSpPr>
        <p:spPr>
          <a:xfrm>
            <a:off x="533106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78" name="Rounded Rectangle 177"/>
          <p:cNvSpPr/>
          <p:nvPr/>
        </p:nvSpPr>
        <p:spPr>
          <a:xfrm>
            <a:off x="4139517" y="1007203"/>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79" name="!!1a"/>
          <p:cNvSpPr txBox="1"/>
          <p:nvPr/>
        </p:nvSpPr>
        <p:spPr>
          <a:xfrm>
            <a:off x="4209091"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80" name="Rounded Rectangle 179"/>
          <p:cNvSpPr/>
          <p:nvPr/>
        </p:nvSpPr>
        <p:spPr>
          <a:xfrm>
            <a:off x="5255901" y="2089604"/>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1" name="!!1a"/>
          <p:cNvSpPr txBox="1"/>
          <p:nvPr/>
        </p:nvSpPr>
        <p:spPr>
          <a:xfrm>
            <a:off x="5319283" y="21166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84" name="Rounded Rectangle 183"/>
          <p:cNvSpPr/>
          <p:nvPr/>
        </p:nvSpPr>
        <p:spPr>
          <a:xfrm>
            <a:off x="4135040" y="262704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5" name="!!1a"/>
          <p:cNvSpPr txBox="1"/>
          <p:nvPr/>
        </p:nvSpPr>
        <p:spPr>
          <a:xfrm>
            <a:off x="4198243" y="265593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86" name="Rounded Rectangle 185"/>
          <p:cNvSpPr/>
          <p:nvPr/>
        </p:nvSpPr>
        <p:spPr>
          <a:xfrm>
            <a:off x="689975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7" name="!!1a"/>
          <p:cNvSpPr txBox="1"/>
          <p:nvPr/>
        </p:nvSpPr>
        <p:spPr>
          <a:xfrm>
            <a:off x="6962953"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05" name="Rounded Rectangle 204"/>
          <p:cNvSpPr/>
          <p:nvPr/>
        </p:nvSpPr>
        <p:spPr>
          <a:xfrm>
            <a:off x="3582497"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6" name="!!1a"/>
          <p:cNvSpPr txBox="1"/>
          <p:nvPr/>
        </p:nvSpPr>
        <p:spPr>
          <a:xfrm>
            <a:off x="3648460"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2" name="Rounded Rectangle 204">
            <a:extLst>
              <a:ext uri="{FF2B5EF4-FFF2-40B4-BE49-F238E27FC236}">
                <a16:creationId xmlns:a16="http://schemas.microsoft.com/office/drawing/2014/main" id="{8961D5D6-9210-0277-FED3-E977EA70B283}"/>
              </a:ext>
            </a:extLst>
          </p:cNvPr>
          <p:cNvSpPr/>
          <p:nvPr/>
        </p:nvSpPr>
        <p:spPr>
          <a:xfrm>
            <a:off x="3030476" y="42708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a16="http://schemas.microsoft.com/office/drawing/2014/main" id="{6FF2EA4D-4950-B07F-7849-FA6B6618C2B7}"/>
              </a:ext>
            </a:extLst>
          </p:cNvPr>
          <p:cNvSpPr txBox="1"/>
          <p:nvPr/>
        </p:nvSpPr>
        <p:spPr>
          <a:xfrm>
            <a:off x="3096439" y="42941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8" name="Rounded Rectangle 204">
            <a:extLst>
              <a:ext uri="{FF2B5EF4-FFF2-40B4-BE49-F238E27FC236}">
                <a16:creationId xmlns:a16="http://schemas.microsoft.com/office/drawing/2014/main" id="{073ECD9A-85DA-36AC-0768-7784629EA779}"/>
              </a:ext>
            </a:extLst>
          </p:cNvPr>
          <p:cNvSpPr/>
          <p:nvPr/>
        </p:nvSpPr>
        <p:spPr>
          <a:xfrm>
            <a:off x="2492947"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a16="http://schemas.microsoft.com/office/drawing/2014/main" id="{16F39018-9767-7E2A-9DFA-E34EB9F88900}"/>
              </a:ext>
            </a:extLst>
          </p:cNvPr>
          <p:cNvSpPr txBox="1"/>
          <p:nvPr/>
        </p:nvSpPr>
        <p:spPr>
          <a:xfrm>
            <a:off x="2558910" y="42989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Rounded Rectangle 187">
            <a:extLst>
              <a:ext uri="{FF2B5EF4-FFF2-40B4-BE49-F238E27FC236}">
                <a16:creationId xmlns:a16="http://schemas.microsoft.com/office/drawing/2014/main" id="{11F555C6-4C40-327D-191A-5D90705B1850}"/>
              </a:ext>
            </a:extLst>
          </p:cNvPr>
          <p:cNvSpPr/>
          <p:nvPr/>
        </p:nvSpPr>
        <p:spPr>
          <a:xfrm>
            <a:off x="4129070" y="315277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 name="!!1a">
            <a:extLst>
              <a:ext uri="{FF2B5EF4-FFF2-40B4-BE49-F238E27FC236}">
                <a16:creationId xmlns:a16="http://schemas.microsoft.com/office/drawing/2014/main" id="{E7902690-2555-AE24-C08F-4D8CC0EBC710}"/>
              </a:ext>
            </a:extLst>
          </p:cNvPr>
          <p:cNvSpPr txBox="1"/>
          <p:nvPr/>
        </p:nvSpPr>
        <p:spPr>
          <a:xfrm>
            <a:off x="4193881" y="318110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2" name="Rounded Rectangle 187">
            <a:extLst>
              <a:ext uri="{FF2B5EF4-FFF2-40B4-BE49-F238E27FC236}">
                <a16:creationId xmlns:a16="http://schemas.microsoft.com/office/drawing/2014/main" id="{70C9EDC1-FFED-5B60-92EC-9C01DDDF3048}"/>
              </a:ext>
            </a:extLst>
          </p:cNvPr>
          <p:cNvSpPr/>
          <p:nvPr/>
        </p:nvSpPr>
        <p:spPr>
          <a:xfrm>
            <a:off x="3564175" y="315574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3" name="!!1a">
            <a:extLst>
              <a:ext uri="{FF2B5EF4-FFF2-40B4-BE49-F238E27FC236}">
                <a16:creationId xmlns:a16="http://schemas.microsoft.com/office/drawing/2014/main" id="{2CAC85DB-C22A-EAB3-6E40-B183DC2113C7}"/>
              </a:ext>
            </a:extLst>
          </p:cNvPr>
          <p:cNvSpPr txBox="1"/>
          <p:nvPr/>
        </p:nvSpPr>
        <p:spPr>
          <a:xfrm>
            <a:off x="3628986" y="318406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4" name="Rounded Rectangle 187">
            <a:extLst>
              <a:ext uri="{FF2B5EF4-FFF2-40B4-BE49-F238E27FC236}">
                <a16:creationId xmlns:a16="http://schemas.microsoft.com/office/drawing/2014/main" id="{108FE199-9294-1F03-FD04-68E241BC6B52}"/>
              </a:ext>
            </a:extLst>
          </p:cNvPr>
          <p:cNvSpPr/>
          <p:nvPr/>
        </p:nvSpPr>
        <p:spPr>
          <a:xfrm>
            <a:off x="688601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a16="http://schemas.microsoft.com/office/drawing/2014/main" id="{544CC22D-3EBB-D91F-98EC-DAE49B6D182C}"/>
              </a:ext>
            </a:extLst>
          </p:cNvPr>
          <p:cNvSpPr txBox="1"/>
          <p:nvPr/>
        </p:nvSpPr>
        <p:spPr>
          <a:xfrm>
            <a:off x="695082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pic>
        <p:nvPicPr>
          <p:cNvPr id="2050" name="Picture 2" descr="Hình ảnh Bóng đèn Biểu Tượng Vector Bóng đèn ý Tưởng Biểu Tượng Minh Họa  PNG , điện, Chuyển đổi Biểu Tượng, Biểu Tượng Thể Dục PNG và Vector với nền  trong">
            <a:hlinkClick r:id="rId20" action="ppaction://hlinksldjump"/>
            <a:extLst>
              <a:ext uri="{FF2B5EF4-FFF2-40B4-BE49-F238E27FC236}">
                <a16:creationId xmlns:a16="http://schemas.microsoft.com/office/drawing/2014/main" id="{22F07E5E-D8D5-A07D-4BA3-A7F5B3D9067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foregroundMark x1="35469" y1="34219" x2="35469" y2="34219"/>
                        <a14:foregroundMark x1="49531" y1="25938" x2="49531" y2="25938"/>
                        <a14:foregroundMark x1="65781" y1="32969" x2="65781" y2="32969"/>
                        <a14:foregroundMark x1="72813" y1="49531" x2="72813" y2="49531"/>
                        <a14:foregroundMark x1="65781" y1="65625" x2="65781" y2="65625"/>
                        <a14:foregroundMark x1="25000" y1="50625" x2="25000" y2="50625"/>
                        <a14:foregroundMark x1="34531" y1="65313" x2="34531" y2="65313"/>
                        <a14:foregroundMark x1="47969" y1="70000" x2="47969" y2="70000"/>
                        <a14:foregroundMark x1="49531" y1="72656" x2="49531" y2="72656"/>
                        <a14:foregroundMark x1="49531" y1="74844" x2="49531" y2="74844"/>
                        <a14:foregroundMark x1="49531" y1="76406" x2="49531" y2="76406"/>
                      </a14:backgroundRemoval>
                    </a14:imgEffect>
                  </a14:imgLayer>
                </a14:imgProps>
              </a:ext>
              <a:ext uri="{28A0092B-C50C-407E-A947-70E740481C1C}">
                <a14:useLocalDpi xmlns:a14="http://schemas.microsoft.com/office/drawing/2010/main" val="0"/>
              </a:ext>
            </a:extLst>
          </a:blip>
          <a:srcRect l="18885" t="16518" r="18338" b="13012"/>
          <a:stretch/>
        </p:blipFill>
        <p:spPr bwMode="auto">
          <a:xfrm>
            <a:off x="7935964" y="-67950"/>
            <a:ext cx="1316679" cy="147802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84">
            <a:extLst>
              <a:ext uri="{FF2B5EF4-FFF2-40B4-BE49-F238E27FC236}">
                <a16:creationId xmlns:a16="http://schemas.microsoft.com/office/drawing/2014/main" id="{DD4FDAD4-972A-7782-AA88-2AAFF9D9B0FF}"/>
              </a:ext>
            </a:extLst>
          </p:cNvPr>
          <p:cNvSpPr/>
          <p:nvPr/>
        </p:nvSpPr>
        <p:spPr>
          <a:xfrm>
            <a:off x="6369453"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 name="!!1a">
            <a:extLst>
              <a:ext uri="{FF2B5EF4-FFF2-40B4-BE49-F238E27FC236}">
                <a16:creationId xmlns:a16="http://schemas.microsoft.com/office/drawing/2014/main" id="{B9940E84-7CB8-27CA-16A8-82249A058826}"/>
              </a:ext>
            </a:extLst>
          </p:cNvPr>
          <p:cNvSpPr txBox="1"/>
          <p:nvPr/>
        </p:nvSpPr>
        <p:spPr>
          <a:xfrm>
            <a:off x="6435470"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Rounded Rectangle 294">
            <a:extLst>
              <a:ext uri="{FF2B5EF4-FFF2-40B4-BE49-F238E27FC236}">
                <a16:creationId xmlns:a16="http://schemas.microsoft.com/office/drawing/2014/main" id="{BBD3FF9B-5E36-0D10-DC25-ACCA92870294}"/>
              </a:ext>
            </a:extLst>
          </p:cNvPr>
          <p:cNvSpPr/>
          <p:nvPr/>
        </p:nvSpPr>
        <p:spPr>
          <a:xfrm>
            <a:off x="5823426"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a16="http://schemas.microsoft.com/office/drawing/2014/main" id="{128D9DDD-D311-1816-7D73-5D4430B01972}"/>
              </a:ext>
            </a:extLst>
          </p:cNvPr>
          <p:cNvSpPr txBox="1"/>
          <p:nvPr/>
        </p:nvSpPr>
        <p:spPr>
          <a:xfrm>
            <a:off x="5888199" y="3754581"/>
            <a:ext cx="346628" cy="523220"/>
          </a:xfrm>
          <a:prstGeom prst="rect">
            <a:avLst/>
          </a:prstGeom>
          <a:noFill/>
        </p:spPr>
        <p:txBody>
          <a:bodyPr wrap="square" rtlCol="0">
            <a:spAutoFit/>
          </a:bodyPr>
          <a:lstStyle/>
          <a:p>
            <a:pPr algn="ctr"/>
            <a:r>
              <a:rPr lang="en-US" sz="2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ounded Rectangle 299">
            <a:extLst>
              <a:ext uri="{FF2B5EF4-FFF2-40B4-BE49-F238E27FC236}">
                <a16:creationId xmlns:a16="http://schemas.microsoft.com/office/drawing/2014/main" id="{D841FD60-C98B-A6CC-FA1B-66ABB7A5E5EA}"/>
              </a:ext>
            </a:extLst>
          </p:cNvPr>
          <p:cNvSpPr/>
          <p:nvPr/>
        </p:nvSpPr>
        <p:spPr>
          <a:xfrm>
            <a:off x="5260591" y="3725092"/>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 name="!!1a">
            <a:extLst>
              <a:ext uri="{FF2B5EF4-FFF2-40B4-BE49-F238E27FC236}">
                <a16:creationId xmlns:a16="http://schemas.microsoft.com/office/drawing/2014/main" id="{8E4AEB3E-B631-BA23-EA4A-DB8A6301637B}"/>
              </a:ext>
            </a:extLst>
          </p:cNvPr>
          <p:cNvSpPr txBox="1"/>
          <p:nvPr/>
        </p:nvSpPr>
        <p:spPr>
          <a:xfrm>
            <a:off x="5330153" y="37448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21" name="Rounded Rectangle 284">
            <a:extLst>
              <a:ext uri="{FF2B5EF4-FFF2-40B4-BE49-F238E27FC236}">
                <a16:creationId xmlns:a16="http://schemas.microsoft.com/office/drawing/2014/main" id="{9217BE85-5B4C-1837-E324-06011B4F4907}"/>
              </a:ext>
            </a:extLst>
          </p:cNvPr>
          <p:cNvSpPr/>
          <p:nvPr/>
        </p:nvSpPr>
        <p:spPr>
          <a:xfrm>
            <a:off x="6937841"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4" name="!!1a">
            <a:extLst>
              <a:ext uri="{FF2B5EF4-FFF2-40B4-BE49-F238E27FC236}">
                <a16:creationId xmlns:a16="http://schemas.microsoft.com/office/drawing/2014/main" id="{DB435021-4C56-5BEA-7F4A-9C71A58A499E}"/>
              </a:ext>
            </a:extLst>
          </p:cNvPr>
          <p:cNvSpPr txBox="1"/>
          <p:nvPr/>
        </p:nvSpPr>
        <p:spPr>
          <a:xfrm>
            <a:off x="7003858"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7" name="Rounded Rectangle 204">
            <a:extLst>
              <a:ext uri="{FF2B5EF4-FFF2-40B4-BE49-F238E27FC236}">
                <a16:creationId xmlns:a16="http://schemas.microsoft.com/office/drawing/2014/main" id="{D87661CC-7899-1629-536B-A68C53394880}"/>
              </a:ext>
            </a:extLst>
          </p:cNvPr>
          <p:cNvSpPr/>
          <p:nvPr/>
        </p:nvSpPr>
        <p:spPr>
          <a:xfrm>
            <a:off x="1396281"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a16="http://schemas.microsoft.com/office/drawing/2014/main" id="{15FC0830-B6E8-480C-A836-8084AF17F9C0}"/>
              </a:ext>
            </a:extLst>
          </p:cNvPr>
          <p:cNvSpPr txBox="1"/>
          <p:nvPr/>
        </p:nvSpPr>
        <p:spPr>
          <a:xfrm>
            <a:off x="1462244"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 name="Rounded Rectangle 349">
            <a:extLst>
              <a:ext uri="{FF2B5EF4-FFF2-40B4-BE49-F238E27FC236}">
                <a16:creationId xmlns:a16="http://schemas.microsoft.com/office/drawing/2014/main" id="{B3652364-73F4-2A18-4C69-B6DC8D3A8AE0}"/>
              </a:ext>
            </a:extLst>
          </p:cNvPr>
          <p:cNvSpPr/>
          <p:nvPr/>
        </p:nvSpPr>
        <p:spPr>
          <a:xfrm>
            <a:off x="6936656" y="10044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 name="!!1a">
            <a:extLst>
              <a:ext uri="{FF2B5EF4-FFF2-40B4-BE49-F238E27FC236}">
                <a16:creationId xmlns:a16="http://schemas.microsoft.com/office/drawing/2014/main" id="{F6D50A84-3CFC-1382-A3E6-C9B13BA580E6}"/>
              </a:ext>
            </a:extLst>
          </p:cNvPr>
          <p:cNvSpPr txBox="1"/>
          <p:nvPr/>
        </p:nvSpPr>
        <p:spPr>
          <a:xfrm>
            <a:off x="7001290" y="103035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 name="Rounded Rectangle 359">
            <a:extLst>
              <a:ext uri="{FF2B5EF4-FFF2-40B4-BE49-F238E27FC236}">
                <a16:creationId xmlns:a16="http://schemas.microsoft.com/office/drawing/2014/main" id="{AD77EEFA-E84F-C243-4AC5-E70245E560A6}"/>
              </a:ext>
            </a:extLst>
          </p:cNvPr>
          <p:cNvSpPr/>
          <p:nvPr/>
        </p:nvSpPr>
        <p:spPr>
          <a:xfrm>
            <a:off x="7499372" y="1003845"/>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8" name="!!1a">
            <a:extLst>
              <a:ext uri="{FF2B5EF4-FFF2-40B4-BE49-F238E27FC236}">
                <a16:creationId xmlns:a16="http://schemas.microsoft.com/office/drawing/2014/main" id="{14598562-7641-0061-1166-288DF1751942}"/>
              </a:ext>
            </a:extLst>
          </p:cNvPr>
          <p:cNvSpPr txBox="1"/>
          <p:nvPr/>
        </p:nvSpPr>
        <p:spPr>
          <a:xfrm>
            <a:off x="7557074" y="104397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9" name="Rounded Rectangle 308">
            <a:extLst>
              <a:ext uri="{FF2B5EF4-FFF2-40B4-BE49-F238E27FC236}">
                <a16:creationId xmlns:a16="http://schemas.microsoft.com/office/drawing/2014/main" id="{553104A1-17D5-2BD9-1D58-2295D7956F87}"/>
              </a:ext>
            </a:extLst>
          </p:cNvPr>
          <p:cNvSpPr/>
          <p:nvPr/>
        </p:nvSpPr>
        <p:spPr>
          <a:xfrm>
            <a:off x="3012584"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a16="http://schemas.microsoft.com/office/drawing/2014/main" id="{7D564248-2275-ED57-0ADF-A35F323CDA6C}"/>
              </a:ext>
            </a:extLst>
          </p:cNvPr>
          <p:cNvSpPr txBox="1"/>
          <p:nvPr/>
        </p:nvSpPr>
        <p:spPr>
          <a:xfrm>
            <a:off x="3075787" y="26458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185">
            <a:extLst>
              <a:ext uri="{FF2B5EF4-FFF2-40B4-BE49-F238E27FC236}">
                <a16:creationId xmlns:a16="http://schemas.microsoft.com/office/drawing/2014/main" id="{8EC9C8CD-F57F-38E3-ED49-079D66A61491}"/>
              </a:ext>
            </a:extLst>
          </p:cNvPr>
          <p:cNvSpPr/>
          <p:nvPr/>
        </p:nvSpPr>
        <p:spPr>
          <a:xfrm>
            <a:off x="3571160"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2" name="!!1a">
            <a:extLst>
              <a:ext uri="{FF2B5EF4-FFF2-40B4-BE49-F238E27FC236}">
                <a16:creationId xmlns:a16="http://schemas.microsoft.com/office/drawing/2014/main" id="{6B8463FD-E6CA-FA54-26FB-88EF981A2D5B}"/>
              </a:ext>
            </a:extLst>
          </p:cNvPr>
          <p:cNvSpPr txBox="1"/>
          <p:nvPr/>
        </p:nvSpPr>
        <p:spPr>
          <a:xfrm>
            <a:off x="3634363" y="265425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3" name="Rounded Rectangle 187">
            <a:extLst>
              <a:ext uri="{FF2B5EF4-FFF2-40B4-BE49-F238E27FC236}">
                <a16:creationId xmlns:a16="http://schemas.microsoft.com/office/drawing/2014/main" id="{82DBB466-229C-8C41-89CB-A940347BE25F}"/>
              </a:ext>
            </a:extLst>
          </p:cNvPr>
          <p:cNvSpPr/>
          <p:nvPr/>
        </p:nvSpPr>
        <p:spPr>
          <a:xfrm>
            <a:off x="741071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4" name="!!1a">
            <a:extLst>
              <a:ext uri="{FF2B5EF4-FFF2-40B4-BE49-F238E27FC236}">
                <a16:creationId xmlns:a16="http://schemas.microsoft.com/office/drawing/2014/main" id="{FE5649CF-030D-8BC2-7429-8745D59429B0}"/>
              </a:ext>
            </a:extLst>
          </p:cNvPr>
          <p:cNvSpPr txBox="1"/>
          <p:nvPr/>
        </p:nvSpPr>
        <p:spPr>
          <a:xfrm>
            <a:off x="747552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Rounded Rectangle 187">
            <a:extLst>
              <a:ext uri="{FF2B5EF4-FFF2-40B4-BE49-F238E27FC236}">
                <a16:creationId xmlns:a16="http://schemas.microsoft.com/office/drawing/2014/main" id="{9E0586FD-5431-451B-6E27-440425F98C2D}"/>
              </a:ext>
            </a:extLst>
          </p:cNvPr>
          <p:cNvSpPr/>
          <p:nvPr/>
        </p:nvSpPr>
        <p:spPr>
          <a:xfrm>
            <a:off x="794914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 name="!!1a">
            <a:extLst>
              <a:ext uri="{FF2B5EF4-FFF2-40B4-BE49-F238E27FC236}">
                <a16:creationId xmlns:a16="http://schemas.microsoft.com/office/drawing/2014/main" id="{63BF09FC-CE7F-7121-D89F-E0129D516333}"/>
              </a:ext>
            </a:extLst>
          </p:cNvPr>
          <p:cNvSpPr txBox="1"/>
          <p:nvPr/>
        </p:nvSpPr>
        <p:spPr>
          <a:xfrm>
            <a:off x="801395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864789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194"/>
                                        </p:tgtEl>
                                        <p:attrNameLst>
                                          <p:attrName>style.visibility</p:attrName>
                                        </p:attrNameLst>
                                      </p:cBhvr>
                                      <p:to>
                                        <p:strVal val="visible"/>
                                      </p:to>
                                    </p:set>
                                    <p:anim calcmode="lin" valueType="num">
                                      <p:cBhvr>
                                        <p:cTn id="113" dur="500" fill="hold"/>
                                        <p:tgtEl>
                                          <p:spTgt spid="194"/>
                                        </p:tgtEl>
                                        <p:attrNameLst>
                                          <p:attrName>ppt_w</p:attrName>
                                        </p:attrNameLst>
                                      </p:cBhvr>
                                      <p:tavLst>
                                        <p:tav tm="0">
                                          <p:val>
                                            <p:fltVal val="0"/>
                                          </p:val>
                                        </p:tav>
                                        <p:tav tm="100000">
                                          <p:val>
                                            <p:strVal val="#ppt_w"/>
                                          </p:val>
                                        </p:tav>
                                      </p:tavLst>
                                    </p:anim>
                                    <p:anim calcmode="lin" valueType="num">
                                      <p:cBhvr>
                                        <p:cTn id="114" dur="500" fill="hold"/>
                                        <p:tgtEl>
                                          <p:spTgt spid="194"/>
                                        </p:tgtEl>
                                        <p:attrNameLst>
                                          <p:attrName>ppt_h</p:attrName>
                                        </p:attrNameLst>
                                      </p:cBhvr>
                                      <p:tavLst>
                                        <p:tav tm="0">
                                          <p:val>
                                            <p:fltVal val="0"/>
                                          </p:val>
                                        </p:tav>
                                        <p:tav tm="100000">
                                          <p:val>
                                            <p:strVal val="#ppt_h"/>
                                          </p:val>
                                        </p:tav>
                                      </p:tavLst>
                                    </p:anim>
                                    <p:animEffect transition="in" filter="fade">
                                      <p:cBhvr>
                                        <p:cTn id="115" dur="500"/>
                                        <p:tgtEl>
                                          <p:spTgt spid="194"/>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194"/>
                                        </p:tgtEl>
                                      </p:cBhvr>
                                    </p:animEffect>
                                    <p:animScale>
                                      <p:cBhvr>
                                        <p:cTn id="118" dur="250" autoRev="1" fill="hold"/>
                                        <p:tgtEl>
                                          <p:spTgt spid="194"/>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 calcmode="lin" valueType="num">
                                      <p:cBhvr>
                                        <p:cTn id="121" dur="500" fill="hold"/>
                                        <p:tgtEl>
                                          <p:spTgt spid="194"/>
                                        </p:tgtEl>
                                        <p:attrNameLst>
                                          <p:attrName>ppt_w</p:attrName>
                                        </p:attrNameLst>
                                      </p:cBhvr>
                                      <p:tavLst>
                                        <p:tav tm="0">
                                          <p:val>
                                            <p:fltVal val="0"/>
                                          </p:val>
                                        </p:tav>
                                        <p:tav tm="100000">
                                          <p:val>
                                            <p:strVal val="#ppt_w"/>
                                          </p:val>
                                        </p:tav>
                                      </p:tavLst>
                                    </p:anim>
                                    <p:anim calcmode="lin" valueType="num">
                                      <p:cBhvr>
                                        <p:cTn id="122" dur="500" fill="hold"/>
                                        <p:tgtEl>
                                          <p:spTgt spid="194"/>
                                        </p:tgtEl>
                                        <p:attrNameLst>
                                          <p:attrName>ppt_h</p:attrName>
                                        </p:attrNameLst>
                                      </p:cBhvr>
                                      <p:tavLst>
                                        <p:tav tm="0">
                                          <p:val>
                                            <p:fltVal val="0"/>
                                          </p:val>
                                        </p:tav>
                                        <p:tav tm="100000">
                                          <p:val>
                                            <p:strVal val="#ppt_h"/>
                                          </p:val>
                                        </p:tav>
                                      </p:tavLst>
                                    </p:anim>
                                    <p:animEffect transition="in" filter="fade">
                                      <p:cBhvr>
                                        <p:cTn id="123" dur="500"/>
                                        <p:tgtEl>
                                          <p:spTgt spid="194"/>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194"/>
                                        </p:tgtEl>
                                      </p:cBhvr>
                                    </p:animEffect>
                                    <p:animScale>
                                      <p:cBhvr>
                                        <p:cTn id="126" dur="250" autoRev="1" fill="hold"/>
                                        <p:tgtEl>
                                          <p:spTgt spid="194"/>
                                        </p:tgtEl>
                                      </p:cBhvr>
                                      <p:by x="105000" y="105000"/>
                                    </p:animScale>
                                  </p:childTnLst>
                                </p:cTn>
                              </p:par>
                              <p:par>
                                <p:cTn id="127" presetID="53" presetClass="entr" presetSubtype="16" fill="hold" nodeType="withEffect">
                                  <p:stCondLst>
                                    <p:cond delay="0"/>
                                  </p:stCondLst>
                                  <p:childTnLst>
                                    <p:set>
                                      <p:cBhvr>
                                        <p:cTn id="128" dur="1" fill="hold">
                                          <p:stCondLst>
                                            <p:cond delay="0"/>
                                          </p:stCondLst>
                                        </p:cTn>
                                        <p:tgtEl>
                                          <p:spTgt spid="328"/>
                                        </p:tgtEl>
                                        <p:attrNameLst>
                                          <p:attrName>style.visibility</p:attrName>
                                        </p:attrNameLst>
                                      </p:cBhvr>
                                      <p:to>
                                        <p:strVal val="visible"/>
                                      </p:to>
                                    </p:set>
                                    <p:anim calcmode="lin" valueType="num">
                                      <p:cBhvr>
                                        <p:cTn id="129" dur="500" fill="hold"/>
                                        <p:tgtEl>
                                          <p:spTgt spid="328"/>
                                        </p:tgtEl>
                                        <p:attrNameLst>
                                          <p:attrName>ppt_w</p:attrName>
                                        </p:attrNameLst>
                                      </p:cBhvr>
                                      <p:tavLst>
                                        <p:tav tm="0">
                                          <p:val>
                                            <p:fltVal val="0"/>
                                          </p:val>
                                        </p:tav>
                                        <p:tav tm="100000">
                                          <p:val>
                                            <p:strVal val="#ppt_w"/>
                                          </p:val>
                                        </p:tav>
                                      </p:tavLst>
                                    </p:anim>
                                    <p:anim calcmode="lin" valueType="num">
                                      <p:cBhvr>
                                        <p:cTn id="130" dur="500" fill="hold"/>
                                        <p:tgtEl>
                                          <p:spTgt spid="328"/>
                                        </p:tgtEl>
                                        <p:attrNameLst>
                                          <p:attrName>ppt_h</p:attrName>
                                        </p:attrNameLst>
                                      </p:cBhvr>
                                      <p:tavLst>
                                        <p:tav tm="0">
                                          <p:val>
                                            <p:fltVal val="0"/>
                                          </p:val>
                                        </p:tav>
                                        <p:tav tm="100000">
                                          <p:val>
                                            <p:strVal val="#ppt_h"/>
                                          </p:val>
                                        </p:tav>
                                      </p:tavLst>
                                    </p:anim>
                                    <p:animEffect transition="in" filter="fade">
                                      <p:cBhvr>
                                        <p:cTn id="131" dur="500"/>
                                        <p:tgtEl>
                                          <p:spTgt spid="328"/>
                                        </p:tgtEl>
                                      </p:cBhvr>
                                    </p:animEffect>
                                  </p:childTnLst>
                                </p:cTn>
                              </p:par>
                              <p:par>
                                <p:cTn id="132" presetID="26" presetClass="emph" presetSubtype="0" fill="hold" nodeType="withEffect">
                                  <p:stCondLst>
                                    <p:cond delay="500"/>
                                  </p:stCondLst>
                                  <p:childTnLst>
                                    <p:animEffect transition="out" filter="fade">
                                      <p:cBhvr>
                                        <p:cTn id="133" dur="500" tmFilter="0, 0; .2, .5; .8, .5; 1, 0"/>
                                        <p:tgtEl>
                                          <p:spTgt spid="328"/>
                                        </p:tgtEl>
                                      </p:cBhvr>
                                    </p:animEffect>
                                    <p:animScale>
                                      <p:cBhvr>
                                        <p:cTn id="134" dur="250" autoRev="1" fill="hold"/>
                                        <p:tgtEl>
                                          <p:spTgt spid="328"/>
                                        </p:tgtEl>
                                      </p:cBhvr>
                                      <p:by x="105000" y="105000"/>
                                    </p:animScale>
                                  </p:childTnLst>
                                </p:cTn>
                              </p:par>
                              <p:par>
                                <p:cTn id="135" presetID="53" presetClass="entr" presetSubtype="16" fill="hold" grpId="0" nodeType="withEffect">
                                  <p:stCondLst>
                                    <p:cond delay="0"/>
                                  </p:stCondLst>
                                  <p:childTnLst>
                                    <p:set>
                                      <p:cBhvr>
                                        <p:cTn id="136" dur="1" fill="hold">
                                          <p:stCondLst>
                                            <p:cond delay="0"/>
                                          </p:stCondLst>
                                        </p:cTn>
                                        <p:tgtEl>
                                          <p:spTgt spid="328"/>
                                        </p:tgtEl>
                                        <p:attrNameLst>
                                          <p:attrName>style.visibility</p:attrName>
                                        </p:attrNameLst>
                                      </p:cBhvr>
                                      <p:to>
                                        <p:strVal val="visible"/>
                                      </p:to>
                                    </p:set>
                                    <p:anim calcmode="lin" valueType="num">
                                      <p:cBhvr>
                                        <p:cTn id="137" dur="500" fill="hold"/>
                                        <p:tgtEl>
                                          <p:spTgt spid="328"/>
                                        </p:tgtEl>
                                        <p:attrNameLst>
                                          <p:attrName>ppt_w</p:attrName>
                                        </p:attrNameLst>
                                      </p:cBhvr>
                                      <p:tavLst>
                                        <p:tav tm="0">
                                          <p:val>
                                            <p:fltVal val="0"/>
                                          </p:val>
                                        </p:tav>
                                        <p:tav tm="100000">
                                          <p:val>
                                            <p:strVal val="#ppt_w"/>
                                          </p:val>
                                        </p:tav>
                                      </p:tavLst>
                                    </p:anim>
                                    <p:anim calcmode="lin" valueType="num">
                                      <p:cBhvr>
                                        <p:cTn id="138" dur="500" fill="hold"/>
                                        <p:tgtEl>
                                          <p:spTgt spid="328"/>
                                        </p:tgtEl>
                                        <p:attrNameLst>
                                          <p:attrName>ppt_h</p:attrName>
                                        </p:attrNameLst>
                                      </p:cBhvr>
                                      <p:tavLst>
                                        <p:tav tm="0">
                                          <p:val>
                                            <p:fltVal val="0"/>
                                          </p:val>
                                        </p:tav>
                                        <p:tav tm="100000">
                                          <p:val>
                                            <p:strVal val="#ppt_h"/>
                                          </p:val>
                                        </p:tav>
                                      </p:tavLst>
                                    </p:anim>
                                    <p:animEffect transition="in" filter="fade">
                                      <p:cBhvr>
                                        <p:cTn id="139" dur="500"/>
                                        <p:tgtEl>
                                          <p:spTgt spid="328"/>
                                        </p:tgtEl>
                                      </p:cBhvr>
                                    </p:animEffect>
                                  </p:childTnLst>
                                  <p:subTnLst>
                                    <p:audio>
                                      <p:cMediaNode>
                                        <p:cTn display="0" masterRel="sameClick">
                                          <p:stCondLst>
                                            <p:cond evt="begin" delay="0">
                                              <p:tn val="135"/>
                                            </p:cond>
                                          </p:stCondLst>
                                          <p:endCondLst>
                                            <p:cond evt="onStopAudio" delay="0">
                                              <p:tgtEl>
                                                <p:sldTgt/>
                                              </p:tgtEl>
                                            </p:cond>
                                          </p:endCondLst>
                                        </p:cTn>
                                        <p:tgtEl>
                                          <p:sndTgt r:embed="rId3" name="Bling.wav"/>
                                        </p:tgtEl>
                                      </p:cMediaNode>
                                    </p:audio>
                                  </p:subTnLst>
                                </p:cTn>
                              </p:par>
                              <p:par>
                                <p:cTn id="140" presetID="26" presetClass="emph" presetSubtype="0" fill="hold" grpId="1" nodeType="withEffect">
                                  <p:stCondLst>
                                    <p:cond delay="500"/>
                                  </p:stCondLst>
                                  <p:childTnLst>
                                    <p:animEffect transition="out" filter="fade">
                                      <p:cBhvr>
                                        <p:cTn id="141" dur="500" tmFilter="0, 0; .2, .5; .8, .5; 1, 0"/>
                                        <p:tgtEl>
                                          <p:spTgt spid="328"/>
                                        </p:tgtEl>
                                      </p:cBhvr>
                                    </p:animEffect>
                                    <p:animScale>
                                      <p:cBhvr>
                                        <p:cTn id="142" dur="250" autoRev="1" fill="hold"/>
                                        <p:tgtEl>
                                          <p:spTgt spid="328"/>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344"/>
                                        </p:tgtEl>
                                        <p:attrNameLst>
                                          <p:attrName>style.visibility</p:attrName>
                                        </p:attrNameLst>
                                      </p:cBhvr>
                                      <p:to>
                                        <p:strVal val="visible"/>
                                      </p:to>
                                    </p:set>
                                    <p:anim calcmode="lin" valueType="num">
                                      <p:cBhvr>
                                        <p:cTn id="145" dur="500" fill="hold"/>
                                        <p:tgtEl>
                                          <p:spTgt spid="344"/>
                                        </p:tgtEl>
                                        <p:attrNameLst>
                                          <p:attrName>ppt_w</p:attrName>
                                        </p:attrNameLst>
                                      </p:cBhvr>
                                      <p:tavLst>
                                        <p:tav tm="0">
                                          <p:val>
                                            <p:fltVal val="0"/>
                                          </p:val>
                                        </p:tav>
                                        <p:tav tm="100000">
                                          <p:val>
                                            <p:strVal val="#ppt_w"/>
                                          </p:val>
                                        </p:tav>
                                      </p:tavLst>
                                    </p:anim>
                                    <p:anim calcmode="lin" valueType="num">
                                      <p:cBhvr>
                                        <p:cTn id="146" dur="500" fill="hold"/>
                                        <p:tgtEl>
                                          <p:spTgt spid="344"/>
                                        </p:tgtEl>
                                        <p:attrNameLst>
                                          <p:attrName>ppt_h</p:attrName>
                                        </p:attrNameLst>
                                      </p:cBhvr>
                                      <p:tavLst>
                                        <p:tav tm="0">
                                          <p:val>
                                            <p:fltVal val="0"/>
                                          </p:val>
                                        </p:tav>
                                        <p:tav tm="100000">
                                          <p:val>
                                            <p:strVal val="#ppt_h"/>
                                          </p:val>
                                        </p:tav>
                                      </p:tavLst>
                                    </p:anim>
                                    <p:animEffect transition="in" filter="fade">
                                      <p:cBhvr>
                                        <p:cTn id="147" dur="500"/>
                                        <p:tgtEl>
                                          <p:spTgt spid="344"/>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344"/>
                                        </p:tgtEl>
                                      </p:cBhvr>
                                    </p:animEffect>
                                    <p:animScale>
                                      <p:cBhvr>
                                        <p:cTn id="150" dur="250" autoRev="1" fill="hold"/>
                                        <p:tgtEl>
                                          <p:spTgt spid="344"/>
                                        </p:tgtEl>
                                      </p:cBhvr>
                                      <p:by x="105000" y="105000"/>
                                    </p:animScale>
                                  </p:childTnLst>
                                </p:cTn>
                              </p:par>
                              <p:par>
                                <p:cTn id="151" presetID="53" presetClass="entr" presetSubtype="16" fill="hold" grpId="0" nodeType="withEffect">
                                  <p:stCondLst>
                                    <p:cond delay="0"/>
                                  </p:stCondLst>
                                  <p:childTnLst>
                                    <p:set>
                                      <p:cBhvr>
                                        <p:cTn id="152" dur="1" fill="hold">
                                          <p:stCondLst>
                                            <p:cond delay="0"/>
                                          </p:stCondLst>
                                        </p:cTn>
                                        <p:tgtEl>
                                          <p:spTgt spid="344"/>
                                        </p:tgtEl>
                                        <p:attrNameLst>
                                          <p:attrName>style.visibility</p:attrName>
                                        </p:attrNameLst>
                                      </p:cBhvr>
                                      <p:to>
                                        <p:strVal val="visible"/>
                                      </p:to>
                                    </p:set>
                                    <p:anim calcmode="lin" valueType="num">
                                      <p:cBhvr>
                                        <p:cTn id="153" dur="500" fill="hold"/>
                                        <p:tgtEl>
                                          <p:spTgt spid="344"/>
                                        </p:tgtEl>
                                        <p:attrNameLst>
                                          <p:attrName>ppt_w</p:attrName>
                                        </p:attrNameLst>
                                      </p:cBhvr>
                                      <p:tavLst>
                                        <p:tav tm="0">
                                          <p:val>
                                            <p:fltVal val="0"/>
                                          </p:val>
                                        </p:tav>
                                        <p:tav tm="100000">
                                          <p:val>
                                            <p:strVal val="#ppt_w"/>
                                          </p:val>
                                        </p:tav>
                                      </p:tavLst>
                                    </p:anim>
                                    <p:anim calcmode="lin" valueType="num">
                                      <p:cBhvr>
                                        <p:cTn id="154" dur="500" fill="hold"/>
                                        <p:tgtEl>
                                          <p:spTgt spid="344"/>
                                        </p:tgtEl>
                                        <p:attrNameLst>
                                          <p:attrName>ppt_h</p:attrName>
                                        </p:attrNameLst>
                                      </p:cBhvr>
                                      <p:tavLst>
                                        <p:tav tm="0">
                                          <p:val>
                                            <p:fltVal val="0"/>
                                          </p:val>
                                        </p:tav>
                                        <p:tav tm="100000">
                                          <p:val>
                                            <p:strVal val="#ppt_h"/>
                                          </p:val>
                                        </p:tav>
                                      </p:tavLst>
                                    </p:anim>
                                    <p:animEffect transition="in" filter="fade">
                                      <p:cBhvr>
                                        <p:cTn id="155" dur="500"/>
                                        <p:tgtEl>
                                          <p:spTgt spid="344"/>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344"/>
                                        </p:tgtEl>
                                      </p:cBhvr>
                                    </p:animEffect>
                                    <p:animScale>
                                      <p:cBhvr>
                                        <p:cTn id="158" dur="250" autoRev="1" fill="hold"/>
                                        <p:tgtEl>
                                          <p:spTgt spid="344"/>
                                        </p:tgtEl>
                                      </p:cBhvr>
                                      <p:by x="105000" y="105000"/>
                                    </p:animScale>
                                  </p:childTnLst>
                                </p:cTn>
                              </p:par>
                              <p:par>
                                <p:cTn id="159" presetID="53" presetClass="entr" presetSubtype="16" fill="hold" grpId="0" nodeType="withEffect">
                                  <p:stCondLst>
                                    <p:cond delay="0"/>
                                  </p:stCondLst>
                                  <p:childTnLst>
                                    <p:set>
                                      <p:cBhvr>
                                        <p:cTn id="160" dur="1" fill="hold">
                                          <p:stCondLst>
                                            <p:cond delay="0"/>
                                          </p:stCondLst>
                                        </p:cTn>
                                        <p:tgtEl>
                                          <p:spTgt spid="365"/>
                                        </p:tgtEl>
                                        <p:attrNameLst>
                                          <p:attrName>style.visibility</p:attrName>
                                        </p:attrNameLst>
                                      </p:cBhvr>
                                      <p:to>
                                        <p:strVal val="visible"/>
                                      </p:to>
                                    </p:set>
                                    <p:anim calcmode="lin" valueType="num">
                                      <p:cBhvr>
                                        <p:cTn id="161" dur="500" fill="hold"/>
                                        <p:tgtEl>
                                          <p:spTgt spid="365"/>
                                        </p:tgtEl>
                                        <p:attrNameLst>
                                          <p:attrName>ppt_w</p:attrName>
                                        </p:attrNameLst>
                                      </p:cBhvr>
                                      <p:tavLst>
                                        <p:tav tm="0">
                                          <p:val>
                                            <p:fltVal val="0"/>
                                          </p:val>
                                        </p:tav>
                                        <p:tav tm="100000">
                                          <p:val>
                                            <p:strVal val="#ppt_w"/>
                                          </p:val>
                                        </p:tav>
                                      </p:tavLst>
                                    </p:anim>
                                    <p:anim calcmode="lin" valueType="num">
                                      <p:cBhvr>
                                        <p:cTn id="162" dur="500" fill="hold"/>
                                        <p:tgtEl>
                                          <p:spTgt spid="365"/>
                                        </p:tgtEl>
                                        <p:attrNameLst>
                                          <p:attrName>ppt_h</p:attrName>
                                        </p:attrNameLst>
                                      </p:cBhvr>
                                      <p:tavLst>
                                        <p:tav tm="0">
                                          <p:val>
                                            <p:fltVal val="0"/>
                                          </p:val>
                                        </p:tav>
                                        <p:tav tm="100000">
                                          <p:val>
                                            <p:strVal val="#ppt_h"/>
                                          </p:val>
                                        </p:tav>
                                      </p:tavLst>
                                    </p:anim>
                                    <p:animEffect transition="in" filter="fade">
                                      <p:cBhvr>
                                        <p:cTn id="163" dur="500"/>
                                        <p:tgtEl>
                                          <p:spTgt spid="365"/>
                                        </p:tgtEl>
                                      </p:cBhvr>
                                    </p:animEffect>
                                  </p:childTnLst>
                                  <p:subTnLst>
                                    <p:audio>
                                      <p:cMediaNode>
                                        <p:cTn display="0" masterRel="sameClick">
                                          <p:stCondLst>
                                            <p:cond evt="begin" delay="0">
                                              <p:tn val="159"/>
                                            </p:cond>
                                          </p:stCondLst>
                                          <p:endCondLst>
                                            <p:cond evt="onStopAudio" delay="0">
                                              <p:tgtEl>
                                                <p:sldTgt/>
                                              </p:tgtEl>
                                            </p:cond>
                                          </p:endCondLst>
                                        </p:cTn>
                                        <p:tgtEl>
                                          <p:sndTgt r:embed="rId3" name="Bling.wav"/>
                                        </p:tgtEl>
                                      </p:cMediaNode>
                                    </p:audio>
                                  </p:subTnLst>
                                </p:cTn>
                              </p:par>
                              <p:par>
                                <p:cTn id="164" presetID="26" presetClass="emph" presetSubtype="0" fill="hold" grpId="1" nodeType="withEffect">
                                  <p:stCondLst>
                                    <p:cond delay="500"/>
                                  </p:stCondLst>
                                  <p:childTnLst>
                                    <p:animEffect transition="out" filter="fade">
                                      <p:cBhvr>
                                        <p:cTn id="165" dur="500" tmFilter="0, 0; .2, .5; .8, .5; 1, 0"/>
                                        <p:tgtEl>
                                          <p:spTgt spid="365"/>
                                        </p:tgtEl>
                                      </p:cBhvr>
                                    </p:animEffect>
                                    <p:animScale>
                                      <p:cBhvr>
                                        <p:cTn id="166" dur="250" autoRev="1" fill="hold"/>
                                        <p:tgtEl>
                                          <p:spTgt spid="365"/>
                                        </p:tgtEl>
                                      </p:cBhvr>
                                      <p:by x="105000" y="105000"/>
                                    </p:animScale>
                                  </p:childTnLst>
                                </p:cTn>
                              </p:par>
                              <p:par>
                                <p:cTn id="167" presetID="53" presetClass="entr" presetSubtype="16" fill="hold" grpId="0" nodeType="withEffect">
                                  <p:stCondLst>
                                    <p:cond delay="0"/>
                                  </p:stCondLst>
                                  <p:childTnLst>
                                    <p:set>
                                      <p:cBhvr>
                                        <p:cTn id="168" dur="1" fill="hold">
                                          <p:stCondLst>
                                            <p:cond delay="0"/>
                                          </p:stCondLst>
                                        </p:cTn>
                                        <p:tgtEl>
                                          <p:spTgt spid="355"/>
                                        </p:tgtEl>
                                        <p:attrNameLst>
                                          <p:attrName>style.visibility</p:attrName>
                                        </p:attrNameLst>
                                      </p:cBhvr>
                                      <p:to>
                                        <p:strVal val="visible"/>
                                      </p:to>
                                    </p:set>
                                    <p:anim calcmode="lin" valueType="num">
                                      <p:cBhvr>
                                        <p:cTn id="169" dur="500" fill="hold"/>
                                        <p:tgtEl>
                                          <p:spTgt spid="355"/>
                                        </p:tgtEl>
                                        <p:attrNameLst>
                                          <p:attrName>ppt_w</p:attrName>
                                        </p:attrNameLst>
                                      </p:cBhvr>
                                      <p:tavLst>
                                        <p:tav tm="0">
                                          <p:val>
                                            <p:fltVal val="0"/>
                                          </p:val>
                                        </p:tav>
                                        <p:tav tm="100000">
                                          <p:val>
                                            <p:strVal val="#ppt_w"/>
                                          </p:val>
                                        </p:tav>
                                      </p:tavLst>
                                    </p:anim>
                                    <p:anim calcmode="lin" valueType="num">
                                      <p:cBhvr>
                                        <p:cTn id="170" dur="500" fill="hold"/>
                                        <p:tgtEl>
                                          <p:spTgt spid="355"/>
                                        </p:tgtEl>
                                        <p:attrNameLst>
                                          <p:attrName>ppt_h</p:attrName>
                                        </p:attrNameLst>
                                      </p:cBhvr>
                                      <p:tavLst>
                                        <p:tav tm="0">
                                          <p:val>
                                            <p:fltVal val="0"/>
                                          </p:val>
                                        </p:tav>
                                        <p:tav tm="100000">
                                          <p:val>
                                            <p:strVal val="#ppt_h"/>
                                          </p:val>
                                        </p:tav>
                                      </p:tavLst>
                                    </p:anim>
                                    <p:animEffect transition="in" filter="fade">
                                      <p:cBhvr>
                                        <p:cTn id="171" dur="500"/>
                                        <p:tgtEl>
                                          <p:spTgt spid="355"/>
                                        </p:tgtEl>
                                      </p:cBhvr>
                                    </p:animEffect>
                                  </p:childTnLst>
                                  <p:subTnLst>
                                    <p:audio>
                                      <p:cMediaNode>
                                        <p:cTn display="0" masterRel="sameClick">
                                          <p:stCondLst>
                                            <p:cond evt="begin" delay="0">
                                              <p:tn val="167"/>
                                            </p:cond>
                                          </p:stCondLst>
                                          <p:endCondLst>
                                            <p:cond evt="onStopAudio" delay="0">
                                              <p:tgtEl>
                                                <p:sldTgt/>
                                              </p:tgtEl>
                                            </p:cond>
                                          </p:endCondLst>
                                        </p:cTn>
                                        <p:tgtEl>
                                          <p:sndTgt r:embed="rId3" name="Bling.wav"/>
                                        </p:tgtEl>
                                      </p:cMediaNode>
                                    </p:audio>
                                  </p:subTnLst>
                                </p:cTn>
                              </p:par>
                              <p:par>
                                <p:cTn id="172" presetID="26" presetClass="emph" presetSubtype="0" fill="hold" grpId="1" nodeType="withEffect">
                                  <p:stCondLst>
                                    <p:cond delay="500"/>
                                  </p:stCondLst>
                                  <p:childTnLst>
                                    <p:animEffect transition="out" filter="fade">
                                      <p:cBhvr>
                                        <p:cTn id="173" dur="500" tmFilter="0, 0; .2, .5; .8, .5; 1, 0"/>
                                        <p:tgtEl>
                                          <p:spTgt spid="355"/>
                                        </p:tgtEl>
                                      </p:cBhvr>
                                    </p:animEffect>
                                    <p:animScale>
                                      <p:cBhvr>
                                        <p:cTn id="174" dur="250" autoRev="1" fill="hold"/>
                                        <p:tgtEl>
                                          <p:spTgt spid="355"/>
                                        </p:tgtEl>
                                      </p:cBhvr>
                                      <p:by x="105000" y="105000"/>
                                    </p:animScale>
                                  </p:childTnLst>
                                </p:cTn>
                              </p:par>
                              <p:par>
                                <p:cTn id="175" presetID="53" presetClass="entr" presetSubtype="16" fill="hold" nodeType="withEffect">
                                  <p:stCondLst>
                                    <p:cond delay="0"/>
                                  </p:stCondLst>
                                  <p:childTnLst>
                                    <p:set>
                                      <p:cBhvr>
                                        <p:cTn id="176" dur="1" fill="hold">
                                          <p:stCondLst>
                                            <p:cond delay="0"/>
                                          </p:stCondLst>
                                        </p:cTn>
                                        <p:tgtEl>
                                          <p:spTgt spid="179"/>
                                        </p:tgtEl>
                                        <p:attrNameLst>
                                          <p:attrName>style.visibility</p:attrName>
                                        </p:attrNameLst>
                                      </p:cBhvr>
                                      <p:to>
                                        <p:strVal val="visible"/>
                                      </p:to>
                                    </p:set>
                                    <p:anim calcmode="lin" valueType="num">
                                      <p:cBhvr>
                                        <p:cTn id="177" dur="500" fill="hold"/>
                                        <p:tgtEl>
                                          <p:spTgt spid="179"/>
                                        </p:tgtEl>
                                        <p:attrNameLst>
                                          <p:attrName>ppt_w</p:attrName>
                                        </p:attrNameLst>
                                      </p:cBhvr>
                                      <p:tavLst>
                                        <p:tav tm="0">
                                          <p:val>
                                            <p:fltVal val="0"/>
                                          </p:val>
                                        </p:tav>
                                        <p:tav tm="100000">
                                          <p:val>
                                            <p:strVal val="#ppt_w"/>
                                          </p:val>
                                        </p:tav>
                                      </p:tavLst>
                                    </p:anim>
                                    <p:anim calcmode="lin" valueType="num">
                                      <p:cBhvr>
                                        <p:cTn id="178" dur="500" fill="hold"/>
                                        <p:tgtEl>
                                          <p:spTgt spid="179"/>
                                        </p:tgtEl>
                                        <p:attrNameLst>
                                          <p:attrName>ppt_h</p:attrName>
                                        </p:attrNameLst>
                                      </p:cBhvr>
                                      <p:tavLst>
                                        <p:tav tm="0">
                                          <p:val>
                                            <p:fltVal val="0"/>
                                          </p:val>
                                        </p:tav>
                                        <p:tav tm="100000">
                                          <p:val>
                                            <p:strVal val="#ppt_h"/>
                                          </p:val>
                                        </p:tav>
                                      </p:tavLst>
                                    </p:anim>
                                    <p:animEffect transition="in" filter="fade">
                                      <p:cBhvr>
                                        <p:cTn id="179" dur="500"/>
                                        <p:tgtEl>
                                          <p:spTgt spid="179"/>
                                        </p:tgtEl>
                                      </p:cBhvr>
                                    </p:animEffect>
                                  </p:childTnLst>
                                </p:cTn>
                              </p:par>
                              <p:par>
                                <p:cTn id="180" presetID="26" presetClass="emph" presetSubtype="0" fill="hold" nodeType="withEffect">
                                  <p:stCondLst>
                                    <p:cond delay="500"/>
                                  </p:stCondLst>
                                  <p:childTnLst>
                                    <p:animEffect transition="out" filter="fade">
                                      <p:cBhvr>
                                        <p:cTn id="181" dur="500" tmFilter="0, 0; .2, .5; .8, .5; 1, 0"/>
                                        <p:tgtEl>
                                          <p:spTgt spid="179"/>
                                        </p:tgtEl>
                                      </p:cBhvr>
                                    </p:animEffect>
                                    <p:animScale>
                                      <p:cBhvr>
                                        <p:cTn id="182" dur="250" autoRev="1" fill="hold"/>
                                        <p:tgtEl>
                                          <p:spTgt spid="179"/>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179"/>
                                        </p:tgtEl>
                                        <p:attrNameLst>
                                          <p:attrName>style.visibility</p:attrName>
                                        </p:attrNameLst>
                                      </p:cBhvr>
                                      <p:to>
                                        <p:strVal val="visible"/>
                                      </p:to>
                                    </p:set>
                                    <p:anim calcmode="lin" valueType="num">
                                      <p:cBhvr>
                                        <p:cTn id="185" dur="500" fill="hold"/>
                                        <p:tgtEl>
                                          <p:spTgt spid="179"/>
                                        </p:tgtEl>
                                        <p:attrNameLst>
                                          <p:attrName>ppt_w</p:attrName>
                                        </p:attrNameLst>
                                      </p:cBhvr>
                                      <p:tavLst>
                                        <p:tav tm="0">
                                          <p:val>
                                            <p:fltVal val="0"/>
                                          </p:val>
                                        </p:tav>
                                        <p:tav tm="100000">
                                          <p:val>
                                            <p:strVal val="#ppt_w"/>
                                          </p:val>
                                        </p:tav>
                                      </p:tavLst>
                                    </p:anim>
                                    <p:anim calcmode="lin" valueType="num">
                                      <p:cBhvr>
                                        <p:cTn id="186" dur="500" fill="hold"/>
                                        <p:tgtEl>
                                          <p:spTgt spid="179"/>
                                        </p:tgtEl>
                                        <p:attrNameLst>
                                          <p:attrName>ppt_h</p:attrName>
                                        </p:attrNameLst>
                                      </p:cBhvr>
                                      <p:tavLst>
                                        <p:tav tm="0">
                                          <p:val>
                                            <p:fltVal val="0"/>
                                          </p:val>
                                        </p:tav>
                                        <p:tav tm="100000">
                                          <p:val>
                                            <p:strVal val="#ppt_h"/>
                                          </p:val>
                                        </p:tav>
                                      </p:tavLst>
                                    </p:anim>
                                    <p:animEffect transition="in" filter="fade">
                                      <p:cBhvr>
                                        <p:cTn id="187" dur="500"/>
                                        <p:tgtEl>
                                          <p:spTgt spid="179"/>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179"/>
                                        </p:tgtEl>
                                      </p:cBhvr>
                                    </p:animEffect>
                                    <p:animScale>
                                      <p:cBhvr>
                                        <p:cTn id="190" dur="250" autoRev="1" fill="hold"/>
                                        <p:tgtEl>
                                          <p:spTgt spid="179"/>
                                        </p:tgtEl>
                                      </p:cBhvr>
                                      <p:by x="105000" y="105000"/>
                                    </p:animScale>
                                  </p:childTnLst>
                                </p:cTn>
                              </p:par>
                              <p:par>
                                <p:cTn id="191" presetID="53" presetClass="entr" presetSubtype="16" fill="hold" nodeType="withEffect">
                                  <p:stCondLst>
                                    <p:cond delay="0"/>
                                  </p:stCondLst>
                                  <p:childTnLst>
                                    <p:set>
                                      <p:cBhvr>
                                        <p:cTn id="192" dur="1" fill="hold">
                                          <p:stCondLst>
                                            <p:cond delay="0"/>
                                          </p:stCondLst>
                                        </p:cTn>
                                        <p:tgtEl>
                                          <p:spTgt spid="179"/>
                                        </p:tgtEl>
                                        <p:attrNameLst>
                                          <p:attrName>style.visibility</p:attrName>
                                        </p:attrNameLst>
                                      </p:cBhvr>
                                      <p:to>
                                        <p:strVal val="visible"/>
                                      </p:to>
                                    </p:set>
                                    <p:anim calcmode="lin" valueType="num">
                                      <p:cBhvr>
                                        <p:cTn id="193" dur="500" fill="hold"/>
                                        <p:tgtEl>
                                          <p:spTgt spid="179"/>
                                        </p:tgtEl>
                                        <p:attrNameLst>
                                          <p:attrName>ppt_w</p:attrName>
                                        </p:attrNameLst>
                                      </p:cBhvr>
                                      <p:tavLst>
                                        <p:tav tm="0">
                                          <p:val>
                                            <p:fltVal val="0"/>
                                          </p:val>
                                        </p:tav>
                                        <p:tav tm="100000">
                                          <p:val>
                                            <p:strVal val="#ppt_w"/>
                                          </p:val>
                                        </p:tav>
                                      </p:tavLst>
                                    </p:anim>
                                    <p:anim calcmode="lin" valueType="num">
                                      <p:cBhvr>
                                        <p:cTn id="194" dur="500" fill="hold"/>
                                        <p:tgtEl>
                                          <p:spTgt spid="179"/>
                                        </p:tgtEl>
                                        <p:attrNameLst>
                                          <p:attrName>ppt_h</p:attrName>
                                        </p:attrNameLst>
                                      </p:cBhvr>
                                      <p:tavLst>
                                        <p:tav tm="0">
                                          <p:val>
                                            <p:fltVal val="0"/>
                                          </p:val>
                                        </p:tav>
                                        <p:tav tm="100000">
                                          <p:val>
                                            <p:strVal val="#ppt_h"/>
                                          </p:val>
                                        </p:tav>
                                      </p:tavLst>
                                    </p:anim>
                                    <p:animEffect transition="in" filter="fade">
                                      <p:cBhvr>
                                        <p:cTn id="195" dur="500"/>
                                        <p:tgtEl>
                                          <p:spTgt spid="179"/>
                                        </p:tgtEl>
                                      </p:cBhvr>
                                    </p:animEffect>
                                  </p:childTnLst>
                                </p:cTn>
                              </p:par>
                              <p:par>
                                <p:cTn id="196" presetID="26" presetClass="emph" presetSubtype="0" fill="hold" nodeType="withEffect">
                                  <p:stCondLst>
                                    <p:cond delay="500"/>
                                  </p:stCondLst>
                                  <p:childTnLst>
                                    <p:animEffect transition="out" filter="fade">
                                      <p:cBhvr>
                                        <p:cTn id="197" dur="500" tmFilter="0, 0; .2, .5; .8, .5; 1, 0"/>
                                        <p:tgtEl>
                                          <p:spTgt spid="179"/>
                                        </p:tgtEl>
                                      </p:cBhvr>
                                    </p:animEffect>
                                    <p:animScale>
                                      <p:cBhvr>
                                        <p:cTn id="198" dur="250" autoRev="1" fill="hold"/>
                                        <p:tgtEl>
                                          <p:spTgt spid="179"/>
                                        </p:tgtEl>
                                      </p:cBhvr>
                                      <p:by x="105000" y="105000"/>
                                    </p:animScale>
                                  </p:childTnLst>
                                </p:cTn>
                              </p:par>
                              <p:par>
                                <p:cTn id="199" presetID="53" presetClass="entr" presetSubtype="16" fill="hold" grpId="0" nodeType="withEffect">
                                  <p:stCondLst>
                                    <p:cond delay="0"/>
                                  </p:stCondLst>
                                  <p:childTnLst>
                                    <p:set>
                                      <p:cBhvr>
                                        <p:cTn id="200" dur="1" fill="hold">
                                          <p:stCondLst>
                                            <p:cond delay="0"/>
                                          </p:stCondLst>
                                        </p:cTn>
                                        <p:tgtEl>
                                          <p:spTgt spid="179"/>
                                        </p:tgtEl>
                                        <p:attrNameLst>
                                          <p:attrName>style.visibility</p:attrName>
                                        </p:attrNameLst>
                                      </p:cBhvr>
                                      <p:to>
                                        <p:strVal val="visible"/>
                                      </p:to>
                                    </p:set>
                                    <p:anim calcmode="lin" valueType="num">
                                      <p:cBhvr>
                                        <p:cTn id="201" dur="500" fill="hold"/>
                                        <p:tgtEl>
                                          <p:spTgt spid="179"/>
                                        </p:tgtEl>
                                        <p:attrNameLst>
                                          <p:attrName>ppt_w</p:attrName>
                                        </p:attrNameLst>
                                      </p:cBhvr>
                                      <p:tavLst>
                                        <p:tav tm="0">
                                          <p:val>
                                            <p:fltVal val="0"/>
                                          </p:val>
                                        </p:tav>
                                        <p:tav tm="100000">
                                          <p:val>
                                            <p:strVal val="#ppt_w"/>
                                          </p:val>
                                        </p:tav>
                                      </p:tavLst>
                                    </p:anim>
                                    <p:anim calcmode="lin" valueType="num">
                                      <p:cBhvr>
                                        <p:cTn id="202" dur="500" fill="hold"/>
                                        <p:tgtEl>
                                          <p:spTgt spid="179"/>
                                        </p:tgtEl>
                                        <p:attrNameLst>
                                          <p:attrName>ppt_h</p:attrName>
                                        </p:attrNameLst>
                                      </p:cBhvr>
                                      <p:tavLst>
                                        <p:tav tm="0">
                                          <p:val>
                                            <p:fltVal val="0"/>
                                          </p:val>
                                        </p:tav>
                                        <p:tav tm="100000">
                                          <p:val>
                                            <p:strVal val="#ppt_h"/>
                                          </p:val>
                                        </p:tav>
                                      </p:tavLst>
                                    </p:anim>
                                    <p:animEffect transition="in" filter="fade">
                                      <p:cBhvr>
                                        <p:cTn id="203" dur="500"/>
                                        <p:tgtEl>
                                          <p:spTgt spid="179"/>
                                        </p:tgtEl>
                                      </p:cBhvr>
                                    </p:animEffect>
                                  </p:childTnLst>
                                  <p:subTnLst>
                                    <p:audio>
                                      <p:cMediaNode>
                                        <p:cTn display="0" masterRel="sameClick">
                                          <p:stCondLst>
                                            <p:cond evt="begin" delay="0">
                                              <p:tn val="199"/>
                                            </p:cond>
                                          </p:stCondLst>
                                          <p:endCondLst>
                                            <p:cond evt="onStopAudio" delay="0">
                                              <p:tgtEl>
                                                <p:sldTgt/>
                                              </p:tgtEl>
                                            </p:cond>
                                          </p:endCondLst>
                                        </p:cTn>
                                        <p:tgtEl>
                                          <p:sndTgt r:embed="rId3" name="Bling.wav"/>
                                        </p:tgtEl>
                                      </p:cMediaNode>
                                    </p:audio>
                                  </p:subTnLst>
                                </p:cTn>
                              </p:par>
                              <p:par>
                                <p:cTn id="204" presetID="26" presetClass="emph" presetSubtype="0" fill="hold" grpId="1" nodeType="withEffect">
                                  <p:stCondLst>
                                    <p:cond delay="500"/>
                                  </p:stCondLst>
                                  <p:childTnLst>
                                    <p:animEffect transition="out" filter="fade">
                                      <p:cBhvr>
                                        <p:cTn id="205" dur="500" tmFilter="0, 0; .2, .5; .8, .5; 1, 0"/>
                                        <p:tgtEl>
                                          <p:spTgt spid="179"/>
                                        </p:tgtEl>
                                      </p:cBhvr>
                                    </p:animEffect>
                                    <p:animScale>
                                      <p:cBhvr>
                                        <p:cTn id="206" dur="250" autoRev="1" fill="hold"/>
                                        <p:tgtEl>
                                          <p:spTgt spid="179"/>
                                        </p:tgtEl>
                                      </p:cBhvr>
                                      <p:by x="105000" y="105000"/>
                                    </p:animScale>
                                  </p:childTnLst>
                                </p:cTn>
                              </p:par>
                              <p:par>
                                <p:cTn id="207" presetID="53" presetClass="entr" presetSubtype="16" fill="hold" nodeType="withEffect">
                                  <p:stCondLst>
                                    <p:cond delay="0"/>
                                  </p:stCondLst>
                                  <p:childTnLst>
                                    <p:set>
                                      <p:cBhvr>
                                        <p:cTn id="208" dur="1" fill="hold">
                                          <p:stCondLst>
                                            <p:cond delay="0"/>
                                          </p:stCondLst>
                                        </p:cTn>
                                        <p:tgtEl>
                                          <p:spTgt spid="8"/>
                                        </p:tgtEl>
                                        <p:attrNameLst>
                                          <p:attrName>style.visibility</p:attrName>
                                        </p:attrNameLst>
                                      </p:cBhvr>
                                      <p:to>
                                        <p:strVal val="visible"/>
                                      </p:to>
                                    </p:set>
                                    <p:anim calcmode="lin" valueType="num">
                                      <p:cBhvr>
                                        <p:cTn id="209" dur="500" fill="hold"/>
                                        <p:tgtEl>
                                          <p:spTgt spid="8"/>
                                        </p:tgtEl>
                                        <p:attrNameLst>
                                          <p:attrName>ppt_w</p:attrName>
                                        </p:attrNameLst>
                                      </p:cBhvr>
                                      <p:tavLst>
                                        <p:tav tm="0">
                                          <p:val>
                                            <p:fltVal val="0"/>
                                          </p:val>
                                        </p:tav>
                                        <p:tav tm="100000">
                                          <p:val>
                                            <p:strVal val="#ppt_w"/>
                                          </p:val>
                                        </p:tav>
                                      </p:tavLst>
                                    </p:anim>
                                    <p:anim calcmode="lin" valueType="num">
                                      <p:cBhvr>
                                        <p:cTn id="210" dur="500" fill="hold"/>
                                        <p:tgtEl>
                                          <p:spTgt spid="8"/>
                                        </p:tgtEl>
                                        <p:attrNameLst>
                                          <p:attrName>ppt_h</p:attrName>
                                        </p:attrNameLst>
                                      </p:cBhvr>
                                      <p:tavLst>
                                        <p:tav tm="0">
                                          <p:val>
                                            <p:fltVal val="0"/>
                                          </p:val>
                                        </p:tav>
                                        <p:tav tm="100000">
                                          <p:val>
                                            <p:strVal val="#ppt_h"/>
                                          </p:val>
                                        </p:tav>
                                      </p:tavLst>
                                    </p:anim>
                                    <p:animEffect transition="in" filter="fade">
                                      <p:cBhvr>
                                        <p:cTn id="211" dur="500"/>
                                        <p:tgtEl>
                                          <p:spTgt spid="8"/>
                                        </p:tgtEl>
                                      </p:cBhvr>
                                    </p:animEffect>
                                  </p:childTnLst>
                                </p:cTn>
                              </p:par>
                              <p:par>
                                <p:cTn id="212" presetID="26" presetClass="emph" presetSubtype="0" fill="hold" nodeType="withEffect">
                                  <p:stCondLst>
                                    <p:cond delay="500"/>
                                  </p:stCondLst>
                                  <p:childTnLst>
                                    <p:animEffect transition="out" filter="fade">
                                      <p:cBhvr>
                                        <p:cTn id="213" dur="500" tmFilter="0, 0; .2, .5; .8, .5; 1, 0"/>
                                        <p:tgtEl>
                                          <p:spTgt spid="8"/>
                                        </p:tgtEl>
                                      </p:cBhvr>
                                    </p:animEffect>
                                    <p:animScale>
                                      <p:cBhvr>
                                        <p:cTn id="214" dur="250" autoRev="1" fill="hold"/>
                                        <p:tgtEl>
                                          <p:spTgt spid="8"/>
                                        </p:tgtEl>
                                      </p:cBhvr>
                                      <p:by x="105000" y="105000"/>
                                    </p:animScale>
                                  </p:childTnLst>
                                </p:cTn>
                              </p:par>
                              <p:par>
                                <p:cTn id="215" presetID="53" presetClass="entr" presetSubtype="16" fill="hold" nodeType="withEffect">
                                  <p:stCondLst>
                                    <p:cond delay="0"/>
                                  </p:stCondLst>
                                  <p:childTnLst>
                                    <p:set>
                                      <p:cBhvr>
                                        <p:cTn id="216" dur="1" fill="hold">
                                          <p:stCondLst>
                                            <p:cond delay="0"/>
                                          </p:stCondLst>
                                        </p:cTn>
                                        <p:tgtEl>
                                          <p:spTgt spid="3"/>
                                        </p:tgtEl>
                                        <p:attrNameLst>
                                          <p:attrName>style.visibility</p:attrName>
                                        </p:attrNameLst>
                                      </p:cBhvr>
                                      <p:to>
                                        <p:strVal val="visible"/>
                                      </p:to>
                                    </p:set>
                                    <p:anim calcmode="lin" valueType="num">
                                      <p:cBhvr>
                                        <p:cTn id="217" dur="500" fill="hold"/>
                                        <p:tgtEl>
                                          <p:spTgt spid="3"/>
                                        </p:tgtEl>
                                        <p:attrNameLst>
                                          <p:attrName>ppt_w</p:attrName>
                                        </p:attrNameLst>
                                      </p:cBhvr>
                                      <p:tavLst>
                                        <p:tav tm="0">
                                          <p:val>
                                            <p:fltVal val="0"/>
                                          </p:val>
                                        </p:tav>
                                        <p:tav tm="100000">
                                          <p:val>
                                            <p:strVal val="#ppt_w"/>
                                          </p:val>
                                        </p:tav>
                                      </p:tavLst>
                                    </p:anim>
                                    <p:anim calcmode="lin" valueType="num">
                                      <p:cBhvr>
                                        <p:cTn id="218" dur="500" fill="hold"/>
                                        <p:tgtEl>
                                          <p:spTgt spid="3"/>
                                        </p:tgtEl>
                                        <p:attrNameLst>
                                          <p:attrName>ppt_h</p:attrName>
                                        </p:attrNameLst>
                                      </p:cBhvr>
                                      <p:tavLst>
                                        <p:tav tm="0">
                                          <p:val>
                                            <p:fltVal val="0"/>
                                          </p:val>
                                        </p:tav>
                                        <p:tav tm="100000">
                                          <p:val>
                                            <p:strVal val="#ppt_h"/>
                                          </p:val>
                                        </p:tav>
                                      </p:tavLst>
                                    </p:anim>
                                    <p:animEffect transition="in" filter="fade">
                                      <p:cBhvr>
                                        <p:cTn id="219" dur="500"/>
                                        <p:tgtEl>
                                          <p:spTgt spid="3"/>
                                        </p:tgtEl>
                                      </p:cBhvr>
                                    </p:animEffect>
                                  </p:childTnLst>
                                </p:cTn>
                              </p:par>
                              <p:par>
                                <p:cTn id="220" presetID="26" presetClass="emph" presetSubtype="0" fill="hold" nodeType="withEffect">
                                  <p:stCondLst>
                                    <p:cond delay="500"/>
                                  </p:stCondLst>
                                  <p:childTnLst>
                                    <p:animEffect transition="out" filter="fade">
                                      <p:cBhvr>
                                        <p:cTn id="221" dur="500" tmFilter="0, 0; .2, .5; .8, .5; 1, 0"/>
                                        <p:tgtEl>
                                          <p:spTgt spid="3"/>
                                        </p:tgtEl>
                                      </p:cBhvr>
                                    </p:animEffect>
                                    <p:animScale>
                                      <p:cBhvr>
                                        <p:cTn id="222" dur="250" autoRev="1" fill="hold"/>
                                        <p:tgtEl>
                                          <p:spTgt spid="3"/>
                                        </p:tgtEl>
                                      </p:cBhvr>
                                      <p:by x="105000" y="105000"/>
                                    </p:animScale>
                                  </p:childTnLst>
                                </p:cTn>
                              </p:par>
                              <p:par>
                                <p:cTn id="223" presetID="53" presetClass="entr" presetSubtype="16" fill="hold" grpId="0" nodeType="withEffect">
                                  <p:stCondLst>
                                    <p:cond delay="0"/>
                                  </p:stCondLst>
                                  <p:childTnLst>
                                    <p:set>
                                      <p:cBhvr>
                                        <p:cTn id="224" dur="1" fill="hold">
                                          <p:stCondLst>
                                            <p:cond delay="0"/>
                                          </p:stCondLst>
                                        </p:cTn>
                                        <p:tgtEl>
                                          <p:spTgt spid="8"/>
                                        </p:tgtEl>
                                        <p:attrNameLst>
                                          <p:attrName>style.visibility</p:attrName>
                                        </p:attrNameLst>
                                      </p:cBhvr>
                                      <p:to>
                                        <p:strVal val="visible"/>
                                      </p:to>
                                    </p:set>
                                    <p:anim calcmode="lin" valueType="num">
                                      <p:cBhvr>
                                        <p:cTn id="225" dur="500" fill="hold"/>
                                        <p:tgtEl>
                                          <p:spTgt spid="8"/>
                                        </p:tgtEl>
                                        <p:attrNameLst>
                                          <p:attrName>ppt_w</p:attrName>
                                        </p:attrNameLst>
                                      </p:cBhvr>
                                      <p:tavLst>
                                        <p:tav tm="0">
                                          <p:val>
                                            <p:fltVal val="0"/>
                                          </p:val>
                                        </p:tav>
                                        <p:tav tm="100000">
                                          <p:val>
                                            <p:strVal val="#ppt_w"/>
                                          </p:val>
                                        </p:tav>
                                      </p:tavLst>
                                    </p:anim>
                                    <p:anim calcmode="lin" valueType="num">
                                      <p:cBhvr>
                                        <p:cTn id="226" dur="500" fill="hold"/>
                                        <p:tgtEl>
                                          <p:spTgt spid="8"/>
                                        </p:tgtEl>
                                        <p:attrNameLst>
                                          <p:attrName>ppt_h</p:attrName>
                                        </p:attrNameLst>
                                      </p:cBhvr>
                                      <p:tavLst>
                                        <p:tav tm="0">
                                          <p:val>
                                            <p:fltVal val="0"/>
                                          </p:val>
                                        </p:tav>
                                        <p:tav tm="100000">
                                          <p:val>
                                            <p:strVal val="#ppt_h"/>
                                          </p:val>
                                        </p:tav>
                                      </p:tavLst>
                                    </p:anim>
                                    <p:animEffect transition="in" filter="fade">
                                      <p:cBhvr>
                                        <p:cTn id="227" dur="500"/>
                                        <p:tgtEl>
                                          <p:spTgt spid="8"/>
                                        </p:tgtEl>
                                      </p:cBhvr>
                                    </p:animEffect>
                                  </p:childTnLst>
                                  <p:subTnLst>
                                    <p:audio>
                                      <p:cMediaNode>
                                        <p:cTn display="0" masterRel="sameClick">
                                          <p:stCondLst>
                                            <p:cond evt="begin" delay="0">
                                              <p:tn val="223"/>
                                            </p:cond>
                                          </p:stCondLst>
                                          <p:endCondLst>
                                            <p:cond evt="onStopAudio" delay="0">
                                              <p:tgtEl>
                                                <p:sldTgt/>
                                              </p:tgtEl>
                                            </p:cond>
                                          </p:endCondLst>
                                        </p:cTn>
                                        <p:tgtEl>
                                          <p:sndTgt r:embed="rId3" name="Bling.wav"/>
                                        </p:tgtEl>
                                      </p:cMediaNode>
                                    </p:audio>
                                  </p:subTnLst>
                                </p:cTn>
                              </p:par>
                              <p:par>
                                <p:cTn id="228" presetID="26" presetClass="emph" presetSubtype="0" fill="hold" grpId="1" nodeType="withEffect">
                                  <p:stCondLst>
                                    <p:cond delay="500"/>
                                  </p:stCondLst>
                                  <p:childTnLst>
                                    <p:animEffect transition="out" filter="fade">
                                      <p:cBhvr>
                                        <p:cTn id="229" dur="500" tmFilter="0, 0; .2, .5; .8, .5; 1, 0"/>
                                        <p:tgtEl>
                                          <p:spTgt spid="8"/>
                                        </p:tgtEl>
                                      </p:cBhvr>
                                    </p:animEffect>
                                    <p:animScale>
                                      <p:cBhvr>
                                        <p:cTn id="230" dur="250" autoRev="1" fill="hold"/>
                                        <p:tgtEl>
                                          <p:spTgt spid="8"/>
                                        </p:tgtEl>
                                      </p:cBhvr>
                                      <p:by x="105000" y="105000"/>
                                    </p:animScale>
                                  </p:childTnLst>
                                </p:cTn>
                              </p:par>
                              <p:par>
                                <p:cTn id="231" presetID="53" presetClass="entr" presetSubtype="16" fill="hold" grpId="0" nodeType="withEffect">
                                  <p:stCondLst>
                                    <p:cond delay="0"/>
                                  </p:stCondLst>
                                  <p:childTnLst>
                                    <p:set>
                                      <p:cBhvr>
                                        <p:cTn id="232" dur="1" fill="hold">
                                          <p:stCondLst>
                                            <p:cond delay="0"/>
                                          </p:stCondLst>
                                        </p:cTn>
                                        <p:tgtEl>
                                          <p:spTgt spid="3"/>
                                        </p:tgtEl>
                                        <p:attrNameLst>
                                          <p:attrName>style.visibility</p:attrName>
                                        </p:attrNameLst>
                                      </p:cBhvr>
                                      <p:to>
                                        <p:strVal val="visible"/>
                                      </p:to>
                                    </p:set>
                                    <p:anim calcmode="lin" valueType="num">
                                      <p:cBhvr>
                                        <p:cTn id="233" dur="500" fill="hold"/>
                                        <p:tgtEl>
                                          <p:spTgt spid="3"/>
                                        </p:tgtEl>
                                        <p:attrNameLst>
                                          <p:attrName>ppt_w</p:attrName>
                                        </p:attrNameLst>
                                      </p:cBhvr>
                                      <p:tavLst>
                                        <p:tav tm="0">
                                          <p:val>
                                            <p:fltVal val="0"/>
                                          </p:val>
                                        </p:tav>
                                        <p:tav tm="100000">
                                          <p:val>
                                            <p:strVal val="#ppt_w"/>
                                          </p:val>
                                        </p:tav>
                                      </p:tavLst>
                                    </p:anim>
                                    <p:anim calcmode="lin" valueType="num">
                                      <p:cBhvr>
                                        <p:cTn id="234" dur="500" fill="hold"/>
                                        <p:tgtEl>
                                          <p:spTgt spid="3"/>
                                        </p:tgtEl>
                                        <p:attrNameLst>
                                          <p:attrName>ppt_h</p:attrName>
                                        </p:attrNameLst>
                                      </p:cBhvr>
                                      <p:tavLst>
                                        <p:tav tm="0">
                                          <p:val>
                                            <p:fltVal val="0"/>
                                          </p:val>
                                        </p:tav>
                                        <p:tav tm="100000">
                                          <p:val>
                                            <p:strVal val="#ppt_h"/>
                                          </p:val>
                                        </p:tav>
                                      </p:tavLst>
                                    </p:anim>
                                    <p:animEffect transition="in" filter="fade">
                                      <p:cBhvr>
                                        <p:cTn id="235" dur="500"/>
                                        <p:tgtEl>
                                          <p:spTgt spid="3"/>
                                        </p:tgtEl>
                                      </p:cBhvr>
                                    </p:animEffect>
                                  </p:childTnLst>
                                  <p:subTnLst>
                                    <p:audio>
                                      <p:cMediaNode>
                                        <p:cTn display="0" masterRel="sameClick">
                                          <p:stCondLst>
                                            <p:cond evt="begin" delay="0">
                                              <p:tn val="231"/>
                                            </p:cond>
                                          </p:stCondLst>
                                          <p:endCondLst>
                                            <p:cond evt="onStopAudio" delay="0">
                                              <p:tgtEl>
                                                <p:sldTgt/>
                                              </p:tgtEl>
                                            </p:cond>
                                          </p:endCondLst>
                                        </p:cTn>
                                        <p:tgtEl>
                                          <p:sndTgt r:embed="rId3" name="Bling.wav"/>
                                        </p:tgtEl>
                                      </p:cMediaNode>
                                    </p:audio>
                                  </p:subTnLst>
                                </p:cTn>
                              </p:par>
                              <p:par>
                                <p:cTn id="236" presetID="26" presetClass="emph" presetSubtype="0" fill="hold" grpId="1" nodeType="withEffect">
                                  <p:stCondLst>
                                    <p:cond delay="500"/>
                                  </p:stCondLst>
                                  <p:childTnLst>
                                    <p:animEffect transition="out" filter="fade">
                                      <p:cBhvr>
                                        <p:cTn id="237" dur="500" tmFilter="0, 0; .2, .5; .8, .5; 1, 0"/>
                                        <p:tgtEl>
                                          <p:spTgt spid="3"/>
                                        </p:tgtEl>
                                      </p:cBhvr>
                                    </p:animEffect>
                                    <p:animScale>
                                      <p:cBhvr>
                                        <p:cTn id="238" dur="250" autoRev="1" fill="hold"/>
                                        <p:tgtEl>
                                          <p:spTgt spid="3"/>
                                        </p:tgtEl>
                                      </p:cBhvr>
                                      <p:by x="105000" y="105000"/>
                                    </p:animScale>
                                  </p:childTnLst>
                                </p:cTn>
                              </p:par>
                            </p:childTnLst>
                          </p:cTn>
                        </p:par>
                      </p:childTnLst>
                    </p:cTn>
                  </p:par>
                </p:childTnLst>
              </p:cTn>
              <p:nextCondLst>
                <p:cond evt="onClick" delay="0">
                  <p:tgtEl>
                    <p:spTgt spid="4"/>
                  </p:tgtEl>
                </p:cond>
              </p:nextCondLst>
            </p:seq>
            <p:seq concurrent="1" nextAc="seek">
              <p:cTn id="239" restart="whenNotActive" fill="hold" evtFilter="cancelBubble" nodeType="interactiveSeq">
                <p:stCondLst>
                  <p:cond evt="onClick" delay="0">
                    <p:tgtEl>
                      <p:spTgt spid="248"/>
                    </p:tgtEl>
                  </p:cond>
                </p:stCondLst>
                <p:endSync evt="end" delay="0">
                  <p:rtn val="all"/>
                </p:endSync>
                <p:childTnLst>
                  <p:par>
                    <p:cTn id="240" fill="hold">
                      <p:stCondLst>
                        <p:cond delay="0"/>
                      </p:stCondLst>
                      <p:childTnLst>
                        <p:par>
                          <p:cTn id="241" fill="hold">
                            <p:stCondLst>
                              <p:cond delay="0"/>
                            </p:stCondLst>
                            <p:childTnLst>
                              <p:par>
                                <p:cTn id="242" presetID="53" presetClass="entr" presetSubtype="16" fill="hold" grpId="0" nodeType="withEffect">
                                  <p:stCondLst>
                                    <p:cond delay="0"/>
                                  </p:stCondLst>
                                  <p:childTnLst>
                                    <p:set>
                                      <p:cBhvr>
                                        <p:cTn id="243" dur="1" fill="hold">
                                          <p:stCondLst>
                                            <p:cond delay="0"/>
                                          </p:stCondLst>
                                        </p:cTn>
                                        <p:tgtEl>
                                          <p:spTgt spid="336"/>
                                        </p:tgtEl>
                                        <p:attrNameLst>
                                          <p:attrName>style.visibility</p:attrName>
                                        </p:attrNameLst>
                                      </p:cBhvr>
                                      <p:to>
                                        <p:strVal val="visible"/>
                                      </p:to>
                                    </p:set>
                                    <p:anim calcmode="lin" valueType="num">
                                      <p:cBhvr>
                                        <p:cTn id="244" dur="500" fill="hold"/>
                                        <p:tgtEl>
                                          <p:spTgt spid="336"/>
                                        </p:tgtEl>
                                        <p:attrNameLst>
                                          <p:attrName>ppt_w</p:attrName>
                                        </p:attrNameLst>
                                      </p:cBhvr>
                                      <p:tavLst>
                                        <p:tav tm="0">
                                          <p:val>
                                            <p:fltVal val="0"/>
                                          </p:val>
                                        </p:tav>
                                        <p:tav tm="100000">
                                          <p:val>
                                            <p:strVal val="#ppt_w"/>
                                          </p:val>
                                        </p:tav>
                                      </p:tavLst>
                                    </p:anim>
                                    <p:anim calcmode="lin" valueType="num">
                                      <p:cBhvr>
                                        <p:cTn id="245" dur="500" fill="hold"/>
                                        <p:tgtEl>
                                          <p:spTgt spid="336"/>
                                        </p:tgtEl>
                                        <p:attrNameLst>
                                          <p:attrName>ppt_h</p:attrName>
                                        </p:attrNameLst>
                                      </p:cBhvr>
                                      <p:tavLst>
                                        <p:tav tm="0">
                                          <p:val>
                                            <p:fltVal val="0"/>
                                          </p:val>
                                        </p:tav>
                                        <p:tav tm="100000">
                                          <p:val>
                                            <p:strVal val="#ppt_h"/>
                                          </p:val>
                                        </p:tav>
                                      </p:tavLst>
                                    </p:anim>
                                    <p:animEffect transition="in" filter="fade">
                                      <p:cBhvr>
                                        <p:cTn id="246" dur="500"/>
                                        <p:tgtEl>
                                          <p:spTgt spid="336"/>
                                        </p:tgtEl>
                                      </p:cBhvr>
                                    </p:animEffect>
                                  </p:childTnLst>
                                  <p:subTnLst>
                                    <p:audio>
                                      <p:cMediaNode>
                                        <p:cTn display="0" masterRel="sameClick">
                                          <p:stCondLst>
                                            <p:cond evt="begin" delay="0">
                                              <p:tn val="242"/>
                                            </p:cond>
                                          </p:stCondLst>
                                          <p:endCondLst>
                                            <p:cond evt="onStopAudio" delay="0">
                                              <p:tgtEl>
                                                <p:sldTgt/>
                                              </p:tgtEl>
                                            </p:cond>
                                          </p:endCondLst>
                                        </p:cTn>
                                        <p:tgtEl>
                                          <p:sndTgt r:embed="rId3" name="Bling.wav"/>
                                        </p:tgtEl>
                                      </p:cMediaNode>
                                    </p:audio>
                                  </p:subTnLst>
                                </p:cTn>
                              </p:par>
                              <p:par>
                                <p:cTn id="247" presetID="26" presetClass="emph" presetSubtype="0" fill="hold" grpId="1" nodeType="withEffect">
                                  <p:stCondLst>
                                    <p:cond delay="500"/>
                                  </p:stCondLst>
                                  <p:childTnLst>
                                    <p:animEffect transition="out" filter="fade">
                                      <p:cBhvr>
                                        <p:cTn id="248" dur="500" tmFilter="0, 0; .2, .5; .8, .5; 1, 0"/>
                                        <p:tgtEl>
                                          <p:spTgt spid="336"/>
                                        </p:tgtEl>
                                      </p:cBhvr>
                                    </p:animEffect>
                                    <p:animScale>
                                      <p:cBhvr>
                                        <p:cTn id="249" dur="250" autoRev="1" fill="hold"/>
                                        <p:tgtEl>
                                          <p:spTgt spid="336"/>
                                        </p:tgtEl>
                                      </p:cBhvr>
                                      <p:by x="105000" y="105000"/>
                                    </p:animScale>
                                  </p:childTnLst>
                                </p:cTn>
                              </p:par>
                              <p:par>
                                <p:cTn id="250" presetID="53" presetClass="entr" presetSubtype="16" fill="hold" nodeType="withEffect">
                                  <p:stCondLst>
                                    <p:cond delay="0"/>
                                  </p:stCondLst>
                                  <p:childTnLst>
                                    <p:set>
                                      <p:cBhvr>
                                        <p:cTn id="251" dur="1" fill="hold">
                                          <p:stCondLst>
                                            <p:cond delay="0"/>
                                          </p:stCondLst>
                                        </p:cTn>
                                        <p:tgtEl>
                                          <p:spTgt spid="324"/>
                                        </p:tgtEl>
                                        <p:attrNameLst>
                                          <p:attrName>style.visibility</p:attrName>
                                        </p:attrNameLst>
                                      </p:cBhvr>
                                      <p:to>
                                        <p:strVal val="visible"/>
                                      </p:to>
                                    </p:set>
                                    <p:anim calcmode="lin" valueType="num">
                                      <p:cBhvr>
                                        <p:cTn id="252" dur="500" fill="hold"/>
                                        <p:tgtEl>
                                          <p:spTgt spid="324"/>
                                        </p:tgtEl>
                                        <p:attrNameLst>
                                          <p:attrName>ppt_w</p:attrName>
                                        </p:attrNameLst>
                                      </p:cBhvr>
                                      <p:tavLst>
                                        <p:tav tm="0">
                                          <p:val>
                                            <p:fltVal val="0"/>
                                          </p:val>
                                        </p:tav>
                                        <p:tav tm="100000">
                                          <p:val>
                                            <p:strVal val="#ppt_w"/>
                                          </p:val>
                                        </p:tav>
                                      </p:tavLst>
                                    </p:anim>
                                    <p:anim calcmode="lin" valueType="num">
                                      <p:cBhvr>
                                        <p:cTn id="253" dur="500" fill="hold"/>
                                        <p:tgtEl>
                                          <p:spTgt spid="324"/>
                                        </p:tgtEl>
                                        <p:attrNameLst>
                                          <p:attrName>ppt_h</p:attrName>
                                        </p:attrNameLst>
                                      </p:cBhvr>
                                      <p:tavLst>
                                        <p:tav tm="0">
                                          <p:val>
                                            <p:fltVal val="0"/>
                                          </p:val>
                                        </p:tav>
                                        <p:tav tm="100000">
                                          <p:val>
                                            <p:strVal val="#ppt_h"/>
                                          </p:val>
                                        </p:tav>
                                      </p:tavLst>
                                    </p:anim>
                                    <p:animEffect transition="in" filter="fade">
                                      <p:cBhvr>
                                        <p:cTn id="254" dur="500"/>
                                        <p:tgtEl>
                                          <p:spTgt spid="324"/>
                                        </p:tgtEl>
                                      </p:cBhvr>
                                    </p:animEffect>
                                  </p:childTnLst>
                                </p:cTn>
                              </p:par>
                              <p:par>
                                <p:cTn id="255" presetID="26" presetClass="emph" presetSubtype="0" fill="hold" nodeType="withEffect">
                                  <p:stCondLst>
                                    <p:cond delay="500"/>
                                  </p:stCondLst>
                                  <p:childTnLst>
                                    <p:animEffect transition="out" filter="fade">
                                      <p:cBhvr>
                                        <p:cTn id="256" dur="500" tmFilter="0, 0; .2, .5; .8, .5; 1, 0"/>
                                        <p:tgtEl>
                                          <p:spTgt spid="324"/>
                                        </p:tgtEl>
                                      </p:cBhvr>
                                    </p:animEffect>
                                    <p:animScale>
                                      <p:cBhvr>
                                        <p:cTn id="257" dur="250" autoRev="1" fill="hold"/>
                                        <p:tgtEl>
                                          <p:spTgt spid="324"/>
                                        </p:tgtEl>
                                      </p:cBhvr>
                                      <p:by x="105000" y="105000"/>
                                    </p:animScale>
                                  </p:childTnLst>
                                </p:cTn>
                              </p:par>
                              <p:par>
                                <p:cTn id="258" presetID="53" presetClass="entr" presetSubtype="16" fill="hold" grpId="0" nodeType="withEffect">
                                  <p:stCondLst>
                                    <p:cond delay="0"/>
                                  </p:stCondLst>
                                  <p:childTnLst>
                                    <p:set>
                                      <p:cBhvr>
                                        <p:cTn id="259" dur="1" fill="hold">
                                          <p:stCondLst>
                                            <p:cond delay="0"/>
                                          </p:stCondLst>
                                        </p:cTn>
                                        <p:tgtEl>
                                          <p:spTgt spid="324"/>
                                        </p:tgtEl>
                                        <p:attrNameLst>
                                          <p:attrName>style.visibility</p:attrName>
                                        </p:attrNameLst>
                                      </p:cBhvr>
                                      <p:to>
                                        <p:strVal val="visible"/>
                                      </p:to>
                                    </p:set>
                                    <p:anim calcmode="lin" valueType="num">
                                      <p:cBhvr>
                                        <p:cTn id="260" dur="500" fill="hold"/>
                                        <p:tgtEl>
                                          <p:spTgt spid="324"/>
                                        </p:tgtEl>
                                        <p:attrNameLst>
                                          <p:attrName>ppt_w</p:attrName>
                                        </p:attrNameLst>
                                      </p:cBhvr>
                                      <p:tavLst>
                                        <p:tav tm="0">
                                          <p:val>
                                            <p:fltVal val="0"/>
                                          </p:val>
                                        </p:tav>
                                        <p:tav tm="100000">
                                          <p:val>
                                            <p:strVal val="#ppt_w"/>
                                          </p:val>
                                        </p:tav>
                                      </p:tavLst>
                                    </p:anim>
                                    <p:anim calcmode="lin" valueType="num">
                                      <p:cBhvr>
                                        <p:cTn id="261" dur="500" fill="hold"/>
                                        <p:tgtEl>
                                          <p:spTgt spid="324"/>
                                        </p:tgtEl>
                                        <p:attrNameLst>
                                          <p:attrName>ppt_h</p:attrName>
                                        </p:attrNameLst>
                                      </p:cBhvr>
                                      <p:tavLst>
                                        <p:tav tm="0">
                                          <p:val>
                                            <p:fltVal val="0"/>
                                          </p:val>
                                        </p:tav>
                                        <p:tav tm="100000">
                                          <p:val>
                                            <p:strVal val="#ppt_h"/>
                                          </p:val>
                                        </p:tav>
                                      </p:tavLst>
                                    </p:anim>
                                    <p:animEffect transition="in" filter="fade">
                                      <p:cBhvr>
                                        <p:cTn id="262" dur="500"/>
                                        <p:tgtEl>
                                          <p:spTgt spid="324"/>
                                        </p:tgtEl>
                                      </p:cBhvr>
                                    </p:animEffect>
                                  </p:childTnLst>
                                  <p:subTnLst>
                                    <p:audio>
                                      <p:cMediaNode>
                                        <p:cTn display="0" masterRel="sameClick">
                                          <p:stCondLst>
                                            <p:cond evt="begin" delay="0">
                                              <p:tn val="258"/>
                                            </p:cond>
                                          </p:stCondLst>
                                          <p:endCondLst>
                                            <p:cond evt="onStopAudio" delay="0">
                                              <p:tgtEl>
                                                <p:sldTgt/>
                                              </p:tgtEl>
                                            </p:cond>
                                          </p:endCondLst>
                                        </p:cTn>
                                        <p:tgtEl>
                                          <p:sndTgt r:embed="rId3" name="Bling.wav"/>
                                        </p:tgtEl>
                                      </p:cMediaNode>
                                    </p:audio>
                                  </p:subTnLst>
                                </p:cTn>
                              </p:par>
                              <p:par>
                                <p:cTn id="263" presetID="26" presetClass="emph" presetSubtype="0" fill="hold" grpId="1" nodeType="withEffect">
                                  <p:stCondLst>
                                    <p:cond delay="500"/>
                                  </p:stCondLst>
                                  <p:childTnLst>
                                    <p:animEffect transition="out" filter="fade">
                                      <p:cBhvr>
                                        <p:cTn id="264" dur="500" tmFilter="0, 0; .2, .5; .8, .5; 1, 0"/>
                                        <p:tgtEl>
                                          <p:spTgt spid="324"/>
                                        </p:tgtEl>
                                      </p:cBhvr>
                                    </p:animEffect>
                                    <p:animScale>
                                      <p:cBhvr>
                                        <p:cTn id="265" dur="250" autoRev="1" fill="hold"/>
                                        <p:tgtEl>
                                          <p:spTgt spid="324"/>
                                        </p:tgtEl>
                                      </p:cBhvr>
                                      <p:by x="105000" y="105000"/>
                                    </p:animScale>
                                  </p:childTnLst>
                                </p:cTn>
                              </p:par>
                              <p:par>
                                <p:cTn id="266" presetID="53" presetClass="entr" presetSubtype="16" fill="hold" nodeType="withEffect">
                                  <p:stCondLst>
                                    <p:cond delay="0"/>
                                  </p:stCondLst>
                                  <p:childTnLst>
                                    <p:set>
                                      <p:cBhvr>
                                        <p:cTn id="267" dur="1" fill="hold">
                                          <p:stCondLst>
                                            <p:cond delay="0"/>
                                          </p:stCondLst>
                                        </p:cTn>
                                        <p:tgtEl>
                                          <p:spTgt spid="193"/>
                                        </p:tgtEl>
                                        <p:attrNameLst>
                                          <p:attrName>style.visibility</p:attrName>
                                        </p:attrNameLst>
                                      </p:cBhvr>
                                      <p:to>
                                        <p:strVal val="visible"/>
                                      </p:to>
                                    </p:set>
                                    <p:anim calcmode="lin" valueType="num">
                                      <p:cBhvr>
                                        <p:cTn id="268" dur="500" fill="hold"/>
                                        <p:tgtEl>
                                          <p:spTgt spid="193"/>
                                        </p:tgtEl>
                                        <p:attrNameLst>
                                          <p:attrName>ppt_w</p:attrName>
                                        </p:attrNameLst>
                                      </p:cBhvr>
                                      <p:tavLst>
                                        <p:tav tm="0">
                                          <p:val>
                                            <p:fltVal val="0"/>
                                          </p:val>
                                        </p:tav>
                                        <p:tav tm="100000">
                                          <p:val>
                                            <p:strVal val="#ppt_w"/>
                                          </p:val>
                                        </p:tav>
                                      </p:tavLst>
                                    </p:anim>
                                    <p:anim calcmode="lin" valueType="num">
                                      <p:cBhvr>
                                        <p:cTn id="269" dur="500" fill="hold"/>
                                        <p:tgtEl>
                                          <p:spTgt spid="193"/>
                                        </p:tgtEl>
                                        <p:attrNameLst>
                                          <p:attrName>ppt_h</p:attrName>
                                        </p:attrNameLst>
                                      </p:cBhvr>
                                      <p:tavLst>
                                        <p:tav tm="0">
                                          <p:val>
                                            <p:fltVal val="0"/>
                                          </p:val>
                                        </p:tav>
                                        <p:tav tm="100000">
                                          <p:val>
                                            <p:strVal val="#ppt_h"/>
                                          </p:val>
                                        </p:tav>
                                      </p:tavLst>
                                    </p:anim>
                                    <p:animEffect transition="in" filter="fade">
                                      <p:cBhvr>
                                        <p:cTn id="270" dur="500"/>
                                        <p:tgtEl>
                                          <p:spTgt spid="193"/>
                                        </p:tgtEl>
                                      </p:cBhvr>
                                    </p:animEffect>
                                  </p:childTnLst>
                                </p:cTn>
                              </p:par>
                              <p:par>
                                <p:cTn id="271" presetID="26" presetClass="emph" presetSubtype="0" fill="hold" nodeType="withEffect">
                                  <p:stCondLst>
                                    <p:cond delay="500"/>
                                  </p:stCondLst>
                                  <p:childTnLst>
                                    <p:animEffect transition="out" filter="fade">
                                      <p:cBhvr>
                                        <p:cTn id="272" dur="500" tmFilter="0, 0; .2, .5; .8, .5; 1, 0"/>
                                        <p:tgtEl>
                                          <p:spTgt spid="193"/>
                                        </p:tgtEl>
                                      </p:cBhvr>
                                    </p:animEffect>
                                    <p:animScale>
                                      <p:cBhvr>
                                        <p:cTn id="273" dur="250" autoRev="1" fill="hold"/>
                                        <p:tgtEl>
                                          <p:spTgt spid="193"/>
                                        </p:tgtEl>
                                      </p:cBhvr>
                                      <p:by x="105000" y="105000"/>
                                    </p:animScale>
                                  </p:childTnLst>
                                </p:cTn>
                              </p:par>
                              <p:par>
                                <p:cTn id="274" presetID="53" presetClass="entr" presetSubtype="16" fill="hold" nodeType="withEffect">
                                  <p:stCondLst>
                                    <p:cond delay="0"/>
                                  </p:stCondLst>
                                  <p:childTnLst>
                                    <p:set>
                                      <p:cBhvr>
                                        <p:cTn id="275" dur="1" fill="hold">
                                          <p:stCondLst>
                                            <p:cond delay="0"/>
                                          </p:stCondLst>
                                        </p:cTn>
                                        <p:tgtEl>
                                          <p:spTgt spid="193"/>
                                        </p:tgtEl>
                                        <p:attrNameLst>
                                          <p:attrName>style.visibility</p:attrName>
                                        </p:attrNameLst>
                                      </p:cBhvr>
                                      <p:to>
                                        <p:strVal val="visible"/>
                                      </p:to>
                                    </p:set>
                                    <p:anim calcmode="lin" valueType="num">
                                      <p:cBhvr>
                                        <p:cTn id="276" dur="500" fill="hold"/>
                                        <p:tgtEl>
                                          <p:spTgt spid="193"/>
                                        </p:tgtEl>
                                        <p:attrNameLst>
                                          <p:attrName>ppt_w</p:attrName>
                                        </p:attrNameLst>
                                      </p:cBhvr>
                                      <p:tavLst>
                                        <p:tav tm="0">
                                          <p:val>
                                            <p:fltVal val="0"/>
                                          </p:val>
                                        </p:tav>
                                        <p:tav tm="100000">
                                          <p:val>
                                            <p:strVal val="#ppt_w"/>
                                          </p:val>
                                        </p:tav>
                                      </p:tavLst>
                                    </p:anim>
                                    <p:anim calcmode="lin" valueType="num">
                                      <p:cBhvr>
                                        <p:cTn id="277" dur="500" fill="hold"/>
                                        <p:tgtEl>
                                          <p:spTgt spid="193"/>
                                        </p:tgtEl>
                                        <p:attrNameLst>
                                          <p:attrName>ppt_h</p:attrName>
                                        </p:attrNameLst>
                                      </p:cBhvr>
                                      <p:tavLst>
                                        <p:tav tm="0">
                                          <p:val>
                                            <p:fltVal val="0"/>
                                          </p:val>
                                        </p:tav>
                                        <p:tav tm="100000">
                                          <p:val>
                                            <p:strVal val="#ppt_h"/>
                                          </p:val>
                                        </p:tav>
                                      </p:tavLst>
                                    </p:anim>
                                    <p:animEffect transition="in" filter="fade">
                                      <p:cBhvr>
                                        <p:cTn id="278" dur="500"/>
                                        <p:tgtEl>
                                          <p:spTgt spid="193"/>
                                        </p:tgtEl>
                                      </p:cBhvr>
                                    </p:animEffect>
                                  </p:childTnLst>
                                </p:cTn>
                              </p:par>
                              <p:par>
                                <p:cTn id="279" presetID="26" presetClass="emph" presetSubtype="0" fill="hold" nodeType="withEffect">
                                  <p:stCondLst>
                                    <p:cond delay="500"/>
                                  </p:stCondLst>
                                  <p:childTnLst>
                                    <p:animEffect transition="out" filter="fade">
                                      <p:cBhvr>
                                        <p:cTn id="280" dur="500" tmFilter="0, 0; .2, .5; .8, .5; 1, 0"/>
                                        <p:tgtEl>
                                          <p:spTgt spid="193"/>
                                        </p:tgtEl>
                                      </p:cBhvr>
                                    </p:animEffect>
                                    <p:animScale>
                                      <p:cBhvr>
                                        <p:cTn id="281" dur="250" autoRev="1" fill="hold"/>
                                        <p:tgtEl>
                                          <p:spTgt spid="193"/>
                                        </p:tgtEl>
                                      </p:cBhvr>
                                      <p:by x="105000" y="105000"/>
                                    </p:animScale>
                                  </p:childTnLst>
                                </p:cTn>
                              </p:par>
                              <p:par>
                                <p:cTn id="282" presetID="53" presetClass="entr" presetSubtype="16" fill="hold" nodeType="withEffect">
                                  <p:stCondLst>
                                    <p:cond delay="0"/>
                                  </p:stCondLst>
                                  <p:childTnLst>
                                    <p:set>
                                      <p:cBhvr>
                                        <p:cTn id="283" dur="1" fill="hold">
                                          <p:stCondLst>
                                            <p:cond delay="0"/>
                                          </p:stCondLst>
                                        </p:cTn>
                                        <p:tgtEl>
                                          <p:spTgt spid="193"/>
                                        </p:tgtEl>
                                        <p:attrNameLst>
                                          <p:attrName>style.visibility</p:attrName>
                                        </p:attrNameLst>
                                      </p:cBhvr>
                                      <p:to>
                                        <p:strVal val="visible"/>
                                      </p:to>
                                    </p:set>
                                    <p:anim calcmode="lin" valueType="num">
                                      <p:cBhvr>
                                        <p:cTn id="284" dur="500" fill="hold"/>
                                        <p:tgtEl>
                                          <p:spTgt spid="193"/>
                                        </p:tgtEl>
                                        <p:attrNameLst>
                                          <p:attrName>ppt_w</p:attrName>
                                        </p:attrNameLst>
                                      </p:cBhvr>
                                      <p:tavLst>
                                        <p:tav tm="0">
                                          <p:val>
                                            <p:fltVal val="0"/>
                                          </p:val>
                                        </p:tav>
                                        <p:tav tm="100000">
                                          <p:val>
                                            <p:strVal val="#ppt_w"/>
                                          </p:val>
                                        </p:tav>
                                      </p:tavLst>
                                    </p:anim>
                                    <p:anim calcmode="lin" valueType="num">
                                      <p:cBhvr>
                                        <p:cTn id="285" dur="500" fill="hold"/>
                                        <p:tgtEl>
                                          <p:spTgt spid="193"/>
                                        </p:tgtEl>
                                        <p:attrNameLst>
                                          <p:attrName>ppt_h</p:attrName>
                                        </p:attrNameLst>
                                      </p:cBhvr>
                                      <p:tavLst>
                                        <p:tav tm="0">
                                          <p:val>
                                            <p:fltVal val="0"/>
                                          </p:val>
                                        </p:tav>
                                        <p:tav tm="100000">
                                          <p:val>
                                            <p:strVal val="#ppt_h"/>
                                          </p:val>
                                        </p:tav>
                                      </p:tavLst>
                                    </p:anim>
                                    <p:animEffect transition="in" filter="fade">
                                      <p:cBhvr>
                                        <p:cTn id="286" dur="500"/>
                                        <p:tgtEl>
                                          <p:spTgt spid="193"/>
                                        </p:tgtEl>
                                      </p:cBhvr>
                                    </p:animEffect>
                                  </p:childTnLst>
                                </p:cTn>
                              </p:par>
                              <p:par>
                                <p:cTn id="287" presetID="26" presetClass="emph" presetSubtype="0" fill="hold" nodeType="withEffect">
                                  <p:stCondLst>
                                    <p:cond delay="500"/>
                                  </p:stCondLst>
                                  <p:childTnLst>
                                    <p:animEffect transition="out" filter="fade">
                                      <p:cBhvr>
                                        <p:cTn id="288" dur="500" tmFilter="0, 0; .2, .5; .8, .5; 1, 0"/>
                                        <p:tgtEl>
                                          <p:spTgt spid="193"/>
                                        </p:tgtEl>
                                      </p:cBhvr>
                                    </p:animEffect>
                                    <p:animScale>
                                      <p:cBhvr>
                                        <p:cTn id="289" dur="250" autoRev="1" fill="hold"/>
                                        <p:tgtEl>
                                          <p:spTgt spid="193"/>
                                        </p:tgtEl>
                                      </p:cBhvr>
                                      <p:by x="105000" y="105000"/>
                                    </p:animScale>
                                  </p:childTnLst>
                                </p:cTn>
                              </p:par>
                              <p:par>
                                <p:cTn id="290" presetID="53" presetClass="entr" presetSubtype="16" fill="hold" grpId="0" nodeType="withEffect">
                                  <p:stCondLst>
                                    <p:cond delay="0"/>
                                  </p:stCondLst>
                                  <p:childTnLst>
                                    <p:set>
                                      <p:cBhvr>
                                        <p:cTn id="291" dur="1" fill="hold">
                                          <p:stCondLst>
                                            <p:cond delay="0"/>
                                          </p:stCondLst>
                                        </p:cTn>
                                        <p:tgtEl>
                                          <p:spTgt spid="193"/>
                                        </p:tgtEl>
                                        <p:attrNameLst>
                                          <p:attrName>style.visibility</p:attrName>
                                        </p:attrNameLst>
                                      </p:cBhvr>
                                      <p:to>
                                        <p:strVal val="visible"/>
                                      </p:to>
                                    </p:set>
                                    <p:anim calcmode="lin" valueType="num">
                                      <p:cBhvr>
                                        <p:cTn id="292" dur="500" fill="hold"/>
                                        <p:tgtEl>
                                          <p:spTgt spid="193"/>
                                        </p:tgtEl>
                                        <p:attrNameLst>
                                          <p:attrName>ppt_w</p:attrName>
                                        </p:attrNameLst>
                                      </p:cBhvr>
                                      <p:tavLst>
                                        <p:tav tm="0">
                                          <p:val>
                                            <p:fltVal val="0"/>
                                          </p:val>
                                        </p:tav>
                                        <p:tav tm="100000">
                                          <p:val>
                                            <p:strVal val="#ppt_w"/>
                                          </p:val>
                                        </p:tav>
                                      </p:tavLst>
                                    </p:anim>
                                    <p:anim calcmode="lin" valueType="num">
                                      <p:cBhvr>
                                        <p:cTn id="293" dur="500" fill="hold"/>
                                        <p:tgtEl>
                                          <p:spTgt spid="193"/>
                                        </p:tgtEl>
                                        <p:attrNameLst>
                                          <p:attrName>ppt_h</p:attrName>
                                        </p:attrNameLst>
                                      </p:cBhvr>
                                      <p:tavLst>
                                        <p:tav tm="0">
                                          <p:val>
                                            <p:fltVal val="0"/>
                                          </p:val>
                                        </p:tav>
                                        <p:tav tm="100000">
                                          <p:val>
                                            <p:strVal val="#ppt_h"/>
                                          </p:val>
                                        </p:tav>
                                      </p:tavLst>
                                    </p:anim>
                                    <p:animEffect transition="in" filter="fade">
                                      <p:cBhvr>
                                        <p:cTn id="294" dur="500"/>
                                        <p:tgtEl>
                                          <p:spTgt spid="193"/>
                                        </p:tgtEl>
                                      </p:cBhvr>
                                    </p:animEffect>
                                  </p:childTnLst>
                                  <p:subTnLst>
                                    <p:audio>
                                      <p:cMediaNode>
                                        <p:cTn display="0" masterRel="sameClick">
                                          <p:stCondLst>
                                            <p:cond evt="begin" delay="0">
                                              <p:tn val="290"/>
                                            </p:cond>
                                          </p:stCondLst>
                                          <p:endCondLst>
                                            <p:cond evt="onStopAudio" delay="0">
                                              <p:tgtEl>
                                                <p:sldTgt/>
                                              </p:tgtEl>
                                            </p:cond>
                                          </p:endCondLst>
                                        </p:cTn>
                                        <p:tgtEl>
                                          <p:sndTgt r:embed="rId3" name="Bling.wav"/>
                                        </p:tgtEl>
                                      </p:cMediaNode>
                                    </p:audio>
                                  </p:subTnLst>
                                </p:cTn>
                              </p:par>
                              <p:par>
                                <p:cTn id="295" presetID="26" presetClass="emph" presetSubtype="0" fill="hold" grpId="1" nodeType="withEffect">
                                  <p:stCondLst>
                                    <p:cond delay="500"/>
                                  </p:stCondLst>
                                  <p:childTnLst>
                                    <p:animEffect transition="out" filter="fade">
                                      <p:cBhvr>
                                        <p:cTn id="296" dur="500" tmFilter="0, 0; .2, .5; .8, .5; 1, 0"/>
                                        <p:tgtEl>
                                          <p:spTgt spid="193"/>
                                        </p:tgtEl>
                                      </p:cBhvr>
                                    </p:animEffect>
                                    <p:animScale>
                                      <p:cBhvr>
                                        <p:cTn id="297" dur="250" autoRev="1" fill="hold"/>
                                        <p:tgtEl>
                                          <p:spTgt spid="193"/>
                                        </p:tgtEl>
                                      </p:cBhvr>
                                      <p:by x="105000" y="105000"/>
                                    </p:animScale>
                                  </p:childTnLst>
                                </p:cTn>
                              </p:par>
                              <p:par>
                                <p:cTn id="298" presetID="53" presetClass="entr" presetSubtype="16" fill="hold" nodeType="withEffect">
                                  <p:stCondLst>
                                    <p:cond delay="0"/>
                                  </p:stCondLst>
                                  <p:childTnLst>
                                    <p:set>
                                      <p:cBhvr>
                                        <p:cTn id="299" dur="1" fill="hold">
                                          <p:stCondLst>
                                            <p:cond delay="0"/>
                                          </p:stCondLst>
                                        </p:cTn>
                                        <p:tgtEl>
                                          <p:spTgt spid="134"/>
                                        </p:tgtEl>
                                        <p:attrNameLst>
                                          <p:attrName>style.visibility</p:attrName>
                                        </p:attrNameLst>
                                      </p:cBhvr>
                                      <p:to>
                                        <p:strVal val="visible"/>
                                      </p:to>
                                    </p:set>
                                    <p:anim calcmode="lin" valueType="num">
                                      <p:cBhvr>
                                        <p:cTn id="300" dur="500" fill="hold"/>
                                        <p:tgtEl>
                                          <p:spTgt spid="134"/>
                                        </p:tgtEl>
                                        <p:attrNameLst>
                                          <p:attrName>ppt_w</p:attrName>
                                        </p:attrNameLst>
                                      </p:cBhvr>
                                      <p:tavLst>
                                        <p:tav tm="0">
                                          <p:val>
                                            <p:fltVal val="0"/>
                                          </p:val>
                                        </p:tav>
                                        <p:tav tm="100000">
                                          <p:val>
                                            <p:strVal val="#ppt_w"/>
                                          </p:val>
                                        </p:tav>
                                      </p:tavLst>
                                    </p:anim>
                                    <p:anim calcmode="lin" valueType="num">
                                      <p:cBhvr>
                                        <p:cTn id="301" dur="500" fill="hold"/>
                                        <p:tgtEl>
                                          <p:spTgt spid="134"/>
                                        </p:tgtEl>
                                        <p:attrNameLst>
                                          <p:attrName>ppt_h</p:attrName>
                                        </p:attrNameLst>
                                      </p:cBhvr>
                                      <p:tavLst>
                                        <p:tav tm="0">
                                          <p:val>
                                            <p:fltVal val="0"/>
                                          </p:val>
                                        </p:tav>
                                        <p:tav tm="100000">
                                          <p:val>
                                            <p:strVal val="#ppt_h"/>
                                          </p:val>
                                        </p:tav>
                                      </p:tavLst>
                                    </p:anim>
                                    <p:animEffect transition="in" filter="fade">
                                      <p:cBhvr>
                                        <p:cTn id="302" dur="500"/>
                                        <p:tgtEl>
                                          <p:spTgt spid="134"/>
                                        </p:tgtEl>
                                      </p:cBhvr>
                                    </p:animEffect>
                                  </p:childTnLst>
                                </p:cTn>
                              </p:par>
                              <p:par>
                                <p:cTn id="303" presetID="26" presetClass="emph" presetSubtype="0" fill="hold" nodeType="withEffect">
                                  <p:stCondLst>
                                    <p:cond delay="500"/>
                                  </p:stCondLst>
                                  <p:childTnLst>
                                    <p:animEffect transition="out" filter="fade">
                                      <p:cBhvr>
                                        <p:cTn id="304" dur="500" tmFilter="0, 0; .2, .5; .8, .5; 1, 0"/>
                                        <p:tgtEl>
                                          <p:spTgt spid="134"/>
                                        </p:tgtEl>
                                      </p:cBhvr>
                                    </p:animEffect>
                                    <p:animScale>
                                      <p:cBhvr>
                                        <p:cTn id="305" dur="250" autoRev="1" fill="hold"/>
                                        <p:tgtEl>
                                          <p:spTgt spid="134"/>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34"/>
                                        </p:tgtEl>
                                        <p:attrNameLst>
                                          <p:attrName>style.visibility</p:attrName>
                                        </p:attrNameLst>
                                      </p:cBhvr>
                                      <p:to>
                                        <p:strVal val="visible"/>
                                      </p:to>
                                    </p:set>
                                    <p:anim calcmode="lin" valueType="num">
                                      <p:cBhvr>
                                        <p:cTn id="308" dur="500" fill="hold"/>
                                        <p:tgtEl>
                                          <p:spTgt spid="134"/>
                                        </p:tgtEl>
                                        <p:attrNameLst>
                                          <p:attrName>ppt_w</p:attrName>
                                        </p:attrNameLst>
                                      </p:cBhvr>
                                      <p:tavLst>
                                        <p:tav tm="0">
                                          <p:val>
                                            <p:fltVal val="0"/>
                                          </p:val>
                                        </p:tav>
                                        <p:tav tm="100000">
                                          <p:val>
                                            <p:strVal val="#ppt_w"/>
                                          </p:val>
                                        </p:tav>
                                      </p:tavLst>
                                    </p:anim>
                                    <p:anim calcmode="lin" valueType="num">
                                      <p:cBhvr>
                                        <p:cTn id="309" dur="500" fill="hold"/>
                                        <p:tgtEl>
                                          <p:spTgt spid="134"/>
                                        </p:tgtEl>
                                        <p:attrNameLst>
                                          <p:attrName>ppt_h</p:attrName>
                                        </p:attrNameLst>
                                      </p:cBhvr>
                                      <p:tavLst>
                                        <p:tav tm="0">
                                          <p:val>
                                            <p:fltVal val="0"/>
                                          </p:val>
                                        </p:tav>
                                        <p:tav tm="100000">
                                          <p:val>
                                            <p:strVal val="#ppt_h"/>
                                          </p:val>
                                        </p:tav>
                                      </p:tavLst>
                                    </p:anim>
                                    <p:animEffect transition="in" filter="fade">
                                      <p:cBhvr>
                                        <p:cTn id="310" dur="500"/>
                                        <p:tgtEl>
                                          <p:spTgt spid="134"/>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34"/>
                                        </p:tgtEl>
                                      </p:cBhvr>
                                    </p:animEffect>
                                    <p:animScale>
                                      <p:cBhvr>
                                        <p:cTn id="313" dur="250" autoRev="1" fill="hold"/>
                                        <p:tgtEl>
                                          <p:spTgt spid="134"/>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anim calcmode="lin" valueType="num">
                                      <p:cBhvr>
                                        <p:cTn id="316" dur="500" fill="hold"/>
                                        <p:tgtEl>
                                          <p:spTgt spid="136"/>
                                        </p:tgtEl>
                                        <p:attrNameLst>
                                          <p:attrName>ppt_w</p:attrName>
                                        </p:attrNameLst>
                                      </p:cBhvr>
                                      <p:tavLst>
                                        <p:tav tm="0">
                                          <p:val>
                                            <p:fltVal val="0"/>
                                          </p:val>
                                        </p:tav>
                                        <p:tav tm="100000">
                                          <p:val>
                                            <p:strVal val="#ppt_w"/>
                                          </p:val>
                                        </p:tav>
                                      </p:tavLst>
                                    </p:anim>
                                    <p:anim calcmode="lin" valueType="num">
                                      <p:cBhvr>
                                        <p:cTn id="317" dur="500" fill="hold"/>
                                        <p:tgtEl>
                                          <p:spTgt spid="136"/>
                                        </p:tgtEl>
                                        <p:attrNameLst>
                                          <p:attrName>ppt_h</p:attrName>
                                        </p:attrNameLst>
                                      </p:cBhvr>
                                      <p:tavLst>
                                        <p:tav tm="0">
                                          <p:val>
                                            <p:fltVal val="0"/>
                                          </p:val>
                                        </p:tav>
                                        <p:tav tm="100000">
                                          <p:val>
                                            <p:strVal val="#ppt_h"/>
                                          </p:val>
                                        </p:tav>
                                      </p:tavLst>
                                    </p:anim>
                                    <p:animEffect transition="in" filter="fade">
                                      <p:cBhvr>
                                        <p:cTn id="318" dur="500"/>
                                        <p:tgtEl>
                                          <p:spTgt spid="136"/>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36"/>
                                        </p:tgtEl>
                                      </p:cBhvr>
                                    </p:animEffect>
                                    <p:animScale>
                                      <p:cBhvr>
                                        <p:cTn id="321" dur="250" autoRev="1" fill="hold"/>
                                        <p:tgtEl>
                                          <p:spTgt spid="136"/>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36"/>
                                        </p:tgtEl>
                                        <p:attrNameLst>
                                          <p:attrName>style.visibility</p:attrName>
                                        </p:attrNameLst>
                                      </p:cBhvr>
                                      <p:to>
                                        <p:strVal val="visible"/>
                                      </p:to>
                                    </p:set>
                                    <p:anim calcmode="lin" valueType="num">
                                      <p:cBhvr>
                                        <p:cTn id="324" dur="500" fill="hold"/>
                                        <p:tgtEl>
                                          <p:spTgt spid="136"/>
                                        </p:tgtEl>
                                        <p:attrNameLst>
                                          <p:attrName>ppt_w</p:attrName>
                                        </p:attrNameLst>
                                      </p:cBhvr>
                                      <p:tavLst>
                                        <p:tav tm="0">
                                          <p:val>
                                            <p:fltVal val="0"/>
                                          </p:val>
                                        </p:tav>
                                        <p:tav tm="100000">
                                          <p:val>
                                            <p:strVal val="#ppt_w"/>
                                          </p:val>
                                        </p:tav>
                                      </p:tavLst>
                                    </p:anim>
                                    <p:anim calcmode="lin" valueType="num">
                                      <p:cBhvr>
                                        <p:cTn id="325" dur="500" fill="hold"/>
                                        <p:tgtEl>
                                          <p:spTgt spid="136"/>
                                        </p:tgtEl>
                                        <p:attrNameLst>
                                          <p:attrName>ppt_h</p:attrName>
                                        </p:attrNameLst>
                                      </p:cBhvr>
                                      <p:tavLst>
                                        <p:tav tm="0">
                                          <p:val>
                                            <p:fltVal val="0"/>
                                          </p:val>
                                        </p:tav>
                                        <p:tav tm="100000">
                                          <p:val>
                                            <p:strVal val="#ppt_h"/>
                                          </p:val>
                                        </p:tav>
                                      </p:tavLst>
                                    </p:anim>
                                    <p:animEffect transition="in" filter="fade">
                                      <p:cBhvr>
                                        <p:cTn id="326" dur="500"/>
                                        <p:tgtEl>
                                          <p:spTgt spid="136"/>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36"/>
                                        </p:tgtEl>
                                      </p:cBhvr>
                                    </p:animEffect>
                                    <p:animScale>
                                      <p:cBhvr>
                                        <p:cTn id="329" dur="250" autoRev="1" fill="hold"/>
                                        <p:tgtEl>
                                          <p:spTgt spid="136"/>
                                        </p:tgtEl>
                                      </p:cBhvr>
                                      <p:by x="105000" y="105000"/>
                                    </p:animScale>
                                  </p:childTnLst>
                                </p:cTn>
                              </p:par>
                              <p:par>
                                <p:cTn id="330" presetID="53" presetClass="entr" presetSubtype="16" fill="hold" nodeType="withEffect">
                                  <p:stCondLst>
                                    <p:cond delay="0"/>
                                  </p:stCondLst>
                                  <p:childTnLst>
                                    <p:set>
                                      <p:cBhvr>
                                        <p:cTn id="331" dur="1" fill="hold">
                                          <p:stCondLst>
                                            <p:cond delay="0"/>
                                          </p:stCondLst>
                                        </p:cTn>
                                        <p:tgtEl>
                                          <p:spTgt spid="134"/>
                                        </p:tgtEl>
                                        <p:attrNameLst>
                                          <p:attrName>style.visibility</p:attrName>
                                        </p:attrNameLst>
                                      </p:cBhvr>
                                      <p:to>
                                        <p:strVal val="visible"/>
                                      </p:to>
                                    </p:set>
                                    <p:anim calcmode="lin" valueType="num">
                                      <p:cBhvr>
                                        <p:cTn id="332" dur="500" fill="hold"/>
                                        <p:tgtEl>
                                          <p:spTgt spid="134"/>
                                        </p:tgtEl>
                                        <p:attrNameLst>
                                          <p:attrName>ppt_w</p:attrName>
                                        </p:attrNameLst>
                                      </p:cBhvr>
                                      <p:tavLst>
                                        <p:tav tm="0">
                                          <p:val>
                                            <p:fltVal val="0"/>
                                          </p:val>
                                        </p:tav>
                                        <p:tav tm="100000">
                                          <p:val>
                                            <p:strVal val="#ppt_w"/>
                                          </p:val>
                                        </p:tav>
                                      </p:tavLst>
                                    </p:anim>
                                    <p:anim calcmode="lin" valueType="num">
                                      <p:cBhvr>
                                        <p:cTn id="333" dur="500" fill="hold"/>
                                        <p:tgtEl>
                                          <p:spTgt spid="134"/>
                                        </p:tgtEl>
                                        <p:attrNameLst>
                                          <p:attrName>ppt_h</p:attrName>
                                        </p:attrNameLst>
                                      </p:cBhvr>
                                      <p:tavLst>
                                        <p:tav tm="0">
                                          <p:val>
                                            <p:fltVal val="0"/>
                                          </p:val>
                                        </p:tav>
                                        <p:tav tm="100000">
                                          <p:val>
                                            <p:strVal val="#ppt_h"/>
                                          </p:val>
                                        </p:tav>
                                      </p:tavLst>
                                    </p:anim>
                                    <p:animEffect transition="in" filter="fade">
                                      <p:cBhvr>
                                        <p:cTn id="334" dur="500"/>
                                        <p:tgtEl>
                                          <p:spTgt spid="134"/>
                                        </p:tgtEl>
                                      </p:cBhvr>
                                    </p:animEffect>
                                  </p:childTnLst>
                                </p:cTn>
                              </p:par>
                              <p:par>
                                <p:cTn id="335" presetID="26" presetClass="emph" presetSubtype="0" fill="hold" nodeType="withEffect">
                                  <p:stCondLst>
                                    <p:cond delay="500"/>
                                  </p:stCondLst>
                                  <p:childTnLst>
                                    <p:animEffect transition="out" filter="fade">
                                      <p:cBhvr>
                                        <p:cTn id="336" dur="500" tmFilter="0, 0; .2, .5; .8, .5; 1, 0"/>
                                        <p:tgtEl>
                                          <p:spTgt spid="134"/>
                                        </p:tgtEl>
                                      </p:cBhvr>
                                    </p:animEffect>
                                    <p:animScale>
                                      <p:cBhvr>
                                        <p:cTn id="337" dur="250" autoRev="1" fill="hold"/>
                                        <p:tgtEl>
                                          <p:spTgt spid="134"/>
                                        </p:tgtEl>
                                      </p:cBhvr>
                                      <p:by x="105000" y="105000"/>
                                    </p:animScale>
                                  </p:childTnLst>
                                </p:cTn>
                              </p:par>
                              <p:par>
                                <p:cTn id="338" presetID="53" presetClass="entr" presetSubtype="16" fill="hold" grpId="0" nodeType="withEffect">
                                  <p:stCondLst>
                                    <p:cond delay="0"/>
                                  </p:stCondLst>
                                  <p:childTnLst>
                                    <p:set>
                                      <p:cBhvr>
                                        <p:cTn id="339" dur="1" fill="hold">
                                          <p:stCondLst>
                                            <p:cond delay="0"/>
                                          </p:stCondLst>
                                        </p:cTn>
                                        <p:tgtEl>
                                          <p:spTgt spid="134"/>
                                        </p:tgtEl>
                                        <p:attrNameLst>
                                          <p:attrName>style.visibility</p:attrName>
                                        </p:attrNameLst>
                                      </p:cBhvr>
                                      <p:to>
                                        <p:strVal val="visible"/>
                                      </p:to>
                                    </p:set>
                                    <p:anim calcmode="lin" valueType="num">
                                      <p:cBhvr>
                                        <p:cTn id="340" dur="500" fill="hold"/>
                                        <p:tgtEl>
                                          <p:spTgt spid="134"/>
                                        </p:tgtEl>
                                        <p:attrNameLst>
                                          <p:attrName>ppt_w</p:attrName>
                                        </p:attrNameLst>
                                      </p:cBhvr>
                                      <p:tavLst>
                                        <p:tav tm="0">
                                          <p:val>
                                            <p:fltVal val="0"/>
                                          </p:val>
                                        </p:tav>
                                        <p:tav tm="100000">
                                          <p:val>
                                            <p:strVal val="#ppt_w"/>
                                          </p:val>
                                        </p:tav>
                                      </p:tavLst>
                                    </p:anim>
                                    <p:anim calcmode="lin" valueType="num">
                                      <p:cBhvr>
                                        <p:cTn id="341" dur="500" fill="hold"/>
                                        <p:tgtEl>
                                          <p:spTgt spid="134"/>
                                        </p:tgtEl>
                                        <p:attrNameLst>
                                          <p:attrName>ppt_h</p:attrName>
                                        </p:attrNameLst>
                                      </p:cBhvr>
                                      <p:tavLst>
                                        <p:tav tm="0">
                                          <p:val>
                                            <p:fltVal val="0"/>
                                          </p:val>
                                        </p:tav>
                                        <p:tav tm="100000">
                                          <p:val>
                                            <p:strVal val="#ppt_h"/>
                                          </p:val>
                                        </p:tav>
                                      </p:tavLst>
                                    </p:anim>
                                    <p:animEffect transition="in" filter="fade">
                                      <p:cBhvr>
                                        <p:cTn id="342" dur="500"/>
                                        <p:tgtEl>
                                          <p:spTgt spid="134"/>
                                        </p:tgtEl>
                                      </p:cBhvr>
                                    </p:animEffect>
                                  </p:childTnLst>
                                  <p:subTnLst>
                                    <p:audio>
                                      <p:cMediaNode>
                                        <p:cTn display="0" masterRel="sameClick">
                                          <p:stCondLst>
                                            <p:cond evt="begin" delay="0">
                                              <p:tn val="338"/>
                                            </p:cond>
                                          </p:stCondLst>
                                          <p:endCondLst>
                                            <p:cond evt="onStopAudio" delay="0">
                                              <p:tgtEl>
                                                <p:sldTgt/>
                                              </p:tgtEl>
                                            </p:cond>
                                          </p:endCondLst>
                                        </p:cTn>
                                        <p:tgtEl>
                                          <p:sndTgt r:embed="rId3" name="Bling.wav"/>
                                        </p:tgtEl>
                                      </p:cMediaNode>
                                    </p:audio>
                                  </p:subTnLst>
                                </p:cTn>
                              </p:par>
                              <p:par>
                                <p:cTn id="343" presetID="26" presetClass="emph" presetSubtype="0" fill="hold" grpId="1" nodeType="withEffect">
                                  <p:stCondLst>
                                    <p:cond delay="500"/>
                                  </p:stCondLst>
                                  <p:childTnLst>
                                    <p:animEffect transition="out" filter="fade">
                                      <p:cBhvr>
                                        <p:cTn id="344" dur="500" tmFilter="0, 0; .2, .5; .8, .5; 1, 0"/>
                                        <p:tgtEl>
                                          <p:spTgt spid="134"/>
                                        </p:tgtEl>
                                      </p:cBhvr>
                                    </p:animEffect>
                                    <p:animScale>
                                      <p:cBhvr>
                                        <p:cTn id="345" dur="250" autoRev="1" fill="hold"/>
                                        <p:tgtEl>
                                          <p:spTgt spid="134"/>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anim calcmode="lin" valueType="num">
                                      <p:cBhvr>
                                        <p:cTn id="348" dur="500" fill="hold"/>
                                        <p:tgtEl>
                                          <p:spTgt spid="136"/>
                                        </p:tgtEl>
                                        <p:attrNameLst>
                                          <p:attrName>ppt_w</p:attrName>
                                        </p:attrNameLst>
                                      </p:cBhvr>
                                      <p:tavLst>
                                        <p:tav tm="0">
                                          <p:val>
                                            <p:fltVal val="0"/>
                                          </p:val>
                                        </p:tav>
                                        <p:tav tm="100000">
                                          <p:val>
                                            <p:strVal val="#ppt_w"/>
                                          </p:val>
                                        </p:tav>
                                      </p:tavLst>
                                    </p:anim>
                                    <p:anim calcmode="lin" valueType="num">
                                      <p:cBhvr>
                                        <p:cTn id="349" dur="500" fill="hold"/>
                                        <p:tgtEl>
                                          <p:spTgt spid="136"/>
                                        </p:tgtEl>
                                        <p:attrNameLst>
                                          <p:attrName>ppt_h</p:attrName>
                                        </p:attrNameLst>
                                      </p:cBhvr>
                                      <p:tavLst>
                                        <p:tav tm="0">
                                          <p:val>
                                            <p:fltVal val="0"/>
                                          </p:val>
                                        </p:tav>
                                        <p:tav tm="100000">
                                          <p:val>
                                            <p:strVal val="#ppt_h"/>
                                          </p:val>
                                        </p:tav>
                                      </p:tavLst>
                                    </p:anim>
                                    <p:animEffect transition="in" filter="fade">
                                      <p:cBhvr>
                                        <p:cTn id="350" dur="500"/>
                                        <p:tgtEl>
                                          <p:spTgt spid="136"/>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136"/>
                                        </p:tgtEl>
                                      </p:cBhvr>
                                    </p:animEffect>
                                    <p:animScale>
                                      <p:cBhvr>
                                        <p:cTn id="353" dur="250" autoRev="1" fill="hold"/>
                                        <p:tgtEl>
                                          <p:spTgt spid="136"/>
                                        </p:tgtEl>
                                      </p:cBhvr>
                                      <p:by x="105000" y="105000"/>
                                    </p:animScale>
                                  </p:childTnLst>
                                </p:cTn>
                              </p:par>
                              <p:par>
                                <p:cTn id="354" presetID="53" presetClass="entr" presetSubtype="16" fill="hold" grpId="0" nodeType="withEffect">
                                  <p:stCondLst>
                                    <p:cond delay="0"/>
                                  </p:stCondLst>
                                  <p:childTnLst>
                                    <p:set>
                                      <p:cBhvr>
                                        <p:cTn id="355" dur="1" fill="hold">
                                          <p:stCondLst>
                                            <p:cond delay="0"/>
                                          </p:stCondLst>
                                        </p:cTn>
                                        <p:tgtEl>
                                          <p:spTgt spid="136"/>
                                        </p:tgtEl>
                                        <p:attrNameLst>
                                          <p:attrName>style.visibility</p:attrName>
                                        </p:attrNameLst>
                                      </p:cBhvr>
                                      <p:to>
                                        <p:strVal val="visible"/>
                                      </p:to>
                                    </p:set>
                                    <p:anim calcmode="lin" valueType="num">
                                      <p:cBhvr>
                                        <p:cTn id="356" dur="500" fill="hold"/>
                                        <p:tgtEl>
                                          <p:spTgt spid="136"/>
                                        </p:tgtEl>
                                        <p:attrNameLst>
                                          <p:attrName>ppt_w</p:attrName>
                                        </p:attrNameLst>
                                      </p:cBhvr>
                                      <p:tavLst>
                                        <p:tav tm="0">
                                          <p:val>
                                            <p:fltVal val="0"/>
                                          </p:val>
                                        </p:tav>
                                        <p:tav tm="100000">
                                          <p:val>
                                            <p:strVal val="#ppt_w"/>
                                          </p:val>
                                        </p:tav>
                                      </p:tavLst>
                                    </p:anim>
                                    <p:anim calcmode="lin" valueType="num">
                                      <p:cBhvr>
                                        <p:cTn id="357" dur="500" fill="hold"/>
                                        <p:tgtEl>
                                          <p:spTgt spid="136"/>
                                        </p:tgtEl>
                                        <p:attrNameLst>
                                          <p:attrName>ppt_h</p:attrName>
                                        </p:attrNameLst>
                                      </p:cBhvr>
                                      <p:tavLst>
                                        <p:tav tm="0">
                                          <p:val>
                                            <p:fltVal val="0"/>
                                          </p:val>
                                        </p:tav>
                                        <p:tav tm="100000">
                                          <p:val>
                                            <p:strVal val="#ppt_h"/>
                                          </p:val>
                                        </p:tav>
                                      </p:tavLst>
                                    </p:anim>
                                    <p:animEffect transition="in" filter="fade">
                                      <p:cBhvr>
                                        <p:cTn id="358" dur="500"/>
                                        <p:tgtEl>
                                          <p:spTgt spid="136"/>
                                        </p:tgtEl>
                                      </p:cBhvr>
                                    </p:animEffect>
                                  </p:childTnLst>
                                  <p:subTnLst>
                                    <p:audio>
                                      <p:cMediaNode>
                                        <p:cTn display="0" masterRel="sameClick">
                                          <p:stCondLst>
                                            <p:cond evt="begin" delay="0">
                                              <p:tn val="354"/>
                                            </p:cond>
                                          </p:stCondLst>
                                          <p:endCondLst>
                                            <p:cond evt="onStopAudio" delay="0">
                                              <p:tgtEl>
                                                <p:sldTgt/>
                                              </p:tgtEl>
                                            </p:cond>
                                          </p:endCondLst>
                                        </p:cTn>
                                        <p:tgtEl>
                                          <p:sndTgt r:embed="rId3" name="Bling.wav"/>
                                        </p:tgtEl>
                                      </p:cMediaNode>
                                    </p:audio>
                                  </p:subTnLst>
                                </p:cTn>
                              </p:par>
                              <p:par>
                                <p:cTn id="359" presetID="26" presetClass="emph" presetSubtype="0" fill="hold" grpId="1" nodeType="withEffect">
                                  <p:stCondLst>
                                    <p:cond delay="500"/>
                                  </p:stCondLst>
                                  <p:childTnLst>
                                    <p:animEffect transition="out" filter="fade">
                                      <p:cBhvr>
                                        <p:cTn id="360" dur="500" tmFilter="0, 0; .2, .5; .8, .5; 1, 0"/>
                                        <p:tgtEl>
                                          <p:spTgt spid="136"/>
                                        </p:tgtEl>
                                      </p:cBhvr>
                                    </p:animEffect>
                                    <p:animScale>
                                      <p:cBhvr>
                                        <p:cTn id="361" dur="250" autoRev="1" fill="hold"/>
                                        <p:tgtEl>
                                          <p:spTgt spid="136"/>
                                        </p:tgtEl>
                                      </p:cBhvr>
                                      <p:by x="105000" y="105000"/>
                                    </p:animScale>
                                  </p:childTnLst>
                                </p:cTn>
                              </p:par>
                            </p:childTnLst>
                          </p:cTn>
                        </p:par>
                      </p:childTnLst>
                    </p:cTn>
                  </p:par>
                </p:childTnLst>
              </p:cTn>
              <p:nextCondLst>
                <p:cond evt="onClick" delay="0">
                  <p:tgtEl>
                    <p:spTgt spid="248"/>
                  </p:tgtEl>
                </p:cond>
              </p:nextCondLst>
            </p:seq>
            <p:seq concurrent="1" nextAc="seek">
              <p:cTn id="362" restart="whenNotActive" fill="hold" evtFilter="cancelBubble" nodeType="interactiveSeq">
                <p:stCondLst>
                  <p:cond evt="onClick" delay="0">
                    <p:tgtEl>
                      <p:spTgt spid="249"/>
                    </p:tgtEl>
                  </p:cond>
                </p:stCondLst>
                <p:endSync evt="end" delay="0">
                  <p:rtn val="all"/>
                </p:endSync>
                <p:childTnLst>
                  <p:par>
                    <p:cTn id="363" fill="hold">
                      <p:stCondLst>
                        <p:cond delay="0"/>
                      </p:stCondLst>
                      <p:childTnLst>
                        <p:par>
                          <p:cTn id="364" fill="hold">
                            <p:stCondLst>
                              <p:cond delay="0"/>
                            </p:stCondLst>
                            <p:childTnLst>
                              <p:par>
                                <p:cTn id="365" presetID="53" presetClass="entr" presetSubtype="16" fill="hold" grpId="0" nodeType="withEffect">
                                  <p:stCondLst>
                                    <p:cond delay="0"/>
                                  </p:stCondLst>
                                  <p:childTnLst>
                                    <p:set>
                                      <p:cBhvr>
                                        <p:cTn id="366" dur="1" fill="hold">
                                          <p:stCondLst>
                                            <p:cond delay="0"/>
                                          </p:stCondLst>
                                        </p:cTn>
                                        <p:tgtEl>
                                          <p:spTgt spid="341"/>
                                        </p:tgtEl>
                                        <p:attrNameLst>
                                          <p:attrName>style.visibility</p:attrName>
                                        </p:attrNameLst>
                                      </p:cBhvr>
                                      <p:to>
                                        <p:strVal val="visible"/>
                                      </p:to>
                                    </p:set>
                                    <p:anim calcmode="lin" valueType="num">
                                      <p:cBhvr>
                                        <p:cTn id="367" dur="500" fill="hold"/>
                                        <p:tgtEl>
                                          <p:spTgt spid="341"/>
                                        </p:tgtEl>
                                        <p:attrNameLst>
                                          <p:attrName>ppt_w</p:attrName>
                                        </p:attrNameLst>
                                      </p:cBhvr>
                                      <p:tavLst>
                                        <p:tav tm="0">
                                          <p:val>
                                            <p:fltVal val="0"/>
                                          </p:val>
                                        </p:tav>
                                        <p:tav tm="100000">
                                          <p:val>
                                            <p:strVal val="#ppt_w"/>
                                          </p:val>
                                        </p:tav>
                                      </p:tavLst>
                                    </p:anim>
                                    <p:anim calcmode="lin" valueType="num">
                                      <p:cBhvr>
                                        <p:cTn id="368" dur="500" fill="hold"/>
                                        <p:tgtEl>
                                          <p:spTgt spid="341"/>
                                        </p:tgtEl>
                                        <p:attrNameLst>
                                          <p:attrName>ppt_h</p:attrName>
                                        </p:attrNameLst>
                                      </p:cBhvr>
                                      <p:tavLst>
                                        <p:tav tm="0">
                                          <p:val>
                                            <p:fltVal val="0"/>
                                          </p:val>
                                        </p:tav>
                                        <p:tav tm="100000">
                                          <p:val>
                                            <p:strVal val="#ppt_h"/>
                                          </p:val>
                                        </p:tav>
                                      </p:tavLst>
                                    </p:anim>
                                    <p:animEffect transition="in" filter="fade">
                                      <p:cBhvr>
                                        <p:cTn id="369" dur="500"/>
                                        <p:tgtEl>
                                          <p:spTgt spid="341"/>
                                        </p:tgtEl>
                                      </p:cBhvr>
                                    </p:animEffect>
                                  </p:childTnLst>
                                  <p:subTnLst>
                                    <p:audio>
                                      <p:cMediaNode>
                                        <p:cTn display="0" masterRel="sameClick">
                                          <p:stCondLst>
                                            <p:cond evt="begin" delay="0">
                                              <p:tn val="365"/>
                                            </p:cond>
                                          </p:stCondLst>
                                          <p:endCondLst>
                                            <p:cond evt="onStopAudio" delay="0">
                                              <p:tgtEl>
                                                <p:sldTgt/>
                                              </p:tgtEl>
                                            </p:cond>
                                          </p:endCondLst>
                                        </p:cTn>
                                        <p:tgtEl>
                                          <p:sndTgt r:embed="rId3" name="Bling.wav"/>
                                        </p:tgtEl>
                                      </p:cMediaNode>
                                    </p:audio>
                                  </p:subTnLst>
                                </p:cTn>
                              </p:par>
                              <p:par>
                                <p:cTn id="370" presetID="26" presetClass="emph" presetSubtype="0" fill="hold" grpId="1" nodeType="withEffect">
                                  <p:stCondLst>
                                    <p:cond delay="500"/>
                                  </p:stCondLst>
                                  <p:childTnLst>
                                    <p:animEffect transition="out" filter="fade">
                                      <p:cBhvr>
                                        <p:cTn id="371" dur="500" tmFilter="0, 0; .2, .5; .8, .5; 1, 0"/>
                                        <p:tgtEl>
                                          <p:spTgt spid="341"/>
                                        </p:tgtEl>
                                      </p:cBhvr>
                                    </p:animEffect>
                                    <p:animScale>
                                      <p:cBhvr>
                                        <p:cTn id="372" dur="250" autoRev="1" fill="hold"/>
                                        <p:tgtEl>
                                          <p:spTgt spid="341"/>
                                        </p:tgtEl>
                                      </p:cBhvr>
                                      <p:by x="105000" y="105000"/>
                                    </p:animScale>
                                  </p:childTnLst>
                                </p:cTn>
                              </p:par>
                              <p:par>
                                <p:cTn id="373" presetID="53" presetClass="entr" presetSubtype="16" fill="hold" grpId="0" nodeType="withEffect">
                                  <p:stCondLst>
                                    <p:cond delay="0"/>
                                  </p:stCondLst>
                                  <p:childTnLst>
                                    <p:set>
                                      <p:cBhvr>
                                        <p:cTn id="374" dur="1" fill="hold">
                                          <p:stCondLst>
                                            <p:cond delay="0"/>
                                          </p:stCondLst>
                                        </p:cTn>
                                        <p:tgtEl>
                                          <p:spTgt spid="282"/>
                                        </p:tgtEl>
                                        <p:attrNameLst>
                                          <p:attrName>style.visibility</p:attrName>
                                        </p:attrNameLst>
                                      </p:cBhvr>
                                      <p:to>
                                        <p:strVal val="visible"/>
                                      </p:to>
                                    </p:set>
                                    <p:anim calcmode="lin" valueType="num">
                                      <p:cBhvr>
                                        <p:cTn id="375" dur="500" fill="hold"/>
                                        <p:tgtEl>
                                          <p:spTgt spid="282"/>
                                        </p:tgtEl>
                                        <p:attrNameLst>
                                          <p:attrName>ppt_w</p:attrName>
                                        </p:attrNameLst>
                                      </p:cBhvr>
                                      <p:tavLst>
                                        <p:tav tm="0">
                                          <p:val>
                                            <p:fltVal val="0"/>
                                          </p:val>
                                        </p:tav>
                                        <p:tav tm="100000">
                                          <p:val>
                                            <p:strVal val="#ppt_w"/>
                                          </p:val>
                                        </p:tav>
                                      </p:tavLst>
                                    </p:anim>
                                    <p:anim calcmode="lin" valueType="num">
                                      <p:cBhvr>
                                        <p:cTn id="376" dur="500" fill="hold"/>
                                        <p:tgtEl>
                                          <p:spTgt spid="282"/>
                                        </p:tgtEl>
                                        <p:attrNameLst>
                                          <p:attrName>ppt_h</p:attrName>
                                        </p:attrNameLst>
                                      </p:cBhvr>
                                      <p:tavLst>
                                        <p:tav tm="0">
                                          <p:val>
                                            <p:fltVal val="0"/>
                                          </p:val>
                                        </p:tav>
                                        <p:tav tm="100000">
                                          <p:val>
                                            <p:strVal val="#ppt_h"/>
                                          </p:val>
                                        </p:tav>
                                      </p:tavLst>
                                    </p:anim>
                                    <p:animEffect transition="in" filter="fade">
                                      <p:cBhvr>
                                        <p:cTn id="377" dur="500"/>
                                        <p:tgtEl>
                                          <p:spTgt spid="282"/>
                                        </p:tgtEl>
                                      </p:cBhvr>
                                    </p:animEffect>
                                  </p:childTnLst>
                                  <p:subTnLst>
                                    <p:audio>
                                      <p:cMediaNode>
                                        <p:cTn display="0" masterRel="sameClick">
                                          <p:stCondLst>
                                            <p:cond evt="begin" delay="0">
                                              <p:tn val="373"/>
                                            </p:cond>
                                          </p:stCondLst>
                                          <p:endCondLst>
                                            <p:cond evt="onStopAudio" delay="0">
                                              <p:tgtEl>
                                                <p:sldTgt/>
                                              </p:tgtEl>
                                            </p:cond>
                                          </p:endCondLst>
                                        </p:cTn>
                                        <p:tgtEl>
                                          <p:sndTgt r:embed="rId3" name="Bling.wav"/>
                                        </p:tgtEl>
                                      </p:cMediaNode>
                                    </p:audio>
                                  </p:subTnLst>
                                </p:cTn>
                              </p:par>
                              <p:par>
                                <p:cTn id="378" presetID="26" presetClass="emph" presetSubtype="0" fill="hold" grpId="1" nodeType="withEffect">
                                  <p:stCondLst>
                                    <p:cond delay="500"/>
                                  </p:stCondLst>
                                  <p:childTnLst>
                                    <p:animEffect transition="out" filter="fade">
                                      <p:cBhvr>
                                        <p:cTn id="379" dur="500" tmFilter="0, 0; .2, .5; .8, .5; 1, 0"/>
                                        <p:tgtEl>
                                          <p:spTgt spid="282"/>
                                        </p:tgtEl>
                                      </p:cBhvr>
                                    </p:animEffect>
                                    <p:animScale>
                                      <p:cBhvr>
                                        <p:cTn id="380" dur="250" autoRev="1" fill="hold"/>
                                        <p:tgtEl>
                                          <p:spTgt spid="282"/>
                                        </p:tgtEl>
                                      </p:cBhvr>
                                      <p:by x="105000" y="105000"/>
                                    </p:animScale>
                                  </p:childTnLst>
                                </p:cTn>
                              </p:par>
                              <p:par>
                                <p:cTn id="381" presetID="53" presetClass="entr" presetSubtype="16" fill="hold" nodeType="withEffect">
                                  <p:stCondLst>
                                    <p:cond delay="0"/>
                                  </p:stCondLst>
                                  <p:childTnLst>
                                    <p:set>
                                      <p:cBhvr>
                                        <p:cTn id="382" dur="1" fill="hold">
                                          <p:stCondLst>
                                            <p:cond delay="0"/>
                                          </p:stCondLst>
                                        </p:cTn>
                                        <p:tgtEl>
                                          <p:spTgt spid="370"/>
                                        </p:tgtEl>
                                        <p:attrNameLst>
                                          <p:attrName>style.visibility</p:attrName>
                                        </p:attrNameLst>
                                      </p:cBhvr>
                                      <p:to>
                                        <p:strVal val="visible"/>
                                      </p:to>
                                    </p:set>
                                    <p:anim calcmode="lin" valueType="num">
                                      <p:cBhvr>
                                        <p:cTn id="383" dur="500" fill="hold"/>
                                        <p:tgtEl>
                                          <p:spTgt spid="370"/>
                                        </p:tgtEl>
                                        <p:attrNameLst>
                                          <p:attrName>ppt_w</p:attrName>
                                        </p:attrNameLst>
                                      </p:cBhvr>
                                      <p:tavLst>
                                        <p:tav tm="0">
                                          <p:val>
                                            <p:fltVal val="0"/>
                                          </p:val>
                                        </p:tav>
                                        <p:tav tm="100000">
                                          <p:val>
                                            <p:strVal val="#ppt_w"/>
                                          </p:val>
                                        </p:tav>
                                      </p:tavLst>
                                    </p:anim>
                                    <p:anim calcmode="lin" valueType="num">
                                      <p:cBhvr>
                                        <p:cTn id="384" dur="500" fill="hold"/>
                                        <p:tgtEl>
                                          <p:spTgt spid="370"/>
                                        </p:tgtEl>
                                        <p:attrNameLst>
                                          <p:attrName>ppt_h</p:attrName>
                                        </p:attrNameLst>
                                      </p:cBhvr>
                                      <p:tavLst>
                                        <p:tav tm="0">
                                          <p:val>
                                            <p:fltVal val="0"/>
                                          </p:val>
                                        </p:tav>
                                        <p:tav tm="100000">
                                          <p:val>
                                            <p:strVal val="#ppt_h"/>
                                          </p:val>
                                        </p:tav>
                                      </p:tavLst>
                                    </p:anim>
                                    <p:animEffect transition="in" filter="fade">
                                      <p:cBhvr>
                                        <p:cTn id="385" dur="500"/>
                                        <p:tgtEl>
                                          <p:spTgt spid="370"/>
                                        </p:tgtEl>
                                      </p:cBhvr>
                                    </p:animEffect>
                                  </p:childTnLst>
                                </p:cTn>
                              </p:par>
                              <p:par>
                                <p:cTn id="386" presetID="26" presetClass="emph" presetSubtype="0" fill="hold" nodeType="withEffect">
                                  <p:stCondLst>
                                    <p:cond delay="500"/>
                                  </p:stCondLst>
                                  <p:childTnLst>
                                    <p:animEffect transition="out" filter="fade">
                                      <p:cBhvr>
                                        <p:cTn id="387" dur="500" tmFilter="0, 0; .2, .5; .8, .5; 1, 0"/>
                                        <p:tgtEl>
                                          <p:spTgt spid="370"/>
                                        </p:tgtEl>
                                      </p:cBhvr>
                                    </p:animEffect>
                                    <p:animScale>
                                      <p:cBhvr>
                                        <p:cTn id="388" dur="250" autoRev="1" fill="hold"/>
                                        <p:tgtEl>
                                          <p:spTgt spid="370"/>
                                        </p:tgtEl>
                                      </p:cBhvr>
                                      <p:by x="105000" y="105000"/>
                                    </p:animScale>
                                  </p:childTnLst>
                                </p:cTn>
                              </p:par>
                              <p:par>
                                <p:cTn id="389" presetID="53" presetClass="entr" presetSubtype="16" fill="hold" grpId="0" nodeType="withEffect">
                                  <p:stCondLst>
                                    <p:cond delay="0"/>
                                  </p:stCondLst>
                                  <p:childTnLst>
                                    <p:set>
                                      <p:cBhvr>
                                        <p:cTn id="390" dur="1" fill="hold">
                                          <p:stCondLst>
                                            <p:cond delay="0"/>
                                          </p:stCondLst>
                                        </p:cTn>
                                        <p:tgtEl>
                                          <p:spTgt spid="370"/>
                                        </p:tgtEl>
                                        <p:attrNameLst>
                                          <p:attrName>style.visibility</p:attrName>
                                        </p:attrNameLst>
                                      </p:cBhvr>
                                      <p:to>
                                        <p:strVal val="visible"/>
                                      </p:to>
                                    </p:set>
                                    <p:anim calcmode="lin" valueType="num">
                                      <p:cBhvr>
                                        <p:cTn id="391" dur="500" fill="hold"/>
                                        <p:tgtEl>
                                          <p:spTgt spid="370"/>
                                        </p:tgtEl>
                                        <p:attrNameLst>
                                          <p:attrName>ppt_w</p:attrName>
                                        </p:attrNameLst>
                                      </p:cBhvr>
                                      <p:tavLst>
                                        <p:tav tm="0">
                                          <p:val>
                                            <p:fltVal val="0"/>
                                          </p:val>
                                        </p:tav>
                                        <p:tav tm="100000">
                                          <p:val>
                                            <p:strVal val="#ppt_w"/>
                                          </p:val>
                                        </p:tav>
                                      </p:tavLst>
                                    </p:anim>
                                    <p:anim calcmode="lin" valueType="num">
                                      <p:cBhvr>
                                        <p:cTn id="392" dur="500" fill="hold"/>
                                        <p:tgtEl>
                                          <p:spTgt spid="370"/>
                                        </p:tgtEl>
                                        <p:attrNameLst>
                                          <p:attrName>ppt_h</p:attrName>
                                        </p:attrNameLst>
                                      </p:cBhvr>
                                      <p:tavLst>
                                        <p:tav tm="0">
                                          <p:val>
                                            <p:fltVal val="0"/>
                                          </p:val>
                                        </p:tav>
                                        <p:tav tm="100000">
                                          <p:val>
                                            <p:strVal val="#ppt_h"/>
                                          </p:val>
                                        </p:tav>
                                      </p:tavLst>
                                    </p:anim>
                                    <p:animEffect transition="in" filter="fade">
                                      <p:cBhvr>
                                        <p:cTn id="393" dur="500"/>
                                        <p:tgtEl>
                                          <p:spTgt spid="370"/>
                                        </p:tgtEl>
                                      </p:cBhvr>
                                    </p:animEffect>
                                  </p:childTnLst>
                                  <p:subTnLst>
                                    <p:audio>
                                      <p:cMediaNode>
                                        <p:cTn display="0" masterRel="sameClick">
                                          <p:stCondLst>
                                            <p:cond evt="begin" delay="0">
                                              <p:tn val="389"/>
                                            </p:cond>
                                          </p:stCondLst>
                                          <p:endCondLst>
                                            <p:cond evt="onStopAudio" delay="0">
                                              <p:tgtEl>
                                                <p:sldTgt/>
                                              </p:tgtEl>
                                            </p:cond>
                                          </p:endCondLst>
                                        </p:cTn>
                                        <p:tgtEl>
                                          <p:sndTgt r:embed="rId3" name="Bling.wav"/>
                                        </p:tgtEl>
                                      </p:cMediaNode>
                                    </p:audio>
                                  </p:subTnLst>
                                </p:cTn>
                              </p:par>
                              <p:par>
                                <p:cTn id="394" presetID="26" presetClass="emph" presetSubtype="0" fill="hold" grpId="1" nodeType="withEffect">
                                  <p:stCondLst>
                                    <p:cond delay="500"/>
                                  </p:stCondLst>
                                  <p:childTnLst>
                                    <p:animEffect transition="out" filter="fade">
                                      <p:cBhvr>
                                        <p:cTn id="395" dur="500" tmFilter="0, 0; .2, .5; .8, .5; 1, 0"/>
                                        <p:tgtEl>
                                          <p:spTgt spid="370"/>
                                        </p:tgtEl>
                                      </p:cBhvr>
                                    </p:animEffect>
                                    <p:animScale>
                                      <p:cBhvr>
                                        <p:cTn id="396" dur="250" autoRev="1" fill="hold"/>
                                        <p:tgtEl>
                                          <p:spTgt spid="370"/>
                                        </p:tgtEl>
                                      </p:cBhvr>
                                      <p:by x="105000" y="105000"/>
                                    </p:animScale>
                                  </p:childTnLst>
                                </p:cTn>
                              </p:par>
                              <p:par>
                                <p:cTn id="397" presetID="53" presetClass="entr" presetSubtype="16" fill="hold" nodeType="withEffect">
                                  <p:stCondLst>
                                    <p:cond delay="0"/>
                                  </p:stCondLst>
                                  <p:childTnLst>
                                    <p:set>
                                      <p:cBhvr>
                                        <p:cTn id="398" dur="1" fill="hold">
                                          <p:stCondLst>
                                            <p:cond delay="0"/>
                                          </p:stCondLst>
                                        </p:cTn>
                                        <p:tgtEl>
                                          <p:spTgt spid="379"/>
                                        </p:tgtEl>
                                        <p:attrNameLst>
                                          <p:attrName>style.visibility</p:attrName>
                                        </p:attrNameLst>
                                      </p:cBhvr>
                                      <p:to>
                                        <p:strVal val="visible"/>
                                      </p:to>
                                    </p:set>
                                    <p:anim calcmode="lin" valueType="num">
                                      <p:cBhvr>
                                        <p:cTn id="399" dur="500" fill="hold"/>
                                        <p:tgtEl>
                                          <p:spTgt spid="379"/>
                                        </p:tgtEl>
                                        <p:attrNameLst>
                                          <p:attrName>ppt_w</p:attrName>
                                        </p:attrNameLst>
                                      </p:cBhvr>
                                      <p:tavLst>
                                        <p:tav tm="0">
                                          <p:val>
                                            <p:fltVal val="0"/>
                                          </p:val>
                                        </p:tav>
                                        <p:tav tm="100000">
                                          <p:val>
                                            <p:strVal val="#ppt_w"/>
                                          </p:val>
                                        </p:tav>
                                      </p:tavLst>
                                    </p:anim>
                                    <p:anim calcmode="lin" valueType="num">
                                      <p:cBhvr>
                                        <p:cTn id="400" dur="500" fill="hold"/>
                                        <p:tgtEl>
                                          <p:spTgt spid="379"/>
                                        </p:tgtEl>
                                        <p:attrNameLst>
                                          <p:attrName>ppt_h</p:attrName>
                                        </p:attrNameLst>
                                      </p:cBhvr>
                                      <p:tavLst>
                                        <p:tav tm="0">
                                          <p:val>
                                            <p:fltVal val="0"/>
                                          </p:val>
                                        </p:tav>
                                        <p:tav tm="100000">
                                          <p:val>
                                            <p:strVal val="#ppt_h"/>
                                          </p:val>
                                        </p:tav>
                                      </p:tavLst>
                                    </p:anim>
                                    <p:animEffect transition="in" filter="fade">
                                      <p:cBhvr>
                                        <p:cTn id="401" dur="500"/>
                                        <p:tgtEl>
                                          <p:spTgt spid="379"/>
                                        </p:tgtEl>
                                      </p:cBhvr>
                                    </p:animEffect>
                                  </p:childTnLst>
                                </p:cTn>
                              </p:par>
                              <p:par>
                                <p:cTn id="402" presetID="26" presetClass="emph" presetSubtype="0" fill="hold" nodeType="withEffect">
                                  <p:stCondLst>
                                    <p:cond delay="500"/>
                                  </p:stCondLst>
                                  <p:childTnLst>
                                    <p:animEffect transition="out" filter="fade">
                                      <p:cBhvr>
                                        <p:cTn id="403" dur="500" tmFilter="0, 0; .2, .5; .8, .5; 1, 0"/>
                                        <p:tgtEl>
                                          <p:spTgt spid="379"/>
                                        </p:tgtEl>
                                      </p:cBhvr>
                                    </p:animEffect>
                                    <p:animScale>
                                      <p:cBhvr>
                                        <p:cTn id="404" dur="250" autoRev="1" fill="hold"/>
                                        <p:tgtEl>
                                          <p:spTgt spid="379"/>
                                        </p:tgtEl>
                                      </p:cBhvr>
                                      <p:by x="105000" y="105000"/>
                                    </p:animScale>
                                  </p:childTnLst>
                                </p:cTn>
                              </p:par>
                              <p:par>
                                <p:cTn id="405" presetID="53" presetClass="entr" presetSubtype="16" fill="hold" grpId="0" nodeType="withEffect">
                                  <p:stCondLst>
                                    <p:cond delay="0"/>
                                  </p:stCondLst>
                                  <p:childTnLst>
                                    <p:set>
                                      <p:cBhvr>
                                        <p:cTn id="406" dur="1" fill="hold">
                                          <p:stCondLst>
                                            <p:cond delay="0"/>
                                          </p:stCondLst>
                                        </p:cTn>
                                        <p:tgtEl>
                                          <p:spTgt spid="379"/>
                                        </p:tgtEl>
                                        <p:attrNameLst>
                                          <p:attrName>style.visibility</p:attrName>
                                        </p:attrNameLst>
                                      </p:cBhvr>
                                      <p:to>
                                        <p:strVal val="visible"/>
                                      </p:to>
                                    </p:set>
                                    <p:anim calcmode="lin" valueType="num">
                                      <p:cBhvr>
                                        <p:cTn id="407" dur="500" fill="hold"/>
                                        <p:tgtEl>
                                          <p:spTgt spid="379"/>
                                        </p:tgtEl>
                                        <p:attrNameLst>
                                          <p:attrName>ppt_w</p:attrName>
                                        </p:attrNameLst>
                                      </p:cBhvr>
                                      <p:tavLst>
                                        <p:tav tm="0">
                                          <p:val>
                                            <p:fltVal val="0"/>
                                          </p:val>
                                        </p:tav>
                                        <p:tav tm="100000">
                                          <p:val>
                                            <p:strVal val="#ppt_w"/>
                                          </p:val>
                                        </p:tav>
                                      </p:tavLst>
                                    </p:anim>
                                    <p:anim calcmode="lin" valueType="num">
                                      <p:cBhvr>
                                        <p:cTn id="408" dur="500" fill="hold"/>
                                        <p:tgtEl>
                                          <p:spTgt spid="379"/>
                                        </p:tgtEl>
                                        <p:attrNameLst>
                                          <p:attrName>ppt_h</p:attrName>
                                        </p:attrNameLst>
                                      </p:cBhvr>
                                      <p:tavLst>
                                        <p:tav tm="0">
                                          <p:val>
                                            <p:fltVal val="0"/>
                                          </p:val>
                                        </p:tav>
                                        <p:tav tm="100000">
                                          <p:val>
                                            <p:strVal val="#ppt_h"/>
                                          </p:val>
                                        </p:tav>
                                      </p:tavLst>
                                    </p:anim>
                                    <p:animEffect transition="in" filter="fade">
                                      <p:cBhvr>
                                        <p:cTn id="409" dur="500"/>
                                        <p:tgtEl>
                                          <p:spTgt spid="379"/>
                                        </p:tgtEl>
                                      </p:cBhvr>
                                    </p:animEffect>
                                  </p:childTnLst>
                                  <p:subTnLst>
                                    <p:audio>
                                      <p:cMediaNode>
                                        <p:cTn display="0" masterRel="sameClick">
                                          <p:stCondLst>
                                            <p:cond evt="begin" delay="0">
                                              <p:tn val="405"/>
                                            </p:cond>
                                          </p:stCondLst>
                                          <p:endCondLst>
                                            <p:cond evt="onStopAudio" delay="0">
                                              <p:tgtEl>
                                                <p:sldTgt/>
                                              </p:tgtEl>
                                            </p:cond>
                                          </p:endCondLst>
                                        </p:cTn>
                                        <p:tgtEl>
                                          <p:sndTgt r:embed="rId3" name="Bling.wav"/>
                                        </p:tgtEl>
                                      </p:cMediaNode>
                                    </p:audio>
                                  </p:subTnLst>
                                </p:cTn>
                              </p:par>
                              <p:par>
                                <p:cTn id="410" presetID="26" presetClass="emph" presetSubtype="0" fill="hold" grpId="1" nodeType="withEffect">
                                  <p:stCondLst>
                                    <p:cond delay="500"/>
                                  </p:stCondLst>
                                  <p:childTnLst>
                                    <p:animEffect transition="out" filter="fade">
                                      <p:cBhvr>
                                        <p:cTn id="411" dur="500" tmFilter="0, 0; .2, .5; .8, .5; 1, 0"/>
                                        <p:tgtEl>
                                          <p:spTgt spid="379"/>
                                        </p:tgtEl>
                                      </p:cBhvr>
                                    </p:animEffect>
                                    <p:animScale>
                                      <p:cBhvr>
                                        <p:cTn id="412" dur="250" autoRev="1" fill="hold"/>
                                        <p:tgtEl>
                                          <p:spTgt spid="379"/>
                                        </p:tgtEl>
                                      </p:cBhvr>
                                      <p:by x="105000" y="105000"/>
                                    </p:animScale>
                                  </p:childTnLst>
                                </p:cTn>
                              </p:par>
                              <p:par>
                                <p:cTn id="413" presetID="53" presetClass="entr" presetSubtype="16" fill="hold" nodeType="withEffect">
                                  <p:stCondLst>
                                    <p:cond delay="0"/>
                                  </p:stCondLst>
                                  <p:childTnLst>
                                    <p:set>
                                      <p:cBhvr>
                                        <p:cTn id="414" dur="1" fill="hold">
                                          <p:stCondLst>
                                            <p:cond delay="0"/>
                                          </p:stCondLst>
                                        </p:cTn>
                                        <p:tgtEl>
                                          <p:spTgt spid="383"/>
                                        </p:tgtEl>
                                        <p:attrNameLst>
                                          <p:attrName>style.visibility</p:attrName>
                                        </p:attrNameLst>
                                      </p:cBhvr>
                                      <p:to>
                                        <p:strVal val="visible"/>
                                      </p:to>
                                    </p:set>
                                    <p:anim calcmode="lin" valueType="num">
                                      <p:cBhvr>
                                        <p:cTn id="415" dur="500" fill="hold"/>
                                        <p:tgtEl>
                                          <p:spTgt spid="383"/>
                                        </p:tgtEl>
                                        <p:attrNameLst>
                                          <p:attrName>ppt_w</p:attrName>
                                        </p:attrNameLst>
                                      </p:cBhvr>
                                      <p:tavLst>
                                        <p:tav tm="0">
                                          <p:val>
                                            <p:fltVal val="0"/>
                                          </p:val>
                                        </p:tav>
                                        <p:tav tm="100000">
                                          <p:val>
                                            <p:strVal val="#ppt_w"/>
                                          </p:val>
                                        </p:tav>
                                      </p:tavLst>
                                    </p:anim>
                                    <p:anim calcmode="lin" valueType="num">
                                      <p:cBhvr>
                                        <p:cTn id="416" dur="500" fill="hold"/>
                                        <p:tgtEl>
                                          <p:spTgt spid="383"/>
                                        </p:tgtEl>
                                        <p:attrNameLst>
                                          <p:attrName>ppt_h</p:attrName>
                                        </p:attrNameLst>
                                      </p:cBhvr>
                                      <p:tavLst>
                                        <p:tav tm="0">
                                          <p:val>
                                            <p:fltVal val="0"/>
                                          </p:val>
                                        </p:tav>
                                        <p:tav tm="100000">
                                          <p:val>
                                            <p:strVal val="#ppt_h"/>
                                          </p:val>
                                        </p:tav>
                                      </p:tavLst>
                                    </p:anim>
                                    <p:animEffect transition="in" filter="fade">
                                      <p:cBhvr>
                                        <p:cTn id="417" dur="500"/>
                                        <p:tgtEl>
                                          <p:spTgt spid="383"/>
                                        </p:tgtEl>
                                      </p:cBhvr>
                                    </p:animEffect>
                                  </p:childTnLst>
                                </p:cTn>
                              </p:par>
                              <p:par>
                                <p:cTn id="418" presetID="26" presetClass="emph" presetSubtype="0" fill="hold" nodeType="withEffect">
                                  <p:stCondLst>
                                    <p:cond delay="500"/>
                                  </p:stCondLst>
                                  <p:childTnLst>
                                    <p:animEffect transition="out" filter="fade">
                                      <p:cBhvr>
                                        <p:cTn id="419" dur="500" tmFilter="0, 0; .2, .5; .8, .5; 1, 0"/>
                                        <p:tgtEl>
                                          <p:spTgt spid="383"/>
                                        </p:tgtEl>
                                      </p:cBhvr>
                                    </p:animEffect>
                                    <p:animScale>
                                      <p:cBhvr>
                                        <p:cTn id="420" dur="250" autoRev="1" fill="hold"/>
                                        <p:tgtEl>
                                          <p:spTgt spid="383"/>
                                        </p:tgtEl>
                                      </p:cBhvr>
                                      <p:by x="105000" y="105000"/>
                                    </p:animScale>
                                  </p:childTnLst>
                                </p:cTn>
                              </p:par>
                              <p:par>
                                <p:cTn id="421" presetID="53" presetClass="entr" presetSubtype="16" fill="hold" grpId="0" nodeType="withEffect">
                                  <p:stCondLst>
                                    <p:cond delay="0"/>
                                  </p:stCondLst>
                                  <p:childTnLst>
                                    <p:set>
                                      <p:cBhvr>
                                        <p:cTn id="422" dur="1" fill="hold">
                                          <p:stCondLst>
                                            <p:cond delay="0"/>
                                          </p:stCondLst>
                                        </p:cTn>
                                        <p:tgtEl>
                                          <p:spTgt spid="383"/>
                                        </p:tgtEl>
                                        <p:attrNameLst>
                                          <p:attrName>style.visibility</p:attrName>
                                        </p:attrNameLst>
                                      </p:cBhvr>
                                      <p:to>
                                        <p:strVal val="visible"/>
                                      </p:to>
                                    </p:set>
                                    <p:anim calcmode="lin" valueType="num">
                                      <p:cBhvr>
                                        <p:cTn id="423" dur="500" fill="hold"/>
                                        <p:tgtEl>
                                          <p:spTgt spid="383"/>
                                        </p:tgtEl>
                                        <p:attrNameLst>
                                          <p:attrName>ppt_w</p:attrName>
                                        </p:attrNameLst>
                                      </p:cBhvr>
                                      <p:tavLst>
                                        <p:tav tm="0">
                                          <p:val>
                                            <p:fltVal val="0"/>
                                          </p:val>
                                        </p:tav>
                                        <p:tav tm="100000">
                                          <p:val>
                                            <p:strVal val="#ppt_w"/>
                                          </p:val>
                                        </p:tav>
                                      </p:tavLst>
                                    </p:anim>
                                    <p:anim calcmode="lin" valueType="num">
                                      <p:cBhvr>
                                        <p:cTn id="424" dur="500" fill="hold"/>
                                        <p:tgtEl>
                                          <p:spTgt spid="383"/>
                                        </p:tgtEl>
                                        <p:attrNameLst>
                                          <p:attrName>ppt_h</p:attrName>
                                        </p:attrNameLst>
                                      </p:cBhvr>
                                      <p:tavLst>
                                        <p:tav tm="0">
                                          <p:val>
                                            <p:fltVal val="0"/>
                                          </p:val>
                                        </p:tav>
                                        <p:tav tm="100000">
                                          <p:val>
                                            <p:strVal val="#ppt_h"/>
                                          </p:val>
                                        </p:tav>
                                      </p:tavLst>
                                    </p:anim>
                                    <p:animEffect transition="in" filter="fade">
                                      <p:cBhvr>
                                        <p:cTn id="425" dur="500"/>
                                        <p:tgtEl>
                                          <p:spTgt spid="383"/>
                                        </p:tgtEl>
                                      </p:cBhvr>
                                    </p:animEffect>
                                  </p:childTnLst>
                                  <p:subTnLst>
                                    <p:audio>
                                      <p:cMediaNode>
                                        <p:cTn display="0" masterRel="sameClick">
                                          <p:stCondLst>
                                            <p:cond evt="begin" delay="0">
                                              <p:tn val="421"/>
                                            </p:cond>
                                          </p:stCondLst>
                                          <p:endCondLst>
                                            <p:cond evt="onStopAudio" delay="0">
                                              <p:tgtEl>
                                                <p:sldTgt/>
                                              </p:tgtEl>
                                            </p:cond>
                                          </p:endCondLst>
                                        </p:cTn>
                                        <p:tgtEl>
                                          <p:sndTgt r:embed="rId3" name="Bling.wav"/>
                                        </p:tgtEl>
                                      </p:cMediaNode>
                                    </p:audio>
                                  </p:subTnLst>
                                </p:cTn>
                              </p:par>
                              <p:par>
                                <p:cTn id="426" presetID="26" presetClass="emph" presetSubtype="0" fill="hold" grpId="1" nodeType="withEffect">
                                  <p:stCondLst>
                                    <p:cond delay="500"/>
                                  </p:stCondLst>
                                  <p:childTnLst>
                                    <p:animEffect transition="out" filter="fade">
                                      <p:cBhvr>
                                        <p:cTn id="427" dur="500" tmFilter="0, 0; .2, .5; .8, .5; 1, 0"/>
                                        <p:tgtEl>
                                          <p:spTgt spid="383"/>
                                        </p:tgtEl>
                                      </p:cBhvr>
                                    </p:animEffect>
                                    <p:animScale>
                                      <p:cBhvr>
                                        <p:cTn id="428" dur="250" autoRev="1" fill="hold"/>
                                        <p:tgtEl>
                                          <p:spTgt spid="383"/>
                                        </p:tgtEl>
                                      </p:cBhvr>
                                      <p:by x="105000" y="105000"/>
                                    </p:animScale>
                                  </p:childTnLst>
                                </p:cTn>
                              </p:par>
                              <p:par>
                                <p:cTn id="429" presetID="53" presetClass="entr" presetSubtype="16" fill="hold" nodeType="withEffect">
                                  <p:stCondLst>
                                    <p:cond delay="0"/>
                                  </p:stCondLst>
                                  <p:childTnLst>
                                    <p:set>
                                      <p:cBhvr>
                                        <p:cTn id="430" dur="1" fill="hold">
                                          <p:stCondLst>
                                            <p:cond delay="0"/>
                                          </p:stCondLst>
                                        </p:cTn>
                                        <p:tgtEl>
                                          <p:spTgt spid="196"/>
                                        </p:tgtEl>
                                        <p:attrNameLst>
                                          <p:attrName>style.visibility</p:attrName>
                                        </p:attrNameLst>
                                      </p:cBhvr>
                                      <p:to>
                                        <p:strVal val="visible"/>
                                      </p:to>
                                    </p:set>
                                    <p:anim calcmode="lin" valueType="num">
                                      <p:cBhvr>
                                        <p:cTn id="431" dur="500" fill="hold"/>
                                        <p:tgtEl>
                                          <p:spTgt spid="196"/>
                                        </p:tgtEl>
                                        <p:attrNameLst>
                                          <p:attrName>ppt_w</p:attrName>
                                        </p:attrNameLst>
                                      </p:cBhvr>
                                      <p:tavLst>
                                        <p:tav tm="0">
                                          <p:val>
                                            <p:fltVal val="0"/>
                                          </p:val>
                                        </p:tav>
                                        <p:tav tm="100000">
                                          <p:val>
                                            <p:strVal val="#ppt_w"/>
                                          </p:val>
                                        </p:tav>
                                      </p:tavLst>
                                    </p:anim>
                                    <p:anim calcmode="lin" valueType="num">
                                      <p:cBhvr>
                                        <p:cTn id="432" dur="500" fill="hold"/>
                                        <p:tgtEl>
                                          <p:spTgt spid="196"/>
                                        </p:tgtEl>
                                        <p:attrNameLst>
                                          <p:attrName>ppt_h</p:attrName>
                                        </p:attrNameLst>
                                      </p:cBhvr>
                                      <p:tavLst>
                                        <p:tav tm="0">
                                          <p:val>
                                            <p:fltVal val="0"/>
                                          </p:val>
                                        </p:tav>
                                        <p:tav tm="100000">
                                          <p:val>
                                            <p:strVal val="#ppt_h"/>
                                          </p:val>
                                        </p:tav>
                                      </p:tavLst>
                                    </p:anim>
                                    <p:animEffect transition="in" filter="fade">
                                      <p:cBhvr>
                                        <p:cTn id="433" dur="500"/>
                                        <p:tgtEl>
                                          <p:spTgt spid="196"/>
                                        </p:tgtEl>
                                      </p:cBhvr>
                                    </p:animEffect>
                                  </p:childTnLst>
                                </p:cTn>
                              </p:par>
                              <p:par>
                                <p:cTn id="434" presetID="26" presetClass="emph" presetSubtype="0" fill="hold" nodeType="withEffect">
                                  <p:stCondLst>
                                    <p:cond delay="500"/>
                                  </p:stCondLst>
                                  <p:childTnLst>
                                    <p:animEffect transition="out" filter="fade">
                                      <p:cBhvr>
                                        <p:cTn id="435" dur="500" tmFilter="0, 0; .2, .5; .8, .5; 1, 0"/>
                                        <p:tgtEl>
                                          <p:spTgt spid="196"/>
                                        </p:tgtEl>
                                      </p:cBhvr>
                                    </p:animEffect>
                                    <p:animScale>
                                      <p:cBhvr>
                                        <p:cTn id="436" dur="250" autoRev="1" fill="hold"/>
                                        <p:tgtEl>
                                          <p:spTgt spid="196"/>
                                        </p:tgtEl>
                                      </p:cBhvr>
                                      <p:by x="105000" y="105000"/>
                                    </p:animScale>
                                  </p:childTnLst>
                                </p:cTn>
                              </p:par>
                              <p:par>
                                <p:cTn id="437" presetID="53" presetClass="entr" presetSubtype="16" fill="hold" grpId="0" nodeType="withEffect">
                                  <p:stCondLst>
                                    <p:cond delay="0"/>
                                  </p:stCondLst>
                                  <p:childTnLst>
                                    <p:set>
                                      <p:cBhvr>
                                        <p:cTn id="438" dur="1" fill="hold">
                                          <p:stCondLst>
                                            <p:cond delay="0"/>
                                          </p:stCondLst>
                                        </p:cTn>
                                        <p:tgtEl>
                                          <p:spTgt spid="196"/>
                                        </p:tgtEl>
                                        <p:attrNameLst>
                                          <p:attrName>style.visibility</p:attrName>
                                        </p:attrNameLst>
                                      </p:cBhvr>
                                      <p:to>
                                        <p:strVal val="visible"/>
                                      </p:to>
                                    </p:set>
                                    <p:anim calcmode="lin" valueType="num">
                                      <p:cBhvr>
                                        <p:cTn id="439" dur="500" fill="hold"/>
                                        <p:tgtEl>
                                          <p:spTgt spid="196"/>
                                        </p:tgtEl>
                                        <p:attrNameLst>
                                          <p:attrName>ppt_w</p:attrName>
                                        </p:attrNameLst>
                                      </p:cBhvr>
                                      <p:tavLst>
                                        <p:tav tm="0">
                                          <p:val>
                                            <p:fltVal val="0"/>
                                          </p:val>
                                        </p:tav>
                                        <p:tav tm="100000">
                                          <p:val>
                                            <p:strVal val="#ppt_w"/>
                                          </p:val>
                                        </p:tav>
                                      </p:tavLst>
                                    </p:anim>
                                    <p:anim calcmode="lin" valueType="num">
                                      <p:cBhvr>
                                        <p:cTn id="440" dur="500" fill="hold"/>
                                        <p:tgtEl>
                                          <p:spTgt spid="196"/>
                                        </p:tgtEl>
                                        <p:attrNameLst>
                                          <p:attrName>ppt_h</p:attrName>
                                        </p:attrNameLst>
                                      </p:cBhvr>
                                      <p:tavLst>
                                        <p:tav tm="0">
                                          <p:val>
                                            <p:fltVal val="0"/>
                                          </p:val>
                                        </p:tav>
                                        <p:tav tm="100000">
                                          <p:val>
                                            <p:strVal val="#ppt_h"/>
                                          </p:val>
                                        </p:tav>
                                      </p:tavLst>
                                    </p:anim>
                                    <p:animEffect transition="in" filter="fade">
                                      <p:cBhvr>
                                        <p:cTn id="441" dur="500"/>
                                        <p:tgtEl>
                                          <p:spTgt spid="196"/>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196"/>
                                        </p:tgtEl>
                                      </p:cBhvr>
                                    </p:animEffect>
                                    <p:animScale>
                                      <p:cBhvr>
                                        <p:cTn id="444" dur="250" autoRev="1" fill="hold"/>
                                        <p:tgtEl>
                                          <p:spTgt spid="196"/>
                                        </p:tgtEl>
                                      </p:cBhvr>
                                      <p:by x="105000" y="105000"/>
                                    </p:animScale>
                                  </p:childTnLst>
                                </p:cTn>
                              </p:par>
                              <p:par>
                                <p:cTn id="445" presetID="53" presetClass="entr" presetSubtype="16" fill="hold" nodeType="withEffect">
                                  <p:stCondLst>
                                    <p:cond delay="0"/>
                                  </p:stCondLst>
                                  <p:childTnLst>
                                    <p:set>
                                      <p:cBhvr>
                                        <p:cTn id="446" dur="1" fill="hold">
                                          <p:stCondLst>
                                            <p:cond delay="0"/>
                                          </p:stCondLst>
                                        </p:cTn>
                                        <p:tgtEl>
                                          <p:spTgt spid="181"/>
                                        </p:tgtEl>
                                        <p:attrNameLst>
                                          <p:attrName>style.visibility</p:attrName>
                                        </p:attrNameLst>
                                      </p:cBhvr>
                                      <p:to>
                                        <p:strVal val="visible"/>
                                      </p:to>
                                    </p:set>
                                    <p:anim calcmode="lin" valueType="num">
                                      <p:cBhvr>
                                        <p:cTn id="447" dur="500" fill="hold"/>
                                        <p:tgtEl>
                                          <p:spTgt spid="181"/>
                                        </p:tgtEl>
                                        <p:attrNameLst>
                                          <p:attrName>ppt_w</p:attrName>
                                        </p:attrNameLst>
                                      </p:cBhvr>
                                      <p:tavLst>
                                        <p:tav tm="0">
                                          <p:val>
                                            <p:fltVal val="0"/>
                                          </p:val>
                                        </p:tav>
                                        <p:tav tm="100000">
                                          <p:val>
                                            <p:strVal val="#ppt_w"/>
                                          </p:val>
                                        </p:tav>
                                      </p:tavLst>
                                    </p:anim>
                                    <p:anim calcmode="lin" valueType="num">
                                      <p:cBhvr>
                                        <p:cTn id="448" dur="500" fill="hold"/>
                                        <p:tgtEl>
                                          <p:spTgt spid="181"/>
                                        </p:tgtEl>
                                        <p:attrNameLst>
                                          <p:attrName>ppt_h</p:attrName>
                                        </p:attrNameLst>
                                      </p:cBhvr>
                                      <p:tavLst>
                                        <p:tav tm="0">
                                          <p:val>
                                            <p:fltVal val="0"/>
                                          </p:val>
                                        </p:tav>
                                        <p:tav tm="100000">
                                          <p:val>
                                            <p:strVal val="#ppt_h"/>
                                          </p:val>
                                        </p:tav>
                                      </p:tavLst>
                                    </p:anim>
                                    <p:animEffect transition="in" filter="fade">
                                      <p:cBhvr>
                                        <p:cTn id="449" dur="500"/>
                                        <p:tgtEl>
                                          <p:spTgt spid="181"/>
                                        </p:tgtEl>
                                      </p:cBhvr>
                                    </p:animEffect>
                                  </p:childTnLst>
                                </p:cTn>
                              </p:par>
                              <p:par>
                                <p:cTn id="450" presetID="26" presetClass="emph" presetSubtype="0" fill="hold" nodeType="withEffect">
                                  <p:stCondLst>
                                    <p:cond delay="500"/>
                                  </p:stCondLst>
                                  <p:childTnLst>
                                    <p:animEffect transition="out" filter="fade">
                                      <p:cBhvr>
                                        <p:cTn id="451" dur="500" tmFilter="0, 0; .2, .5; .8, .5; 1, 0"/>
                                        <p:tgtEl>
                                          <p:spTgt spid="181"/>
                                        </p:tgtEl>
                                      </p:cBhvr>
                                    </p:animEffect>
                                    <p:animScale>
                                      <p:cBhvr>
                                        <p:cTn id="452" dur="250" autoRev="1" fill="hold"/>
                                        <p:tgtEl>
                                          <p:spTgt spid="181"/>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81"/>
                                        </p:tgtEl>
                                        <p:attrNameLst>
                                          <p:attrName>style.visibility</p:attrName>
                                        </p:attrNameLst>
                                      </p:cBhvr>
                                      <p:to>
                                        <p:strVal val="visible"/>
                                      </p:to>
                                    </p:set>
                                    <p:anim calcmode="lin" valueType="num">
                                      <p:cBhvr>
                                        <p:cTn id="455" dur="500" fill="hold"/>
                                        <p:tgtEl>
                                          <p:spTgt spid="181"/>
                                        </p:tgtEl>
                                        <p:attrNameLst>
                                          <p:attrName>ppt_w</p:attrName>
                                        </p:attrNameLst>
                                      </p:cBhvr>
                                      <p:tavLst>
                                        <p:tav tm="0">
                                          <p:val>
                                            <p:fltVal val="0"/>
                                          </p:val>
                                        </p:tav>
                                        <p:tav tm="100000">
                                          <p:val>
                                            <p:strVal val="#ppt_w"/>
                                          </p:val>
                                        </p:tav>
                                      </p:tavLst>
                                    </p:anim>
                                    <p:anim calcmode="lin" valueType="num">
                                      <p:cBhvr>
                                        <p:cTn id="456" dur="500" fill="hold"/>
                                        <p:tgtEl>
                                          <p:spTgt spid="181"/>
                                        </p:tgtEl>
                                        <p:attrNameLst>
                                          <p:attrName>ppt_h</p:attrName>
                                        </p:attrNameLst>
                                      </p:cBhvr>
                                      <p:tavLst>
                                        <p:tav tm="0">
                                          <p:val>
                                            <p:fltVal val="0"/>
                                          </p:val>
                                        </p:tav>
                                        <p:tav tm="100000">
                                          <p:val>
                                            <p:strVal val="#ppt_h"/>
                                          </p:val>
                                        </p:tav>
                                      </p:tavLst>
                                    </p:anim>
                                    <p:animEffect transition="in" filter="fade">
                                      <p:cBhvr>
                                        <p:cTn id="457" dur="500"/>
                                        <p:tgtEl>
                                          <p:spTgt spid="181"/>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81"/>
                                        </p:tgtEl>
                                      </p:cBhvr>
                                    </p:animEffect>
                                    <p:animScale>
                                      <p:cBhvr>
                                        <p:cTn id="460" dur="250" autoRev="1" fill="hold"/>
                                        <p:tgtEl>
                                          <p:spTgt spid="181"/>
                                        </p:tgtEl>
                                      </p:cBhvr>
                                      <p:by x="105000" y="105000"/>
                                    </p:animScale>
                                  </p:childTnLst>
                                </p:cTn>
                              </p:par>
                            </p:childTnLst>
                          </p:cTn>
                        </p:par>
                      </p:childTnLst>
                    </p:cTn>
                  </p:par>
                </p:childTnLst>
              </p:cTn>
              <p:nextCondLst>
                <p:cond evt="onClick" delay="0">
                  <p:tgtEl>
                    <p:spTgt spid="249"/>
                  </p:tgtEl>
                </p:cond>
              </p:nextCondLst>
            </p:seq>
            <p:seq concurrent="1" nextAc="seek">
              <p:cTn id="461" restart="whenNotActive" fill="hold" evtFilter="cancelBubble" nodeType="interactiveSeq">
                <p:stCondLst>
                  <p:cond evt="onClick" delay="0">
                    <p:tgtEl>
                      <p:spTgt spid="250"/>
                    </p:tgtEl>
                  </p:cond>
                </p:stCondLst>
                <p:endSync evt="end" delay="0">
                  <p:rtn val="all"/>
                </p:endSync>
                <p:childTnLst>
                  <p:par>
                    <p:cTn id="462" fill="hold">
                      <p:stCondLst>
                        <p:cond delay="0"/>
                      </p:stCondLst>
                      <p:childTnLst>
                        <p:par>
                          <p:cTn id="463" fill="hold">
                            <p:stCondLst>
                              <p:cond delay="0"/>
                            </p:stCondLst>
                            <p:childTnLst>
                              <p:par>
                                <p:cTn id="464" presetID="53" presetClass="entr" presetSubtype="16" fill="hold" grpId="0" nodeType="withEffect">
                                  <p:stCondLst>
                                    <p:cond delay="0"/>
                                  </p:stCondLst>
                                  <p:childTnLst>
                                    <p:set>
                                      <p:cBhvr>
                                        <p:cTn id="465" dur="1" fill="hold">
                                          <p:stCondLst>
                                            <p:cond delay="0"/>
                                          </p:stCondLst>
                                        </p:cTn>
                                        <p:tgtEl>
                                          <p:spTgt spid="346"/>
                                        </p:tgtEl>
                                        <p:attrNameLst>
                                          <p:attrName>style.visibility</p:attrName>
                                        </p:attrNameLst>
                                      </p:cBhvr>
                                      <p:to>
                                        <p:strVal val="visible"/>
                                      </p:to>
                                    </p:set>
                                    <p:anim calcmode="lin" valueType="num">
                                      <p:cBhvr>
                                        <p:cTn id="466" dur="500" fill="hold"/>
                                        <p:tgtEl>
                                          <p:spTgt spid="346"/>
                                        </p:tgtEl>
                                        <p:attrNameLst>
                                          <p:attrName>ppt_w</p:attrName>
                                        </p:attrNameLst>
                                      </p:cBhvr>
                                      <p:tavLst>
                                        <p:tav tm="0">
                                          <p:val>
                                            <p:fltVal val="0"/>
                                          </p:val>
                                        </p:tav>
                                        <p:tav tm="100000">
                                          <p:val>
                                            <p:strVal val="#ppt_w"/>
                                          </p:val>
                                        </p:tav>
                                      </p:tavLst>
                                    </p:anim>
                                    <p:anim calcmode="lin" valueType="num">
                                      <p:cBhvr>
                                        <p:cTn id="467" dur="500" fill="hold"/>
                                        <p:tgtEl>
                                          <p:spTgt spid="346"/>
                                        </p:tgtEl>
                                        <p:attrNameLst>
                                          <p:attrName>ppt_h</p:attrName>
                                        </p:attrNameLst>
                                      </p:cBhvr>
                                      <p:tavLst>
                                        <p:tav tm="0">
                                          <p:val>
                                            <p:fltVal val="0"/>
                                          </p:val>
                                        </p:tav>
                                        <p:tav tm="100000">
                                          <p:val>
                                            <p:strVal val="#ppt_h"/>
                                          </p:val>
                                        </p:tav>
                                      </p:tavLst>
                                    </p:anim>
                                    <p:animEffect transition="in" filter="fade">
                                      <p:cBhvr>
                                        <p:cTn id="468" dur="500"/>
                                        <p:tgtEl>
                                          <p:spTgt spid="346"/>
                                        </p:tgtEl>
                                      </p:cBhvr>
                                    </p:animEffect>
                                  </p:childTnLst>
                                  <p:subTnLst>
                                    <p:audio>
                                      <p:cMediaNode>
                                        <p:cTn display="0" masterRel="sameClick">
                                          <p:stCondLst>
                                            <p:cond evt="begin" delay="0">
                                              <p:tn val="464"/>
                                            </p:cond>
                                          </p:stCondLst>
                                          <p:endCondLst>
                                            <p:cond evt="onStopAudio" delay="0">
                                              <p:tgtEl>
                                                <p:sldTgt/>
                                              </p:tgtEl>
                                            </p:cond>
                                          </p:endCondLst>
                                        </p:cTn>
                                        <p:tgtEl>
                                          <p:sndTgt r:embed="rId3" name="Bling.wav"/>
                                        </p:tgtEl>
                                      </p:cMediaNode>
                                    </p:audio>
                                  </p:subTnLst>
                                </p:cTn>
                              </p:par>
                              <p:par>
                                <p:cTn id="469" presetID="26" presetClass="emph" presetSubtype="0" fill="hold" grpId="1" nodeType="withEffect">
                                  <p:stCondLst>
                                    <p:cond delay="500"/>
                                  </p:stCondLst>
                                  <p:childTnLst>
                                    <p:animEffect transition="out" filter="fade">
                                      <p:cBhvr>
                                        <p:cTn id="470" dur="500" tmFilter="0, 0; .2, .5; .8, .5; 1, 0"/>
                                        <p:tgtEl>
                                          <p:spTgt spid="346"/>
                                        </p:tgtEl>
                                      </p:cBhvr>
                                    </p:animEffect>
                                    <p:animScale>
                                      <p:cBhvr>
                                        <p:cTn id="471" dur="250" autoRev="1" fill="hold"/>
                                        <p:tgtEl>
                                          <p:spTgt spid="346"/>
                                        </p:tgtEl>
                                      </p:cBhvr>
                                      <p:by x="105000" y="105000"/>
                                    </p:animScale>
                                  </p:childTnLst>
                                </p:cTn>
                              </p:par>
                              <p:par>
                                <p:cTn id="472" presetID="53" presetClass="entr" presetSubtype="16" fill="hold" nodeType="withEffect">
                                  <p:stCondLst>
                                    <p:cond delay="0"/>
                                  </p:stCondLst>
                                  <p:childTnLst>
                                    <p:set>
                                      <p:cBhvr>
                                        <p:cTn id="473" dur="1" fill="hold">
                                          <p:stCondLst>
                                            <p:cond delay="0"/>
                                          </p:stCondLst>
                                        </p:cTn>
                                        <p:tgtEl>
                                          <p:spTgt spid="163"/>
                                        </p:tgtEl>
                                        <p:attrNameLst>
                                          <p:attrName>style.visibility</p:attrName>
                                        </p:attrNameLst>
                                      </p:cBhvr>
                                      <p:to>
                                        <p:strVal val="visible"/>
                                      </p:to>
                                    </p:set>
                                    <p:anim calcmode="lin" valueType="num">
                                      <p:cBhvr>
                                        <p:cTn id="474" dur="500" fill="hold"/>
                                        <p:tgtEl>
                                          <p:spTgt spid="163"/>
                                        </p:tgtEl>
                                        <p:attrNameLst>
                                          <p:attrName>ppt_w</p:attrName>
                                        </p:attrNameLst>
                                      </p:cBhvr>
                                      <p:tavLst>
                                        <p:tav tm="0">
                                          <p:val>
                                            <p:fltVal val="0"/>
                                          </p:val>
                                        </p:tav>
                                        <p:tav tm="100000">
                                          <p:val>
                                            <p:strVal val="#ppt_w"/>
                                          </p:val>
                                        </p:tav>
                                      </p:tavLst>
                                    </p:anim>
                                    <p:anim calcmode="lin" valueType="num">
                                      <p:cBhvr>
                                        <p:cTn id="475" dur="500" fill="hold"/>
                                        <p:tgtEl>
                                          <p:spTgt spid="163"/>
                                        </p:tgtEl>
                                        <p:attrNameLst>
                                          <p:attrName>ppt_h</p:attrName>
                                        </p:attrNameLst>
                                      </p:cBhvr>
                                      <p:tavLst>
                                        <p:tav tm="0">
                                          <p:val>
                                            <p:fltVal val="0"/>
                                          </p:val>
                                        </p:tav>
                                        <p:tav tm="100000">
                                          <p:val>
                                            <p:strVal val="#ppt_h"/>
                                          </p:val>
                                        </p:tav>
                                      </p:tavLst>
                                    </p:anim>
                                    <p:animEffect transition="in" filter="fade">
                                      <p:cBhvr>
                                        <p:cTn id="476" dur="500"/>
                                        <p:tgtEl>
                                          <p:spTgt spid="163"/>
                                        </p:tgtEl>
                                      </p:cBhvr>
                                    </p:animEffect>
                                  </p:childTnLst>
                                </p:cTn>
                              </p:par>
                              <p:par>
                                <p:cTn id="477" presetID="26" presetClass="emph" presetSubtype="0" fill="hold" nodeType="withEffect">
                                  <p:stCondLst>
                                    <p:cond delay="500"/>
                                  </p:stCondLst>
                                  <p:childTnLst>
                                    <p:animEffect transition="out" filter="fade">
                                      <p:cBhvr>
                                        <p:cTn id="478" dur="500" tmFilter="0, 0; .2, .5; .8, .5; 1, 0"/>
                                        <p:tgtEl>
                                          <p:spTgt spid="163"/>
                                        </p:tgtEl>
                                      </p:cBhvr>
                                    </p:animEffect>
                                    <p:animScale>
                                      <p:cBhvr>
                                        <p:cTn id="479" dur="250" autoRev="1" fill="hold"/>
                                        <p:tgtEl>
                                          <p:spTgt spid="163"/>
                                        </p:tgtEl>
                                      </p:cBhvr>
                                      <p:by x="105000" y="105000"/>
                                    </p:animScale>
                                  </p:childTnLst>
                                </p:cTn>
                              </p:par>
                              <p:par>
                                <p:cTn id="480" presetID="53" presetClass="entr" presetSubtype="16" fill="hold" grpId="0" nodeType="withEffect">
                                  <p:stCondLst>
                                    <p:cond delay="0"/>
                                  </p:stCondLst>
                                  <p:childTnLst>
                                    <p:set>
                                      <p:cBhvr>
                                        <p:cTn id="481" dur="1" fill="hold">
                                          <p:stCondLst>
                                            <p:cond delay="0"/>
                                          </p:stCondLst>
                                        </p:cTn>
                                        <p:tgtEl>
                                          <p:spTgt spid="163"/>
                                        </p:tgtEl>
                                        <p:attrNameLst>
                                          <p:attrName>style.visibility</p:attrName>
                                        </p:attrNameLst>
                                      </p:cBhvr>
                                      <p:to>
                                        <p:strVal val="visible"/>
                                      </p:to>
                                    </p:set>
                                    <p:anim calcmode="lin" valueType="num">
                                      <p:cBhvr>
                                        <p:cTn id="482" dur="500" fill="hold"/>
                                        <p:tgtEl>
                                          <p:spTgt spid="163"/>
                                        </p:tgtEl>
                                        <p:attrNameLst>
                                          <p:attrName>ppt_w</p:attrName>
                                        </p:attrNameLst>
                                      </p:cBhvr>
                                      <p:tavLst>
                                        <p:tav tm="0">
                                          <p:val>
                                            <p:fltVal val="0"/>
                                          </p:val>
                                        </p:tav>
                                        <p:tav tm="100000">
                                          <p:val>
                                            <p:strVal val="#ppt_w"/>
                                          </p:val>
                                        </p:tav>
                                      </p:tavLst>
                                    </p:anim>
                                    <p:anim calcmode="lin" valueType="num">
                                      <p:cBhvr>
                                        <p:cTn id="483" dur="500" fill="hold"/>
                                        <p:tgtEl>
                                          <p:spTgt spid="163"/>
                                        </p:tgtEl>
                                        <p:attrNameLst>
                                          <p:attrName>ppt_h</p:attrName>
                                        </p:attrNameLst>
                                      </p:cBhvr>
                                      <p:tavLst>
                                        <p:tav tm="0">
                                          <p:val>
                                            <p:fltVal val="0"/>
                                          </p:val>
                                        </p:tav>
                                        <p:tav tm="100000">
                                          <p:val>
                                            <p:strVal val="#ppt_h"/>
                                          </p:val>
                                        </p:tav>
                                      </p:tavLst>
                                    </p:anim>
                                    <p:animEffect transition="in" filter="fade">
                                      <p:cBhvr>
                                        <p:cTn id="484" dur="500"/>
                                        <p:tgtEl>
                                          <p:spTgt spid="163"/>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163"/>
                                        </p:tgtEl>
                                      </p:cBhvr>
                                    </p:animEffect>
                                    <p:animScale>
                                      <p:cBhvr>
                                        <p:cTn id="487" dur="250" autoRev="1" fill="hold"/>
                                        <p:tgtEl>
                                          <p:spTgt spid="163"/>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308"/>
                                        </p:tgtEl>
                                        <p:attrNameLst>
                                          <p:attrName>style.visibility</p:attrName>
                                        </p:attrNameLst>
                                      </p:cBhvr>
                                      <p:to>
                                        <p:strVal val="visible"/>
                                      </p:to>
                                    </p:set>
                                    <p:anim calcmode="lin" valueType="num">
                                      <p:cBhvr>
                                        <p:cTn id="490" dur="500" fill="hold"/>
                                        <p:tgtEl>
                                          <p:spTgt spid="308"/>
                                        </p:tgtEl>
                                        <p:attrNameLst>
                                          <p:attrName>ppt_w</p:attrName>
                                        </p:attrNameLst>
                                      </p:cBhvr>
                                      <p:tavLst>
                                        <p:tav tm="0">
                                          <p:val>
                                            <p:fltVal val="0"/>
                                          </p:val>
                                        </p:tav>
                                        <p:tav tm="100000">
                                          <p:val>
                                            <p:strVal val="#ppt_w"/>
                                          </p:val>
                                        </p:tav>
                                      </p:tavLst>
                                    </p:anim>
                                    <p:anim calcmode="lin" valueType="num">
                                      <p:cBhvr>
                                        <p:cTn id="491" dur="500" fill="hold"/>
                                        <p:tgtEl>
                                          <p:spTgt spid="308"/>
                                        </p:tgtEl>
                                        <p:attrNameLst>
                                          <p:attrName>ppt_h</p:attrName>
                                        </p:attrNameLst>
                                      </p:cBhvr>
                                      <p:tavLst>
                                        <p:tav tm="0">
                                          <p:val>
                                            <p:fltVal val="0"/>
                                          </p:val>
                                        </p:tav>
                                        <p:tav tm="100000">
                                          <p:val>
                                            <p:strVal val="#ppt_h"/>
                                          </p:val>
                                        </p:tav>
                                      </p:tavLst>
                                    </p:anim>
                                    <p:animEffect transition="in" filter="fade">
                                      <p:cBhvr>
                                        <p:cTn id="492" dur="500"/>
                                        <p:tgtEl>
                                          <p:spTgt spid="308"/>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308"/>
                                        </p:tgtEl>
                                      </p:cBhvr>
                                    </p:animEffect>
                                    <p:animScale>
                                      <p:cBhvr>
                                        <p:cTn id="495" dur="250" autoRev="1" fill="hold"/>
                                        <p:tgtEl>
                                          <p:spTgt spid="308"/>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308"/>
                                        </p:tgtEl>
                                        <p:attrNameLst>
                                          <p:attrName>style.visibility</p:attrName>
                                        </p:attrNameLst>
                                      </p:cBhvr>
                                      <p:to>
                                        <p:strVal val="visible"/>
                                      </p:to>
                                    </p:set>
                                    <p:anim calcmode="lin" valueType="num">
                                      <p:cBhvr>
                                        <p:cTn id="498" dur="500" fill="hold"/>
                                        <p:tgtEl>
                                          <p:spTgt spid="308"/>
                                        </p:tgtEl>
                                        <p:attrNameLst>
                                          <p:attrName>ppt_w</p:attrName>
                                        </p:attrNameLst>
                                      </p:cBhvr>
                                      <p:tavLst>
                                        <p:tav tm="0">
                                          <p:val>
                                            <p:fltVal val="0"/>
                                          </p:val>
                                        </p:tav>
                                        <p:tav tm="100000">
                                          <p:val>
                                            <p:strVal val="#ppt_w"/>
                                          </p:val>
                                        </p:tav>
                                      </p:tavLst>
                                    </p:anim>
                                    <p:anim calcmode="lin" valueType="num">
                                      <p:cBhvr>
                                        <p:cTn id="499" dur="500" fill="hold"/>
                                        <p:tgtEl>
                                          <p:spTgt spid="308"/>
                                        </p:tgtEl>
                                        <p:attrNameLst>
                                          <p:attrName>ppt_h</p:attrName>
                                        </p:attrNameLst>
                                      </p:cBhvr>
                                      <p:tavLst>
                                        <p:tav tm="0">
                                          <p:val>
                                            <p:fltVal val="0"/>
                                          </p:val>
                                        </p:tav>
                                        <p:tav tm="100000">
                                          <p:val>
                                            <p:strVal val="#ppt_h"/>
                                          </p:val>
                                        </p:tav>
                                      </p:tavLst>
                                    </p:anim>
                                    <p:animEffect transition="in" filter="fade">
                                      <p:cBhvr>
                                        <p:cTn id="500" dur="500"/>
                                        <p:tgtEl>
                                          <p:spTgt spid="308"/>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308"/>
                                        </p:tgtEl>
                                      </p:cBhvr>
                                    </p:animEffect>
                                    <p:animScale>
                                      <p:cBhvr>
                                        <p:cTn id="503" dur="250" autoRev="1" fill="hold"/>
                                        <p:tgtEl>
                                          <p:spTgt spid="308"/>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10"/>
                                        </p:tgtEl>
                                        <p:attrNameLst>
                                          <p:attrName>style.visibility</p:attrName>
                                        </p:attrNameLst>
                                      </p:cBhvr>
                                      <p:to>
                                        <p:strVal val="visible"/>
                                      </p:to>
                                    </p:set>
                                    <p:anim calcmode="lin" valueType="num">
                                      <p:cBhvr>
                                        <p:cTn id="506" dur="500" fill="hold"/>
                                        <p:tgtEl>
                                          <p:spTgt spid="310"/>
                                        </p:tgtEl>
                                        <p:attrNameLst>
                                          <p:attrName>ppt_w</p:attrName>
                                        </p:attrNameLst>
                                      </p:cBhvr>
                                      <p:tavLst>
                                        <p:tav tm="0">
                                          <p:val>
                                            <p:fltVal val="0"/>
                                          </p:val>
                                        </p:tav>
                                        <p:tav tm="100000">
                                          <p:val>
                                            <p:strVal val="#ppt_w"/>
                                          </p:val>
                                        </p:tav>
                                      </p:tavLst>
                                    </p:anim>
                                    <p:anim calcmode="lin" valueType="num">
                                      <p:cBhvr>
                                        <p:cTn id="507" dur="500" fill="hold"/>
                                        <p:tgtEl>
                                          <p:spTgt spid="310"/>
                                        </p:tgtEl>
                                        <p:attrNameLst>
                                          <p:attrName>ppt_h</p:attrName>
                                        </p:attrNameLst>
                                      </p:cBhvr>
                                      <p:tavLst>
                                        <p:tav tm="0">
                                          <p:val>
                                            <p:fltVal val="0"/>
                                          </p:val>
                                        </p:tav>
                                        <p:tav tm="100000">
                                          <p:val>
                                            <p:strVal val="#ppt_h"/>
                                          </p:val>
                                        </p:tav>
                                      </p:tavLst>
                                    </p:anim>
                                    <p:animEffect transition="in" filter="fade">
                                      <p:cBhvr>
                                        <p:cTn id="508" dur="500"/>
                                        <p:tgtEl>
                                          <p:spTgt spid="310"/>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10"/>
                                        </p:tgtEl>
                                      </p:cBhvr>
                                    </p:animEffect>
                                    <p:animScale>
                                      <p:cBhvr>
                                        <p:cTn id="511" dur="250" autoRev="1" fill="hold"/>
                                        <p:tgtEl>
                                          <p:spTgt spid="310"/>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10"/>
                                        </p:tgtEl>
                                        <p:attrNameLst>
                                          <p:attrName>style.visibility</p:attrName>
                                        </p:attrNameLst>
                                      </p:cBhvr>
                                      <p:to>
                                        <p:strVal val="visible"/>
                                      </p:to>
                                    </p:set>
                                    <p:anim calcmode="lin" valueType="num">
                                      <p:cBhvr>
                                        <p:cTn id="514" dur="500" fill="hold"/>
                                        <p:tgtEl>
                                          <p:spTgt spid="310"/>
                                        </p:tgtEl>
                                        <p:attrNameLst>
                                          <p:attrName>ppt_w</p:attrName>
                                        </p:attrNameLst>
                                      </p:cBhvr>
                                      <p:tavLst>
                                        <p:tav tm="0">
                                          <p:val>
                                            <p:fltVal val="0"/>
                                          </p:val>
                                        </p:tav>
                                        <p:tav tm="100000">
                                          <p:val>
                                            <p:strVal val="#ppt_w"/>
                                          </p:val>
                                        </p:tav>
                                      </p:tavLst>
                                    </p:anim>
                                    <p:anim calcmode="lin" valueType="num">
                                      <p:cBhvr>
                                        <p:cTn id="515" dur="500" fill="hold"/>
                                        <p:tgtEl>
                                          <p:spTgt spid="310"/>
                                        </p:tgtEl>
                                        <p:attrNameLst>
                                          <p:attrName>ppt_h</p:attrName>
                                        </p:attrNameLst>
                                      </p:cBhvr>
                                      <p:tavLst>
                                        <p:tav tm="0">
                                          <p:val>
                                            <p:fltVal val="0"/>
                                          </p:val>
                                        </p:tav>
                                        <p:tav tm="100000">
                                          <p:val>
                                            <p:strVal val="#ppt_h"/>
                                          </p:val>
                                        </p:tav>
                                      </p:tavLst>
                                    </p:anim>
                                    <p:animEffect transition="in" filter="fade">
                                      <p:cBhvr>
                                        <p:cTn id="516" dur="500"/>
                                        <p:tgtEl>
                                          <p:spTgt spid="310"/>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10"/>
                                        </p:tgtEl>
                                      </p:cBhvr>
                                    </p:animEffect>
                                    <p:animScale>
                                      <p:cBhvr>
                                        <p:cTn id="519" dur="250" autoRev="1" fill="hold"/>
                                        <p:tgtEl>
                                          <p:spTgt spid="310"/>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185"/>
                                        </p:tgtEl>
                                        <p:attrNameLst>
                                          <p:attrName>style.visibility</p:attrName>
                                        </p:attrNameLst>
                                      </p:cBhvr>
                                      <p:to>
                                        <p:strVal val="visible"/>
                                      </p:to>
                                    </p:set>
                                    <p:anim calcmode="lin" valueType="num">
                                      <p:cBhvr>
                                        <p:cTn id="522" dur="500" fill="hold"/>
                                        <p:tgtEl>
                                          <p:spTgt spid="185"/>
                                        </p:tgtEl>
                                        <p:attrNameLst>
                                          <p:attrName>ppt_w</p:attrName>
                                        </p:attrNameLst>
                                      </p:cBhvr>
                                      <p:tavLst>
                                        <p:tav tm="0">
                                          <p:val>
                                            <p:fltVal val="0"/>
                                          </p:val>
                                        </p:tav>
                                        <p:tav tm="100000">
                                          <p:val>
                                            <p:strVal val="#ppt_w"/>
                                          </p:val>
                                        </p:tav>
                                      </p:tavLst>
                                    </p:anim>
                                    <p:anim calcmode="lin" valueType="num">
                                      <p:cBhvr>
                                        <p:cTn id="523" dur="500" fill="hold"/>
                                        <p:tgtEl>
                                          <p:spTgt spid="185"/>
                                        </p:tgtEl>
                                        <p:attrNameLst>
                                          <p:attrName>ppt_h</p:attrName>
                                        </p:attrNameLst>
                                      </p:cBhvr>
                                      <p:tavLst>
                                        <p:tav tm="0">
                                          <p:val>
                                            <p:fltVal val="0"/>
                                          </p:val>
                                        </p:tav>
                                        <p:tav tm="100000">
                                          <p:val>
                                            <p:strVal val="#ppt_h"/>
                                          </p:val>
                                        </p:tav>
                                      </p:tavLst>
                                    </p:anim>
                                    <p:animEffect transition="in" filter="fade">
                                      <p:cBhvr>
                                        <p:cTn id="524" dur="500"/>
                                        <p:tgtEl>
                                          <p:spTgt spid="185"/>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185"/>
                                        </p:tgtEl>
                                      </p:cBhvr>
                                    </p:animEffect>
                                    <p:animScale>
                                      <p:cBhvr>
                                        <p:cTn id="527" dur="250" autoRev="1" fill="hold"/>
                                        <p:tgtEl>
                                          <p:spTgt spid="185"/>
                                        </p:tgtEl>
                                      </p:cBhvr>
                                      <p:by x="105000" y="105000"/>
                                    </p:animScale>
                                  </p:childTnLst>
                                </p:cTn>
                              </p:par>
                              <p:par>
                                <p:cTn id="528" presetID="53" presetClass="entr" presetSubtype="16" fill="hold" grpId="0" nodeType="withEffect">
                                  <p:stCondLst>
                                    <p:cond delay="0"/>
                                  </p:stCondLst>
                                  <p:childTnLst>
                                    <p:set>
                                      <p:cBhvr>
                                        <p:cTn id="529" dur="1" fill="hold">
                                          <p:stCondLst>
                                            <p:cond delay="0"/>
                                          </p:stCondLst>
                                        </p:cTn>
                                        <p:tgtEl>
                                          <p:spTgt spid="185"/>
                                        </p:tgtEl>
                                        <p:attrNameLst>
                                          <p:attrName>style.visibility</p:attrName>
                                        </p:attrNameLst>
                                      </p:cBhvr>
                                      <p:to>
                                        <p:strVal val="visible"/>
                                      </p:to>
                                    </p:set>
                                    <p:anim calcmode="lin" valueType="num">
                                      <p:cBhvr>
                                        <p:cTn id="530" dur="500" fill="hold"/>
                                        <p:tgtEl>
                                          <p:spTgt spid="185"/>
                                        </p:tgtEl>
                                        <p:attrNameLst>
                                          <p:attrName>ppt_w</p:attrName>
                                        </p:attrNameLst>
                                      </p:cBhvr>
                                      <p:tavLst>
                                        <p:tav tm="0">
                                          <p:val>
                                            <p:fltVal val="0"/>
                                          </p:val>
                                        </p:tav>
                                        <p:tav tm="100000">
                                          <p:val>
                                            <p:strVal val="#ppt_w"/>
                                          </p:val>
                                        </p:tav>
                                      </p:tavLst>
                                    </p:anim>
                                    <p:anim calcmode="lin" valueType="num">
                                      <p:cBhvr>
                                        <p:cTn id="531" dur="500" fill="hold"/>
                                        <p:tgtEl>
                                          <p:spTgt spid="185"/>
                                        </p:tgtEl>
                                        <p:attrNameLst>
                                          <p:attrName>ppt_h</p:attrName>
                                        </p:attrNameLst>
                                      </p:cBhvr>
                                      <p:tavLst>
                                        <p:tav tm="0">
                                          <p:val>
                                            <p:fltVal val="0"/>
                                          </p:val>
                                        </p:tav>
                                        <p:tav tm="100000">
                                          <p:val>
                                            <p:strVal val="#ppt_h"/>
                                          </p:val>
                                        </p:tav>
                                      </p:tavLst>
                                    </p:anim>
                                    <p:animEffect transition="in" filter="fade">
                                      <p:cBhvr>
                                        <p:cTn id="532" dur="500"/>
                                        <p:tgtEl>
                                          <p:spTgt spid="185"/>
                                        </p:tgtEl>
                                      </p:cBhvr>
                                    </p:animEffect>
                                  </p:childTnLst>
                                  <p:subTnLst>
                                    <p:audio>
                                      <p:cMediaNode>
                                        <p:cTn display="0" masterRel="sameClick">
                                          <p:stCondLst>
                                            <p:cond evt="begin" delay="0">
                                              <p:tn val="528"/>
                                            </p:cond>
                                          </p:stCondLst>
                                          <p:endCondLst>
                                            <p:cond evt="onStopAudio" delay="0">
                                              <p:tgtEl>
                                                <p:sldTgt/>
                                              </p:tgtEl>
                                            </p:cond>
                                          </p:endCondLst>
                                        </p:cTn>
                                        <p:tgtEl>
                                          <p:sndTgt r:embed="rId3" name="Bling.wav"/>
                                        </p:tgtEl>
                                      </p:cMediaNode>
                                    </p:audio>
                                  </p:subTnLst>
                                </p:cTn>
                              </p:par>
                              <p:par>
                                <p:cTn id="533" presetID="26" presetClass="emph" presetSubtype="0" fill="hold" grpId="1" nodeType="withEffect">
                                  <p:stCondLst>
                                    <p:cond delay="500"/>
                                  </p:stCondLst>
                                  <p:childTnLst>
                                    <p:animEffect transition="out" filter="fade">
                                      <p:cBhvr>
                                        <p:cTn id="534" dur="500" tmFilter="0, 0; .2, .5; .8, .5; 1, 0"/>
                                        <p:tgtEl>
                                          <p:spTgt spid="185"/>
                                        </p:tgtEl>
                                      </p:cBhvr>
                                    </p:animEffect>
                                    <p:animScale>
                                      <p:cBhvr>
                                        <p:cTn id="535" dur="250" autoRev="1" fill="hold"/>
                                        <p:tgtEl>
                                          <p:spTgt spid="185"/>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187"/>
                                        </p:tgtEl>
                                        <p:attrNameLst>
                                          <p:attrName>style.visibility</p:attrName>
                                        </p:attrNameLst>
                                      </p:cBhvr>
                                      <p:to>
                                        <p:strVal val="visible"/>
                                      </p:to>
                                    </p:set>
                                    <p:anim calcmode="lin" valueType="num">
                                      <p:cBhvr>
                                        <p:cTn id="538" dur="500" fill="hold"/>
                                        <p:tgtEl>
                                          <p:spTgt spid="187"/>
                                        </p:tgtEl>
                                        <p:attrNameLst>
                                          <p:attrName>ppt_w</p:attrName>
                                        </p:attrNameLst>
                                      </p:cBhvr>
                                      <p:tavLst>
                                        <p:tav tm="0">
                                          <p:val>
                                            <p:fltVal val="0"/>
                                          </p:val>
                                        </p:tav>
                                        <p:tav tm="100000">
                                          <p:val>
                                            <p:strVal val="#ppt_w"/>
                                          </p:val>
                                        </p:tav>
                                      </p:tavLst>
                                    </p:anim>
                                    <p:anim calcmode="lin" valueType="num">
                                      <p:cBhvr>
                                        <p:cTn id="539" dur="500" fill="hold"/>
                                        <p:tgtEl>
                                          <p:spTgt spid="187"/>
                                        </p:tgtEl>
                                        <p:attrNameLst>
                                          <p:attrName>ppt_h</p:attrName>
                                        </p:attrNameLst>
                                      </p:cBhvr>
                                      <p:tavLst>
                                        <p:tav tm="0">
                                          <p:val>
                                            <p:fltVal val="0"/>
                                          </p:val>
                                        </p:tav>
                                        <p:tav tm="100000">
                                          <p:val>
                                            <p:strVal val="#ppt_h"/>
                                          </p:val>
                                        </p:tav>
                                      </p:tavLst>
                                    </p:anim>
                                    <p:animEffect transition="in" filter="fade">
                                      <p:cBhvr>
                                        <p:cTn id="540" dur="500"/>
                                        <p:tgtEl>
                                          <p:spTgt spid="187"/>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187"/>
                                        </p:tgtEl>
                                      </p:cBhvr>
                                    </p:animEffect>
                                    <p:animScale>
                                      <p:cBhvr>
                                        <p:cTn id="543" dur="250" autoRev="1" fill="hold"/>
                                        <p:tgtEl>
                                          <p:spTgt spid="187"/>
                                        </p:tgtEl>
                                      </p:cBhvr>
                                      <p:by x="105000" y="105000"/>
                                    </p:animScale>
                                  </p:childTnLst>
                                </p:cTn>
                              </p:par>
                              <p:par>
                                <p:cTn id="544" presetID="53" presetClass="entr" presetSubtype="16" fill="hold" grpId="0" nodeType="withEffect">
                                  <p:stCondLst>
                                    <p:cond delay="0"/>
                                  </p:stCondLst>
                                  <p:childTnLst>
                                    <p:set>
                                      <p:cBhvr>
                                        <p:cTn id="545" dur="1" fill="hold">
                                          <p:stCondLst>
                                            <p:cond delay="0"/>
                                          </p:stCondLst>
                                        </p:cTn>
                                        <p:tgtEl>
                                          <p:spTgt spid="187"/>
                                        </p:tgtEl>
                                        <p:attrNameLst>
                                          <p:attrName>style.visibility</p:attrName>
                                        </p:attrNameLst>
                                      </p:cBhvr>
                                      <p:to>
                                        <p:strVal val="visible"/>
                                      </p:to>
                                    </p:set>
                                    <p:anim calcmode="lin" valueType="num">
                                      <p:cBhvr>
                                        <p:cTn id="546" dur="500" fill="hold"/>
                                        <p:tgtEl>
                                          <p:spTgt spid="187"/>
                                        </p:tgtEl>
                                        <p:attrNameLst>
                                          <p:attrName>ppt_w</p:attrName>
                                        </p:attrNameLst>
                                      </p:cBhvr>
                                      <p:tavLst>
                                        <p:tav tm="0">
                                          <p:val>
                                            <p:fltVal val="0"/>
                                          </p:val>
                                        </p:tav>
                                        <p:tav tm="100000">
                                          <p:val>
                                            <p:strVal val="#ppt_w"/>
                                          </p:val>
                                        </p:tav>
                                      </p:tavLst>
                                    </p:anim>
                                    <p:anim calcmode="lin" valueType="num">
                                      <p:cBhvr>
                                        <p:cTn id="547" dur="500" fill="hold"/>
                                        <p:tgtEl>
                                          <p:spTgt spid="187"/>
                                        </p:tgtEl>
                                        <p:attrNameLst>
                                          <p:attrName>ppt_h</p:attrName>
                                        </p:attrNameLst>
                                      </p:cBhvr>
                                      <p:tavLst>
                                        <p:tav tm="0">
                                          <p:val>
                                            <p:fltVal val="0"/>
                                          </p:val>
                                        </p:tav>
                                        <p:tav tm="100000">
                                          <p:val>
                                            <p:strVal val="#ppt_h"/>
                                          </p:val>
                                        </p:tav>
                                      </p:tavLst>
                                    </p:anim>
                                    <p:animEffect transition="in" filter="fade">
                                      <p:cBhvr>
                                        <p:cTn id="548" dur="500"/>
                                        <p:tgtEl>
                                          <p:spTgt spid="187"/>
                                        </p:tgtEl>
                                      </p:cBhvr>
                                    </p:animEffect>
                                  </p:childTnLst>
                                  <p:subTnLst>
                                    <p:audio>
                                      <p:cMediaNode>
                                        <p:cTn display="0" masterRel="sameClick">
                                          <p:stCondLst>
                                            <p:cond evt="begin" delay="0">
                                              <p:tn val="544"/>
                                            </p:cond>
                                          </p:stCondLst>
                                          <p:endCondLst>
                                            <p:cond evt="onStopAudio" delay="0">
                                              <p:tgtEl>
                                                <p:sldTgt/>
                                              </p:tgtEl>
                                            </p:cond>
                                          </p:endCondLst>
                                        </p:cTn>
                                        <p:tgtEl>
                                          <p:sndTgt r:embed="rId3" name="Bling.wav"/>
                                        </p:tgtEl>
                                      </p:cMediaNode>
                                    </p:audio>
                                  </p:subTnLst>
                                </p:cTn>
                              </p:par>
                              <p:par>
                                <p:cTn id="549" presetID="26" presetClass="emph" presetSubtype="0" fill="hold" grpId="1" nodeType="withEffect">
                                  <p:stCondLst>
                                    <p:cond delay="500"/>
                                  </p:stCondLst>
                                  <p:childTnLst>
                                    <p:animEffect transition="out" filter="fade">
                                      <p:cBhvr>
                                        <p:cTn id="550" dur="500" tmFilter="0, 0; .2, .5; .8, .5; 1, 0"/>
                                        <p:tgtEl>
                                          <p:spTgt spid="187"/>
                                        </p:tgtEl>
                                      </p:cBhvr>
                                    </p:animEffect>
                                    <p:animScale>
                                      <p:cBhvr>
                                        <p:cTn id="551" dur="250" autoRev="1" fill="hold"/>
                                        <p:tgtEl>
                                          <p:spTgt spid="187"/>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10"/>
                                        </p:tgtEl>
                                        <p:attrNameLst>
                                          <p:attrName>style.visibility</p:attrName>
                                        </p:attrNameLst>
                                      </p:cBhvr>
                                      <p:to>
                                        <p:strVal val="visible"/>
                                      </p:to>
                                    </p:set>
                                    <p:anim calcmode="lin" valueType="num">
                                      <p:cBhvr>
                                        <p:cTn id="554" dur="500" fill="hold"/>
                                        <p:tgtEl>
                                          <p:spTgt spid="10"/>
                                        </p:tgtEl>
                                        <p:attrNameLst>
                                          <p:attrName>ppt_w</p:attrName>
                                        </p:attrNameLst>
                                      </p:cBhvr>
                                      <p:tavLst>
                                        <p:tav tm="0">
                                          <p:val>
                                            <p:fltVal val="0"/>
                                          </p:val>
                                        </p:tav>
                                        <p:tav tm="100000">
                                          <p:val>
                                            <p:strVal val="#ppt_w"/>
                                          </p:val>
                                        </p:tav>
                                      </p:tavLst>
                                    </p:anim>
                                    <p:anim calcmode="lin" valueType="num">
                                      <p:cBhvr>
                                        <p:cTn id="555" dur="500" fill="hold"/>
                                        <p:tgtEl>
                                          <p:spTgt spid="10"/>
                                        </p:tgtEl>
                                        <p:attrNameLst>
                                          <p:attrName>ppt_h</p:attrName>
                                        </p:attrNameLst>
                                      </p:cBhvr>
                                      <p:tavLst>
                                        <p:tav tm="0">
                                          <p:val>
                                            <p:fltVal val="0"/>
                                          </p:val>
                                        </p:tav>
                                        <p:tav tm="100000">
                                          <p:val>
                                            <p:strVal val="#ppt_h"/>
                                          </p:val>
                                        </p:tav>
                                      </p:tavLst>
                                    </p:anim>
                                    <p:animEffect transition="in" filter="fade">
                                      <p:cBhvr>
                                        <p:cTn id="556" dur="500"/>
                                        <p:tgtEl>
                                          <p:spTgt spid="10"/>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10"/>
                                        </p:tgtEl>
                                      </p:cBhvr>
                                    </p:animEffect>
                                    <p:animScale>
                                      <p:cBhvr>
                                        <p:cTn id="559" dur="250" autoRev="1" fill="hold"/>
                                        <p:tgtEl>
                                          <p:spTgt spid="10"/>
                                        </p:tgtEl>
                                      </p:cBhvr>
                                      <p:by x="105000" y="105000"/>
                                    </p:animScale>
                                  </p:childTnLst>
                                </p:cTn>
                              </p:par>
                              <p:par>
                                <p:cTn id="560" presetID="53" presetClass="entr" presetSubtype="16" fill="hold" grpId="0" nodeType="withEffect">
                                  <p:stCondLst>
                                    <p:cond delay="0"/>
                                  </p:stCondLst>
                                  <p:childTnLst>
                                    <p:set>
                                      <p:cBhvr>
                                        <p:cTn id="561" dur="1" fill="hold">
                                          <p:stCondLst>
                                            <p:cond delay="0"/>
                                          </p:stCondLst>
                                        </p:cTn>
                                        <p:tgtEl>
                                          <p:spTgt spid="10"/>
                                        </p:tgtEl>
                                        <p:attrNameLst>
                                          <p:attrName>style.visibility</p:attrName>
                                        </p:attrNameLst>
                                      </p:cBhvr>
                                      <p:to>
                                        <p:strVal val="visible"/>
                                      </p:to>
                                    </p:set>
                                    <p:anim calcmode="lin" valueType="num">
                                      <p:cBhvr>
                                        <p:cTn id="562" dur="500" fill="hold"/>
                                        <p:tgtEl>
                                          <p:spTgt spid="10"/>
                                        </p:tgtEl>
                                        <p:attrNameLst>
                                          <p:attrName>ppt_w</p:attrName>
                                        </p:attrNameLst>
                                      </p:cBhvr>
                                      <p:tavLst>
                                        <p:tav tm="0">
                                          <p:val>
                                            <p:fltVal val="0"/>
                                          </p:val>
                                        </p:tav>
                                        <p:tav tm="100000">
                                          <p:val>
                                            <p:strVal val="#ppt_w"/>
                                          </p:val>
                                        </p:tav>
                                      </p:tavLst>
                                    </p:anim>
                                    <p:anim calcmode="lin" valueType="num">
                                      <p:cBhvr>
                                        <p:cTn id="563" dur="500" fill="hold"/>
                                        <p:tgtEl>
                                          <p:spTgt spid="10"/>
                                        </p:tgtEl>
                                        <p:attrNameLst>
                                          <p:attrName>ppt_h</p:attrName>
                                        </p:attrNameLst>
                                      </p:cBhvr>
                                      <p:tavLst>
                                        <p:tav tm="0">
                                          <p:val>
                                            <p:fltVal val="0"/>
                                          </p:val>
                                        </p:tav>
                                        <p:tav tm="100000">
                                          <p:val>
                                            <p:strVal val="#ppt_h"/>
                                          </p:val>
                                        </p:tav>
                                      </p:tavLst>
                                    </p:anim>
                                    <p:animEffect transition="in" filter="fade">
                                      <p:cBhvr>
                                        <p:cTn id="564" dur="500"/>
                                        <p:tgtEl>
                                          <p:spTgt spid="10"/>
                                        </p:tgtEl>
                                      </p:cBhvr>
                                    </p:animEffect>
                                  </p:childTnLst>
                                  <p:subTnLst>
                                    <p:audio>
                                      <p:cMediaNode>
                                        <p:cTn display="0" masterRel="sameClick">
                                          <p:stCondLst>
                                            <p:cond evt="begin" delay="0">
                                              <p:tn val="560"/>
                                            </p:cond>
                                          </p:stCondLst>
                                          <p:endCondLst>
                                            <p:cond evt="onStopAudio" delay="0">
                                              <p:tgtEl>
                                                <p:sldTgt/>
                                              </p:tgtEl>
                                            </p:cond>
                                          </p:endCondLst>
                                        </p:cTn>
                                        <p:tgtEl>
                                          <p:sndTgt r:embed="rId3" name="Bling.wav"/>
                                        </p:tgtEl>
                                      </p:cMediaNode>
                                    </p:audio>
                                  </p:subTnLst>
                                </p:cTn>
                              </p:par>
                              <p:par>
                                <p:cTn id="565" presetID="26" presetClass="emph" presetSubtype="0" fill="hold" grpId="1" nodeType="withEffect">
                                  <p:stCondLst>
                                    <p:cond delay="500"/>
                                  </p:stCondLst>
                                  <p:childTnLst>
                                    <p:animEffect transition="out" filter="fade">
                                      <p:cBhvr>
                                        <p:cTn id="566" dur="500" tmFilter="0, 0; .2, .5; .8, .5; 1, 0"/>
                                        <p:tgtEl>
                                          <p:spTgt spid="10"/>
                                        </p:tgtEl>
                                      </p:cBhvr>
                                    </p:animEffect>
                                    <p:animScale>
                                      <p:cBhvr>
                                        <p:cTn id="567" dur="250" autoRev="1" fill="hold"/>
                                        <p:tgtEl>
                                          <p:spTgt spid="10"/>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12"/>
                                        </p:tgtEl>
                                        <p:attrNameLst>
                                          <p:attrName>style.visibility</p:attrName>
                                        </p:attrNameLst>
                                      </p:cBhvr>
                                      <p:to>
                                        <p:strVal val="visible"/>
                                      </p:to>
                                    </p:set>
                                    <p:anim calcmode="lin" valueType="num">
                                      <p:cBhvr>
                                        <p:cTn id="570" dur="500" fill="hold"/>
                                        <p:tgtEl>
                                          <p:spTgt spid="12"/>
                                        </p:tgtEl>
                                        <p:attrNameLst>
                                          <p:attrName>ppt_w</p:attrName>
                                        </p:attrNameLst>
                                      </p:cBhvr>
                                      <p:tavLst>
                                        <p:tav tm="0">
                                          <p:val>
                                            <p:fltVal val="0"/>
                                          </p:val>
                                        </p:tav>
                                        <p:tav tm="100000">
                                          <p:val>
                                            <p:strVal val="#ppt_w"/>
                                          </p:val>
                                        </p:tav>
                                      </p:tavLst>
                                    </p:anim>
                                    <p:anim calcmode="lin" valueType="num">
                                      <p:cBhvr>
                                        <p:cTn id="571" dur="500" fill="hold"/>
                                        <p:tgtEl>
                                          <p:spTgt spid="12"/>
                                        </p:tgtEl>
                                        <p:attrNameLst>
                                          <p:attrName>ppt_h</p:attrName>
                                        </p:attrNameLst>
                                      </p:cBhvr>
                                      <p:tavLst>
                                        <p:tav tm="0">
                                          <p:val>
                                            <p:fltVal val="0"/>
                                          </p:val>
                                        </p:tav>
                                        <p:tav tm="100000">
                                          <p:val>
                                            <p:strVal val="#ppt_h"/>
                                          </p:val>
                                        </p:tav>
                                      </p:tavLst>
                                    </p:anim>
                                    <p:animEffect transition="in" filter="fade">
                                      <p:cBhvr>
                                        <p:cTn id="572" dur="500"/>
                                        <p:tgtEl>
                                          <p:spTgt spid="12"/>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12"/>
                                        </p:tgtEl>
                                      </p:cBhvr>
                                    </p:animEffect>
                                    <p:animScale>
                                      <p:cBhvr>
                                        <p:cTn id="575" dur="250" autoRev="1" fill="hold"/>
                                        <p:tgtEl>
                                          <p:spTgt spid="12"/>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12"/>
                                        </p:tgtEl>
                                        <p:attrNameLst>
                                          <p:attrName>style.visibility</p:attrName>
                                        </p:attrNameLst>
                                      </p:cBhvr>
                                      <p:to>
                                        <p:strVal val="visible"/>
                                      </p:to>
                                    </p:set>
                                    <p:anim calcmode="lin" valueType="num">
                                      <p:cBhvr>
                                        <p:cTn id="578" dur="500" fill="hold"/>
                                        <p:tgtEl>
                                          <p:spTgt spid="12"/>
                                        </p:tgtEl>
                                        <p:attrNameLst>
                                          <p:attrName>ppt_w</p:attrName>
                                        </p:attrNameLst>
                                      </p:cBhvr>
                                      <p:tavLst>
                                        <p:tav tm="0">
                                          <p:val>
                                            <p:fltVal val="0"/>
                                          </p:val>
                                        </p:tav>
                                        <p:tav tm="100000">
                                          <p:val>
                                            <p:strVal val="#ppt_w"/>
                                          </p:val>
                                        </p:tav>
                                      </p:tavLst>
                                    </p:anim>
                                    <p:anim calcmode="lin" valueType="num">
                                      <p:cBhvr>
                                        <p:cTn id="579" dur="500" fill="hold"/>
                                        <p:tgtEl>
                                          <p:spTgt spid="12"/>
                                        </p:tgtEl>
                                        <p:attrNameLst>
                                          <p:attrName>ppt_h</p:attrName>
                                        </p:attrNameLst>
                                      </p:cBhvr>
                                      <p:tavLst>
                                        <p:tav tm="0">
                                          <p:val>
                                            <p:fltVal val="0"/>
                                          </p:val>
                                        </p:tav>
                                        <p:tav tm="100000">
                                          <p:val>
                                            <p:strVal val="#ppt_h"/>
                                          </p:val>
                                        </p:tav>
                                      </p:tavLst>
                                    </p:anim>
                                    <p:animEffect transition="in" filter="fade">
                                      <p:cBhvr>
                                        <p:cTn id="580" dur="500"/>
                                        <p:tgtEl>
                                          <p:spTgt spid="12"/>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12"/>
                                        </p:tgtEl>
                                      </p:cBhvr>
                                    </p:animEffect>
                                    <p:animScale>
                                      <p:cBhvr>
                                        <p:cTn id="583" dur="250" autoRev="1" fill="hold"/>
                                        <p:tgtEl>
                                          <p:spTgt spid="12"/>
                                        </p:tgtEl>
                                      </p:cBhvr>
                                      <p:by x="105000" y="105000"/>
                                    </p:animScale>
                                  </p:childTnLst>
                                </p:cTn>
                              </p:par>
                            </p:childTnLst>
                          </p:cTn>
                        </p:par>
                      </p:childTnLst>
                    </p:cTn>
                  </p:par>
                </p:childTnLst>
              </p:cTn>
              <p:nextCondLst>
                <p:cond evt="onClick" delay="0">
                  <p:tgtEl>
                    <p:spTgt spid="250"/>
                  </p:tgtEl>
                </p:cond>
              </p:nextCondLst>
            </p:seq>
            <p:seq concurrent="1" nextAc="seek">
              <p:cTn id="584" restart="whenNotActive" fill="hold" evtFilter="cancelBubble" nodeType="interactiveSeq">
                <p:stCondLst>
                  <p:cond evt="onClick" delay="0">
                    <p:tgtEl>
                      <p:spTgt spid="253"/>
                    </p:tgtEl>
                  </p:cond>
                </p:stCondLst>
                <p:endSync evt="end" delay="0">
                  <p:rtn val="all"/>
                </p:endSync>
                <p:childTnLst>
                  <p:par>
                    <p:cTn id="585" fill="hold">
                      <p:stCondLst>
                        <p:cond delay="0"/>
                      </p:stCondLst>
                      <p:childTnLst>
                        <p:par>
                          <p:cTn id="586" fill="hold">
                            <p:stCondLst>
                              <p:cond delay="0"/>
                            </p:stCondLst>
                            <p:childTnLst>
                              <p:par>
                                <p:cTn id="587" presetID="53" presetClass="entr" presetSubtype="16" fill="hold" grpId="0" nodeType="withEffect">
                                  <p:stCondLst>
                                    <p:cond delay="0"/>
                                  </p:stCondLst>
                                  <p:childTnLst>
                                    <p:set>
                                      <p:cBhvr>
                                        <p:cTn id="588" dur="1" fill="hold">
                                          <p:stCondLst>
                                            <p:cond delay="0"/>
                                          </p:stCondLst>
                                        </p:cTn>
                                        <p:tgtEl>
                                          <p:spTgt spid="25"/>
                                        </p:tgtEl>
                                        <p:attrNameLst>
                                          <p:attrName>style.visibility</p:attrName>
                                        </p:attrNameLst>
                                      </p:cBhvr>
                                      <p:to>
                                        <p:strVal val="visible"/>
                                      </p:to>
                                    </p:set>
                                    <p:anim calcmode="lin" valueType="num">
                                      <p:cBhvr>
                                        <p:cTn id="589" dur="500" fill="hold"/>
                                        <p:tgtEl>
                                          <p:spTgt spid="25"/>
                                        </p:tgtEl>
                                        <p:attrNameLst>
                                          <p:attrName>ppt_w</p:attrName>
                                        </p:attrNameLst>
                                      </p:cBhvr>
                                      <p:tavLst>
                                        <p:tav tm="0">
                                          <p:val>
                                            <p:fltVal val="0"/>
                                          </p:val>
                                        </p:tav>
                                        <p:tav tm="100000">
                                          <p:val>
                                            <p:strVal val="#ppt_w"/>
                                          </p:val>
                                        </p:tav>
                                      </p:tavLst>
                                    </p:anim>
                                    <p:anim calcmode="lin" valueType="num">
                                      <p:cBhvr>
                                        <p:cTn id="590" dur="500" fill="hold"/>
                                        <p:tgtEl>
                                          <p:spTgt spid="25"/>
                                        </p:tgtEl>
                                        <p:attrNameLst>
                                          <p:attrName>ppt_h</p:attrName>
                                        </p:attrNameLst>
                                      </p:cBhvr>
                                      <p:tavLst>
                                        <p:tav tm="0">
                                          <p:val>
                                            <p:fltVal val="0"/>
                                          </p:val>
                                        </p:tav>
                                        <p:tav tm="100000">
                                          <p:val>
                                            <p:strVal val="#ppt_h"/>
                                          </p:val>
                                        </p:tav>
                                      </p:tavLst>
                                    </p:anim>
                                    <p:animEffect transition="in" filter="fade">
                                      <p:cBhvr>
                                        <p:cTn id="591" dur="500"/>
                                        <p:tgtEl>
                                          <p:spTgt spid="25"/>
                                        </p:tgtEl>
                                      </p:cBhvr>
                                    </p:animEffect>
                                  </p:childTnLst>
                                  <p:subTnLst>
                                    <p:audio>
                                      <p:cMediaNode>
                                        <p:cTn display="0" masterRel="sameClick">
                                          <p:stCondLst>
                                            <p:cond evt="begin" delay="0">
                                              <p:tn val="587"/>
                                            </p:cond>
                                          </p:stCondLst>
                                          <p:endCondLst>
                                            <p:cond evt="onStopAudio" delay="0">
                                              <p:tgtEl>
                                                <p:sldTgt/>
                                              </p:tgtEl>
                                            </p:cond>
                                          </p:endCondLst>
                                        </p:cTn>
                                        <p:tgtEl>
                                          <p:sndTgt r:embed="rId3" name="Bling.wav"/>
                                        </p:tgtEl>
                                      </p:cMediaNode>
                                    </p:audio>
                                  </p:subTnLst>
                                </p:cTn>
                              </p:par>
                              <p:par>
                                <p:cTn id="592" presetID="26" presetClass="emph" presetSubtype="0" fill="hold" grpId="1" nodeType="withEffect">
                                  <p:stCondLst>
                                    <p:cond delay="500"/>
                                  </p:stCondLst>
                                  <p:childTnLst>
                                    <p:animEffect transition="out" filter="fade">
                                      <p:cBhvr>
                                        <p:cTn id="593" dur="500" tmFilter="0, 0; .2, .5; .8, .5; 1, 0"/>
                                        <p:tgtEl>
                                          <p:spTgt spid="25"/>
                                        </p:tgtEl>
                                      </p:cBhvr>
                                    </p:animEffect>
                                    <p:animScale>
                                      <p:cBhvr>
                                        <p:cTn id="594" dur="250" autoRev="1" fill="hold"/>
                                        <p:tgtEl>
                                          <p:spTgt spid="25"/>
                                        </p:tgtEl>
                                      </p:cBhvr>
                                      <p:by x="105000" y="105000"/>
                                    </p:animScale>
                                  </p:childTnLst>
                                </p:cTn>
                              </p:par>
                              <p:par>
                                <p:cTn id="595" presetID="53" presetClass="entr" presetSubtype="16" fill="hold" grpId="0" nodeType="withEffect">
                                  <p:stCondLst>
                                    <p:cond delay="0"/>
                                  </p:stCondLst>
                                  <p:childTnLst>
                                    <p:set>
                                      <p:cBhvr>
                                        <p:cTn id="596" dur="1" fill="hold">
                                          <p:stCondLst>
                                            <p:cond delay="0"/>
                                          </p:stCondLst>
                                        </p:cTn>
                                        <p:tgtEl>
                                          <p:spTgt spid="351"/>
                                        </p:tgtEl>
                                        <p:attrNameLst>
                                          <p:attrName>style.visibility</p:attrName>
                                        </p:attrNameLst>
                                      </p:cBhvr>
                                      <p:to>
                                        <p:strVal val="visible"/>
                                      </p:to>
                                    </p:set>
                                    <p:anim calcmode="lin" valueType="num">
                                      <p:cBhvr>
                                        <p:cTn id="597" dur="500" fill="hold"/>
                                        <p:tgtEl>
                                          <p:spTgt spid="351"/>
                                        </p:tgtEl>
                                        <p:attrNameLst>
                                          <p:attrName>ppt_w</p:attrName>
                                        </p:attrNameLst>
                                      </p:cBhvr>
                                      <p:tavLst>
                                        <p:tav tm="0">
                                          <p:val>
                                            <p:fltVal val="0"/>
                                          </p:val>
                                        </p:tav>
                                        <p:tav tm="100000">
                                          <p:val>
                                            <p:strVal val="#ppt_w"/>
                                          </p:val>
                                        </p:tav>
                                      </p:tavLst>
                                    </p:anim>
                                    <p:anim calcmode="lin" valueType="num">
                                      <p:cBhvr>
                                        <p:cTn id="598" dur="500" fill="hold"/>
                                        <p:tgtEl>
                                          <p:spTgt spid="351"/>
                                        </p:tgtEl>
                                        <p:attrNameLst>
                                          <p:attrName>ppt_h</p:attrName>
                                        </p:attrNameLst>
                                      </p:cBhvr>
                                      <p:tavLst>
                                        <p:tav tm="0">
                                          <p:val>
                                            <p:fltVal val="0"/>
                                          </p:val>
                                        </p:tav>
                                        <p:tav tm="100000">
                                          <p:val>
                                            <p:strVal val="#ppt_h"/>
                                          </p:val>
                                        </p:tav>
                                      </p:tavLst>
                                    </p:anim>
                                    <p:animEffect transition="in" filter="fade">
                                      <p:cBhvr>
                                        <p:cTn id="599" dur="500"/>
                                        <p:tgtEl>
                                          <p:spTgt spid="351"/>
                                        </p:tgtEl>
                                      </p:cBhvr>
                                    </p:animEffect>
                                  </p:childTnLst>
                                  <p:subTnLst>
                                    <p:audio>
                                      <p:cMediaNode>
                                        <p:cTn display="0" masterRel="sameClick">
                                          <p:stCondLst>
                                            <p:cond evt="begin" delay="0">
                                              <p:tn val="595"/>
                                            </p:cond>
                                          </p:stCondLst>
                                          <p:endCondLst>
                                            <p:cond evt="onStopAudio" delay="0">
                                              <p:tgtEl>
                                                <p:sldTgt/>
                                              </p:tgtEl>
                                            </p:cond>
                                          </p:endCondLst>
                                        </p:cTn>
                                        <p:tgtEl>
                                          <p:sndTgt r:embed="rId3" name="Bling.wav"/>
                                        </p:tgtEl>
                                      </p:cMediaNode>
                                    </p:audio>
                                  </p:subTnLst>
                                </p:cTn>
                              </p:par>
                              <p:par>
                                <p:cTn id="600" presetID="26" presetClass="emph" presetSubtype="0" fill="hold" grpId="1" nodeType="withEffect">
                                  <p:stCondLst>
                                    <p:cond delay="500"/>
                                  </p:stCondLst>
                                  <p:childTnLst>
                                    <p:animEffect transition="out" filter="fade">
                                      <p:cBhvr>
                                        <p:cTn id="601" dur="500" tmFilter="0, 0; .2, .5; .8, .5; 1, 0"/>
                                        <p:tgtEl>
                                          <p:spTgt spid="351"/>
                                        </p:tgtEl>
                                      </p:cBhvr>
                                    </p:animEffect>
                                    <p:animScale>
                                      <p:cBhvr>
                                        <p:cTn id="602" dur="250" autoRev="1" fill="hold"/>
                                        <p:tgtEl>
                                          <p:spTgt spid="351"/>
                                        </p:tgtEl>
                                      </p:cBhvr>
                                      <p:by x="105000" y="105000"/>
                                    </p:animScale>
                                  </p:childTnLst>
                                </p:cTn>
                              </p:par>
                              <p:par>
                                <p:cTn id="603" presetID="53" presetClass="entr" presetSubtype="16" fill="hold" grpId="0" nodeType="withEffect">
                                  <p:stCondLst>
                                    <p:cond delay="0"/>
                                  </p:stCondLst>
                                  <p:childTnLst>
                                    <p:set>
                                      <p:cBhvr>
                                        <p:cTn id="604" dur="1" fill="hold">
                                          <p:stCondLst>
                                            <p:cond delay="0"/>
                                          </p:stCondLst>
                                        </p:cTn>
                                        <p:tgtEl>
                                          <p:spTgt spid="305"/>
                                        </p:tgtEl>
                                        <p:attrNameLst>
                                          <p:attrName>style.visibility</p:attrName>
                                        </p:attrNameLst>
                                      </p:cBhvr>
                                      <p:to>
                                        <p:strVal val="visible"/>
                                      </p:to>
                                    </p:set>
                                    <p:anim calcmode="lin" valueType="num">
                                      <p:cBhvr>
                                        <p:cTn id="605" dur="500" fill="hold"/>
                                        <p:tgtEl>
                                          <p:spTgt spid="305"/>
                                        </p:tgtEl>
                                        <p:attrNameLst>
                                          <p:attrName>ppt_w</p:attrName>
                                        </p:attrNameLst>
                                      </p:cBhvr>
                                      <p:tavLst>
                                        <p:tav tm="0">
                                          <p:val>
                                            <p:fltVal val="0"/>
                                          </p:val>
                                        </p:tav>
                                        <p:tav tm="100000">
                                          <p:val>
                                            <p:strVal val="#ppt_w"/>
                                          </p:val>
                                        </p:tav>
                                      </p:tavLst>
                                    </p:anim>
                                    <p:anim calcmode="lin" valueType="num">
                                      <p:cBhvr>
                                        <p:cTn id="606" dur="500" fill="hold"/>
                                        <p:tgtEl>
                                          <p:spTgt spid="305"/>
                                        </p:tgtEl>
                                        <p:attrNameLst>
                                          <p:attrName>ppt_h</p:attrName>
                                        </p:attrNameLst>
                                      </p:cBhvr>
                                      <p:tavLst>
                                        <p:tav tm="0">
                                          <p:val>
                                            <p:fltVal val="0"/>
                                          </p:val>
                                        </p:tav>
                                        <p:tav tm="100000">
                                          <p:val>
                                            <p:strVal val="#ppt_h"/>
                                          </p:val>
                                        </p:tav>
                                      </p:tavLst>
                                    </p:anim>
                                    <p:animEffect transition="in" filter="fade">
                                      <p:cBhvr>
                                        <p:cTn id="607" dur="500"/>
                                        <p:tgtEl>
                                          <p:spTgt spid="305"/>
                                        </p:tgtEl>
                                      </p:cBhvr>
                                    </p:animEffect>
                                  </p:childTnLst>
                                  <p:subTnLst>
                                    <p:audio>
                                      <p:cMediaNode>
                                        <p:cTn display="0" masterRel="sameClick">
                                          <p:stCondLst>
                                            <p:cond evt="begin" delay="0">
                                              <p:tn val="603"/>
                                            </p:cond>
                                          </p:stCondLst>
                                          <p:endCondLst>
                                            <p:cond evt="onStopAudio" delay="0">
                                              <p:tgtEl>
                                                <p:sldTgt/>
                                              </p:tgtEl>
                                            </p:cond>
                                          </p:endCondLst>
                                        </p:cTn>
                                        <p:tgtEl>
                                          <p:sndTgt r:embed="rId3" name="Bling.wav"/>
                                        </p:tgtEl>
                                      </p:cMediaNode>
                                    </p:audio>
                                  </p:subTnLst>
                                </p:cTn>
                              </p:par>
                              <p:par>
                                <p:cTn id="608" presetID="26" presetClass="emph" presetSubtype="0" fill="hold" grpId="1" nodeType="withEffect">
                                  <p:stCondLst>
                                    <p:cond delay="500"/>
                                  </p:stCondLst>
                                  <p:childTnLst>
                                    <p:animEffect transition="out" filter="fade">
                                      <p:cBhvr>
                                        <p:cTn id="609" dur="500" tmFilter="0, 0; .2, .5; .8, .5; 1, 0"/>
                                        <p:tgtEl>
                                          <p:spTgt spid="305"/>
                                        </p:tgtEl>
                                      </p:cBhvr>
                                    </p:animEffect>
                                    <p:animScale>
                                      <p:cBhvr>
                                        <p:cTn id="610" dur="250" autoRev="1" fill="hold"/>
                                        <p:tgtEl>
                                          <p:spTgt spid="305"/>
                                        </p:tgtEl>
                                      </p:cBhvr>
                                      <p:by x="105000" y="105000"/>
                                    </p:animScale>
                                  </p:childTnLst>
                                </p:cTn>
                              </p:par>
                              <p:par>
                                <p:cTn id="611" presetID="53" presetClass="entr" presetSubtype="16" fill="hold" grpId="0" nodeType="withEffect">
                                  <p:stCondLst>
                                    <p:cond delay="0"/>
                                  </p:stCondLst>
                                  <p:childTnLst>
                                    <p:set>
                                      <p:cBhvr>
                                        <p:cTn id="612" dur="1" fill="hold">
                                          <p:stCondLst>
                                            <p:cond delay="0"/>
                                          </p:stCondLst>
                                        </p:cTn>
                                        <p:tgtEl>
                                          <p:spTgt spid="306"/>
                                        </p:tgtEl>
                                        <p:attrNameLst>
                                          <p:attrName>style.visibility</p:attrName>
                                        </p:attrNameLst>
                                      </p:cBhvr>
                                      <p:to>
                                        <p:strVal val="visible"/>
                                      </p:to>
                                    </p:set>
                                    <p:anim calcmode="lin" valueType="num">
                                      <p:cBhvr>
                                        <p:cTn id="613" dur="500" fill="hold"/>
                                        <p:tgtEl>
                                          <p:spTgt spid="306"/>
                                        </p:tgtEl>
                                        <p:attrNameLst>
                                          <p:attrName>ppt_w</p:attrName>
                                        </p:attrNameLst>
                                      </p:cBhvr>
                                      <p:tavLst>
                                        <p:tav tm="0">
                                          <p:val>
                                            <p:fltVal val="0"/>
                                          </p:val>
                                        </p:tav>
                                        <p:tav tm="100000">
                                          <p:val>
                                            <p:strVal val="#ppt_w"/>
                                          </p:val>
                                        </p:tav>
                                      </p:tavLst>
                                    </p:anim>
                                    <p:anim calcmode="lin" valueType="num">
                                      <p:cBhvr>
                                        <p:cTn id="614" dur="500" fill="hold"/>
                                        <p:tgtEl>
                                          <p:spTgt spid="306"/>
                                        </p:tgtEl>
                                        <p:attrNameLst>
                                          <p:attrName>ppt_h</p:attrName>
                                        </p:attrNameLst>
                                      </p:cBhvr>
                                      <p:tavLst>
                                        <p:tav tm="0">
                                          <p:val>
                                            <p:fltVal val="0"/>
                                          </p:val>
                                        </p:tav>
                                        <p:tav tm="100000">
                                          <p:val>
                                            <p:strVal val="#ppt_h"/>
                                          </p:val>
                                        </p:tav>
                                      </p:tavLst>
                                    </p:anim>
                                    <p:animEffect transition="in" filter="fade">
                                      <p:cBhvr>
                                        <p:cTn id="615" dur="500"/>
                                        <p:tgtEl>
                                          <p:spTgt spid="306"/>
                                        </p:tgtEl>
                                      </p:cBhvr>
                                    </p:animEffect>
                                  </p:childTnLst>
                                  <p:subTnLst>
                                    <p:audio>
                                      <p:cMediaNode>
                                        <p:cTn display="0" masterRel="sameClick">
                                          <p:stCondLst>
                                            <p:cond evt="begin" delay="0">
                                              <p:tn val="611"/>
                                            </p:cond>
                                          </p:stCondLst>
                                          <p:endCondLst>
                                            <p:cond evt="onStopAudio" delay="0">
                                              <p:tgtEl>
                                                <p:sldTgt/>
                                              </p:tgtEl>
                                            </p:cond>
                                          </p:endCondLst>
                                        </p:cTn>
                                        <p:tgtEl>
                                          <p:sndTgt r:embed="rId3" name="Bling.wav"/>
                                        </p:tgtEl>
                                      </p:cMediaNode>
                                    </p:audio>
                                  </p:subTnLst>
                                </p:cTn>
                              </p:par>
                              <p:par>
                                <p:cTn id="616" presetID="26" presetClass="emph" presetSubtype="0" fill="hold" grpId="1" nodeType="withEffect">
                                  <p:stCondLst>
                                    <p:cond delay="500"/>
                                  </p:stCondLst>
                                  <p:childTnLst>
                                    <p:animEffect transition="out" filter="fade">
                                      <p:cBhvr>
                                        <p:cTn id="617" dur="500" tmFilter="0, 0; .2, .5; .8, .5; 1, 0"/>
                                        <p:tgtEl>
                                          <p:spTgt spid="306"/>
                                        </p:tgtEl>
                                      </p:cBhvr>
                                    </p:animEffect>
                                    <p:animScale>
                                      <p:cBhvr>
                                        <p:cTn id="618" dur="250" autoRev="1" fill="hold"/>
                                        <p:tgtEl>
                                          <p:spTgt spid="306"/>
                                        </p:tgtEl>
                                      </p:cBhvr>
                                      <p:by x="105000" y="105000"/>
                                    </p:animScale>
                                  </p:childTnLst>
                                </p:cTn>
                              </p:par>
                              <p:par>
                                <p:cTn id="619" presetID="53" presetClass="entr" presetSubtype="16" fill="hold" nodeType="withEffect">
                                  <p:stCondLst>
                                    <p:cond delay="0"/>
                                  </p:stCondLst>
                                  <p:childTnLst>
                                    <p:set>
                                      <p:cBhvr>
                                        <p:cTn id="620" dur="1" fill="hold">
                                          <p:stCondLst>
                                            <p:cond delay="0"/>
                                          </p:stCondLst>
                                        </p:cTn>
                                        <p:tgtEl>
                                          <p:spTgt spid="33"/>
                                        </p:tgtEl>
                                        <p:attrNameLst>
                                          <p:attrName>style.visibility</p:attrName>
                                        </p:attrNameLst>
                                      </p:cBhvr>
                                      <p:to>
                                        <p:strVal val="visible"/>
                                      </p:to>
                                    </p:set>
                                    <p:anim calcmode="lin" valueType="num">
                                      <p:cBhvr>
                                        <p:cTn id="621" dur="500" fill="hold"/>
                                        <p:tgtEl>
                                          <p:spTgt spid="33"/>
                                        </p:tgtEl>
                                        <p:attrNameLst>
                                          <p:attrName>ppt_w</p:attrName>
                                        </p:attrNameLst>
                                      </p:cBhvr>
                                      <p:tavLst>
                                        <p:tav tm="0">
                                          <p:val>
                                            <p:fltVal val="0"/>
                                          </p:val>
                                        </p:tav>
                                        <p:tav tm="100000">
                                          <p:val>
                                            <p:strVal val="#ppt_w"/>
                                          </p:val>
                                        </p:tav>
                                      </p:tavLst>
                                    </p:anim>
                                    <p:anim calcmode="lin" valueType="num">
                                      <p:cBhvr>
                                        <p:cTn id="622" dur="500" fill="hold"/>
                                        <p:tgtEl>
                                          <p:spTgt spid="33"/>
                                        </p:tgtEl>
                                        <p:attrNameLst>
                                          <p:attrName>ppt_h</p:attrName>
                                        </p:attrNameLst>
                                      </p:cBhvr>
                                      <p:tavLst>
                                        <p:tav tm="0">
                                          <p:val>
                                            <p:fltVal val="0"/>
                                          </p:val>
                                        </p:tav>
                                        <p:tav tm="100000">
                                          <p:val>
                                            <p:strVal val="#ppt_h"/>
                                          </p:val>
                                        </p:tav>
                                      </p:tavLst>
                                    </p:anim>
                                    <p:animEffect transition="in" filter="fade">
                                      <p:cBhvr>
                                        <p:cTn id="623" dur="500"/>
                                        <p:tgtEl>
                                          <p:spTgt spid="33"/>
                                        </p:tgtEl>
                                      </p:cBhvr>
                                    </p:animEffect>
                                  </p:childTnLst>
                                </p:cTn>
                              </p:par>
                              <p:par>
                                <p:cTn id="624" presetID="26" presetClass="emph" presetSubtype="0" fill="hold" nodeType="withEffect">
                                  <p:stCondLst>
                                    <p:cond delay="500"/>
                                  </p:stCondLst>
                                  <p:childTnLst>
                                    <p:animEffect transition="out" filter="fade">
                                      <p:cBhvr>
                                        <p:cTn id="625" dur="500" tmFilter="0, 0; .2, .5; .8, .5; 1, 0"/>
                                        <p:tgtEl>
                                          <p:spTgt spid="33"/>
                                        </p:tgtEl>
                                      </p:cBhvr>
                                    </p:animEffect>
                                    <p:animScale>
                                      <p:cBhvr>
                                        <p:cTn id="626" dur="250" autoRev="1" fill="hold"/>
                                        <p:tgtEl>
                                          <p:spTgt spid="33"/>
                                        </p:tgtEl>
                                      </p:cBhvr>
                                      <p:by x="105000" y="105000"/>
                                    </p:animScale>
                                  </p:childTnLst>
                                </p:cTn>
                              </p:par>
                              <p:par>
                                <p:cTn id="627" presetID="53" presetClass="entr" presetSubtype="16" fill="hold" nodeType="withEffect">
                                  <p:stCondLst>
                                    <p:cond delay="0"/>
                                  </p:stCondLst>
                                  <p:childTnLst>
                                    <p:set>
                                      <p:cBhvr>
                                        <p:cTn id="628" dur="1" fill="hold">
                                          <p:stCondLst>
                                            <p:cond delay="0"/>
                                          </p:stCondLst>
                                        </p:cTn>
                                        <p:tgtEl>
                                          <p:spTgt spid="35"/>
                                        </p:tgtEl>
                                        <p:attrNameLst>
                                          <p:attrName>style.visibility</p:attrName>
                                        </p:attrNameLst>
                                      </p:cBhvr>
                                      <p:to>
                                        <p:strVal val="visible"/>
                                      </p:to>
                                    </p:set>
                                    <p:anim calcmode="lin" valueType="num">
                                      <p:cBhvr>
                                        <p:cTn id="629" dur="500" fill="hold"/>
                                        <p:tgtEl>
                                          <p:spTgt spid="35"/>
                                        </p:tgtEl>
                                        <p:attrNameLst>
                                          <p:attrName>ppt_w</p:attrName>
                                        </p:attrNameLst>
                                      </p:cBhvr>
                                      <p:tavLst>
                                        <p:tav tm="0">
                                          <p:val>
                                            <p:fltVal val="0"/>
                                          </p:val>
                                        </p:tav>
                                        <p:tav tm="100000">
                                          <p:val>
                                            <p:strVal val="#ppt_w"/>
                                          </p:val>
                                        </p:tav>
                                      </p:tavLst>
                                    </p:anim>
                                    <p:anim calcmode="lin" valueType="num">
                                      <p:cBhvr>
                                        <p:cTn id="630" dur="500" fill="hold"/>
                                        <p:tgtEl>
                                          <p:spTgt spid="35"/>
                                        </p:tgtEl>
                                        <p:attrNameLst>
                                          <p:attrName>ppt_h</p:attrName>
                                        </p:attrNameLst>
                                      </p:cBhvr>
                                      <p:tavLst>
                                        <p:tav tm="0">
                                          <p:val>
                                            <p:fltVal val="0"/>
                                          </p:val>
                                        </p:tav>
                                        <p:tav tm="100000">
                                          <p:val>
                                            <p:strVal val="#ppt_h"/>
                                          </p:val>
                                        </p:tav>
                                      </p:tavLst>
                                    </p:anim>
                                    <p:animEffect transition="in" filter="fade">
                                      <p:cBhvr>
                                        <p:cTn id="631" dur="500"/>
                                        <p:tgtEl>
                                          <p:spTgt spid="35"/>
                                        </p:tgtEl>
                                      </p:cBhvr>
                                    </p:animEffect>
                                  </p:childTnLst>
                                </p:cTn>
                              </p:par>
                              <p:par>
                                <p:cTn id="632" presetID="26" presetClass="emph" presetSubtype="0" fill="hold" nodeType="withEffect">
                                  <p:stCondLst>
                                    <p:cond delay="500"/>
                                  </p:stCondLst>
                                  <p:childTnLst>
                                    <p:animEffect transition="out" filter="fade">
                                      <p:cBhvr>
                                        <p:cTn id="633" dur="500" tmFilter="0, 0; .2, .5; .8, .5; 1, 0"/>
                                        <p:tgtEl>
                                          <p:spTgt spid="35"/>
                                        </p:tgtEl>
                                      </p:cBhvr>
                                    </p:animEffect>
                                    <p:animScale>
                                      <p:cBhvr>
                                        <p:cTn id="634" dur="250" autoRev="1" fill="hold"/>
                                        <p:tgtEl>
                                          <p:spTgt spid="35"/>
                                        </p:tgtEl>
                                      </p:cBhvr>
                                      <p:by x="105000" y="105000"/>
                                    </p:animScale>
                                  </p:childTnLst>
                                </p:cTn>
                              </p:par>
                              <p:par>
                                <p:cTn id="635" presetID="53" presetClass="entr" presetSubtype="16" fill="hold" nodeType="withEffect">
                                  <p:stCondLst>
                                    <p:cond delay="0"/>
                                  </p:stCondLst>
                                  <p:childTnLst>
                                    <p:set>
                                      <p:cBhvr>
                                        <p:cTn id="636" dur="1" fill="hold">
                                          <p:stCondLst>
                                            <p:cond delay="0"/>
                                          </p:stCondLst>
                                        </p:cTn>
                                        <p:tgtEl>
                                          <p:spTgt spid="31"/>
                                        </p:tgtEl>
                                        <p:attrNameLst>
                                          <p:attrName>style.visibility</p:attrName>
                                        </p:attrNameLst>
                                      </p:cBhvr>
                                      <p:to>
                                        <p:strVal val="visible"/>
                                      </p:to>
                                    </p:set>
                                    <p:anim calcmode="lin" valueType="num">
                                      <p:cBhvr>
                                        <p:cTn id="637" dur="500" fill="hold"/>
                                        <p:tgtEl>
                                          <p:spTgt spid="31"/>
                                        </p:tgtEl>
                                        <p:attrNameLst>
                                          <p:attrName>ppt_w</p:attrName>
                                        </p:attrNameLst>
                                      </p:cBhvr>
                                      <p:tavLst>
                                        <p:tav tm="0">
                                          <p:val>
                                            <p:fltVal val="0"/>
                                          </p:val>
                                        </p:tav>
                                        <p:tav tm="100000">
                                          <p:val>
                                            <p:strVal val="#ppt_w"/>
                                          </p:val>
                                        </p:tav>
                                      </p:tavLst>
                                    </p:anim>
                                    <p:anim calcmode="lin" valueType="num">
                                      <p:cBhvr>
                                        <p:cTn id="638" dur="500" fill="hold"/>
                                        <p:tgtEl>
                                          <p:spTgt spid="31"/>
                                        </p:tgtEl>
                                        <p:attrNameLst>
                                          <p:attrName>ppt_h</p:attrName>
                                        </p:attrNameLst>
                                      </p:cBhvr>
                                      <p:tavLst>
                                        <p:tav tm="0">
                                          <p:val>
                                            <p:fltVal val="0"/>
                                          </p:val>
                                        </p:tav>
                                        <p:tav tm="100000">
                                          <p:val>
                                            <p:strVal val="#ppt_h"/>
                                          </p:val>
                                        </p:tav>
                                      </p:tavLst>
                                    </p:anim>
                                    <p:animEffect transition="in" filter="fade">
                                      <p:cBhvr>
                                        <p:cTn id="639" dur="500"/>
                                        <p:tgtEl>
                                          <p:spTgt spid="31"/>
                                        </p:tgtEl>
                                      </p:cBhvr>
                                    </p:animEffect>
                                  </p:childTnLst>
                                </p:cTn>
                              </p:par>
                              <p:par>
                                <p:cTn id="640" presetID="26" presetClass="emph" presetSubtype="0" fill="hold" nodeType="withEffect">
                                  <p:stCondLst>
                                    <p:cond delay="500"/>
                                  </p:stCondLst>
                                  <p:childTnLst>
                                    <p:animEffect transition="out" filter="fade">
                                      <p:cBhvr>
                                        <p:cTn id="641" dur="500" tmFilter="0, 0; .2, .5; .8, .5; 1, 0"/>
                                        <p:tgtEl>
                                          <p:spTgt spid="31"/>
                                        </p:tgtEl>
                                      </p:cBhvr>
                                    </p:animEffect>
                                    <p:animScale>
                                      <p:cBhvr>
                                        <p:cTn id="642" dur="250" autoRev="1" fill="hold"/>
                                        <p:tgtEl>
                                          <p:spTgt spid="31"/>
                                        </p:tgtEl>
                                      </p:cBhvr>
                                      <p:by x="105000" y="105000"/>
                                    </p:animScale>
                                  </p:childTnLst>
                                </p:cTn>
                              </p:par>
                              <p:par>
                                <p:cTn id="643" presetID="53" presetClass="entr" presetSubtype="16" fill="hold" grpId="0" nodeType="withEffect">
                                  <p:stCondLst>
                                    <p:cond delay="0"/>
                                  </p:stCondLst>
                                  <p:childTnLst>
                                    <p:set>
                                      <p:cBhvr>
                                        <p:cTn id="644" dur="1" fill="hold">
                                          <p:stCondLst>
                                            <p:cond delay="0"/>
                                          </p:stCondLst>
                                        </p:cTn>
                                        <p:tgtEl>
                                          <p:spTgt spid="33"/>
                                        </p:tgtEl>
                                        <p:attrNameLst>
                                          <p:attrName>style.visibility</p:attrName>
                                        </p:attrNameLst>
                                      </p:cBhvr>
                                      <p:to>
                                        <p:strVal val="visible"/>
                                      </p:to>
                                    </p:set>
                                    <p:anim calcmode="lin" valueType="num">
                                      <p:cBhvr>
                                        <p:cTn id="645" dur="500" fill="hold"/>
                                        <p:tgtEl>
                                          <p:spTgt spid="33"/>
                                        </p:tgtEl>
                                        <p:attrNameLst>
                                          <p:attrName>ppt_w</p:attrName>
                                        </p:attrNameLst>
                                      </p:cBhvr>
                                      <p:tavLst>
                                        <p:tav tm="0">
                                          <p:val>
                                            <p:fltVal val="0"/>
                                          </p:val>
                                        </p:tav>
                                        <p:tav tm="100000">
                                          <p:val>
                                            <p:strVal val="#ppt_w"/>
                                          </p:val>
                                        </p:tav>
                                      </p:tavLst>
                                    </p:anim>
                                    <p:anim calcmode="lin" valueType="num">
                                      <p:cBhvr>
                                        <p:cTn id="646" dur="500" fill="hold"/>
                                        <p:tgtEl>
                                          <p:spTgt spid="33"/>
                                        </p:tgtEl>
                                        <p:attrNameLst>
                                          <p:attrName>ppt_h</p:attrName>
                                        </p:attrNameLst>
                                      </p:cBhvr>
                                      <p:tavLst>
                                        <p:tav tm="0">
                                          <p:val>
                                            <p:fltVal val="0"/>
                                          </p:val>
                                        </p:tav>
                                        <p:tav tm="100000">
                                          <p:val>
                                            <p:strVal val="#ppt_h"/>
                                          </p:val>
                                        </p:tav>
                                      </p:tavLst>
                                    </p:anim>
                                    <p:animEffect transition="in" filter="fade">
                                      <p:cBhvr>
                                        <p:cTn id="647" dur="500"/>
                                        <p:tgtEl>
                                          <p:spTgt spid="33"/>
                                        </p:tgtEl>
                                      </p:cBhvr>
                                    </p:animEffect>
                                  </p:childTnLst>
                                  <p:subTnLst>
                                    <p:audio>
                                      <p:cMediaNode>
                                        <p:cTn display="0" masterRel="sameClick">
                                          <p:stCondLst>
                                            <p:cond evt="begin" delay="0">
                                              <p:tn val="643"/>
                                            </p:cond>
                                          </p:stCondLst>
                                          <p:endCondLst>
                                            <p:cond evt="onStopAudio" delay="0">
                                              <p:tgtEl>
                                                <p:sldTgt/>
                                              </p:tgtEl>
                                            </p:cond>
                                          </p:endCondLst>
                                        </p:cTn>
                                        <p:tgtEl>
                                          <p:sndTgt r:embed="rId3" name="Bling.wav"/>
                                        </p:tgtEl>
                                      </p:cMediaNode>
                                    </p:audio>
                                  </p:subTnLst>
                                </p:cTn>
                              </p:par>
                              <p:par>
                                <p:cTn id="648" presetID="26" presetClass="emph" presetSubtype="0" fill="hold" grpId="1" nodeType="withEffect">
                                  <p:stCondLst>
                                    <p:cond delay="500"/>
                                  </p:stCondLst>
                                  <p:childTnLst>
                                    <p:animEffect transition="out" filter="fade">
                                      <p:cBhvr>
                                        <p:cTn id="649" dur="500" tmFilter="0, 0; .2, .5; .8, .5; 1, 0"/>
                                        <p:tgtEl>
                                          <p:spTgt spid="33"/>
                                        </p:tgtEl>
                                      </p:cBhvr>
                                    </p:animEffect>
                                    <p:animScale>
                                      <p:cBhvr>
                                        <p:cTn id="650" dur="250" autoRev="1" fill="hold"/>
                                        <p:tgtEl>
                                          <p:spTgt spid="33"/>
                                        </p:tgtEl>
                                      </p:cBhvr>
                                      <p:by x="105000" y="105000"/>
                                    </p:animScale>
                                  </p:childTnLst>
                                </p:cTn>
                              </p:par>
                              <p:par>
                                <p:cTn id="651" presetID="53" presetClass="entr" presetSubtype="16" fill="hold" grpId="0" nodeType="withEffect">
                                  <p:stCondLst>
                                    <p:cond delay="0"/>
                                  </p:stCondLst>
                                  <p:childTnLst>
                                    <p:set>
                                      <p:cBhvr>
                                        <p:cTn id="652" dur="1" fill="hold">
                                          <p:stCondLst>
                                            <p:cond delay="0"/>
                                          </p:stCondLst>
                                        </p:cTn>
                                        <p:tgtEl>
                                          <p:spTgt spid="35"/>
                                        </p:tgtEl>
                                        <p:attrNameLst>
                                          <p:attrName>style.visibility</p:attrName>
                                        </p:attrNameLst>
                                      </p:cBhvr>
                                      <p:to>
                                        <p:strVal val="visible"/>
                                      </p:to>
                                    </p:set>
                                    <p:anim calcmode="lin" valueType="num">
                                      <p:cBhvr>
                                        <p:cTn id="653" dur="500" fill="hold"/>
                                        <p:tgtEl>
                                          <p:spTgt spid="35"/>
                                        </p:tgtEl>
                                        <p:attrNameLst>
                                          <p:attrName>ppt_w</p:attrName>
                                        </p:attrNameLst>
                                      </p:cBhvr>
                                      <p:tavLst>
                                        <p:tav tm="0">
                                          <p:val>
                                            <p:fltVal val="0"/>
                                          </p:val>
                                        </p:tav>
                                        <p:tav tm="100000">
                                          <p:val>
                                            <p:strVal val="#ppt_w"/>
                                          </p:val>
                                        </p:tav>
                                      </p:tavLst>
                                    </p:anim>
                                    <p:anim calcmode="lin" valueType="num">
                                      <p:cBhvr>
                                        <p:cTn id="654" dur="500" fill="hold"/>
                                        <p:tgtEl>
                                          <p:spTgt spid="35"/>
                                        </p:tgtEl>
                                        <p:attrNameLst>
                                          <p:attrName>ppt_h</p:attrName>
                                        </p:attrNameLst>
                                      </p:cBhvr>
                                      <p:tavLst>
                                        <p:tav tm="0">
                                          <p:val>
                                            <p:fltVal val="0"/>
                                          </p:val>
                                        </p:tav>
                                        <p:tav tm="100000">
                                          <p:val>
                                            <p:strVal val="#ppt_h"/>
                                          </p:val>
                                        </p:tav>
                                      </p:tavLst>
                                    </p:anim>
                                    <p:animEffect transition="in" filter="fade">
                                      <p:cBhvr>
                                        <p:cTn id="655" dur="500"/>
                                        <p:tgtEl>
                                          <p:spTgt spid="35"/>
                                        </p:tgtEl>
                                      </p:cBhvr>
                                    </p:animEffect>
                                  </p:childTnLst>
                                  <p:subTnLst>
                                    <p:audio>
                                      <p:cMediaNode>
                                        <p:cTn display="0" masterRel="sameClick">
                                          <p:stCondLst>
                                            <p:cond evt="begin" delay="0">
                                              <p:tn val="651"/>
                                            </p:cond>
                                          </p:stCondLst>
                                          <p:endCondLst>
                                            <p:cond evt="onStopAudio" delay="0">
                                              <p:tgtEl>
                                                <p:sldTgt/>
                                              </p:tgtEl>
                                            </p:cond>
                                          </p:endCondLst>
                                        </p:cTn>
                                        <p:tgtEl>
                                          <p:sndTgt r:embed="rId3" name="Bling.wav"/>
                                        </p:tgtEl>
                                      </p:cMediaNode>
                                    </p:audio>
                                  </p:subTnLst>
                                </p:cTn>
                              </p:par>
                              <p:par>
                                <p:cTn id="656" presetID="26" presetClass="emph" presetSubtype="0" fill="hold" grpId="1" nodeType="withEffect">
                                  <p:stCondLst>
                                    <p:cond delay="500"/>
                                  </p:stCondLst>
                                  <p:childTnLst>
                                    <p:animEffect transition="out" filter="fade">
                                      <p:cBhvr>
                                        <p:cTn id="657" dur="500" tmFilter="0, 0; .2, .5; .8, .5; 1, 0"/>
                                        <p:tgtEl>
                                          <p:spTgt spid="35"/>
                                        </p:tgtEl>
                                      </p:cBhvr>
                                    </p:animEffect>
                                    <p:animScale>
                                      <p:cBhvr>
                                        <p:cTn id="658" dur="250" autoRev="1" fill="hold"/>
                                        <p:tgtEl>
                                          <p:spTgt spid="35"/>
                                        </p:tgtEl>
                                      </p:cBhvr>
                                      <p:by x="105000" y="105000"/>
                                    </p:animScale>
                                  </p:childTnLst>
                                </p:cTn>
                              </p:par>
                              <p:par>
                                <p:cTn id="659" presetID="53" presetClass="entr" presetSubtype="16" fill="hold" grpId="0" nodeType="withEffect">
                                  <p:stCondLst>
                                    <p:cond delay="0"/>
                                  </p:stCondLst>
                                  <p:childTnLst>
                                    <p:set>
                                      <p:cBhvr>
                                        <p:cTn id="660" dur="1" fill="hold">
                                          <p:stCondLst>
                                            <p:cond delay="0"/>
                                          </p:stCondLst>
                                        </p:cTn>
                                        <p:tgtEl>
                                          <p:spTgt spid="31"/>
                                        </p:tgtEl>
                                        <p:attrNameLst>
                                          <p:attrName>style.visibility</p:attrName>
                                        </p:attrNameLst>
                                      </p:cBhvr>
                                      <p:to>
                                        <p:strVal val="visible"/>
                                      </p:to>
                                    </p:set>
                                    <p:anim calcmode="lin" valueType="num">
                                      <p:cBhvr>
                                        <p:cTn id="661" dur="500" fill="hold"/>
                                        <p:tgtEl>
                                          <p:spTgt spid="31"/>
                                        </p:tgtEl>
                                        <p:attrNameLst>
                                          <p:attrName>ppt_w</p:attrName>
                                        </p:attrNameLst>
                                      </p:cBhvr>
                                      <p:tavLst>
                                        <p:tav tm="0">
                                          <p:val>
                                            <p:fltVal val="0"/>
                                          </p:val>
                                        </p:tav>
                                        <p:tav tm="100000">
                                          <p:val>
                                            <p:strVal val="#ppt_w"/>
                                          </p:val>
                                        </p:tav>
                                      </p:tavLst>
                                    </p:anim>
                                    <p:anim calcmode="lin" valueType="num">
                                      <p:cBhvr>
                                        <p:cTn id="662" dur="500" fill="hold"/>
                                        <p:tgtEl>
                                          <p:spTgt spid="31"/>
                                        </p:tgtEl>
                                        <p:attrNameLst>
                                          <p:attrName>ppt_h</p:attrName>
                                        </p:attrNameLst>
                                      </p:cBhvr>
                                      <p:tavLst>
                                        <p:tav tm="0">
                                          <p:val>
                                            <p:fltVal val="0"/>
                                          </p:val>
                                        </p:tav>
                                        <p:tav tm="100000">
                                          <p:val>
                                            <p:strVal val="#ppt_h"/>
                                          </p:val>
                                        </p:tav>
                                      </p:tavLst>
                                    </p:anim>
                                    <p:animEffect transition="in" filter="fade">
                                      <p:cBhvr>
                                        <p:cTn id="663" dur="500"/>
                                        <p:tgtEl>
                                          <p:spTgt spid="31"/>
                                        </p:tgtEl>
                                      </p:cBhvr>
                                    </p:animEffect>
                                  </p:childTnLst>
                                  <p:subTnLst>
                                    <p:audio>
                                      <p:cMediaNode>
                                        <p:cTn display="0" masterRel="sameClick">
                                          <p:stCondLst>
                                            <p:cond evt="begin" delay="0">
                                              <p:tn val="659"/>
                                            </p:cond>
                                          </p:stCondLst>
                                          <p:endCondLst>
                                            <p:cond evt="onStopAudio" delay="0">
                                              <p:tgtEl>
                                                <p:sldTgt/>
                                              </p:tgtEl>
                                            </p:cond>
                                          </p:endCondLst>
                                        </p:cTn>
                                        <p:tgtEl>
                                          <p:sndTgt r:embed="rId3" name="Bling.wav"/>
                                        </p:tgtEl>
                                      </p:cMediaNode>
                                    </p:audio>
                                  </p:subTnLst>
                                </p:cTn>
                              </p:par>
                              <p:par>
                                <p:cTn id="664" presetID="26" presetClass="emph" presetSubtype="0" fill="hold" grpId="1" nodeType="withEffect">
                                  <p:stCondLst>
                                    <p:cond delay="500"/>
                                  </p:stCondLst>
                                  <p:childTnLst>
                                    <p:animEffect transition="out" filter="fade">
                                      <p:cBhvr>
                                        <p:cTn id="665" dur="500" tmFilter="0, 0; .2, .5; .8, .5; 1, 0"/>
                                        <p:tgtEl>
                                          <p:spTgt spid="31"/>
                                        </p:tgtEl>
                                      </p:cBhvr>
                                    </p:animEffect>
                                    <p:animScale>
                                      <p:cBhvr>
                                        <p:cTn id="666" dur="250" autoRev="1" fill="hold"/>
                                        <p:tgtEl>
                                          <p:spTgt spid="31"/>
                                        </p:tgtEl>
                                      </p:cBhvr>
                                      <p:by x="105000" y="105000"/>
                                    </p:animScale>
                                  </p:childTnLst>
                                </p:cTn>
                              </p:par>
                              <p:par>
                                <p:cTn id="667" presetID="53" presetClass="entr" presetSubtype="16" fill="hold" grpId="0" nodeType="withEffect">
                                  <p:stCondLst>
                                    <p:cond delay="0"/>
                                  </p:stCondLst>
                                  <p:childTnLst>
                                    <p:set>
                                      <p:cBhvr>
                                        <p:cTn id="668" dur="1" fill="hold">
                                          <p:stCondLst>
                                            <p:cond delay="0"/>
                                          </p:stCondLst>
                                        </p:cTn>
                                        <p:tgtEl>
                                          <p:spTgt spid="14"/>
                                        </p:tgtEl>
                                        <p:attrNameLst>
                                          <p:attrName>style.visibility</p:attrName>
                                        </p:attrNameLst>
                                      </p:cBhvr>
                                      <p:to>
                                        <p:strVal val="visible"/>
                                      </p:to>
                                    </p:set>
                                    <p:anim calcmode="lin" valueType="num">
                                      <p:cBhvr>
                                        <p:cTn id="669" dur="500" fill="hold"/>
                                        <p:tgtEl>
                                          <p:spTgt spid="14"/>
                                        </p:tgtEl>
                                        <p:attrNameLst>
                                          <p:attrName>ppt_w</p:attrName>
                                        </p:attrNameLst>
                                      </p:cBhvr>
                                      <p:tavLst>
                                        <p:tav tm="0">
                                          <p:val>
                                            <p:fltVal val="0"/>
                                          </p:val>
                                        </p:tav>
                                        <p:tav tm="100000">
                                          <p:val>
                                            <p:strVal val="#ppt_w"/>
                                          </p:val>
                                        </p:tav>
                                      </p:tavLst>
                                    </p:anim>
                                    <p:anim calcmode="lin" valueType="num">
                                      <p:cBhvr>
                                        <p:cTn id="670" dur="500" fill="hold"/>
                                        <p:tgtEl>
                                          <p:spTgt spid="14"/>
                                        </p:tgtEl>
                                        <p:attrNameLst>
                                          <p:attrName>ppt_h</p:attrName>
                                        </p:attrNameLst>
                                      </p:cBhvr>
                                      <p:tavLst>
                                        <p:tav tm="0">
                                          <p:val>
                                            <p:fltVal val="0"/>
                                          </p:val>
                                        </p:tav>
                                        <p:tav tm="100000">
                                          <p:val>
                                            <p:strVal val="#ppt_h"/>
                                          </p:val>
                                        </p:tav>
                                      </p:tavLst>
                                    </p:anim>
                                    <p:animEffect transition="in" filter="fade">
                                      <p:cBhvr>
                                        <p:cTn id="671" dur="500"/>
                                        <p:tgtEl>
                                          <p:spTgt spid="14"/>
                                        </p:tgtEl>
                                      </p:cBhvr>
                                    </p:animEffect>
                                  </p:childTnLst>
                                  <p:subTnLst>
                                    <p:audio>
                                      <p:cMediaNode>
                                        <p:cTn display="0" masterRel="sameClick">
                                          <p:stCondLst>
                                            <p:cond evt="begin" delay="0">
                                              <p:tn val="667"/>
                                            </p:cond>
                                          </p:stCondLst>
                                          <p:endCondLst>
                                            <p:cond evt="onStopAudio" delay="0">
                                              <p:tgtEl>
                                                <p:sldTgt/>
                                              </p:tgtEl>
                                            </p:cond>
                                          </p:endCondLst>
                                        </p:cTn>
                                        <p:tgtEl>
                                          <p:sndTgt r:embed="rId3" name="Bling.wav"/>
                                        </p:tgtEl>
                                      </p:cMediaNode>
                                    </p:audio>
                                  </p:subTnLst>
                                </p:cTn>
                              </p:par>
                              <p:par>
                                <p:cTn id="672" presetID="26" presetClass="emph" presetSubtype="0" fill="hold" grpId="1" nodeType="withEffect">
                                  <p:stCondLst>
                                    <p:cond delay="500"/>
                                  </p:stCondLst>
                                  <p:childTnLst>
                                    <p:animEffect transition="out" filter="fade">
                                      <p:cBhvr>
                                        <p:cTn id="673" dur="500" tmFilter="0, 0; .2, .5; .8, .5; 1, 0"/>
                                        <p:tgtEl>
                                          <p:spTgt spid="14"/>
                                        </p:tgtEl>
                                      </p:cBhvr>
                                    </p:animEffect>
                                    <p:animScale>
                                      <p:cBhvr>
                                        <p:cTn id="674" dur="250" autoRev="1" fill="hold"/>
                                        <p:tgtEl>
                                          <p:spTgt spid="14"/>
                                        </p:tgtEl>
                                      </p:cBhvr>
                                      <p:by x="105000" y="105000"/>
                                    </p:animScale>
                                  </p:childTnLst>
                                </p:cTn>
                              </p:par>
                              <p:par>
                                <p:cTn id="675" presetID="53" presetClass="entr" presetSubtype="16" fill="hold" nodeType="withEffect">
                                  <p:stCondLst>
                                    <p:cond delay="0"/>
                                  </p:stCondLst>
                                  <p:childTnLst>
                                    <p:set>
                                      <p:cBhvr>
                                        <p:cTn id="676" dur="1" fill="hold">
                                          <p:stCondLst>
                                            <p:cond delay="0"/>
                                          </p:stCondLst>
                                        </p:cTn>
                                        <p:tgtEl>
                                          <p:spTgt spid="36"/>
                                        </p:tgtEl>
                                        <p:attrNameLst>
                                          <p:attrName>style.visibility</p:attrName>
                                        </p:attrNameLst>
                                      </p:cBhvr>
                                      <p:to>
                                        <p:strVal val="visible"/>
                                      </p:to>
                                    </p:set>
                                    <p:anim calcmode="lin" valueType="num">
                                      <p:cBhvr>
                                        <p:cTn id="677" dur="500" fill="hold"/>
                                        <p:tgtEl>
                                          <p:spTgt spid="36"/>
                                        </p:tgtEl>
                                        <p:attrNameLst>
                                          <p:attrName>ppt_w</p:attrName>
                                        </p:attrNameLst>
                                      </p:cBhvr>
                                      <p:tavLst>
                                        <p:tav tm="0">
                                          <p:val>
                                            <p:fltVal val="0"/>
                                          </p:val>
                                        </p:tav>
                                        <p:tav tm="100000">
                                          <p:val>
                                            <p:strVal val="#ppt_w"/>
                                          </p:val>
                                        </p:tav>
                                      </p:tavLst>
                                    </p:anim>
                                    <p:anim calcmode="lin" valueType="num">
                                      <p:cBhvr>
                                        <p:cTn id="678" dur="500" fill="hold"/>
                                        <p:tgtEl>
                                          <p:spTgt spid="36"/>
                                        </p:tgtEl>
                                        <p:attrNameLst>
                                          <p:attrName>ppt_h</p:attrName>
                                        </p:attrNameLst>
                                      </p:cBhvr>
                                      <p:tavLst>
                                        <p:tav tm="0">
                                          <p:val>
                                            <p:fltVal val="0"/>
                                          </p:val>
                                        </p:tav>
                                        <p:tav tm="100000">
                                          <p:val>
                                            <p:strVal val="#ppt_h"/>
                                          </p:val>
                                        </p:tav>
                                      </p:tavLst>
                                    </p:anim>
                                    <p:animEffect transition="in" filter="fade">
                                      <p:cBhvr>
                                        <p:cTn id="679" dur="500"/>
                                        <p:tgtEl>
                                          <p:spTgt spid="36"/>
                                        </p:tgtEl>
                                      </p:cBhvr>
                                    </p:animEffect>
                                  </p:childTnLst>
                                </p:cTn>
                              </p:par>
                              <p:par>
                                <p:cTn id="680" presetID="26" presetClass="emph" presetSubtype="0" fill="hold" nodeType="withEffect">
                                  <p:stCondLst>
                                    <p:cond delay="500"/>
                                  </p:stCondLst>
                                  <p:childTnLst>
                                    <p:animEffect transition="out" filter="fade">
                                      <p:cBhvr>
                                        <p:cTn id="681" dur="500" tmFilter="0, 0; .2, .5; .8, .5; 1, 0"/>
                                        <p:tgtEl>
                                          <p:spTgt spid="36"/>
                                        </p:tgtEl>
                                      </p:cBhvr>
                                    </p:animEffect>
                                    <p:animScale>
                                      <p:cBhvr>
                                        <p:cTn id="682" dur="250" autoRev="1" fill="hold"/>
                                        <p:tgtEl>
                                          <p:spTgt spid="36"/>
                                        </p:tgtEl>
                                      </p:cBhvr>
                                      <p:by x="105000" y="105000"/>
                                    </p:animScale>
                                  </p:childTnLst>
                                </p:cTn>
                              </p:par>
                              <p:par>
                                <p:cTn id="683" presetID="53" presetClass="entr" presetSubtype="16" fill="hold" grpId="0" nodeType="withEffect">
                                  <p:stCondLst>
                                    <p:cond delay="0"/>
                                  </p:stCondLst>
                                  <p:childTnLst>
                                    <p:set>
                                      <p:cBhvr>
                                        <p:cTn id="684" dur="1" fill="hold">
                                          <p:stCondLst>
                                            <p:cond delay="0"/>
                                          </p:stCondLst>
                                        </p:cTn>
                                        <p:tgtEl>
                                          <p:spTgt spid="36"/>
                                        </p:tgtEl>
                                        <p:attrNameLst>
                                          <p:attrName>style.visibility</p:attrName>
                                        </p:attrNameLst>
                                      </p:cBhvr>
                                      <p:to>
                                        <p:strVal val="visible"/>
                                      </p:to>
                                    </p:set>
                                    <p:anim calcmode="lin" valueType="num">
                                      <p:cBhvr>
                                        <p:cTn id="685" dur="500" fill="hold"/>
                                        <p:tgtEl>
                                          <p:spTgt spid="36"/>
                                        </p:tgtEl>
                                        <p:attrNameLst>
                                          <p:attrName>ppt_w</p:attrName>
                                        </p:attrNameLst>
                                      </p:cBhvr>
                                      <p:tavLst>
                                        <p:tav tm="0">
                                          <p:val>
                                            <p:fltVal val="0"/>
                                          </p:val>
                                        </p:tav>
                                        <p:tav tm="100000">
                                          <p:val>
                                            <p:strVal val="#ppt_w"/>
                                          </p:val>
                                        </p:tav>
                                      </p:tavLst>
                                    </p:anim>
                                    <p:anim calcmode="lin" valueType="num">
                                      <p:cBhvr>
                                        <p:cTn id="686" dur="500" fill="hold"/>
                                        <p:tgtEl>
                                          <p:spTgt spid="36"/>
                                        </p:tgtEl>
                                        <p:attrNameLst>
                                          <p:attrName>ppt_h</p:attrName>
                                        </p:attrNameLst>
                                      </p:cBhvr>
                                      <p:tavLst>
                                        <p:tav tm="0">
                                          <p:val>
                                            <p:fltVal val="0"/>
                                          </p:val>
                                        </p:tav>
                                        <p:tav tm="100000">
                                          <p:val>
                                            <p:strVal val="#ppt_h"/>
                                          </p:val>
                                        </p:tav>
                                      </p:tavLst>
                                    </p:anim>
                                    <p:animEffect transition="in" filter="fade">
                                      <p:cBhvr>
                                        <p:cTn id="687" dur="500"/>
                                        <p:tgtEl>
                                          <p:spTgt spid="36"/>
                                        </p:tgtEl>
                                      </p:cBhvr>
                                    </p:animEffect>
                                  </p:childTnLst>
                                  <p:subTnLst>
                                    <p:audio>
                                      <p:cMediaNode>
                                        <p:cTn display="0" masterRel="sameClick">
                                          <p:stCondLst>
                                            <p:cond evt="begin" delay="0">
                                              <p:tn val="683"/>
                                            </p:cond>
                                          </p:stCondLst>
                                          <p:endCondLst>
                                            <p:cond evt="onStopAudio" delay="0">
                                              <p:tgtEl>
                                                <p:sldTgt/>
                                              </p:tgtEl>
                                            </p:cond>
                                          </p:endCondLst>
                                        </p:cTn>
                                        <p:tgtEl>
                                          <p:sndTgt r:embed="rId3" name="Bling.wav"/>
                                        </p:tgtEl>
                                      </p:cMediaNode>
                                    </p:audio>
                                  </p:subTnLst>
                                </p:cTn>
                              </p:par>
                              <p:par>
                                <p:cTn id="688" presetID="26" presetClass="emph" presetSubtype="0" fill="hold" grpId="1" nodeType="withEffect">
                                  <p:stCondLst>
                                    <p:cond delay="500"/>
                                  </p:stCondLst>
                                  <p:childTnLst>
                                    <p:animEffect transition="out" filter="fade">
                                      <p:cBhvr>
                                        <p:cTn id="689" dur="500" tmFilter="0, 0; .2, .5; .8, .5; 1, 0"/>
                                        <p:tgtEl>
                                          <p:spTgt spid="36"/>
                                        </p:tgtEl>
                                      </p:cBhvr>
                                    </p:animEffect>
                                    <p:animScale>
                                      <p:cBhvr>
                                        <p:cTn id="690" dur="250" autoRev="1" fill="hold"/>
                                        <p:tgtEl>
                                          <p:spTgt spid="36"/>
                                        </p:tgtEl>
                                      </p:cBhvr>
                                      <p:by x="105000" y="105000"/>
                                    </p:animScale>
                                  </p:childTnLst>
                                </p:cTn>
                              </p:par>
                            </p:childTnLst>
                          </p:cTn>
                        </p:par>
                      </p:childTnLst>
                    </p:cTn>
                  </p:par>
                </p:childTnLst>
              </p:cTn>
              <p:nextCondLst>
                <p:cond evt="onClick" delay="0">
                  <p:tgtEl>
                    <p:spTgt spid="253"/>
                  </p:tgtEl>
                </p:cond>
              </p:nextCondLst>
            </p:seq>
            <p:seq concurrent="1" nextAc="seek">
              <p:cTn id="691" restart="whenNotActive" fill="hold" evtFilter="cancelBubble" nodeType="interactiveSeq">
                <p:stCondLst>
                  <p:cond evt="onClick" delay="0">
                    <p:tgtEl>
                      <p:spTgt spid="255"/>
                    </p:tgtEl>
                  </p:cond>
                </p:stCondLst>
                <p:endSync evt="end" delay="0">
                  <p:rtn val="all"/>
                </p:endSync>
                <p:childTnLst>
                  <p:par>
                    <p:cTn id="692" fill="hold">
                      <p:stCondLst>
                        <p:cond delay="0"/>
                      </p:stCondLst>
                      <p:childTnLst>
                        <p:par>
                          <p:cTn id="693" fill="hold">
                            <p:stCondLst>
                              <p:cond delay="0"/>
                            </p:stCondLst>
                            <p:childTnLst>
                              <p:par>
                                <p:cTn id="694" presetID="53" presetClass="entr" presetSubtype="16" fill="hold" grpId="0" nodeType="withEffect">
                                  <p:stCondLst>
                                    <p:cond delay="0"/>
                                  </p:stCondLst>
                                  <p:childTnLst>
                                    <p:set>
                                      <p:cBhvr>
                                        <p:cTn id="695" dur="1" fill="hold">
                                          <p:stCondLst>
                                            <p:cond delay="0"/>
                                          </p:stCondLst>
                                        </p:cTn>
                                        <p:tgtEl>
                                          <p:spTgt spid="361"/>
                                        </p:tgtEl>
                                        <p:attrNameLst>
                                          <p:attrName>style.visibility</p:attrName>
                                        </p:attrNameLst>
                                      </p:cBhvr>
                                      <p:to>
                                        <p:strVal val="visible"/>
                                      </p:to>
                                    </p:set>
                                    <p:anim calcmode="lin" valueType="num">
                                      <p:cBhvr>
                                        <p:cTn id="696" dur="500" fill="hold"/>
                                        <p:tgtEl>
                                          <p:spTgt spid="361"/>
                                        </p:tgtEl>
                                        <p:attrNameLst>
                                          <p:attrName>ppt_w</p:attrName>
                                        </p:attrNameLst>
                                      </p:cBhvr>
                                      <p:tavLst>
                                        <p:tav tm="0">
                                          <p:val>
                                            <p:fltVal val="0"/>
                                          </p:val>
                                        </p:tav>
                                        <p:tav tm="100000">
                                          <p:val>
                                            <p:strVal val="#ppt_w"/>
                                          </p:val>
                                        </p:tav>
                                      </p:tavLst>
                                    </p:anim>
                                    <p:anim calcmode="lin" valueType="num">
                                      <p:cBhvr>
                                        <p:cTn id="697" dur="500" fill="hold"/>
                                        <p:tgtEl>
                                          <p:spTgt spid="361"/>
                                        </p:tgtEl>
                                        <p:attrNameLst>
                                          <p:attrName>ppt_h</p:attrName>
                                        </p:attrNameLst>
                                      </p:cBhvr>
                                      <p:tavLst>
                                        <p:tav tm="0">
                                          <p:val>
                                            <p:fltVal val="0"/>
                                          </p:val>
                                        </p:tav>
                                        <p:tav tm="100000">
                                          <p:val>
                                            <p:strVal val="#ppt_h"/>
                                          </p:val>
                                        </p:tav>
                                      </p:tavLst>
                                    </p:anim>
                                    <p:animEffect transition="in" filter="fade">
                                      <p:cBhvr>
                                        <p:cTn id="698" dur="500"/>
                                        <p:tgtEl>
                                          <p:spTgt spid="361"/>
                                        </p:tgtEl>
                                      </p:cBhvr>
                                    </p:animEffect>
                                  </p:childTnLst>
                                  <p:subTnLst>
                                    <p:audio>
                                      <p:cMediaNode>
                                        <p:cTn display="0" masterRel="sameClick">
                                          <p:stCondLst>
                                            <p:cond evt="begin" delay="0">
                                              <p:tn val="694"/>
                                            </p:cond>
                                          </p:stCondLst>
                                          <p:endCondLst>
                                            <p:cond evt="onStopAudio" delay="0">
                                              <p:tgtEl>
                                                <p:sldTgt/>
                                              </p:tgtEl>
                                            </p:cond>
                                          </p:endCondLst>
                                        </p:cTn>
                                        <p:tgtEl>
                                          <p:sndTgt r:embed="rId3" name="Bling.wav"/>
                                        </p:tgtEl>
                                      </p:cMediaNode>
                                    </p:audio>
                                  </p:subTnLst>
                                </p:cTn>
                              </p:par>
                              <p:par>
                                <p:cTn id="699" presetID="26" presetClass="emph" presetSubtype="0" fill="hold" grpId="1" nodeType="withEffect">
                                  <p:stCondLst>
                                    <p:cond delay="500"/>
                                  </p:stCondLst>
                                  <p:childTnLst>
                                    <p:animEffect transition="out" filter="fade">
                                      <p:cBhvr>
                                        <p:cTn id="700" dur="500" tmFilter="0, 0; .2, .5; .8, .5; 1, 0"/>
                                        <p:tgtEl>
                                          <p:spTgt spid="361"/>
                                        </p:tgtEl>
                                      </p:cBhvr>
                                    </p:animEffect>
                                    <p:animScale>
                                      <p:cBhvr>
                                        <p:cTn id="701" dur="250" autoRev="1" fill="hold"/>
                                        <p:tgtEl>
                                          <p:spTgt spid="361"/>
                                        </p:tgtEl>
                                      </p:cBhvr>
                                      <p:by x="105000" y="105000"/>
                                    </p:animScale>
                                  </p:childTnLst>
                                </p:cTn>
                              </p:par>
                              <p:par>
                                <p:cTn id="702" presetID="53" presetClass="entr" presetSubtype="16" fill="hold" nodeType="withEffect">
                                  <p:stCondLst>
                                    <p:cond delay="0"/>
                                  </p:stCondLst>
                                  <p:childTnLst>
                                    <p:set>
                                      <p:cBhvr>
                                        <p:cTn id="703" dur="1" fill="hold">
                                          <p:stCondLst>
                                            <p:cond delay="0"/>
                                          </p:stCondLst>
                                        </p:cTn>
                                        <p:tgtEl>
                                          <p:spTgt spid="294"/>
                                        </p:tgtEl>
                                        <p:attrNameLst>
                                          <p:attrName>style.visibility</p:attrName>
                                        </p:attrNameLst>
                                      </p:cBhvr>
                                      <p:to>
                                        <p:strVal val="visible"/>
                                      </p:to>
                                    </p:set>
                                    <p:anim calcmode="lin" valueType="num">
                                      <p:cBhvr>
                                        <p:cTn id="704" dur="500" fill="hold"/>
                                        <p:tgtEl>
                                          <p:spTgt spid="294"/>
                                        </p:tgtEl>
                                        <p:attrNameLst>
                                          <p:attrName>ppt_w</p:attrName>
                                        </p:attrNameLst>
                                      </p:cBhvr>
                                      <p:tavLst>
                                        <p:tav tm="0">
                                          <p:val>
                                            <p:fltVal val="0"/>
                                          </p:val>
                                        </p:tav>
                                        <p:tav tm="100000">
                                          <p:val>
                                            <p:strVal val="#ppt_w"/>
                                          </p:val>
                                        </p:tav>
                                      </p:tavLst>
                                    </p:anim>
                                    <p:anim calcmode="lin" valueType="num">
                                      <p:cBhvr>
                                        <p:cTn id="705" dur="500" fill="hold"/>
                                        <p:tgtEl>
                                          <p:spTgt spid="294"/>
                                        </p:tgtEl>
                                        <p:attrNameLst>
                                          <p:attrName>ppt_h</p:attrName>
                                        </p:attrNameLst>
                                      </p:cBhvr>
                                      <p:tavLst>
                                        <p:tav tm="0">
                                          <p:val>
                                            <p:fltVal val="0"/>
                                          </p:val>
                                        </p:tav>
                                        <p:tav tm="100000">
                                          <p:val>
                                            <p:strVal val="#ppt_h"/>
                                          </p:val>
                                        </p:tav>
                                      </p:tavLst>
                                    </p:anim>
                                    <p:animEffect transition="in" filter="fade">
                                      <p:cBhvr>
                                        <p:cTn id="706" dur="500"/>
                                        <p:tgtEl>
                                          <p:spTgt spid="294"/>
                                        </p:tgtEl>
                                      </p:cBhvr>
                                    </p:animEffect>
                                  </p:childTnLst>
                                </p:cTn>
                              </p:par>
                              <p:par>
                                <p:cTn id="707" presetID="26" presetClass="emph" presetSubtype="0" fill="hold" nodeType="withEffect">
                                  <p:stCondLst>
                                    <p:cond delay="500"/>
                                  </p:stCondLst>
                                  <p:childTnLst>
                                    <p:animEffect transition="out" filter="fade">
                                      <p:cBhvr>
                                        <p:cTn id="708" dur="500" tmFilter="0, 0; .2, .5; .8, .5; 1, 0"/>
                                        <p:tgtEl>
                                          <p:spTgt spid="294"/>
                                        </p:tgtEl>
                                      </p:cBhvr>
                                    </p:animEffect>
                                    <p:animScale>
                                      <p:cBhvr>
                                        <p:cTn id="709" dur="250" autoRev="1" fill="hold"/>
                                        <p:tgtEl>
                                          <p:spTgt spid="294"/>
                                        </p:tgtEl>
                                      </p:cBhvr>
                                      <p:by x="105000" y="105000"/>
                                    </p:animScale>
                                  </p:childTnLst>
                                </p:cTn>
                              </p:par>
                              <p:par>
                                <p:cTn id="710" presetID="53" presetClass="entr" presetSubtype="16" fill="hold" grpId="0" nodeType="withEffect">
                                  <p:stCondLst>
                                    <p:cond delay="0"/>
                                  </p:stCondLst>
                                  <p:childTnLst>
                                    <p:set>
                                      <p:cBhvr>
                                        <p:cTn id="711" dur="1" fill="hold">
                                          <p:stCondLst>
                                            <p:cond delay="0"/>
                                          </p:stCondLst>
                                        </p:cTn>
                                        <p:tgtEl>
                                          <p:spTgt spid="294"/>
                                        </p:tgtEl>
                                        <p:attrNameLst>
                                          <p:attrName>style.visibility</p:attrName>
                                        </p:attrNameLst>
                                      </p:cBhvr>
                                      <p:to>
                                        <p:strVal val="visible"/>
                                      </p:to>
                                    </p:set>
                                    <p:anim calcmode="lin" valueType="num">
                                      <p:cBhvr>
                                        <p:cTn id="712" dur="500" fill="hold"/>
                                        <p:tgtEl>
                                          <p:spTgt spid="294"/>
                                        </p:tgtEl>
                                        <p:attrNameLst>
                                          <p:attrName>ppt_w</p:attrName>
                                        </p:attrNameLst>
                                      </p:cBhvr>
                                      <p:tavLst>
                                        <p:tav tm="0">
                                          <p:val>
                                            <p:fltVal val="0"/>
                                          </p:val>
                                        </p:tav>
                                        <p:tav tm="100000">
                                          <p:val>
                                            <p:strVal val="#ppt_w"/>
                                          </p:val>
                                        </p:tav>
                                      </p:tavLst>
                                    </p:anim>
                                    <p:anim calcmode="lin" valueType="num">
                                      <p:cBhvr>
                                        <p:cTn id="713" dur="500" fill="hold"/>
                                        <p:tgtEl>
                                          <p:spTgt spid="294"/>
                                        </p:tgtEl>
                                        <p:attrNameLst>
                                          <p:attrName>ppt_h</p:attrName>
                                        </p:attrNameLst>
                                      </p:cBhvr>
                                      <p:tavLst>
                                        <p:tav tm="0">
                                          <p:val>
                                            <p:fltVal val="0"/>
                                          </p:val>
                                        </p:tav>
                                        <p:tav tm="100000">
                                          <p:val>
                                            <p:strVal val="#ppt_h"/>
                                          </p:val>
                                        </p:tav>
                                      </p:tavLst>
                                    </p:anim>
                                    <p:animEffect transition="in" filter="fade">
                                      <p:cBhvr>
                                        <p:cTn id="714" dur="500"/>
                                        <p:tgtEl>
                                          <p:spTgt spid="294"/>
                                        </p:tgtEl>
                                      </p:cBhvr>
                                    </p:animEffect>
                                  </p:childTnLst>
                                  <p:subTnLst>
                                    <p:audio>
                                      <p:cMediaNode>
                                        <p:cTn display="0" masterRel="sameClick">
                                          <p:stCondLst>
                                            <p:cond evt="begin" delay="0">
                                              <p:tn val="710"/>
                                            </p:cond>
                                          </p:stCondLst>
                                          <p:endCondLst>
                                            <p:cond evt="onStopAudio" delay="0">
                                              <p:tgtEl>
                                                <p:sldTgt/>
                                              </p:tgtEl>
                                            </p:cond>
                                          </p:endCondLst>
                                        </p:cTn>
                                        <p:tgtEl>
                                          <p:sndTgt r:embed="rId3" name="Bling.wav"/>
                                        </p:tgtEl>
                                      </p:cMediaNode>
                                    </p:audio>
                                  </p:subTnLst>
                                </p:cTn>
                              </p:par>
                              <p:par>
                                <p:cTn id="715" presetID="26" presetClass="emph" presetSubtype="0" fill="hold" grpId="1" nodeType="withEffect">
                                  <p:stCondLst>
                                    <p:cond delay="500"/>
                                  </p:stCondLst>
                                  <p:childTnLst>
                                    <p:animEffect transition="out" filter="fade">
                                      <p:cBhvr>
                                        <p:cTn id="716" dur="500" tmFilter="0, 0; .2, .5; .8, .5; 1, 0"/>
                                        <p:tgtEl>
                                          <p:spTgt spid="294"/>
                                        </p:tgtEl>
                                      </p:cBhvr>
                                    </p:animEffect>
                                    <p:animScale>
                                      <p:cBhvr>
                                        <p:cTn id="717" dur="250" autoRev="1" fill="hold"/>
                                        <p:tgtEl>
                                          <p:spTgt spid="294"/>
                                        </p:tgtEl>
                                      </p:cBhvr>
                                      <p:by x="105000" y="105000"/>
                                    </p:animScale>
                                  </p:childTnLst>
                                </p:cTn>
                              </p:par>
                              <p:par>
                                <p:cTn id="718" presetID="53" presetClass="entr" presetSubtype="16" fill="hold" grpId="0" nodeType="withEffect">
                                  <p:stCondLst>
                                    <p:cond delay="0"/>
                                  </p:stCondLst>
                                  <p:childTnLst>
                                    <p:set>
                                      <p:cBhvr>
                                        <p:cTn id="719" dur="1" fill="hold">
                                          <p:stCondLst>
                                            <p:cond delay="0"/>
                                          </p:stCondLst>
                                        </p:cTn>
                                        <p:tgtEl>
                                          <p:spTgt spid="402"/>
                                        </p:tgtEl>
                                        <p:attrNameLst>
                                          <p:attrName>style.visibility</p:attrName>
                                        </p:attrNameLst>
                                      </p:cBhvr>
                                      <p:to>
                                        <p:strVal val="visible"/>
                                      </p:to>
                                    </p:set>
                                    <p:anim calcmode="lin" valueType="num">
                                      <p:cBhvr>
                                        <p:cTn id="720" dur="500" fill="hold"/>
                                        <p:tgtEl>
                                          <p:spTgt spid="402"/>
                                        </p:tgtEl>
                                        <p:attrNameLst>
                                          <p:attrName>ppt_w</p:attrName>
                                        </p:attrNameLst>
                                      </p:cBhvr>
                                      <p:tavLst>
                                        <p:tav tm="0">
                                          <p:val>
                                            <p:fltVal val="0"/>
                                          </p:val>
                                        </p:tav>
                                        <p:tav tm="100000">
                                          <p:val>
                                            <p:strVal val="#ppt_w"/>
                                          </p:val>
                                        </p:tav>
                                      </p:tavLst>
                                    </p:anim>
                                    <p:anim calcmode="lin" valueType="num">
                                      <p:cBhvr>
                                        <p:cTn id="721" dur="500" fill="hold"/>
                                        <p:tgtEl>
                                          <p:spTgt spid="402"/>
                                        </p:tgtEl>
                                        <p:attrNameLst>
                                          <p:attrName>ppt_h</p:attrName>
                                        </p:attrNameLst>
                                      </p:cBhvr>
                                      <p:tavLst>
                                        <p:tav tm="0">
                                          <p:val>
                                            <p:fltVal val="0"/>
                                          </p:val>
                                        </p:tav>
                                        <p:tav tm="100000">
                                          <p:val>
                                            <p:strVal val="#ppt_h"/>
                                          </p:val>
                                        </p:tav>
                                      </p:tavLst>
                                    </p:anim>
                                    <p:animEffect transition="in" filter="fade">
                                      <p:cBhvr>
                                        <p:cTn id="722" dur="500"/>
                                        <p:tgtEl>
                                          <p:spTgt spid="402"/>
                                        </p:tgtEl>
                                      </p:cBhvr>
                                    </p:animEffect>
                                  </p:childTnLst>
                                  <p:subTnLst>
                                    <p:audio>
                                      <p:cMediaNode>
                                        <p:cTn display="0" masterRel="sameClick">
                                          <p:stCondLst>
                                            <p:cond evt="begin" delay="0">
                                              <p:tn val="718"/>
                                            </p:cond>
                                          </p:stCondLst>
                                          <p:endCondLst>
                                            <p:cond evt="onStopAudio" delay="0">
                                              <p:tgtEl>
                                                <p:sldTgt/>
                                              </p:tgtEl>
                                            </p:cond>
                                          </p:endCondLst>
                                        </p:cTn>
                                        <p:tgtEl>
                                          <p:sndTgt r:embed="rId3" name="Bling.wav"/>
                                        </p:tgtEl>
                                      </p:cMediaNode>
                                    </p:audio>
                                  </p:subTnLst>
                                </p:cTn>
                              </p:par>
                              <p:par>
                                <p:cTn id="723" presetID="26" presetClass="emph" presetSubtype="0" fill="hold" grpId="1" nodeType="withEffect">
                                  <p:stCondLst>
                                    <p:cond delay="500"/>
                                  </p:stCondLst>
                                  <p:childTnLst>
                                    <p:animEffect transition="out" filter="fade">
                                      <p:cBhvr>
                                        <p:cTn id="724" dur="500" tmFilter="0, 0; .2, .5; .8, .5; 1, 0"/>
                                        <p:tgtEl>
                                          <p:spTgt spid="402"/>
                                        </p:tgtEl>
                                      </p:cBhvr>
                                    </p:animEffect>
                                    <p:animScale>
                                      <p:cBhvr>
                                        <p:cTn id="725" dur="250" autoRev="1" fill="hold"/>
                                        <p:tgtEl>
                                          <p:spTgt spid="402"/>
                                        </p:tgtEl>
                                      </p:cBhvr>
                                      <p:by x="105000" y="105000"/>
                                    </p:animScale>
                                  </p:childTnLst>
                                </p:cTn>
                              </p:par>
                              <p:par>
                                <p:cTn id="726" presetID="53" presetClass="entr" presetSubtype="16" fill="hold" grpId="0" nodeType="withEffect">
                                  <p:stCondLst>
                                    <p:cond delay="0"/>
                                  </p:stCondLst>
                                  <p:childTnLst>
                                    <p:set>
                                      <p:cBhvr>
                                        <p:cTn id="727" dur="1" fill="hold">
                                          <p:stCondLst>
                                            <p:cond delay="0"/>
                                          </p:stCondLst>
                                        </p:cTn>
                                        <p:tgtEl>
                                          <p:spTgt spid="206"/>
                                        </p:tgtEl>
                                        <p:attrNameLst>
                                          <p:attrName>style.visibility</p:attrName>
                                        </p:attrNameLst>
                                      </p:cBhvr>
                                      <p:to>
                                        <p:strVal val="visible"/>
                                      </p:to>
                                    </p:set>
                                    <p:anim calcmode="lin" valueType="num">
                                      <p:cBhvr>
                                        <p:cTn id="728" dur="500" fill="hold"/>
                                        <p:tgtEl>
                                          <p:spTgt spid="206"/>
                                        </p:tgtEl>
                                        <p:attrNameLst>
                                          <p:attrName>ppt_w</p:attrName>
                                        </p:attrNameLst>
                                      </p:cBhvr>
                                      <p:tavLst>
                                        <p:tav tm="0">
                                          <p:val>
                                            <p:fltVal val="0"/>
                                          </p:val>
                                        </p:tav>
                                        <p:tav tm="100000">
                                          <p:val>
                                            <p:strVal val="#ppt_w"/>
                                          </p:val>
                                        </p:tav>
                                      </p:tavLst>
                                    </p:anim>
                                    <p:anim calcmode="lin" valueType="num">
                                      <p:cBhvr>
                                        <p:cTn id="729" dur="500" fill="hold"/>
                                        <p:tgtEl>
                                          <p:spTgt spid="206"/>
                                        </p:tgtEl>
                                        <p:attrNameLst>
                                          <p:attrName>ppt_h</p:attrName>
                                        </p:attrNameLst>
                                      </p:cBhvr>
                                      <p:tavLst>
                                        <p:tav tm="0">
                                          <p:val>
                                            <p:fltVal val="0"/>
                                          </p:val>
                                        </p:tav>
                                        <p:tav tm="100000">
                                          <p:val>
                                            <p:strVal val="#ppt_h"/>
                                          </p:val>
                                        </p:tav>
                                      </p:tavLst>
                                    </p:anim>
                                    <p:animEffect transition="in" filter="fade">
                                      <p:cBhvr>
                                        <p:cTn id="730" dur="500"/>
                                        <p:tgtEl>
                                          <p:spTgt spid="206"/>
                                        </p:tgtEl>
                                      </p:cBhvr>
                                    </p:animEffect>
                                  </p:childTnLst>
                                  <p:subTnLst>
                                    <p:audio>
                                      <p:cMediaNode>
                                        <p:cTn display="0" masterRel="sameClick">
                                          <p:stCondLst>
                                            <p:cond evt="begin" delay="0">
                                              <p:tn val="726"/>
                                            </p:cond>
                                          </p:stCondLst>
                                          <p:endCondLst>
                                            <p:cond evt="onStopAudio" delay="0">
                                              <p:tgtEl>
                                                <p:sldTgt/>
                                              </p:tgtEl>
                                            </p:cond>
                                          </p:endCondLst>
                                        </p:cTn>
                                        <p:tgtEl>
                                          <p:sndTgt r:embed="rId3" name="Bling.wav"/>
                                        </p:tgtEl>
                                      </p:cMediaNode>
                                    </p:audio>
                                  </p:subTnLst>
                                </p:cTn>
                              </p:par>
                              <p:par>
                                <p:cTn id="731" presetID="26" presetClass="emph" presetSubtype="0" fill="hold" grpId="1" nodeType="withEffect">
                                  <p:stCondLst>
                                    <p:cond delay="500"/>
                                  </p:stCondLst>
                                  <p:childTnLst>
                                    <p:animEffect transition="out" filter="fade">
                                      <p:cBhvr>
                                        <p:cTn id="732" dur="500" tmFilter="0, 0; .2, .5; .8, .5; 1, 0"/>
                                        <p:tgtEl>
                                          <p:spTgt spid="206"/>
                                        </p:tgtEl>
                                      </p:cBhvr>
                                    </p:animEffect>
                                    <p:animScale>
                                      <p:cBhvr>
                                        <p:cTn id="733" dur="250" autoRev="1" fill="hold"/>
                                        <p:tgtEl>
                                          <p:spTgt spid="206"/>
                                        </p:tgtEl>
                                      </p:cBhvr>
                                      <p:by x="105000" y="105000"/>
                                    </p:animScale>
                                  </p:childTnLst>
                                </p:cTn>
                              </p:par>
                              <p:par>
                                <p:cTn id="734" presetID="53" presetClass="entr" presetSubtype="16" fill="hold" grpId="0" nodeType="withEffect">
                                  <p:stCondLst>
                                    <p:cond delay="0"/>
                                  </p:stCondLst>
                                  <p:childTnLst>
                                    <p:set>
                                      <p:cBhvr>
                                        <p:cTn id="735" dur="1" fill="hold">
                                          <p:stCondLst>
                                            <p:cond delay="0"/>
                                          </p:stCondLst>
                                        </p:cTn>
                                        <p:tgtEl>
                                          <p:spTgt spid="23"/>
                                        </p:tgtEl>
                                        <p:attrNameLst>
                                          <p:attrName>style.visibility</p:attrName>
                                        </p:attrNameLst>
                                      </p:cBhvr>
                                      <p:to>
                                        <p:strVal val="visible"/>
                                      </p:to>
                                    </p:set>
                                    <p:anim calcmode="lin" valueType="num">
                                      <p:cBhvr>
                                        <p:cTn id="736" dur="500" fill="hold"/>
                                        <p:tgtEl>
                                          <p:spTgt spid="23"/>
                                        </p:tgtEl>
                                        <p:attrNameLst>
                                          <p:attrName>ppt_w</p:attrName>
                                        </p:attrNameLst>
                                      </p:cBhvr>
                                      <p:tavLst>
                                        <p:tav tm="0">
                                          <p:val>
                                            <p:fltVal val="0"/>
                                          </p:val>
                                        </p:tav>
                                        <p:tav tm="100000">
                                          <p:val>
                                            <p:strVal val="#ppt_w"/>
                                          </p:val>
                                        </p:tav>
                                      </p:tavLst>
                                    </p:anim>
                                    <p:anim calcmode="lin" valueType="num">
                                      <p:cBhvr>
                                        <p:cTn id="737" dur="500" fill="hold"/>
                                        <p:tgtEl>
                                          <p:spTgt spid="23"/>
                                        </p:tgtEl>
                                        <p:attrNameLst>
                                          <p:attrName>ppt_h</p:attrName>
                                        </p:attrNameLst>
                                      </p:cBhvr>
                                      <p:tavLst>
                                        <p:tav tm="0">
                                          <p:val>
                                            <p:fltVal val="0"/>
                                          </p:val>
                                        </p:tav>
                                        <p:tav tm="100000">
                                          <p:val>
                                            <p:strVal val="#ppt_h"/>
                                          </p:val>
                                        </p:tav>
                                      </p:tavLst>
                                    </p:anim>
                                    <p:animEffect transition="in" filter="fade">
                                      <p:cBhvr>
                                        <p:cTn id="738" dur="500"/>
                                        <p:tgtEl>
                                          <p:spTgt spid="23"/>
                                        </p:tgtEl>
                                      </p:cBhvr>
                                    </p:animEffect>
                                  </p:childTnLst>
                                  <p:subTnLst>
                                    <p:audio>
                                      <p:cMediaNode>
                                        <p:cTn display="0" masterRel="sameClick">
                                          <p:stCondLst>
                                            <p:cond evt="begin" delay="0">
                                              <p:tn val="734"/>
                                            </p:cond>
                                          </p:stCondLst>
                                          <p:endCondLst>
                                            <p:cond evt="onStopAudio" delay="0">
                                              <p:tgtEl>
                                                <p:sldTgt/>
                                              </p:tgtEl>
                                            </p:cond>
                                          </p:endCondLst>
                                        </p:cTn>
                                        <p:tgtEl>
                                          <p:sndTgt r:embed="rId3" name="Bling.wav"/>
                                        </p:tgtEl>
                                      </p:cMediaNode>
                                    </p:audio>
                                  </p:subTnLst>
                                </p:cTn>
                              </p:par>
                              <p:par>
                                <p:cTn id="739" presetID="26" presetClass="emph" presetSubtype="0" fill="hold" grpId="1" nodeType="withEffect">
                                  <p:stCondLst>
                                    <p:cond delay="500"/>
                                  </p:stCondLst>
                                  <p:childTnLst>
                                    <p:animEffect transition="out" filter="fade">
                                      <p:cBhvr>
                                        <p:cTn id="740" dur="500" tmFilter="0, 0; .2, .5; .8, .5; 1, 0"/>
                                        <p:tgtEl>
                                          <p:spTgt spid="23"/>
                                        </p:tgtEl>
                                      </p:cBhvr>
                                    </p:animEffect>
                                    <p:animScale>
                                      <p:cBhvr>
                                        <p:cTn id="741" dur="250" autoRev="1" fill="hold"/>
                                        <p:tgtEl>
                                          <p:spTgt spid="23"/>
                                        </p:tgtEl>
                                      </p:cBhvr>
                                      <p:by x="105000" y="105000"/>
                                    </p:animScale>
                                  </p:childTnLst>
                                </p:cTn>
                              </p:par>
                              <p:par>
                                <p:cTn id="742" presetID="53" presetClass="entr" presetSubtype="16" fill="hold" grpId="0" nodeType="withEffect">
                                  <p:stCondLst>
                                    <p:cond delay="0"/>
                                  </p:stCondLst>
                                  <p:childTnLst>
                                    <p:set>
                                      <p:cBhvr>
                                        <p:cTn id="743" dur="1" fill="hold">
                                          <p:stCondLst>
                                            <p:cond delay="0"/>
                                          </p:stCondLst>
                                        </p:cTn>
                                        <p:tgtEl>
                                          <p:spTgt spid="29"/>
                                        </p:tgtEl>
                                        <p:attrNameLst>
                                          <p:attrName>style.visibility</p:attrName>
                                        </p:attrNameLst>
                                      </p:cBhvr>
                                      <p:to>
                                        <p:strVal val="visible"/>
                                      </p:to>
                                    </p:set>
                                    <p:anim calcmode="lin" valueType="num">
                                      <p:cBhvr>
                                        <p:cTn id="744" dur="500" fill="hold"/>
                                        <p:tgtEl>
                                          <p:spTgt spid="29"/>
                                        </p:tgtEl>
                                        <p:attrNameLst>
                                          <p:attrName>ppt_w</p:attrName>
                                        </p:attrNameLst>
                                      </p:cBhvr>
                                      <p:tavLst>
                                        <p:tav tm="0">
                                          <p:val>
                                            <p:fltVal val="0"/>
                                          </p:val>
                                        </p:tav>
                                        <p:tav tm="100000">
                                          <p:val>
                                            <p:strVal val="#ppt_w"/>
                                          </p:val>
                                        </p:tav>
                                      </p:tavLst>
                                    </p:anim>
                                    <p:anim calcmode="lin" valueType="num">
                                      <p:cBhvr>
                                        <p:cTn id="745" dur="500" fill="hold"/>
                                        <p:tgtEl>
                                          <p:spTgt spid="29"/>
                                        </p:tgtEl>
                                        <p:attrNameLst>
                                          <p:attrName>ppt_h</p:attrName>
                                        </p:attrNameLst>
                                      </p:cBhvr>
                                      <p:tavLst>
                                        <p:tav tm="0">
                                          <p:val>
                                            <p:fltVal val="0"/>
                                          </p:val>
                                        </p:tav>
                                        <p:tav tm="100000">
                                          <p:val>
                                            <p:strVal val="#ppt_h"/>
                                          </p:val>
                                        </p:tav>
                                      </p:tavLst>
                                    </p:anim>
                                    <p:animEffect transition="in" filter="fade">
                                      <p:cBhvr>
                                        <p:cTn id="746" dur="500"/>
                                        <p:tgtEl>
                                          <p:spTgt spid="29"/>
                                        </p:tgtEl>
                                      </p:cBhvr>
                                    </p:animEffect>
                                  </p:childTnLst>
                                  <p:subTnLst>
                                    <p:audio>
                                      <p:cMediaNode>
                                        <p:cTn display="0" masterRel="sameClick">
                                          <p:stCondLst>
                                            <p:cond evt="begin" delay="0">
                                              <p:tn val="742"/>
                                            </p:cond>
                                          </p:stCondLst>
                                          <p:endCondLst>
                                            <p:cond evt="onStopAudio" delay="0">
                                              <p:tgtEl>
                                                <p:sldTgt/>
                                              </p:tgtEl>
                                            </p:cond>
                                          </p:endCondLst>
                                        </p:cTn>
                                        <p:tgtEl>
                                          <p:sndTgt r:embed="rId3" name="Bling.wav"/>
                                        </p:tgtEl>
                                      </p:cMediaNode>
                                    </p:audio>
                                  </p:subTnLst>
                                </p:cTn>
                              </p:par>
                              <p:par>
                                <p:cTn id="747" presetID="26" presetClass="emph" presetSubtype="0" fill="hold" grpId="1" nodeType="withEffect">
                                  <p:stCondLst>
                                    <p:cond delay="500"/>
                                  </p:stCondLst>
                                  <p:childTnLst>
                                    <p:animEffect transition="out" filter="fade">
                                      <p:cBhvr>
                                        <p:cTn id="748" dur="500" tmFilter="0, 0; .2, .5; .8, .5; 1, 0"/>
                                        <p:tgtEl>
                                          <p:spTgt spid="29"/>
                                        </p:tgtEl>
                                      </p:cBhvr>
                                    </p:animEffect>
                                    <p:animScale>
                                      <p:cBhvr>
                                        <p:cTn id="749" dur="250" autoRev="1" fill="hold"/>
                                        <p:tgtEl>
                                          <p:spTgt spid="29"/>
                                        </p:tgtEl>
                                      </p:cBhvr>
                                      <p:by x="105000" y="105000"/>
                                    </p:animScale>
                                  </p:childTnLst>
                                </p:cTn>
                              </p:par>
                              <p:par>
                                <p:cTn id="750" presetID="53" presetClass="entr" presetSubtype="16" fill="hold" grpId="0" nodeType="withEffect">
                                  <p:stCondLst>
                                    <p:cond delay="0"/>
                                  </p:stCondLst>
                                  <p:childTnLst>
                                    <p:set>
                                      <p:cBhvr>
                                        <p:cTn id="751" dur="1" fill="hold">
                                          <p:stCondLst>
                                            <p:cond delay="0"/>
                                          </p:stCondLst>
                                        </p:cTn>
                                        <p:tgtEl>
                                          <p:spTgt spid="48"/>
                                        </p:tgtEl>
                                        <p:attrNameLst>
                                          <p:attrName>style.visibility</p:attrName>
                                        </p:attrNameLst>
                                      </p:cBhvr>
                                      <p:to>
                                        <p:strVal val="visible"/>
                                      </p:to>
                                    </p:set>
                                    <p:anim calcmode="lin" valueType="num">
                                      <p:cBhvr>
                                        <p:cTn id="752" dur="500" fill="hold"/>
                                        <p:tgtEl>
                                          <p:spTgt spid="48"/>
                                        </p:tgtEl>
                                        <p:attrNameLst>
                                          <p:attrName>ppt_w</p:attrName>
                                        </p:attrNameLst>
                                      </p:cBhvr>
                                      <p:tavLst>
                                        <p:tav tm="0">
                                          <p:val>
                                            <p:fltVal val="0"/>
                                          </p:val>
                                        </p:tav>
                                        <p:tav tm="100000">
                                          <p:val>
                                            <p:strVal val="#ppt_w"/>
                                          </p:val>
                                        </p:tav>
                                      </p:tavLst>
                                    </p:anim>
                                    <p:anim calcmode="lin" valueType="num">
                                      <p:cBhvr>
                                        <p:cTn id="753" dur="500" fill="hold"/>
                                        <p:tgtEl>
                                          <p:spTgt spid="48"/>
                                        </p:tgtEl>
                                        <p:attrNameLst>
                                          <p:attrName>ppt_h</p:attrName>
                                        </p:attrNameLst>
                                      </p:cBhvr>
                                      <p:tavLst>
                                        <p:tav tm="0">
                                          <p:val>
                                            <p:fltVal val="0"/>
                                          </p:val>
                                        </p:tav>
                                        <p:tav tm="100000">
                                          <p:val>
                                            <p:strVal val="#ppt_h"/>
                                          </p:val>
                                        </p:tav>
                                      </p:tavLst>
                                    </p:anim>
                                    <p:animEffect transition="in" filter="fade">
                                      <p:cBhvr>
                                        <p:cTn id="754" dur="500"/>
                                        <p:tgtEl>
                                          <p:spTgt spid="48"/>
                                        </p:tgtEl>
                                      </p:cBhvr>
                                    </p:animEffect>
                                  </p:childTnLst>
                                  <p:subTnLst>
                                    <p:audio>
                                      <p:cMediaNode>
                                        <p:cTn display="0" masterRel="sameClick">
                                          <p:stCondLst>
                                            <p:cond evt="begin" delay="0">
                                              <p:tn val="750"/>
                                            </p:cond>
                                          </p:stCondLst>
                                          <p:endCondLst>
                                            <p:cond evt="onStopAudio" delay="0">
                                              <p:tgtEl>
                                                <p:sldTgt/>
                                              </p:tgtEl>
                                            </p:cond>
                                          </p:endCondLst>
                                        </p:cTn>
                                        <p:tgtEl>
                                          <p:sndTgt r:embed="rId3" name="Bling.wav"/>
                                        </p:tgtEl>
                                      </p:cMediaNode>
                                    </p:audio>
                                  </p:subTnLst>
                                </p:cTn>
                              </p:par>
                              <p:par>
                                <p:cTn id="755" presetID="26" presetClass="emph" presetSubtype="0" fill="hold" grpId="1" nodeType="withEffect">
                                  <p:stCondLst>
                                    <p:cond delay="500"/>
                                  </p:stCondLst>
                                  <p:childTnLst>
                                    <p:animEffect transition="out" filter="fade">
                                      <p:cBhvr>
                                        <p:cTn id="756" dur="500" tmFilter="0, 0; .2, .5; .8, .5; 1, 0"/>
                                        <p:tgtEl>
                                          <p:spTgt spid="48"/>
                                        </p:tgtEl>
                                      </p:cBhvr>
                                    </p:animEffect>
                                    <p:animScale>
                                      <p:cBhvr>
                                        <p:cTn id="757" dur="250" autoRev="1" fill="hold"/>
                                        <p:tgtEl>
                                          <p:spTgt spid="48"/>
                                        </p:tgtEl>
                                      </p:cBhvr>
                                      <p:by x="105000" y="105000"/>
                                    </p:animScale>
                                  </p:childTnLst>
                                </p:cTn>
                              </p:par>
                            </p:childTnLst>
                          </p:cTn>
                        </p:par>
                      </p:childTnLst>
                    </p:cTn>
                  </p:par>
                </p:childTnLst>
              </p:cTn>
              <p:nextCondLst>
                <p:cond evt="onClick" delay="0">
                  <p:tgtEl>
                    <p:spTgt spid="255"/>
                  </p:tgtEl>
                </p:cond>
              </p:nextCondLst>
            </p:seq>
            <p:seq concurrent="1" nextAc="seek">
              <p:cTn id="758" restart="whenNotActive" fill="hold" evtFilter="cancelBubble" nodeType="interactiveSeq">
                <p:stCondLst>
                  <p:cond evt="onClick" delay="0">
                    <p:tgtEl>
                      <p:spTgt spid="254"/>
                    </p:tgtEl>
                  </p:cond>
                </p:stCondLst>
                <p:endSync evt="end" delay="0">
                  <p:rtn val="all"/>
                </p:endSync>
                <p:childTnLst>
                  <p:par>
                    <p:cTn id="759" fill="hold">
                      <p:stCondLst>
                        <p:cond delay="0"/>
                      </p:stCondLst>
                      <p:childTnLst>
                        <p:par>
                          <p:cTn id="760" fill="hold">
                            <p:stCondLst>
                              <p:cond delay="0"/>
                            </p:stCondLst>
                            <p:childTnLst>
                              <p:par>
                                <p:cTn id="761" presetID="53" presetClass="entr" presetSubtype="16" fill="hold" grpId="0" nodeType="withEffect">
                                  <p:stCondLst>
                                    <p:cond delay="0"/>
                                  </p:stCondLst>
                                  <p:childTnLst>
                                    <p:set>
                                      <p:cBhvr>
                                        <p:cTn id="762" dur="1" fill="hold">
                                          <p:stCondLst>
                                            <p:cond delay="0"/>
                                          </p:stCondLst>
                                        </p:cTn>
                                        <p:tgtEl>
                                          <p:spTgt spid="296"/>
                                        </p:tgtEl>
                                        <p:attrNameLst>
                                          <p:attrName>style.visibility</p:attrName>
                                        </p:attrNameLst>
                                      </p:cBhvr>
                                      <p:to>
                                        <p:strVal val="visible"/>
                                      </p:to>
                                    </p:set>
                                    <p:anim calcmode="lin" valueType="num">
                                      <p:cBhvr>
                                        <p:cTn id="763" dur="500" fill="hold"/>
                                        <p:tgtEl>
                                          <p:spTgt spid="296"/>
                                        </p:tgtEl>
                                        <p:attrNameLst>
                                          <p:attrName>ppt_w</p:attrName>
                                        </p:attrNameLst>
                                      </p:cBhvr>
                                      <p:tavLst>
                                        <p:tav tm="0">
                                          <p:val>
                                            <p:fltVal val="0"/>
                                          </p:val>
                                        </p:tav>
                                        <p:tav tm="100000">
                                          <p:val>
                                            <p:strVal val="#ppt_w"/>
                                          </p:val>
                                        </p:tav>
                                      </p:tavLst>
                                    </p:anim>
                                    <p:anim calcmode="lin" valueType="num">
                                      <p:cBhvr>
                                        <p:cTn id="764" dur="500" fill="hold"/>
                                        <p:tgtEl>
                                          <p:spTgt spid="296"/>
                                        </p:tgtEl>
                                        <p:attrNameLst>
                                          <p:attrName>ppt_h</p:attrName>
                                        </p:attrNameLst>
                                      </p:cBhvr>
                                      <p:tavLst>
                                        <p:tav tm="0">
                                          <p:val>
                                            <p:fltVal val="0"/>
                                          </p:val>
                                        </p:tav>
                                        <p:tav tm="100000">
                                          <p:val>
                                            <p:strVal val="#ppt_h"/>
                                          </p:val>
                                        </p:tav>
                                      </p:tavLst>
                                    </p:anim>
                                    <p:animEffect transition="in" filter="fade">
                                      <p:cBhvr>
                                        <p:cTn id="765" dur="500"/>
                                        <p:tgtEl>
                                          <p:spTgt spid="296"/>
                                        </p:tgtEl>
                                      </p:cBhvr>
                                    </p:animEffect>
                                  </p:childTnLst>
                                  <p:subTnLst>
                                    <p:audio>
                                      <p:cMediaNode>
                                        <p:cTn display="0" masterRel="sameClick">
                                          <p:stCondLst>
                                            <p:cond evt="begin" delay="0">
                                              <p:tn val="761"/>
                                            </p:cond>
                                          </p:stCondLst>
                                          <p:endCondLst>
                                            <p:cond evt="onStopAudio" delay="0">
                                              <p:tgtEl>
                                                <p:sldTgt/>
                                              </p:tgtEl>
                                            </p:cond>
                                          </p:endCondLst>
                                        </p:cTn>
                                        <p:tgtEl>
                                          <p:sndTgt r:embed="rId3" name="Bling.wav"/>
                                        </p:tgtEl>
                                      </p:cMediaNode>
                                    </p:audio>
                                  </p:subTnLst>
                                </p:cTn>
                              </p:par>
                              <p:par>
                                <p:cTn id="766" presetID="26" presetClass="emph" presetSubtype="0" fill="hold" grpId="1" nodeType="withEffect">
                                  <p:stCondLst>
                                    <p:cond delay="500"/>
                                  </p:stCondLst>
                                  <p:childTnLst>
                                    <p:animEffect transition="out" filter="fade">
                                      <p:cBhvr>
                                        <p:cTn id="767" dur="500" tmFilter="0, 0; .2, .5; .8, .5; 1, 0"/>
                                        <p:tgtEl>
                                          <p:spTgt spid="296"/>
                                        </p:tgtEl>
                                      </p:cBhvr>
                                    </p:animEffect>
                                    <p:animScale>
                                      <p:cBhvr>
                                        <p:cTn id="768" dur="250" autoRev="1" fill="hold"/>
                                        <p:tgtEl>
                                          <p:spTgt spid="296"/>
                                        </p:tgtEl>
                                      </p:cBhvr>
                                      <p:by x="105000" y="105000"/>
                                    </p:animScale>
                                  </p:childTnLst>
                                </p:cTn>
                              </p:par>
                              <p:par>
                                <p:cTn id="769" presetID="53" presetClass="entr" presetSubtype="16" fill="hold" grpId="0" nodeType="withEffect">
                                  <p:stCondLst>
                                    <p:cond delay="0"/>
                                  </p:stCondLst>
                                  <p:childTnLst>
                                    <p:set>
                                      <p:cBhvr>
                                        <p:cTn id="770" dur="1" fill="hold">
                                          <p:stCondLst>
                                            <p:cond delay="0"/>
                                          </p:stCondLst>
                                        </p:cTn>
                                        <p:tgtEl>
                                          <p:spTgt spid="301"/>
                                        </p:tgtEl>
                                        <p:attrNameLst>
                                          <p:attrName>style.visibility</p:attrName>
                                        </p:attrNameLst>
                                      </p:cBhvr>
                                      <p:to>
                                        <p:strVal val="visible"/>
                                      </p:to>
                                    </p:set>
                                    <p:anim calcmode="lin" valueType="num">
                                      <p:cBhvr>
                                        <p:cTn id="771" dur="500" fill="hold"/>
                                        <p:tgtEl>
                                          <p:spTgt spid="301"/>
                                        </p:tgtEl>
                                        <p:attrNameLst>
                                          <p:attrName>ppt_w</p:attrName>
                                        </p:attrNameLst>
                                      </p:cBhvr>
                                      <p:tavLst>
                                        <p:tav tm="0">
                                          <p:val>
                                            <p:fltVal val="0"/>
                                          </p:val>
                                        </p:tav>
                                        <p:tav tm="100000">
                                          <p:val>
                                            <p:strVal val="#ppt_w"/>
                                          </p:val>
                                        </p:tav>
                                      </p:tavLst>
                                    </p:anim>
                                    <p:anim calcmode="lin" valueType="num">
                                      <p:cBhvr>
                                        <p:cTn id="772" dur="500" fill="hold"/>
                                        <p:tgtEl>
                                          <p:spTgt spid="301"/>
                                        </p:tgtEl>
                                        <p:attrNameLst>
                                          <p:attrName>ppt_h</p:attrName>
                                        </p:attrNameLst>
                                      </p:cBhvr>
                                      <p:tavLst>
                                        <p:tav tm="0">
                                          <p:val>
                                            <p:fltVal val="0"/>
                                          </p:val>
                                        </p:tav>
                                        <p:tav tm="100000">
                                          <p:val>
                                            <p:strVal val="#ppt_h"/>
                                          </p:val>
                                        </p:tav>
                                      </p:tavLst>
                                    </p:anim>
                                    <p:animEffect transition="in" filter="fade">
                                      <p:cBhvr>
                                        <p:cTn id="773" dur="500"/>
                                        <p:tgtEl>
                                          <p:spTgt spid="301"/>
                                        </p:tgtEl>
                                      </p:cBhvr>
                                    </p:animEffect>
                                  </p:childTnLst>
                                  <p:subTnLst>
                                    <p:audio>
                                      <p:cMediaNode>
                                        <p:cTn display="0" masterRel="sameClick">
                                          <p:stCondLst>
                                            <p:cond evt="begin" delay="0">
                                              <p:tn val="769"/>
                                            </p:cond>
                                          </p:stCondLst>
                                          <p:endCondLst>
                                            <p:cond evt="onStopAudio" delay="0">
                                              <p:tgtEl>
                                                <p:sldTgt/>
                                              </p:tgtEl>
                                            </p:cond>
                                          </p:endCondLst>
                                        </p:cTn>
                                        <p:tgtEl>
                                          <p:sndTgt r:embed="rId3" name="Bling.wav"/>
                                        </p:tgtEl>
                                      </p:cMediaNode>
                                    </p:audio>
                                  </p:subTnLst>
                                </p:cTn>
                              </p:par>
                              <p:par>
                                <p:cTn id="774" presetID="26" presetClass="emph" presetSubtype="0" fill="hold" grpId="1" nodeType="withEffect">
                                  <p:stCondLst>
                                    <p:cond delay="500"/>
                                  </p:stCondLst>
                                  <p:childTnLst>
                                    <p:animEffect transition="out" filter="fade">
                                      <p:cBhvr>
                                        <p:cTn id="775" dur="500" tmFilter="0, 0; .2, .5; .8, .5; 1, 0"/>
                                        <p:tgtEl>
                                          <p:spTgt spid="301"/>
                                        </p:tgtEl>
                                      </p:cBhvr>
                                    </p:animEffect>
                                    <p:animScale>
                                      <p:cBhvr>
                                        <p:cTn id="776" dur="250" autoRev="1" fill="hold"/>
                                        <p:tgtEl>
                                          <p:spTgt spid="301"/>
                                        </p:tgtEl>
                                      </p:cBhvr>
                                      <p:by x="105000" y="105000"/>
                                    </p:animScale>
                                  </p:childTnLst>
                                </p:cTn>
                              </p:par>
                              <p:par>
                                <p:cTn id="777" presetID="53" presetClass="entr" presetSubtype="16" fill="hold" grpId="0" nodeType="withEffect">
                                  <p:stCondLst>
                                    <p:cond delay="0"/>
                                  </p:stCondLst>
                                  <p:childTnLst>
                                    <p:set>
                                      <p:cBhvr>
                                        <p:cTn id="778" dur="1" fill="hold">
                                          <p:stCondLst>
                                            <p:cond delay="0"/>
                                          </p:stCondLst>
                                        </p:cTn>
                                        <p:tgtEl>
                                          <p:spTgt spid="286"/>
                                        </p:tgtEl>
                                        <p:attrNameLst>
                                          <p:attrName>style.visibility</p:attrName>
                                        </p:attrNameLst>
                                      </p:cBhvr>
                                      <p:to>
                                        <p:strVal val="visible"/>
                                      </p:to>
                                    </p:set>
                                    <p:anim calcmode="lin" valueType="num">
                                      <p:cBhvr>
                                        <p:cTn id="779" dur="500" fill="hold"/>
                                        <p:tgtEl>
                                          <p:spTgt spid="286"/>
                                        </p:tgtEl>
                                        <p:attrNameLst>
                                          <p:attrName>ppt_w</p:attrName>
                                        </p:attrNameLst>
                                      </p:cBhvr>
                                      <p:tavLst>
                                        <p:tav tm="0">
                                          <p:val>
                                            <p:fltVal val="0"/>
                                          </p:val>
                                        </p:tav>
                                        <p:tav tm="100000">
                                          <p:val>
                                            <p:strVal val="#ppt_w"/>
                                          </p:val>
                                        </p:tav>
                                      </p:tavLst>
                                    </p:anim>
                                    <p:anim calcmode="lin" valueType="num">
                                      <p:cBhvr>
                                        <p:cTn id="780" dur="500" fill="hold"/>
                                        <p:tgtEl>
                                          <p:spTgt spid="286"/>
                                        </p:tgtEl>
                                        <p:attrNameLst>
                                          <p:attrName>ppt_h</p:attrName>
                                        </p:attrNameLst>
                                      </p:cBhvr>
                                      <p:tavLst>
                                        <p:tav tm="0">
                                          <p:val>
                                            <p:fltVal val="0"/>
                                          </p:val>
                                        </p:tav>
                                        <p:tav tm="100000">
                                          <p:val>
                                            <p:strVal val="#ppt_h"/>
                                          </p:val>
                                        </p:tav>
                                      </p:tavLst>
                                    </p:anim>
                                    <p:animEffect transition="in" filter="fade">
                                      <p:cBhvr>
                                        <p:cTn id="781" dur="500"/>
                                        <p:tgtEl>
                                          <p:spTgt spid="286"/>
                                        </p:tgtEl>
                                      </p:cBhvr>
                                    </p:animEffect>
                                  </p:childTnLst>
                                  <p:subTnLst>
                                    <p:audio>
                                      <p:cMediaNode>
                                        <p:cTn display="0" masterRel="sameClick">
                                          <p:stCondLst>
                                            <p:cond evt="begin" delay="0">
                                              <p:tn val="777"/>
                                            </p:cond>
                                          </p:stCondLst>
                                          <p:endCondLst>
                                            <p:cond evt="onStopAudio" delay="0">
                                              <p:tgtEl>
                                                <p:sldTgt/>
                                              </p:tgtEl>
                                            </p:cond>
                                          </p:endCondLst>
                                        </p:cTn>
                                        <p:tgtEl>
                                          <p:sndTgt r:embed="rId3" name="Bling.wav"/>
                                        </p:tgtEl>
                                      </p:cMediaNode>
                                    </p:audio>
                                  </p:subTnLst>
                                </p:cTn>
                              </p:par>
                              <p:par>
                                <p:cTn id="782" presetID="26" presetClass="emph" presetSubtype="0" fill="hold" grpId="1" nodeType="withEffect">
                                  <p:stCondLst>
                                    <p:cond delay="500"/>
                                  </p:stCondLst>
                                  <p:childTnLst>
                                    <p:animEffect transition="out" filter="fade">
                                      <p:cBhvr>
                                        <p:cTn id="783" dur="500" tmFilter="0, 0; .2, .5; .8, .5; 1, 0"/>
                                        <p:tgtEl>
                                          <p:spTgt spid="286"/>
                                        </p:tgtEl>
                                      </p:cBhvr>
                                    </p:animEffect>
                                    <p:animScale>
                                      <p:cBhvr>
                                        <p:cTn id="784" dur="250" autoRev="1" fill="hold"/>
                                        <p:tgtEl>
                                          <p:spTgt spid="286"/>
                                        </p:tgtEl>
                                      </p:cBhvr>
                                      <p:by x="105000" y="105000"/>
                                    </p:animScale>
                                  </p:childTnLst>
                                </p:cTn>
                              </p:par>
                              <p:par>
                                <p:cTn id="785" presetID="53" presetClass="entr" presetSubtype="16" fill="hold" grpId="0" nodeType="withEffect">
                                  <p:stCondLst>
                                    <p:cond delay="0"/>
                                  </p:stCondLst>
                                  <p:childTnLst>
                                    <p:set>
                                      <p:cBhvr>
                                        <p:cTn id="786" dur="1" fill="hold">
                                          <p:stCondLst>
                                            <p:cond delay="0"/>
                                          </p:stCondLst>
                                        </p:cTn>
                                        <p:tgtEl>
                                          <p:spTgt spid="356"/>
                                        </p:tgtEl>
                                        <p:attrNameLst>
                                          <p:attrName>style.visibility</p:attrName>
                                        </p:attrNameLst>
                                      </p:cBhvr>
                                      <p:to>
                                        <p:strVal val="visible"/>
                                      </p:to>
                                    </p:set>
                                    <p:anim calcmode="lin" valueType="num">
                                      <p:cBhvr>
                                        <p:cTn id="787" dur="500" fill="hold"/>
                                        <p:tgtEl>
                                          <p:spTgt spid="356"/>
                                        </p:tgtEl>
                                        <p:attrNameLst>
                                          <p:attrName>ppt_w</p:attrName>
                                        </p:attrNameLst>
                                      </p:cBhvr>
                                      <p:tavLst>
                                        <p:tav tm="0">
                                          <p:val>
                                            <p:fltVal val="0"/>
                                          </p:val>
                                        </p:tav>
                                        <p:tav tm="100000">
                                          <p:val>
                                            <p:strVal val="#ppt_w"/>
                                          </p:val>
                                        </p:tav>
                                      </p:tavLst>
                                    </p:anim>
                                    <p:anim calcmode="lin" valueType="num">
                                      <p:cBhvr>
                                        <p:cTn id="788" dur="500" fill="hold"/>
                                        <p:tgtEl>
                                          <p:spTgt spid="356"/>
                                        </p:tgtEl>
                                        <p:attrNameLst>
                                          <p:attrName>ppt_h</p:attrName>
                                        </p:attrNameLst>
                                      </p:cBhvr>
                                      <p:tavLst>
                                        <p:tav tm="0">
                                          <p:val>
                                            <p:fltVal val="0"/>
                                          </p:val>
                                        </p:tav>
                                        <p:tav tm="100000">
                                          <p:val>
                                            <p:strVal val="#ppt_h"/>
                                          </p:val>
                                        </p:tav>
                                      </p:tavLst>
                                    </p:anim>
                                    <p:animEffect transition="in" filter="fade">
                                      <p:cBhvr>
                                        <p:cTn id="789" dur="500"/>
                                        <p:tgtEl>
                                          <p:spTgt spid="356"/>
                                        </p:tgtEl>
                                      </p:cBhvr>
                                    </p:animEffect>
                                  </p:childTnLst>
                                  <p:subTnLst>
                                    <p:audio>
                                      <p:cMediaNode>
                                        <p:cTn display="0" masterRel="sameClick">
                                          <p:stCondLst>
                                            <p:cond evt="begin" delay="0">
                                              <p:tn val="785"/>
                                            </p:cond>
                                          </p:stCondLst>
                                          <p:endCondLst>
                                            <p:cond evt="onStopAudio" delay="0">
                                              <p:tgtEl>
                                                <p:sldTgt/>
                                              </p:tgtEl>
                                            </p:cond>
                                          </p:endCondLst>
                                        </p:cTn>
                                        <p:tgtEl>
                                          <p:sndTgt r:embed="rId3" name="Bling.wav"/>
                                        </p:tgtEl>
                                      </p:cMediaNode>
                                    </p:audio>
                                  </p:subTnLst>
                                </p:cTn>
                              </p:par>
                              <p:par>
                                <p:cTn id="790" presetID="26" presetClass="emph" presetSubtype="0" fill="hold" grpId="1" nodeType="withEffect">
                                  <p:stCondLst>
                                    <p:cond delay="500"/>
                                  </p:stCondLst>
                                  <p:childTnLst>
                                    <p:animEffect transition="out" filter="fade">
                                      <p:cBhvr>
                                        <p:cTn id="791" dur="500" tmFilter="0, 0; .2, .5; .8, .5; 1, 0"/>
                                        <p:tgtEl>
                                          <p:spTgt spid="356"/>
                                        </p:tgtEl>
                                      </p:cBhvr>
                                    </p:animEffect>
                                    <p:animScale>
                                      <p:cBhvr>
                                        <p:cTn id="792" dur="250" autoRev="1" fill="hold"/>
                                        <p:tgtEl>
                                          <p:spTgt spid="356"/>
                                        </p:tgtEl>
                                      </p:cBhvr>
                                      <p:by x="105000" y="105000"/>
                                    </p:animScale>
                                  </p:childTnLst>
                                </p:cTn>
                              </p:par>
                              <p:par>
                                <p:cTn id="793" presetID="53" presetClass="entr" presetSubtype="16" fill="hold" grpId="0" nodeType="withEffect">
                                  <p:stCondLst>
                                    <p:cond delay="0"/>
                                  </p:stCondLst>
                                  <p:childTnLst>
                                    <p:set>
                                      <p:cBhvr>
                                        <p:cTn id="794" dur="1" fill="hold">
                                          <p:stCondLst>
                                            <p:cond delay="0"/>
                                          </p:stCondLst>
                                        </p:cTn>
                                        <p:tgtEl>
                                          <p:spTgt spid="18"/>
                                        </p:tgtEl>
                                        <p:attrNameLst>
                                          <p:attrName>style.visibility</p:attrName>
                                        </p:attrNameLst>
                                      </p:cBhvr>
                                      <p:to>
                                        <p:strVal val="visible"/>
                                      </p:to>
                                    </p:set>
                                    <p:anim calcmode="lin" valueType="num">
                                      <p:cBhvr>
                                        <p:cTn id="795" dur="500" fill="hold"/>
                                        <p:tgtEl>
                                          <p:spTgt spid="18"/>
                                        </p:tgtEl>
                                        <p:attrNameLst>
                                          <p:attrName>ppt_w</p:attrName>
                                        </p:attrNameLst>
                                      </p:cBhvr>
                                      <p:tavLst>
                                        <p:tav tm="0">
                                          <p:val>
                                            <p:fltVal val="0"/>
                                          </p:val>
                                        </p:tav>
                                        <p:tav tm="100000">
                                          <p:val>
                                            <p:strVal val="#ppt_w"/>
                                          </p:val>
                                        </p:tav>
                                      </p:tavLst>
                                    </p:anim>
                                    <p:anim calcmode="lin" valueType="num">
                                      <p:cBhvr>
                                        <p:cTn id="796" dur="500" fill="hold"/>
                                        <p:tgtEl>
                                          <p:spTgt spid="18"/>
                                        </p:tgtEl>
                                        <p:attrNameLst>
                                          <p:attrName>ppt_h</p:attrName>
                                        </p:attrNameLst>
                                      </p:cBhvr>
                                      <p:tavLst>
                                        <p:tav tm="0">
                                          <p:val>
                                            <p:fltVal val="0"/>
                                          </p:val>
                                        </p:tav>
                                        <p:tav tm="100000">
                                          <p:val>
                                            <p:strVal val="#ppt_h"/>
                                          </p:val>
                                        </p:tav>
                                      </p:tavLst>
                                    </p:anim>
                                    <p:animEffect transition="in" filter="fade">
                                      <p:cBhvr>
                                        <p:cTn id="797" dur="500"/>
                                        <p:tgtEl>
                                          <p:spTgt spid="18"/>
                                        </p:tgtEl>
                                      </p:cBhvr>
                                    </p:animEffect>
                                  </p:childTnLst>
                                  <p:subTnLst>
                                    <p:audio>
                                      <p:cMediaNode>
                                        <p:cTn display="0" masterRel="sameClick">
                                          <p:stCondLst>
                                            <p:cond evt="begin" delay="0">
                                              <p:tn val="793"/>
                                            </p:cond>
                                          </p:stCondLst>
                                          <p:endCondLst>
                                            <p:cond evt="onStopAudio" delay="0">
                                              <p:tgtEl>
                                                <p:sldTgt/>
                                              </p:tgtEl>
                                            </p:cond>
                                          </p:endCondLst>
                                        </p:cTn>
                                        <p:tgtEl>
                                          <p:sndTgt r:embed="rId3" name="Bling.wav"/>
                                        </p:tgtEl>
                                      </p:cMediaNode>
                                    </p:audio>
                                  </p:subTnLst>
                                </p:cTn>
                              </p:par>
                              <p:par>
                                <p:cTn id="798" presetID="26" presetClass="emph" presetSubtype="0" fill="hold" grpId="1" nodeType="withEffect">
                                  <p:stCondLst>
                                    <p:cond delay="500"/>
                                  </p:stCondLst>
                                  <p:childTnLst>
                                    <p:animEffect transition="out" filter="fade">
                                      <p:cBhvr>
                                        <p:cTn id="799" dur="500" tmFilter="0, 0; .2, .5; .8, .5; 1, 0"/>
                                        <p:tgtEl>
                                          <p:spTgt spid="18"/>
                                        </p:tgtEl>
                                      </p:cBhvr>
                                    </p:animEffect>
                                    <p:animScale>
                                      <p:cBhvr>
                                        <p:cTn id="800" dur="250" autoRev="1" fill="hold"/>
                                        <p:tgtEl>
                                          <p:spTgt spid="18"/>
                                        </p:tgtEl>
                                      </p:cBhvr>
                                      <p:by x="105000" y="105000"/>
                                    </p:animScale>
                                  </p:childTnLst>
                                </p:cTn>
                              </p:par>
                              <p:par>
                                <p:cTn id="801" presetID="53" presetClass="entr" presetSubtype="16" fill="hold" grpId="0" nodeType="withEffect">
                                  <p:stCondLst>
                                    <p:cond delay="0"/>
                                  </p:stCondLst>
                                  <p:childTnLst>
                                    <p:set>
                                      <p:cBhvr>
                                        <p:cTn id="802" dur="1" fill="hold">
                                          <p:stCondLst>
                                            <p:cond delay="0"/>
                                          </p:stCondLst>
                                        </p:cTn>
                                        <p:tgtEl>
                                          <p:spTgt spid="20"/>
                                        </p:tgtEl>
                                        <p:attrNameLst>
                                          <p:attrName>style.visibility</p:attrName>
                                        </p:attrNameLst>
                                      </p:cBhvr>
                                      <p:to>
                                        <p:strVal val="visible"/>
                                      </p:to>
                                    </p:set>
                                    <p:anim calcmode="lin" valueType="num">
                                      <p:cBhvr>
                                        <p:cTn id="803" dur="500" fill="hold"/>
                                        <p:tgtEl>
                                          <p:spTgt spid="20"/>
                                        </p:tgtEl>
                                        <p:attrNameLst>
                                          <p:attrName>ppt_w</p:attrName>
                                        </p:attrNameLst>
                                      </p:cBhvr>
                                      <p:tavLst>
                                        <p:tav tm="0">
                                          <p:val>
                                            <p:fltVal val="0"/>
                                          </p:val>
                                        </p:tav>
                                        <p:tav tm="100000">
                                          <p:val>
                                            <p:strVal val="#ppt_w"/>
                                          </p:val>
                                        </p:tav>
                                      </p:tavLst>
                                    </p:anim>
                                    <p:anim calcmode="lin" valueType="num">
                                      <p:cBhvr>
                                        <p:cTn id="804" dur="500" fill="hold"/>
                                        <p:tgtEl>
                                          <p:spTgt spid="20"/>
                                        </p:tgtEl>
                                        <p:attrNameLst>
                                          <p:attrName>ppt_h</p:attrName>
                                        </p:attrNameLst>
                                      </p:cBhvr>
                                      <p:tavLst>
                                        <p:tav tm="0">
                                          <p:val>
                                            <p:fltVal val="0"/>
                                          </p:val>
                                        </p:tav>
                                        <p:tav tm="100000">
                                          <p:val>
                                            <p:strVal val="#ppt_h"/>
                                          </p:val>
                                        </p:tav>
                                      </p:tavLst>
                                    </p:anim>
                                    <p:animEffect transition="in" filter="fade">
                                      <p:cBhvr>
                                        <p:cTn id="805" dur="500"/>
                                        <p:tgtEl>
                                          <p:spTgt spid="20"/>
                                        </p:tgtEl>
                                      </p:cBhvr>
                                    </p:animEffect>
                                  </p:childTnLst>
                                  <p:subTnLst>
                                    <p:audio>
                                      <p:cMediaNode>
                                        <p:cTn display="0" masterRel="sameClick">
                                          <p:stCondLst>
                                            <p:cond evt="begin" delay="0">
                                              <p:tn val="801"/>
                                            </p:cond>
                                          </p:stCondLst>
                                          <p:endCondLst>
                                            <p:cond evt="onStopAudio" delay="0">
                                              <p:tgtEl>
                                                <p:sldTgt/>
                                              </p:tgtEl>
                                            </p:cond>
                                          </p:endCondLst>
                                        </p:cTn>
                                        <p:tgtEl>
                                          <p:sndTgt r:embed="rId3" name="Bling.wav"/>
                                        </p:tgtEl>
                                      </p:cMediaNode>
                                    </p:audio>
                                  </p:subTnLst>
                                </p:cTn>
                              </p:par>
                              <p:par>
                                <p:cTn id="806" presetID="26" presetClass="emph" presetSubtype="0" fill="hold" grpId="1" nodeType="withEffect">
                                  <p:stCondLst>
                                    <p:cond delay="500"/>
                                  </p:stCondLst>
                                  <p:childTnLst>
                                    <p:animEffect transition="out" filter="fade">
                                      <p:cBhvr>
                                        <p:cTn id="807" dur="500" tmFilter="0, 0; .2, .5; .8, .5; 1, 0"/>
                                        <p:tgtEl>
                                          <p:spTgt spid="20"/>
                                        </p:tgtEl>
                                      </p:cBhvr>
                                    </p:animEffect>
                                    <p:animScale>
                                      <p:cBhvr>
                                        <p:cTn id="808" dur="250" autoRev="1" fill="hold"/>
                                        <p:tgtEl>
                                          <p:spTgt spid="20"/>
                                        </p:tgtEl>
                                      </p:cBhvr>
                                      <p:by x="105000" y="105000"/>
                                    </p:animScale>
                                  </p:childTnLst>
                                </p:cTn>
                              </p:par>
                              <p:par>
                                <p:cTn id="809" presetID="53" presetClass="entr" presetSubtype="16" fill="hold" grpId="0" nodeType="withEffect">
                                  <p:stCondLst>
                                    <p:cond delay="0"/>
                                  </p:stCondLst>
                                  <p:childTnLst>
                                    <p:set>
                                      <p:cBhvr>
                                        <p:cTn id="810" dur="1" fill="hold">
                                          <p:stCondLst>
                                            <p:cond delay="0"/>
                                          </p:stCondLst>
                                        </p:cTn>
                                        <p:tgtEl>
                                          <p:spTgt spid="16"/>
                                        </p:tgtEl>
                                        <p:attrNameLst>
                                          <p:attrName>style.visibility</p:attrName>
                                        </p:attrNameLst>
                                      </p:cBhvr>
                                      <p:to>
                                        <p:strVal val="visible"/>
                                      </p:to>
                                    </p:set>
                                    <p:anim calcmode="lin" valueType="num">
                                      <p:cBhvr>
                                        <p:cTn id="811" dur="500" fill="hold"/>
                                        <p:tgtEl>
                                          <p:spTgt spid="16"/>
                                        </p:tgtEl>
                                        <p:attrNameLst>
                                          <p:attrName>ppt_w</p:attrName>
                                        </p:attrNameLst>
                                      </p:cBhvr>
                                      <p:tavLst>
                                        <p:tav tm="0">
                                          <p:val>
                                            <p:fltVal val="0"/>
                                          </p:val>
                                        </p:tav>
                                        <p:tav tm="100000">
                                          <p:val>
                                            <p:strVal val="#ppt_w"/>
                                          </p:val>
                                        </p:tav>
                                      </p:tavLst>
                                    </p:anim>
                                    <p:anim calcmode="lin" valueType="num">
                                      <p:cBhvr>
                                        <p:cTn id="812" dur="500" fill="hold"/>
                                        <p:tgtEl>
                                          <p:spTgt spid="16"/>
                                        </p:tgtEl>
                                        <p:attrNameLst>
                                          <p:attrName>ppt_h</p:attrName>
                                        </p:attrNameLst>
                                      </p:cBhvr>
                                      <p:tavLst>
                                        <p:tav tm="0">
                                          <p:val>
                                            <p:fltVal val="0"/>
                                          </p:val>
                                        </p:tav>
                                        <p:tav tm="100000">
                                          <p:val>
                                            <p:strVal val="#ppt_h"/>
                                          </p:val>
                                        </p:tav>
                                      </p:tavLst>
                                    </p:anim>
                                    <p:animEffect transition="in" filter="fade">
                                      <p:cBhvr>
                                        <p:cTn id="813" dur="500"/>
                                        <p:tgtEl>
                                          <p:spTgt spid="16"/>
                                        </p:tgtEl>
                                      </p:cBhvr>
                                    </p:animEffect>
                                  </p:childTnLst>
                                  <p:subTnLst>
                                    <p:audio>
                                      <p:cMediaNode>
                                        <p:cTn display="0" masterRel="sameClick">
                                          <p:stCondLst>
                                            <p:cond evt="begin" delay="0">
                                              <p:tn val="809"/>
                                            </p:cond>
                                          </p:stCondLst>
                                          <p:endCondLst>
                                            <p:cond evt="onStopAudio" delay="0">
                                              <p:tgtEl>
                                                <p:sldTgt/>
                                              </p:tgtEl>
                                            </p:cond>
                                          </p:endCondLst>
                                        </p:cTn>
                                        <p:tgtEl>
                                          <p:sndTgt r:embed="rId3" name="Bling.wav"/>
                                        </p:tgtEl>
                                      </p:cMediaNode>
                                    </p:audio>
                                  </p:subTnLst>
                                </p:cTn>
                              </p:par>
                              <p:par>
                                <p:cTn id="814" presetID="26" presetClass="emph" presetSubtype="0" fill="hold" grpId="1" nodeType="withEffect">
                                  <p:stCondLst>
                                    <p:cond delay="500"/>
                                  </p:stCondLst>
                                  <p:childTnLst>
                                    <p:animEffect transition="out" filter="fade">
                                      <p:cBhvr>
                                        <p:cTn id="815" dur="500" tmFilter="0, 0; .2, .5; .8, .5; 1, 0"/>
                                        <p:tgtEl>
                                          <p:spTgt spid="16"/>
                                        </p:tgtEl>
                                      </p:cBhvr>
                                    </p:animEffect>
                                    <p:animScale>
                                      <p:cBhvr>
                                        <p:cTn id="816" dur="250" autoRev="1" fill="hold"/>
                                        <p:tgtEl>
                                          <p:spTgt spid="16"/>
                                        </p:tgtEl>
                                      </p:cBhvr>
                                      <p:by x="105000" y="105000"/>
                                    </p:animScale>
                                  </p:childTnLst>
                                </p:cTn>
                              </p:par>
                              <p:par>
                                <p:cTn id="817" presetID="53" presetClass="entr" presetSubtype="16" fill="hold" grpId="0" nodeType="withEffect">
                                  <p:stCondLst>
                                    <p:cond delay="0"/>
                                  </p:stCondLst>
                                  <p:childTnLst>
                                    <p:set>
                                      <p:cBhvr>
                                        <p:cTn id="818" dur="1" fill="hold">
                                          <p:stCondLst>
                                            <p:cond delay="0"/>
                                          </p:stCondLst>
                                        </p:cTn>
                                        <p:tgtEl>
                                          <p:spTgt spid="44"/>
                                        </p:tgtEl>
                                        <p:attrNameLst>
                                          <p:attrName>style.visibility</p:attrName>
                                        </p:attrNameLst>
                                      </p:cBhvr>
                                      <p:to>
                                        <p:strVal val="visible"/>
                                      </p:to>
                                    </p:set>
                                    <p:anim calcmode="lin" valueType="num">
                                      <p:cBhvr>
                                        <p:cTn id="819" dur="500" fill="hold"/>
                                        <p:tgtEl>
                                          <p:spTgt spid="44"/>
                                        </p:tgtEl>
                                        <p:attrNameLst>
                                          <p:attrName>ppt_w</p:attrName>
                                        </p:attrNameLst>
                                      </p:cBhvr>
                                      <p:tavLst>
                                        <p:tav tm="0">
                                          <p:val>
                                            <p:fltVal val="0"/>
                                          </p:val>
                                        </p:tav>
                                        <p:tav tm="100000">
                                          <p:val>
                                            <p:strVal val="#ppt_w"/>
                                          </p:val>
                                        </p:tav>
                                      </p:tavLst>
                                    </p:anim>
                                    <p:anim calcmode="lin" valueType="num">
                                      <p:cBhvr>
                                        <p:cTn id="820" dur="500" fill="hold"/>
                                        <p:tgtEl>
                                          <p:spTgt spid="44"/>
                                        </p:tgtEl>
                                        <p:attrNameLst>
                                          <p:attrName>ppt_h</p:attrName>
                                        </p:attrNameLst>
                                      </p:cBhvr>
                                      <p:tavLst>
                                        <p:tav tm="0">
                                          <p:val>
                                            <p:fltVal val="0"/>
                                          </p:val>
                                        </p:tav>
                                        <p:tav tm="100000">
                                          <p:val>
                                            <p:strVal val="#ppt_h"/>
                                          </p:val>
                                        </p:tav>
                                      </p:tavLst>
                                    </p:anim>
                                    <p:animEffect transition="in" filter="fade">
                                      <p:cBhvr>
                                        <p:cTn id="821" dur="500"/>
                                        <p:tgtEl>
                                          <p:spTgt spid="44"/>
                                        </p:tgtEl>
                                      </p:cBhvr>
                                    </p:animEffect>
                                  </p:childTnLst>
                                  <p:subTnLst>
                                    <p:audio>
                                      <p:cMediaNode>
                                        <p:cTn display="0" masterRel="sameClick">
                                          <p:stCondLst>
                                            <p:cond evt="begin" delay="0">
                                              <p:tn val="817"/>
                                            </p:cond>
                                          </p:stCondLst>
                                          <p:endCondLst>
                                            <p:cond evt="onStopAudio" delay="0">
                                              <p:tgtEl>
                                                <p:sldTgt/>
                                              </p:tgtEl>
                                            </p:cond>
                                          </p:endCondLst>
                                        </p:cTn>
                                        <p:tgtEl>
                                          <p:sndTgt r:embed="rId3" name="Bling.wav"/>
                                        </p:tgtEl>
                                      </p:cMediaNode>
                                    </p:audio>
                                  </p:subTnLst>
                                </p:cTn>
                              </p:par>
                              <p:par>
                                <p:cTn id="822" presetID="26" presetClass="emph" presetSubtype="0" fill="hold" grpId="1" nodeType="withEffect">
                                  <p:stCondLst>
                                    <p:cond delay="500"/>
                                  </p:stCondLst>
                                  <p:childTnLst>
                                    <p:animEffect transition="out" filter="fade">
                                      <p:cBhvr>
                                        <p:cTn id="823" dur="500" tmFilter="0, 0; .2, .5; .8, .5; 1, 0"/>
                                        <p:tgtEl>
                                          <p:spTgt spid="44"/>
                                        </p:tgtEl>
                                      </p:cBhvr>
                                    </p:animEffect>
                                    <p:animScale>
                                      <p:cBhvr>
                                        <p:cTn id="824" dur="250" autoRev="1" fill="hold"/>
                                        <p:tgtEl>
                                          <p:spTgt spid="44"/>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163" grpId="0"/>
      <p:bldP spid="163" grpId="1"/>
      <p:bldP spid="194" grpId="0"/>
      <p:bldP spid="194" grpId="1"/>
      <p:bldP spid="282" grpId="0"/>
      <p:bldP spid="282" grpId="1"/>
      <p:bldP spid="286" grpId="0"/>
      <p:bldP spid="286" grpId="1"/>
      <p:bldP spid="294" grpId="0"/>
      <p:bldP spid="294" grpId="1"/>
      <p:bldP spid="296" grpId="0"/>
      <p:bldP spid="296" grpId="1"/>
      <p:bldP spid="301" grpId="0"/>
      <p:bldP spid="301" grpId="1"/>
      <p:bldP spid="305" grpId="0"/>
      <p:bldP spid="305" grpId="1"/>
      <p:bldP spid="306" grpId="0"/>
      <p:bldP spid="306" grpId="1"/>
      <p:bldP spid="308" grpId="0"/>
      <p:bldP spid="308" grpId="1"/>
      <p:bldP spid="310" grpId="0"/>
      <p:bldP spid="310" grpId="1"/>
      <p:bldP spid="324" grpId="0"/>
      <p:bldP spid="324" grpId="1"/>
      <p:bldP spid="328" grpId="0"/>
      <p:bldP spid="328" grpId="1"/>
      <p:bldP spid="344" grpId="0"/>
      <p:bldP spid="344" grpId="1"/>
      <p:bldP spid="355" grpId="0"/>
      <p:bldP spid="355" grpId="1"/>
      <p:bldP spid="365" grpId="0"/>
      <p:bldP spid="365" grpId="1"/>
      <p:bldP spid="370" grpId="0"/>
      <p:bldP spid="370" grpId="1"/>
      <p:bldP spid="379" grpId="0"/>
      <p:bldP spid="379" grpId="1"/>
      <p:bldP spid="383" grpId="0"/>
      <p:bldP spid="383" grpId="1"/>
      <p:bldP spid="402" grpId="0"/>
      <p:bldP spid="402" grpId="1"/>
      <p:bldP spid="193" grpId="0"/>
      <p:bldP spid="193" grpId="1"/>
      <p:bldP spid="196" grpId="0"/>
      <p:bldP spid="196" grpId="1"/>
      <p:bldP spid="25" grpId="0"/>
      <p:bldP spid="25" grpId="1"/>
      <p:bldP spid="134" grpId="0"/>
      <p:bldP spid="134" grpId="1"/>
      <p:bldP spid="136" grpId="0"/>
      <p:bldP spid="136" grpId="1"/>
      <p:bldP spid="179" grpId="0"/>
      <p:bldP spid="179" grpId="1"/>
      <p:bldP spid="181" grpId="0"/>
      <p:bldP spid="181" grpId="1"/>
      <p:bldP spid="185" grpId="0"/>
      <p:bldP spid="185" grpId="1"/>
      <p:bldP spid="187" grpId="0"/>
      <p:bldP spid="187" grpId="1"/>
      <p:bldP spid="206" grpId="0"/>
      <p:bldP spid="206" grpId="1"/>
      <p:bldP spid="23" grpId="0"/>
      <p:bldP spid="23" grpId="1"/>
      <p:bldP spid="29" grpId="0"/>
      <p:bldP spid="29" grpId="1"/>
      <p:bldP spid="31" grpId="0"/>
      <p:bldP spid="31" grpId="1"/>
      <p:bldP spid="33" grpId="0"/>
      <p:bldP spid="33" grpId="1"/>
      <p:bldP spid="35" grpId="0"/>
      <p:bldP spid="35" grpId="1"/>
      <p:bldP spid="16" grpId="0"/>
      <p:bldP spid="16" grpId="1"/>
      <p:bldP spid="18" grpId="0"/>
      <p:bldP spid="18" grpId="1"/>
      <p:bldP spid="20" grpId="0"/>
      <p:bldP spid="20" grpId="1"/>
      <p:bldP spid="44" grpId="0"/>
      <p:bldP spid="44" grpId="1"/>
      <p:bldP spid="48" grpId="0"/>
      <p:bldP spid="48" grpId="1"/>
      <p:bldP spid="3" grpId="0"/>
      <p:bldP spid="3" grpId="1"/>
      <p:bldP spid="8" grpId="0"/>
      <p:bldP spid="8" grpId="1"/>
      <p:bldP spid="10" grpId="0"/>
      <p:bldP spid="10" grpId="1"/>
      <p:bldP spid="12" grpId="0"/>
      <p:bldP spid="12" grpId="1"/>
      <p:bldP spid="14" grpId="0"/>
      <p:bldP spid="14" grpId="1"/>
      <p:bldP spid="36" grpId="0"/>
      <p:bldP spid="36"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tretch>
            <a:fillRect/>
          </a:stretch>
        </p:blipFill>
        <p:spPr>
          <a:xfrm>
            <a:off x="1996255" y="722636"/>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tretch>
            <a:fillRect/>
          </a:stretch>
        </p:blipFill>
        <p:spPr>
          <a:xfrm>
            <a:off x="5372437" y="722635"/>
            <a:ext cx="3262384"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tretch>
            <a:fillRect/>
          </a:stretch>
        </p:blipFill>
        <p:spPr>
          <a:xfrm>
            <a:off x="5315538"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tretch>
            <a:fillRect/>
          </a:stretch>
        </p:blipFill>
        <p:spPr>
          <a:xfrm>
            <a:off x="1996255"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62952" y="1035926"/>
            <a:ext cx="1770147" cy="3375796"/>
          </a:xfrm>
          <a:prstGeom prst="rect">
            <a:avLst/>
          </a:prstGeom>
          <a:noFill/>
        </p:spPr>
        <p:txBody>
          <a:bodyPr wrap="square">
            <a:spAutoFit/>
          </a:bodyPr>
          <a:lstStyle/>
          <a:p>
            <a:pPr marL="0" marR="0" algn="ctr">
              <a:lnSpc>
                <a:spcPct val="110000"/>
              </a:lnSpc>
              <a:spcBef>
                <a:spcPts val="0"/>
              </a:spcBef>
              <a:spcAft>
                <a:spcPts val="0"/>
              </a:spcAft>
            </a:pP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M</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uối mỏ (thành phân chính là NaC</a:t>
            </a: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l</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có trong tự nhiên</a:t>
            </a:r>
            <a:endParaRPr lang="en-US" sz="28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A0B73D0F-5189-1C62-AF06-250C6AA99B06}"/>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27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37090" y="933508"/>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b="76032"/>
          <a:stretch/>
        </p:blipFill>
        <p:spPr>
          <a:xfrm>
            <a:off x="351065" y="810624"/>
            <a:ext cx="6384472" cy="3991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65B12B1F-7EDC-0E71-7B42-18859A3F5AC0}"/>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58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030954" y="819210"/>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23810" b="47143"/>
          <a:stretch/>
        </p:blipFill>
        <p:spPr>
          <a:xfrm>
            <a:off x="342899" y="701214"/>
            <a:ext cx="6376308" cy="4179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C83F016A-33D2-F169-7166-24E67A17093B}"/>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05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94240" y="830776"/>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52222" b="21270"/>
          <a:stretch/>
        </p:blipFill>
        <p:spPr>
          <a:xfrm>
            <a:off x="277585" y="715755"/>
            <a:ext cx="6498771" cy="3975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44C7F539-DDBD-2738-6508-1A874AC702C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16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rcRect/>
          <a:stretch/>
        </p:blipFill>
        <p:spPr>
          <a:xfrm>
            <a:off x="2065765" y="76976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rcRect/>
          <a:stretch/>
        </p:blipFill>
        <p:spPr>
          <a:xfrm>
            <a:off x="5381276" y="769768"/>
            <a:ext cx="3300930" cy="200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rcRect/>
          <a:stretch/>
        </p:blipFill>
        <p:spPr>
          <a:xfrm>
            <a:off x="5381275" y="2770958"/>
            <a:ext cx="3300930"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rcRect/>
          <a:stretch/>
        </p:blipFill>
        <p:spPr>
          <a:xfrm>
            <a:off x="2065765" y="277095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132132" y="1222076"/>
            <a:ext cx="1770147" cy="2423484"/>
          </a:xfrm>
          <a:prstGeom prst="rect">
            <a:avLst/>
          </a:prstGeom>
          <a:noFill/>
        </p:spPr>
        <p:txBody>
          <a:bodyPr wrap="square">
            <a:spAutoFit/>
          </a:bodyPr>
          <a:lstStyle/>
          <a:p>
            <a:pPr marL="0" marR="0" algn="ctr">
              <a:lnSpc>
                <a:spcPct val="107000"/>
              </a:lnSpc>
              <a:spcBef>
                <a:spcPts val="0"/>
              </a:spcBef>
              <a:spcAft>
                <a:spcPts val="0"/>
              </a:spcAft>
            </a:pPr>
            <a:r>
              <a:rPr lang="en-US"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chứa vàng (Au)</a:t>
            </a:r>
            <a:endParaRPr lang="en-US" sz="36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3BACEC06-0976-87E1-E5E5-BDC289B4F743}"/>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41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6"/>
          <p:cNvSpPr txBox="1">
            <a:spLocks noGrp="1"/>
          </p:cNvSpPr>
          <p:nvPr>
            <p:ph type="title"/>
          </p:nvPr>
        </p:nvSpPr>
        <p:spPr>
          <a:xfrm>
            <a:off x="1516862" y="2425154"/>
            <a:ext cx="6110276" cy="181055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
        <p:nvSpPr>
          <p:cNvPr id="834" name="Google Shape;834;p66"/>
          <p:cNvSpPr txBox="1">
            <a:spLocks noGrp="1"/>
          </p:cNvSpPr>
          <p:nvPr>
            <p:ph type="title" idx="2"/>
          </p:nvPr>
        </p:nvSpPr>
        <p:spPr>
          <a:xfrm>
            <a:off x="3752717" y="1009399"/>
            <a:ext cx="205419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836" name="Google Shape;836;p66"/>
          <p:cNvPicPr preferRelativeResize="0"/>
          <p:nvPr/>
        </p:nvPicPr>
        <p:blipFill>
          <a:blip r:embed="rId3">
            <a:alphaModFix/>
          </a:blip>
          <a:stretch>
            <a:fillRect/>
          </a:stretch>
        </p:blipFill>
        <p:spPr>
          <a:xfrm rot="-3298420">
            <a:off x="6058287" y="846335"/>
            <a:ext cx="619579" cy="727130"/>
          </a:xfrm>
          <a:prstGeom prst="rect">
            <a:avLst/>
          </a:prstGeom>
          <a:noFill/>
          <a:ln>
            <a:noFill/>
          </a:ln>
        </p:spPr>
      </p:pic>
      <p:pic>
        <p:nvPicPr>
          <p:cNvPr id="837" name="Google Shape;837;p66"/>
          <p:cNvPicPr preferRelativeResize="0"/>
          <p:nvPr/>
        </p:nvPicPr>
        <p:blipFill>
          <a:blip r:embed="rId3">
            <a:alphaModFix/>
          </a:blip>
          <a:stretch>
            <a:fillRect/>
          </a:stretch>
        </p:blipFill>
        <p:spPr>
          <a:xfrm rot="3298420" flipH="1">
            <a:off x="476580" y="3612910"/>
            <a:ext cx="619579" cy="727130"/>
          </a:xfrm>
          <a:prstGeom prst="rect">
            <a:avLst/>
          </a:prstGeom>
          <a:noFill/>
          <a:ln>
            <a:noFill/>
          </a:ln>
        </p:spPr>
      </p:pic>
      <p:pic>
        <p:nvPicPr>
          <p:cNvPr id="838" name="Google Shape;838;p66"/>
          <p:cNvPicPr preferRelativeResize="0"/>
          <p:nvPr/>
        </p:nvPicPr>
        <p:blipFill>
          <a:blip r:embed="rId4">
            <a:alphaModFix/>
          </a:blip>
          <a:stretch>
            <a:fillRect/>
          </a:stretch>
        </p:blipFill>
        <p:spPr>
          <a:xfrm rot="513313">
            <a:off x="-1917002" y="-1100092"/>
            <a:ext cx="6418713" cy="42189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77757" y="1152195"/>
            <a:ext cx="849217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altLang="en-US" sz="2700" b="1" i="1">
                <a:solidFill>
                  <a:srgbClr val="2D461A"/>
                </a:solidFill>
                <a:latin typeface="Times New Roman" panose="02020603050405020304" pitchFamily="18" charset="0"/>
                <a:ea typeface="Arial" panose="020B0604020202020204" pitchFamily="34" charset="0"/>
                <a:cs typeface="Times New Roman" panose="02020603050405020304" pitchFamily="18" charset="0"/>
              </a:rPr>
              <a:t>Chia lớp làm 5 nhóm, chuẩn bị trước bài thuyết trình cho tiết sau</a:t>
            </a:r>
            <a:endParaRPr lang="en-US" sz="2700" b="1" i="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 </a:t>
            </a: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2: </a:t>
            </a:r>
            <a:r>
              <a:rPr lang="vi-VN" sz="2700">
                <a:latin typeface="Times New Roman" panose="02020603050405020304" pitchFamily="18" charset="0"/>
                <a:cs typeface="Times New Roman" panose="02020603050405020304" pitchFamily="18" charset="0"/>
              </a:rPr>
              <a:t>Hãy tìm hiểu thành phần hóa học và ứng dụng của cát. Trữ lượng hiện nay, tình hình khai thác tại Việt Nam. Việc khai thác cát trái phép ở các lòng sông, bãi biển có thể gây ra hậu quả gì?</a:t>
            </a:r>
          </a:p>
        </p:txBody>
      </p:sp>
    </p:spTree>
    <p:extLst>
      <p:ext uri="{BB962C8B-B14F-4D97-AF65-F5344CB8AC3E}">
        <p14:creationId xmlns:p14="http://schemas.microsoft.com/office/powerpoint/2010/main" val="4081897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274065" y="1084507"/>
            <a:ext cx="859587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3: </a:t>
            </a:r>
            <a:r>
              <a:rPr lang="vi-VN" sz="2500" i="1">
                <a:latin typeface="Times New Roman" panose="02020603050405020304" pitchFamily="18" charset="0"/>
                <a:cs typeface="Times New Roman" panose="02020603050405020304" pitchFamily="18" charset="0"/>
              </a:rPr>
              <a:t>Tìm hiểu về  các vấn đề khai thác đá vôi tại Việt Nam: </a:t>
            </a:r>
            <a:r>
              <a:rPr lang="vi-VN" sz="2500">
                <a:latin typeface="Times New Roman" panose="02020603050405020304" pitchFamily="18" charset="0"/>
                <a:cs typeface="Times New Roman" panose="02020603050405020304" pitchFamily="18" charset="0"/>
              </a:rPr>
              <a:t>Trữ lượng hiện nay, tình hình khai thác tại Việt Nam. Những tác động của việc khai thác quặng này đối với môi trường, cách sử dụng hợp lí nguồn tài nguyên này và cách bảo vệ môi trường. </a:t>
            </a:r>
          </a:p>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4: </a:t>
            </a:r>
            <a:r>
              <a:rPr lang="vi-VN" sz="2500" i="1">
                <a:latin typeface="Times New Roman" panose="02020603050405020304" pitchFamily="18" charset="0"/>
                <a:cs typeface="Times New Roman" panose="02020603050405020304" pitchFamily="18" charset="0"/>
              </a:rPr>
              <a:t>Tìm hiểu về  các vấn đề khai thác than tại Việt Nam</a:t>
            </a:r>
            <a:r>
              <a:rPr lang="vi-VN" sz="25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4011136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153268" y="-1917668"/>
            <a:ext cx="2837469"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30280" y="1360471"/>
            <a:ext cx="84834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Nhóm 5: </a:t>
            </a:r>
            <a:r>
              <a:rPr lang="vi-VN" sz="2800" i="1">
                <a:latin typeface="Times New Roman" panose="02020603050405020304" pitchFamily="18" charset="0"/>
                <a:cs typeface="Times New Roman" panose="02020603050405020304" pitchFamily="18" charset="0"/>
              </a:rPr>
              <a:t>Tìm hiểu về  các vấn đề khai thác dầu khí tại Việt Nam:</a:t>
            </a:r>
            <a:r>
              <a:rPr lang="vi-VN" sz="28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1068632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984018" y="30818"/>
            <a:ext cx="4022482" cy="588391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3589893" y="693329"/>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3</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053301" y="1160453"/>
            <a:ext cx="5816634"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it-IT"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Nội dung: </a:t>
            </a:r>
            <a:r>
              <a:rPr lang="it-IT" altLang="en-US" sz="2700">
                <a:solidFill>
                  <a:srgbClr val="2D461A"/>
                </a:solidFill>
                <a:latin typeface="Times New Roman" panose="02020603050405020304" pitchFamily="18" charset="0"/>
                <a:ea typeface="Arial" panose="020B0604020202020204" pitchFamily="34" charset="0"/>
                <a:cs typeface="Times New Roman" panose="02020603050405020304" pitchFamily="18" charset="0"/>
              </a:rPr>
              <a:t>Đ</a:t>
            </a:r>
            <a:r>
              <a:rPr lang="vi-VN" sz="2700">
                <a:latin typeface="Times New Roman" panose="02020603050405020304" pitchFamily="18" charset="0"/>
                <a:ea typeface="Times New Roman" panose="02020603050405020304" pitchFamily="18" charset="0"/>
                <a:cs typeface="Times New Roman" panose="02020603050405020304" pitchFamily="18" charset="0"/>
              </a:rPr>
              <a:t>ọc </a:t>
            </a:r>
            <a:r>
              <a:rPr lang="en-US" sz="2700">
                <a:latin typeface="Times New Roman" panose="02020603050405020304" pitchFamily="18" charset="0"/>
                <a:ea typeface="Times New Roman" panose="02020603050405020304" pitchFamily="18" charset="0"/>
                <a:cs typeface="Times New Roman" panose="02020603050405020304" pitchFamily="18" charset="0"/>
              </a:rPr>
              <a:t>thông tin mục III </a:t>
            </a:r>
          </a:p>
          <a:p>
            <a:pPr algn="just"/>
            <a:r>
              <a:rPr lang="vi-VN" sz="2700" b="1">
                <a:latin typeface="Times New Roman" panose="02020603050405020304" pitchFamily="18" charset="0"/>
                <a:cs typeface="Times New Roman" panose="02020603050405020304" pitchFamily="18" charset="0"/>
              </a:rPr>
              <a:t>Câu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a:t>
            </a:r>
            <a:endParaRPr lang="en-US" sz="2700">
              <a:latin typeface="Times New Roman" panose="02020603050405020304" pitchFamily="18" charset="0"/>
              <a:cs typeface="Times New Roman" panose="02020603050405020304" pitchFamily="18" charset="0"/>
            </a:endParaRPr>
          </a:p>
          <a:p>
            <a:pPr algn="just"/>
            <a:r>
              <a:rPr lang="en-US" sz="2700" b="1">
                <a:latin typeface="Times New Roman" panose="02020603050405020304" pitchFamily="18" charset="0"/>
                <a:cs typeface="Times New Roman" panose="02020603050405020304" pitchFamily="18" charset="0"/>
              </a:rPr>
              <a:t>Câu 2. </a:t>
            </a:r>
            <a:r>
              <a:rPr lang="en-US" sz="2700">
                <a:latin typeface="Times New Roman" panose="02020603050405020304" pitchFamily="18" charset="0"/>
                <a:cs typeface="Times New Roman" panose="02020603050405020304" pitchFamily="18" charset="0"/>
              </a:rPr>
              <a:t>Hãy tìm hiểu thành phần hóa học và ứng dụng của cát. Việc khai thác cát trái phép ở các lòng sông, bãi biển có thể gây ra hậu quả gì?</a:t>
            </a:r>
            <a:endParaRPr lang="vi-VN" sz="27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B68E567-6C32-DA14-074C-65458C1A3145}"/>
              </a:ext>
            </a:extLst>
          </p:cNvPr>
          <p:cNvPicPr>
            <a:picLocks noChangeAspect="1"/>
          </p:cNvPicPr>
          <p:nvPr/>
        </p:nvPicPr>
        <p:blipFill rotWithShape="1">
          <a:blip r:embed="rId2"/>
          <a:srcRect t="33619" b="7179"/>
          <a:stretch/>
        </p:blipFill>
        <p:spPr>
          <a:xfrm>
            <a:off x="104028" y="1141108"/>
            <a:ext cx="2881993" cy="3751667"/>
          </a:xfrm>
          <a:prstGeom prst="rect">
            <a:avLst/>
          </a:prstGeom>
        </p:spPr>
      </p:pic>
    </p:spTree>
    <p:extLst>
      <p:ext uri="{BB962C8B-B14F-4D97-AF65-F5344CB8AC3E}">
        <p14:creationId xmlns:p14="http://schemas.microsoft.com/office/powerpoint/2010/main" val="100951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E61D40B-E24E-1D71-1E6C-EE5BD755400F}"/>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AA1A9C7-5A2F-3AFC-D203-6620FC63900A}"/>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5E6A260-2802-A747-C8F0-F9AEA9AD27A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37DC8251-028A-258E-55B3-137FD3102680}"/>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38EE78CF-285B-CC54-6068-9E0A3FD10CB4}"/>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5FFD6031-D596-F4F2-3792-1C7D07A78AD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0C7CBD9D-595C-9850-B304-9F594A6B5D26}"/>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DA4D1E67-CC77-E699-0636-0DCA981F575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8F0D41DD-A198-D7F4-BD57-244FC16DC277}"/>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4160159" y="1452559"/>
            <a:ext cx="3691763" cy="1200329"/>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rPr>
              <a:t>Đây</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là</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công</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thức</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của</a:t>
            </a:r>
            <a:r>
              <a:rPr lang="en-US" sz="3600" b="1" dirty="0">
                <a:solidFill>
                  <a:srgbClr val="EE4036"/>
                </a:solidFill>
                <a:latin typeface="Times New Roman" panose="02020603050405020304" pitchFamily="18" charset="0"/>
                <a:cs typeface="Times New Roman" panose="02020603050405020304" pitchFamily="18" charset="0"/>
              </a:rPr>
              <a:t> polymer </a:t>
            </a:r>
            <a:r>
              <a:rPr lang="en-US" sz="3600" b="1" dirty="0" err="1">
                <a:solidFill>
                  <a:srgbClr val="EE4036"/>
                </a:solidFill>
                <a:latin typeface="Times New Roman" panose="02020603050405020304" pitchFamily="18" charset="0"/>
                <a:cs typeface="Times New Roman" panose="02020603050405020304" pitchFamily="18" charset="0"/>
              </a:rPr>
              <a:t>nào</a:t>
            </a:r>
            <a:r>
              <a:rPr lang="en-US" sz="3600" b="1" dirty="0">
                <a:solidFill>
                  <a:srgbClr val="EE4036"/>
                </a:solidFill>
                <a:latin typeface="Times New Roman" panose="02020603050405020304" pitchFamily="18" charset="0"/>
                <a:cs typeface="Times New Roman" panose="02020603050405020304" pitchFamily="18" charset="0"/>
              </a:rPr>
              <a:t>?</a:t>
            </a:r>
          </a:p>
        </p:txBody>
      </p:sp>
      <p:pic>
        <p:nvPicPr>
          <p:cNvPr id="136" name="Picture 135"/>
          <p:cNvPicPr>
            <a:picLocks noChangeAspect="1"/>
          </p:cNvPicPr>
          <p:nvPr/>
        </p:nvPicPr>
        <p:blipFill>
          <a:blip r:embed="rId17"/>
          <a:stretch>
            <a:fillRect/>
          </a:stretch>
        </p:blipFill>
        <p:spPr>
          <a:xfrm>
            <a:off x="3223189" y="-473440"/>
            <a:ext cx="270000" cy="160961"/>
          </a:xfrm>
          <a:prstGeom prst="rect">
            <a:avLst/>
          </a:prstGeom>
        </p:spPr>
      </p:pic>
      <p:pic>
        <p:nvPicPr>
          <p:cNvPr id="137" name="Picture 136"/>
          <p:cNvPicPr>
            <a:picLocks noChangeAspect="1"/>
          </p:cNvPicPr>
          <p:nvPr/>
        </p:nvPicPr>
        <p:blipFill>
          <a:blip r:embed="rId18"/>
          <a:stretch>
            <a:fillRect/>
          </a:stretch>
        </p:blipFill>
        <p:spPr>
          <a:xfrm>
            <a:off x="1517167" y="-510292"/>
            <a:ext cx="270000" cy="160961"/>
          </a:xfrm>
          <a:prstGeom prst="rect">
            <a:avLst/>
          </a:prstGeom>
        </p:spPr>
      </p:pic>
      <p:pic>
        <p:nvPicPr>
          <p:cNvPr id="138" name="Picture 137"/>
          <p:cNvPicPr>
            <a:picLocks noChangeAspect="1"/>
          </p:cNvPicPr>
          <p:nvPr/>
        </p:nvPicPr>
        <p:blipFill>
          <a:blip r:embed="rId19"/>
          <a:stretch>
            <a:fillRect/>
          </a:stretch>
        </p:blipFill>
        <p:spPr>
          <a:xfrm>
            <a:off x="2671803" y="-758170"/>
            <a:ext cx="270000" cy="163556"/>
          </a:xfrm>
          <a:prstGeom prst="rect">
            <a:avLst/>
          </a:prstGeom>
        </p:spPr>
      </p:pic>
      <p:pic>
        <p:nvPicPr>
          <p:cNvPr id="139" name="Picture 138"/>
          <p:cNvPicPr>
            <a:picLocks noChangeAspect="1"/>
          </p:cNvPicPr>
          <p:nvPr/>
        </p:nvPicPr>
        <p:blipFill>
          <a:blip r:embed="rId20"/>
          <a:stretch>
            <a:fillRect/>
          </a:stretch>
        </p:blipFill>
        <p:spPr>
          <a:xfrm>
            <a:off x="3997272" y="-539434"/>
            <a:ext cx="270000" cy="163556"/>
          </a:xfrm>
          <a:prstGeom prst="rect">
            <a:avLst/>
          </a:prstGeom>
        </p:spPr>
      </p:pic>
      <p:pic>
        <p:nvPicPr>
          <p:cNvPr id="140" name="Picture 139"/>
          <p:cNvPicPr>
            <a:picLocks noChangeAspect="1"/>
          </p:cNvPicPr>
          <p:nvPr/>
        </p:nvPicPr>
        <p:blipFill>
          <a:blip r:embed="rId21"/>
          <a:stretch>
            <a:fillRect/>
          </a:stretch>
        </p:blipFill>
        <p:spPr>
          <a:xfrm>
            <a:off x="7613711" y="-487142"/>
            <a:ext cx="270000" cy="160961"/>
          </a:xfrm>
          <a:prstGeom prst="rect">
            <a:avLst/>
          </a:prstGeom>
        </p:spPr>
      </p:pic>
      <p:pic>
        <p:nvPicPr>
          <p:cNvPr id="141" name="Picture 140"/>
          <p:cNvPicPr>
            <a:picLocks noChangeAspect="1"/>
          </p:cNvPicPr>
          <p:nvPr/>
        </p:nvPicPr>
        <p:blipFill>
          <a:blip r:embed="rId22"/>
          <a:stretch>
            <a:fillRect/>
          </a:stretch>
        </p:blipFill>
        <p:spPr>
          <a:xfrm>
            <a:off x="5609151" y="-826005"/>
            <a:ext cx="270000" cy="163556"/>
          </a:xfrm>
          <a:prstGeom prst="rect">
            <a:avLst/>
          </a:prstGeom>
        </p:spPr>
      </p:pic>
      <p:pic>
        <p:nvPicPr>
          <p:cNvPr id="142" name="Picture 141"/>
          <p:cNvPicPr>
            <a:picLocks noChangeAspect="1"/>
          </p:cNvPicPr>
          <p:nvPr/>
        </p:nvPicPr>
        <p:blipFill>
          <a:blip r:embed="rId23"/>
          <a:stretch>
            <a:fillRect/>
          </a:stretch>
        </p:blipFill>
        <p:spPr>
          <a:xfrm>
            <a:off x="6287767" y="-444772"/>
            <a:ext cx="270000" cy="160961"/>
          </a:xfrm>
          <a:prstGeom prst="rect">
            <a:avLst/>
          </a:prstGeom>
        </p:spPr>
      </p:pic>
      <p:pic>
        <p:nvPicPr>
          <p:cNvPr id="143" name="Picture 142"/>
          <p:cNvPicPr>
            <a:picLocks noChangeAspect="1"/>
          </p:cNvPicPr>
          <p:nvPr/>
        </p:nvPicPr>
        <p:blipFill>
          <a:blip r:embed="rId24"/>
          <a:stretch>
            <a:fillRect/>
          </a:stretch>
        </p:blipFill>
        <p:spPr>
          <a:xfrm>
            <a:off x="6869317" y="-476035"/>
            <a:ext cx="270000" cy="163556"/>
          </a:xfrm>
          <a:prstGeom prst="rect">
            <a:avLst/>
          </a:prstGeom>
        </p:spPr>
      </p:pic>
      <p:pic>
        <p:nvPicPr>
          <p:cNvPr id="144" name="Picture 143"/>
          <p:cNvPicPr>
            <a:picLocks noChangeAspect="1"/>
          </p:cNvPicPr>
          <p:nvPr/>
        </p:nvPicPr>
        <p:blipFill>
          <a:blip r:embed="rId25"/>
          <a:stretch>
            <a:fillRect/>
          </a:stretch>
        </p:blipFill>
        <p:spPr>
          <a:xfrm>
            <a:off x="5185774" y="-417147"/>
            <a:ext cx="270000" cy="163556"/>
          </a:xfrm>
          <a:prstGeom prst="rect">
            <a:avLst/>
          </a:prstGeom>
        </p:spPr>
      </p:pic>
      <p:pic>
        <p:nvPicPr>
          <p:cNvPr id="145" name="Picture 144"/>
          <p:cNvPicPr>
            <a:picLocks noChangeAspect="1"/>
          </p:cNvPicPr>
          <p:nvPr/>
        </p:nvPicPr>
        <p:blipFill>
          <a:blip r:embed="rId26"/>
          <a:stretch>
            <a:fillRect/>
          </a:stretch>
        </p:blipFill>
        <p:spPr>
          <a:xfrm>
            <a:off x="2062406" y="-529233"/>
            <a:ext cx="270000" cy="163556"/>
          </a:xfrm>
          <a:prstGeom prst="rect">
            <a:avLst/>
          </a:prstGeom>
        </p:spPr>
      </p:pic>
      <p:pic>
        <p:nvPicPr>
          <p:cNvPr id="146" name="Picture 145"/>
          <p:cNvPicPr>
            <a:picLocks noChangeAspect="1"/>
          </p:cNvPicPr>
          <p:nvPr/>
        </p:nvPicPr>
        <p:blipFill>
          <a:blip r:embed="rId18"/>
          <a:stretch>
            <a:fillRect/>
          </a:stretch>
        </p:blipFill>
        <p:spPr>
          <a:xfrm>
            <a:off x="5154519" y="-640108"/>
            <a:ext cx="270000" cy="160961"/>
          </a:xfrm>
          <a:prstGeom prst="rect">
            <a:avLst/>
          </a:prstGeom>
        </p:spPr>
      </p:pic>
      <p:pic>
        <p:nvPicPr>
          <p:cNvPr id="147" name="Picture 146"/>
          <p:cNvPicPr>
            <a:picLocks noChangeAspect="1"/>
          </p:cNvPicPr>
          <p:nvPr/>
        </p:nvPicPr>
        <p:blipFill>
          <a:blip r:embed="rId19"/>
          <a:stretch>
            <a:fillRect/>
          </a:stretch>
        </p:blipFill>
        <p:spPr>
          <a:xfrm>
            <a:off x="6309155" y="-887986"/>
            <a:ext cx="270000" cy="163556"/>
          </a:xfrm>
          <a:prstGeom prst="rect">
            <a:avLst/>
          </a:prstGeom>
        </p:spPr>
      </p:pic>
      <p:pic>
        <p:nvPicPr>
          <p:cNvPr id="148" name="Picture 147"/>
          <p:cNvPicPr>
            <a:picLocks noChangeAspect="1"/>
          </p:cNvPicPr>
          <p:nvPr/>
        </p:nvPicPr>
        <p:blipFill>
          <a:blip r:embed="rId26"/>
          <a:stretch>
            <a:fillRect/>
          </a:stretch>
        </p:blipFill>
        <p:spPr>
          <a:xfrm>
            <a:off x="5699758" y="-659049"/>
            <a:ext cx="270000" cy="163556"/>
          </a:xfrm>
          <a:prstGeom prst="rect">
            <a:avLst/>
          </a:prstGeom>
        </p:spPr>
      </p:pic>
      <p:pic>
        <p:nvPicPr>
          <p:cNvPr id="149" name="Picture 148"/>
          <p:cNvPicPr>
            <a:picLocks noChangeAspect="1"/>
          </p:cNvPicPr>
          <p:nvPr/>
        </p:nvPicPr>
        <p:blipFill>
          <a:blip r:embed="rId20"/>
          <a:stretch>
            <a:fillRect/>
          </a:stretch>
        </p:blipFill>
        <p:spPr>
          <a:xfrm>
            <a:off x="525251" y="-423583"/>
            <a:ext cx="270000" cy="163556"/>
          </a:xfrm>
          <a:prstGeom prst="rect">
            <a:avLst/>
          </a:prstGeom>
        </p:spPr>
      </p:pic>
      <p:pic>
        <p:nvPicPr>
          <p:cNvPr id="150" name="Picture 149"/>
          <p:cNvPicPr>
            <a:picLocks noChangeAspect="1"/>
          </p:cNvPicPr>
          <p:nvPr/>
        </p:nvPicPr>
        <p:blipFill>
          <a:blip r:embed="rId21"/>
          <a:stretch>
            <a:fillRect/>
          </a:stretch>
        </p:blipFill>
        <p:spPr>
          <a:xfrm>
            <a:off x="1223445" y="-735054"/>
            <a:ext cx="270000" cy="160961"/>
          </a:xfrm>
          <a:prstGeom prst="rect">
            <a:avLst/>
          </a:prstGeom>
        </p:spPr>
      </p:pic>
      <p:pic>
        <p:nvPicPr>
          <p:cNvPr id="151" name="Picture 150"/>
          <p:cNvPicPr>
            <a:picLocks noChangeAspect="1"/>
          </p:cNvPicPr>
          <p:nvPr/>
        </p:nvPicPr>
        <p:blipFill>
          <a:blip r:embed="rId22"/>
          <a:stretch>
            <a:fillRect/>
          </a:stretch>
        </p:blipFill>
        <p:spPr>
          <a:xfrm>
            <a:off x="2137130" y="-710154"/>
            <a:ext cx="270000" cy="163556"/>
          </a:xfrm>
          <a:prstGeom prst="rect">
            <a:avLst/>
          </a:prstGeom>
        </p:spPr>
      </p:pic>
      <p:pic>
        <p:nvPicPr>
          <p:cNvPr id="152" name="Picture 151"/>
          <p:cNvPicPr>
            <a:picLocks noChangeAspect="1"/>
          </p:cNvPicPr>
          <p:nvPr/>
        </p:nvPicPr>
        <p:blipFill>
          <a:blip r:embed="rId18"/>
          <a:stretch>
            <a:fillRect/>
          </a:stretch>
        </p:blipFill>
        <p:spPr>
          <a:xfrm>
            <a:off x="1682498" y="-524257"/>
            <a:ext cx="270000" cy="160961"/>
          </a:xfrm>
          <a:prstGeom prst="rect">
            <a:avLst/>
          </a:prstGeom>
        </p:spPr>
      </p:pic>
      <p:pic>
        <p:nvPicPr>
          <p:cNvPr id="153" name="Picture 152"/>
          <p:cNvPicPr>
            <a:picLocks noChangeAspect="1"/>
          </p:cNvPicPr>
          <p:nvPr/>
        </p:nvPicPr>
        <p:blipFill>
          <a:blip r:embed="rId19"/>
          <a:stretch>
            <a:fillRect/>
          </a:stretch>
        </p:blipFill>
        <p:spPr>
          <a:xfrm>
            <a:off x="2837135" y="-772135"/>
            <a:ext cx="270000" cy="163556"/>
          </a:xfrm>
          <a:prstGeom prst="rect">
            <a:avLst/>
          </a:prstGeom>
        </p:spPr>
      </p:pic>
      <p:pic>
        <p:nvPicPr>
          <p:cNvPr id="154" name="Picture 153"/>
          <p:cNvPicPr>
            <a:picLocks noChangeAspect="1"/>
          </p:cNvPicPr>
          <p:nvPr/>
        </p:nvPicPr>
        <p:blipFill>
          <a:blip r:embed="rId26"/>
          <a:stretch>
            <a:fillRect/>
          </a:stretch>
        </p:blipFill>
        <p:spPr>
          <a:xfrm>
            <a:off x="2227737" y="-543198"/>
            <a:ext cx="270000" cy="163556"/>
          </a:xfrm>
          <a:prstGeom prst="rect">
            <a:avLst/>
          </a:prstGeom>
        </p:spPr>
      </p:pic>
      <p:pic>
        <p:nvPicPr>
          <p:cNvPr id="155" name="Picture 154"/>
          <p:cNvPicPr>
            <a:picLocks noChangeAspect="1"/>
          </p:cNvPicPr>
          <p:nvPr/>
        </p:nvPicPr>
        <p:blipFill>
          <a:blip r:embed="rId19"/>
          <a:stretch>
            <a:fillRect/>
          </a:stretch>
        </p:blipFill>
        <p:spPr>
          <a:xfrm>
            <a:off x="4485830" y="-756958"/>
            <a:ext cx="270000" cy="163556"/>
          </a:xfrm>
          <a:prstGeom prst="rect">
            <a:avLst/>
          </a:prstGeom>
        </p:spPr>
      </p:pic>
      <p:pic>
        <p:nvPicPr>
          <p:cNvPr id="156" name="Picture 155"/>
          <p:cNvPicPr>
            <a:picLocks noChangeAspect="1"/>
          </p:cNvPicPr>
          <p:nvPr/>
        </p:nvPicPr>
        <p:blipFill>
          <a:blip r:embed="rId21"/>
          <a:stretch>
            <a:fillRect/>
          </a:stretch>
        </p:blipFill>
        <p:spPr>
          <a:xfrm>
            <a:off x="3037472" y="-733842"/>
            <a:ext cx="270000" cy="160961"/>
          </a:xfrm>
          <a:prstGeom prst="rect">
            <a:avLst/>
          </a:prstGeom>
        </p:spPr>
      </p:pic>
      <p:pic>
        <p:nvPicPr>
          <p:cNvPr id="157" name="Picture 156"/>
          <p:cNvPicPr>
            <a:picLocks noChangeAspect="1"/>
          </p:cNvPicPr>
          <p:nvPr/>
        </p:nvPicPr>
        <p:blipFill>
          <a:blip r:embed="rId22"/>
          <a:stretch>
            <a:fillRect/>
          </a:stretch>
        </p:blipFill>
        <p:spPr>
          <a:xfrm>
            <a:off x="3951157" y="-708942"/>
            <a:ext cx="270000" cy="163556"/>
          </a:xfrm>
          <a:prstGeom prst="rect">
            <a:avLst/>
          </a:prstGeom>
        </p:spPr>
      </p:pic>
      <p:pic>
        <p:nvPicPr>
          <p:cNvPr id="158" name="Picture 157"/>
          <p:cNvPicPr>
            <a:picLocks noChangeAspect="1"/>
          </p:cNvPicPr>
          <p:nvPr/>
        </p:nvPicPr>
        <p:blipFill>
          <a:blip r:embed="rId19"/>
          <a:stretch>
            <a:fillRect/>
          </a:stretch>
        </p:blipFill>
        <p:spPr>
          <a:xfrm>
            <a:off x="4651161" y="-770923"/>
            <a:ext cx="270000" cy="163556"/>
          </a:xfrm>
          <a:prstGeom prst="rect">
            <a:avLst/>
          </a:prstGeom>
        </p:spPr>
      </p:pic>
      <p:pic>
        <p:nvPicPr>
          <p:cNvPr id="159" name="Picture 158"/>
          <p:cNvPicPr>
            <a:picLocks noChangeAspect="1"/>
          </p:cNvPicPr>
          <p:nvPr/>
        </p:nvPicPr>
        <p:blipFill>
          <a:blip r:embed="rId22"/>
          <a:stretch>
            <a:fillRect/>
          </a:stretch>
        </p:blipFill>
        <p:spPr>
          <a:xfrm>
            <a:off x="3870250" y="-433148"/>
            <a:ext cx="270000" cy="163556"/>
          </a:xfrm>
          <a:prstGeom prst="rect">
            <a:avLst/>
          </a:prstGeom>
        </p:spPr>
      </p:pic>
      <p:pic>
        <p:nvPicPr>
          <p:cNvPr id="160" name="Picture 159"/>
          <p:cNvPicPr>
            <a:picLocks noChangeAspect="1"/>
          </p:cNvPicPr>
          <p:nvPr/>
        </p:nvPicPr>
        <p:blipFill>
          <a:blip r:embed="rId18"/>
          <a:stretch>
            <a:fillRect/>
          </a:stretch>
        </p:blipFill>
        <p:spPr>
          <a:xfrm>
            <a:off x="3415618" y="-247252"/>
            <a:ext cx="270000" cy="160961"/>
          </a:xfrm>
          <a:prstGeom prst="rect">
            <a:avLst/>
          </a:prstGeom>
        </p:spPr>
      </p:pic>
      <p:pic>
        <p:nvPicPr>
          <p:cNvPr id="161" name="Picture 160"/>
          <p:cNvPicPr>
            <a:picLocks noChangeAspect="1"/>
          </p:cNvPicPr>
          <p:nvPr/>
        </p:nvPicPr>
        <p:blipFill>
          <a:blip r:embed="rId19"/>
          <a:stretch>
            <a:fillRect/>
          </a:stretch>
        </p:blipFill>
        <p:spPr>
          <a:xfrm>
            <a:off x="4570254" y="-495129"/>
            <a:ext cx="270000" cy="163556"/>
          </a:xfrm>
          <a:prstGeom prst="rect">
            <a:avLst/>
          </a:prstGeom>
        </p:spPr>
      </p:pic>
      <p:pic>
        <p:nvPicPr>
          <p:cNvPr id="162" name="Picture 161"/>
          <p:cNvPicPr>
            <a:picLocks noChangeAspect="1"/>
          </p:cNvPicPr>
          <p:nvPr/>
        </p:nvPicPr>
        <p:blipFill>
          <a:blip r:embed="rId26"/>
          <a:stretch>
            <a:fillRect/>
          </a:stretch>
        </p:blipFill>
        <p:spPr>
          <a:xfrm>
            <a:off x="3960857" y="-266192"/>
            <a:ext cx="270000" cy="163556"/>
          </a:xfrm>
          <a:prstGeom prst="rect">
            <a:avLst/>
          </a:prstGeom>
        </p:spPr>
      </p:pic>
      <p:pic>
        <p:nvPicPr>
          <p:cNvPr id="163" name="Picture 162"/>
          <p:cNvPicPr>
            <a:picLocks noChangeAspect="1"/>
          </p:cNvPicPr>
          <p:nvPr/>
        </p:nvPicPr>
        <p:blipFill>
          <a:blip r:embed="rId19"/>
          <a:stretch>
            <a:fillRect/>
          </a:stretch>
        </p:blipFill>
        <p:spPr>
          <a:xfrm>
            <a:off x="2746928" y="-364101"/>
            <a:ext cx="270000" cy="163556"/>
          </a:xfrm>
          <a:prstGeom prst="rect">
            <a:avLst/>
          </a:prstGeom>
        </p:spPr>
      </p:pic>
      <p:pic>
        <p:nvPicPr>
          <p:cNvPr id="164" name="Picture 163"/>
          <p:cNvPicPr>
            <a:picLocks noChangeAspect="1"/>
          </p:cNvPicPr>
          <p:nvPr/>
        </p:nvPicPr>
        <p:blipFill>
          <a:blip r:embed="rId19"/>
          <a:stretch>
            <a:fillRect/>
          </a:stretch>
        </p:blipFill>
        <p:spPr>
          <a:xfrm>
            <a:off x="2912260" y="-378066"/>
            <a:ext cx="270000" cy="163556"/>
          </a:xfrm>
          <a:prstGeom prst="rect">
            <a:avLst/>
          </a:prstGeom>
        </p:spPr>
      </p:pic>
      <p:sp>
        <p:nvSpPr>
          <p:cNvPr id="95" name="!!o1c"/>
          <p:cNvSpPr/>
          <p:nvPr/>
        </p:nvSpPr>
        <p:spPr>
          <a:xfrm>
            <a:off x="4852153"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6" name="!!1c"/>
          <p:cNvSpPr txBox="1"/>
          <p:nvPr/>
        </p:nvSpPr>
        <p:spPr>
          <a:xfrm>
            <a:off x="5020889"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97" name="!!o1f"/>
          <p:cNvSpPr/>
          <p:nvPr/>
        </p:nvSpPr>
        <p:spPr>
          <a:xfrm>
            <a:off x="566423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8" name="!!1f"/>
          <p:cNvSpPr txBox="1"/>
          <p:nvPr/>
        </p:nvSpPr>
        <p:spPr>
          <a:xfrm>
            <a:off x="5827101"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62" name="!!o1c"/>
          <p:cNvSpPr/>
          <p:nvPr/>
        </p:nvSpPr>
        <p:spPr>
          <a:xfrm>
            <a:off x="3249921"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5" name="!!1c"/>
          <p:cNvSpPr txBox="1"/>
          <p:nvPr/>
        </p:nvSpPr>
        <p:spPr>
          <a:xfrm>
            <a:off x="3418657"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66" name="!!o1f"/>
          <p:cNvSpPr/>
          <p:nvPr/>
        </p:nvSpPr>
        <p:spPr>
          <a:xfrm>
            <a:off x="4061999"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7" name="!!1f"/>
          <p:cNvSpPr txBox="1"/>
          <p:nvPr/>
        </p:nvSpPr>
        <p:spPr>
          <a:xfrm>
            <a:off x="4224868"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6" name="!!o1c"/>
          <p:cNvSpPr/>
          <p:nvPr/>
        </p:nvSpPr>
        <p:spPr>
          <a:xfrm>
            <a:off x="2487837"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7" name="!!1c"/>
          <p:cNvSpPr txBox="1"/>
          <p:nvPr/>
        </p:nvSpPr>
        <p:spPr>
          <a:xfrm>
            <a:off x="2656573"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83" name="!!o1c"/>
          <p:cNvSpPr/>
          <p:nvPr/>
        </p:nvSpPr>
        <p:spPr>
          <a:xfrm>
            <a:off x="885604"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4" name="!!1c"/>
          <p:cNvSpPr txBox="1"/>
          <p:nvPr/>
        </p:nvSpPr>
        <p:spPr>
          <a:xfrm>
            <a:off x="1054340"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85" name="!!o1f"/>
          <p:cNvSpPr/>
          <p:nvPr/>
        </p:nvSpPr>
        <p:spPr>
          <a:xfrm>
            <a:off x="1697683"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6" name="!!1f"/>
          <p:cNvSpPr txBox="1"/>
          <p:nvPr/>
        </p:nvSpPr>
        <p:spPr>
          <a:xfrm>
            <a:off x="1860552"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3" name="TextBox 12">
            <a:extLst>
              <a:ext uri="{FF2B5EF4-FFF2-40B4-BE49-F238E27FC236}">
                <a16:creationId xmlns:a16="http://schemas.microsoft.com/office/drawing/2014/main" id="{66F242F8-97C2-6FE0-6663-1CFAE006C206}"/>
              </a:ext>
            </a:extLst>
          </p:cNvPr>
          <p:cNvSpPr txBox="1"/>
          <p:nvPr/>
        </p:nvSpPr>
        <p:spPr>
          <a:xfrm>
            <a:off x="1434721" y="129011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9DA953F-D180-EFD7-57CA-65D4F27547D6}"/>
              </a:ext>
            </a:extLst>
          </p:cNvPr>
          <p:cNvSpPr txBox="1"/>
          <p:nvPr/>
        </p:nvSpPr>
        <p:spPr>
          <a:xfrm>
            <a:off x="2497737" y="1323893"/>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p>
        </p:txBody>
      </p:sp>
      <p:sp>
        <p:nvSpPr>
          <p:cNvPr id="15" name="TextBox 14">
            <a:extLst>
              <a:ext uri="{FF2B5EF4-FFF2-40B4-BE49-F238E27FC236}">
                <a16:creationId xmlns:a16="http://schemas.microsoft.com/office/drawing/2014/main" id="{AB6B6F6F-7B97-676E-8B9B-B0C68FE7B39E}"/>
              </a:ext>
            </a:extLst>
          </p:cNvPr>
          <p:cNvSpPr txBox="1"/>
          <p:nvPr/>
        </p:nvSpPr>
        <p:spPr>
          <a:xfrm>
            <a:off x="2568320" y="189924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FF13EE0F-7802-EDC0-88BE-25A30C162DA8}"/>
              </a:ext>
            </a:extLst>
          </p:cNvPr>
          <p:cNvCxnSpPr/>
          <p:nvPr/>
        </p:nvCxnSpPr>
        <p:spPr>
          <a:xfrm>
            <a:off x="2492198" y="1545233"/>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5848625-68B5-B943-DE63-474A79B0F348}"/>
              </a:ext>
            </a:extLst>
          </p:cNvPr>
          <p:cNvCxnSpPr/>
          <p:nvPr/>
        </p:nvCxnSpPr>
        <p:spPr>
          <a:xfrm>
            <a:off x="2497737" y="1636085"/>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3BB13D6B-E56B-D83A-F4CE-825B1F90C6EC}"/>
              </a:ext>
            </a:extLst>
          </p:cNvPr>
          <p:cNvCxnSpPr>
            <a:cxnSpLocks/>
          </p:cNvCxnSpPr>
          <p:nvPr/>
        </p:nvCxnSpPr>
        <p:spPr>
          <a:xfrm flipH="1" flipV="1">
            <a:off x="3026560" y="1723970"/>
            <a:ext cx="1310" cy="224878"/>
          </a:xfrm>
          <a:prstGeom prst="line">
            <a:avLst/>
          </a:prstGeom>
        </p:spPr>
        <p:style>
          <a:lnRef idx="3">
            <a:schemeClr val="dk1"/>
          </a:lnRef>
          <a:fillRef idx="0">
            <a:schemeClr val="dk1"/>
          </a:fillRef>
          <a:effectRef idx="2">
            <a:schemeClr val="dk1"/>
          </a:effectRef>
          <a:fontRef idx="minor">
            <a:schemeClr val="tx1"/>
          </a:fontRef>
        </p:style>
      </p:cxnSp>
      <p:sp>
        <p:nvSpPr>
          <p:cNvPr id="24" name="!!o1c">
            <a:extLst>
              <a:ext uri="{FF2B5EF4-FFF2-40B4-BE49-F238E27FC236}">
                <a16:creationId xmlns:a16="http://schemas.microsoft.com/office/drawing/2014/main" id="{8FCB5235-0AD5-75E5-8934-9D9A5D0BA2AB}"/>
              </a:ext>
            </a:extLst>
          </p:cNvPr>
          <p:cNvSpPr/>
          <p:nvPr/>
        </p:nvSpPr>
        <p:spPr>
          <a:xfrm>
            <a:off x="6443624"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6" name="!!1c">
            <a:extLst>
              <a:ext uri="{FF2B5EF4-FFF2-40B4-BE49-F238E27FC236}">
                <a16:creationId xmlns:a16="http://schemas.microsoft.com/office/drawing/2014/main" id="{9CE57797-6DBA-9D8E-16E8-DA5F17EC4F95}"/>
              </a:ext>
            </a:extLst>
          </p:cNvPr>
          <p:cNvSpPr txBox="1"/>
          <p:nvPr/>
        </p:nvSpPr>
        <p:spPr>
          <a:xfrm>
            <a:off x="6612360"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o1f">
            <a:extLst>
              <a:ext uri="{FF2B5EF4-FFF2-40B4-BE49-F238E27FC236}">
                <a16:creationId xmlns:a16="http://schemas.microsoft.com/office/drawing/2014/main" id="{B815918D-599B-F2BF-5FC4-F0B2A4514A79}"/>
              </a:ext>
            </a:extLst>
          </p:cNvPr>
          <p:cNvSpPr/>
          <p:nvPr/>
        </p:nvSpPr>
        <p:spPr>
          <a:xfrm>
            <a:off x="725570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31" name="!!1f">
            <a:extLst>
              <a:ext uri="{FF2B5EF4-FFF2-40B4-BE49-F238E27FC236}">
                <a16:creationId xmlns:a16="http://schemas.microsoft.com/office/drawing/2014/main" id="{164575DA-6AC6-D082-36DA-793D66346D77}"/>
              </a:ext>
            </a:extLst>
          </p:cNvPr>
          <p:cNvSpPr txBox="1"/>
          <p:nvPr/>
        </p:nvSpPr>
        <p:spPr>
          <a:xfrm>
            <a:off x="7418572"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1576635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7" dur="2000" fill="hold"/>
                                        <p:tgtEl>
                                          <p:spTgt spid="1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9" dur="2000" fill="hold"/>
                                        <p:tgtEl>
                                          <p:spTgt spid="145"/>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1" dur="2000" fill="hold"/>
                                        <p:tgtEl>
                                          <p:spTgt spid="138"/>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3" dur="2000" fill="hold"/>
                                        <p:tgtEl>
                                          <p:spTgt spid="136"/>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5" dur="2000" fill="hold"/>
                                        <p:tgtEl>
                                          <p:spTgt spid="139"/>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7" dur="2000" fill="hold"/>
                                        <p:tgtEl>
                                          <p:spTgt spid="140"/>
                                        </p:tgtEl>
                                        <p:attrNameLst>
                                          <p:attrName>ppt_x</p:attrName>
                                          <p:attrName>ppt_y</p:attrName>
                                        </p:attrNameLst>
                                      </p:cBhvr>
                                      <p:rCtr x="-4792" y="65810"/>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9" dur="2000" fill="hold"/>
                                        <p:tgtEl>
                                          <p:spTgt spid="144"/>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1" dur="2000" fill="hold"/>
                                        <p:tgtEl>
                                          <p:spTgt spid="14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3" dur="2000" fill="hold"/>
                                        <p:tgtEl>
                                          <p:spTgt spid="142"/>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5" dur="2000" fill="hold"/>
                                        <p:tgtEl>
                                          <p:spTgt spid="143"/>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46"/>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48"/>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4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3" dur="2000" fill="hold"/>
                                        <p:tgtEl>
                                          <p:spTgt spid="149"/>
                                        </p:tgtEl>
                                        <p:attrNameLst>
                                          <p:attrName>ppt_x</p:attrName>
                                          <p:attrName>ppt_y</p:attrName>
                                        </p:attrNameLst>
                                      </p:cBhvr>
                                      <p:rCtr x="18750" y="58287"/>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55" dur="2000" fill="hold"/>
                                        <p:tgtEl>
                                          <p:spTgt spid="150"/>
                                        </p:tgtEl>
                                        <p:attrNameLst>
                                          <p:attrName>ppt_x</p:attrName>
                                          <p:attrName>ppt_y</p:attrName>
                                        </p:attrNameLst>
                                      </p:cBhvr>
                                      <p:rCtr x="-4792" y="65810"/>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7" dur="2000" fill="hold"/>
                                        <p:tgtEl>
                                          <p:spTgt spid="151"/>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9" dur="2000" fill="hold"/>
                                        <p:tgtEl>
                                          <p:spTgt spid="152"/>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1" dur="2000" fill="hold"/>
                                        <p:tgtEl>
                                          <p:spTgt spid="154"/>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55"/>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7" dur="2000" fill="hold"/>
                                        <p:tgtEl>
                                          <p:spTgt spid="156"/>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9" dur="2000" fill="hold"/>
                                        <p:tgtEl>
                                          <p:spTgt spid="157"/>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58"/>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73" dur="2000" fill="hold"/>
                                        <p:tgtEl>
                                          <p:spTgt spid="159"/>
                                        </p:tgtEl>
                                        <p:attrNameLst>
                                          <p:attrName>ppt_x</p:attrName>
                                          <p:attrName>ppt_y</p:attrName>
                                        </p:attrNameLst>
                                      </p:cBhvr>
                                      <p:rCtr x="-13594" y="69074"/>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5" dur="2000" fill="hold"/>
                                        <p:tgtEl>
                                          <p:spTgt spid="160"/>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7" dur="2000" fill="hold"/>
                                        <p:tgtEl>
                                          <p:spTgt spid="162"/>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1"/>
                                        </p:tgtEl>
                                        <p:attrNameLst>
                                          <p:attrName>ppt_x</p:attrName>
                                          <p:attrName>ppt_y</p:attrName>
                                        </p:attrNameLst>
                                      </p:cBhvr>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par>
                                <p:cTn id="8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3"/>
                                        </p:tgtEl>
                                        <p:attrNameLst>
                                          <p:attrName>ppt_x</p:attrName>
                                          <p:attrName>ppt_y</p:attrName>
                                        </p:attrNameLst>
                                      </p:cBhvr>
                                    </p:animMotion>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par>
                                <p:cTn id="8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64"/>
                                        </p:tgtEl>
                                        <p:attrNameLst>
                                          <p:attrName>ppt_x</p:attrName>
                                          <p:attrName>ppt_y</p:attrName>
                                        </p:attrNameLst>
                                      </p:cBhvr>
                                    </p:animMotion>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par>
                                <p:cTn id="84" presetID="10"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65" grpId="0"/>
      <p:bldP spid="67" grpId="0"/>
      <p:bldP spid="77" grpId="0"/>
      <p:bldP spid="84" grpId="0"/>
      <p:bldP spid="86" grpId="0"/>
      <p:bldP spid="26"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757760"/>
            <a:ext cx="5816634" cy="430560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400" b="1">
                <a:latin typeface="Times New Roman" panose="02020603050405020304" pitchFamily="18" charset="0"/>
                <a:cs typeface="Times New Roman" panose="02020603050405020304" pitchFamily="18" charset="0"/>
              </a:rPr>
              <a:t>Câu 1. </a:t>
            </a:r>
            <a:r>
              <a:rPr lang="vi-VN" sz="2400">
                <a:latin typeface="Times New Roman" panose="02020603050405020304" pitchFamily="18" charset="0"/>
                <a:cs typeface="Times New Roman" panose="02020603050405020304" pitchFamily="18" charset="0"/>
              </a:rPr>
              <a:t>Việc khai thác tài nguyên trong vỏ Trái Đất mang lại nhiều lợi ích cho phát triển kinh tế và đời sống xã hội cho con người.</a:t>
            </a:r>
          </a:p>
          <a:p>
            <a:pPr algn="just">
              <a:lnSpc>
                <a:spcPct val="115000"/>
              </a:lnSpc>
            </a:pPr>
            <a:r>
              <a:rPr lang="vi-VN" sz="2400">
                <a:latin typeface="Times New Roman" panose="02020603050405020304" pitchFamily="18" charset="0"/>
                <a:cs typeface="Times New Roman" panose="02020603050405020304" pitchFamily="18" charset="0"/>
              </a:rPr>
              <a:t>+ Việc khai thác dầu mỏ, khí đốt, than đá, … nhằm đáp ứng nhu cầu năng lượng cho đời sống và sản xuất, thúc đẩy kinh tế.</a:t>
            </a:r>
          </a:p>
          <a:p>
            <a:pPr algn="just">
              <a:lnSpc>
                <a:spcPct val="115000"/>
              </a:lnSpc>
            </a:pPr>
            <a:r>
              <a:rPr lang="vi-VN" sz="2400">
                <a:latin typeface="Times New Roman" panose="02020603050405020304" pitchFamily="18" charset="0"/>
                <a:cs typeface="Times New Roman" panose="02020603050405020304" pitchFamily="18" charset="0"/>
              </a:rPr>
              <a:t>+ Khai thác các nguồn nguyên liệu kim loại, khoáng sản, … đáp ứng nhu cầu vật liệu cho sản xuất, xây dựng, góp phần năng cao chất lượng cuộc sống.</a:t>
            </a:r>
          </a:p>
        </p:txBody>
      </p:sp>
      <p:sp>
        <p:nvSpPr>
          <p:cNvPr id="2" name="Rectangle: Top Corners One Rounded and One Snipped 1">
            <a:extLst>
              <a:ext uri="{FF2B5EF4-FFF2-40B4-BE49-F238E27FC236}">
                <a16:creationId xmlns:a16="http://schemas.microsoft.com/office/drawing/2014/main" id="{980131C1-5C8A-1CA4-357D-9E682B7251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288E9784-4B51-8D67-5CCA-E2B45B58E67A}"/>
              </a:ext>
            </a:extLst>
          </p:cNvPr>
          <p:cNvSpPr/>
          <p:nvPr/>
        </p:nvSpPr>
        <p:spPr>
          <a:xfrm>
            <a:off x="471340" y="757760"/>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6E5C7272-E8BD-1861-1005-BD7C56948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76482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876034"/>
            <a:ext cx="5816634" cy="4016741"/>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800" b="1">
                <a:latin typeface="Times New Roman" panose="02020603050405020304" pitchFamily="18" charset="0"/>
                <a:cs typeface="Times New Roman" panose="02020603050405020304" pitchFamily="18" charset="0"/>
              </a:rPr>
              <a:t>Câu 2. </a:t>
            </a:r>
          </a:p>
          <a:p>
            <a:pPr algn="just">
              <a:lnSpc>
                <a:spcPct val="115000"/>
              </a:lnSpc>
            </a:pPr>
            <a:r>
              <a:rPr lang="vi-VN" sz="2800">
                <a:latin typeface="Times New Roman" panose="02020603050405020304" pitchFamily="18" charset="0"/>
                <a:cs typeface="Times New Roman" panose="02020603050405020304" pitchFamily="18" charset="0"/>
              </a:rPr>
              <a:t>– Thành phần hóa học chủ yếu trong cát là SiO</a:t>
            </a:r>
            <a:r>
              <a:rPr lang="vi-VN" sz="2800" baseline="-25000">
                <a:latin typeface="Times New Roman" panose="02020603050405020304" pitchFamily="18" charset="0"/>
                <a:cs typeface="Times New Roman" panose="02020603050405020304" pitchFamily="18" charset="0"/>
              </a:rPr>
              <a:t>2</a:t>
            </a:r>
            <a:r>
              <a:rPr lang="vi-VN" sz="2800">
                <a:latin typeface="Times New Roman" panose="02020603050405020304" pitchFamily="18" charset="0"/>
                <a:cs typeface="Times New Roman" panose="02020603050405020304" pitchFamily="18" charset="0"/>
              </a:rPr>
              <a:t>.</a:t>
            </a:r>
          </a:p>
          <a:p>
            <a:pPr algn="just">
              <a:lnSpc>
                <a:spcPct val="115000"/>
              </a:lnSpc>
            </a:pPr>
            <a:r>
              <a:rPr lang="vi-VN" sz="2800">
                <a:latin typeface="Times New Roman" panose="02020603050405020304" pitchFamily="18" charset="0"/>
                <a:cs typeface="Times New Roman" panose="02020603050405020304" pitchFamily="18" charset="0"/>
              </a:rPr>
              <a:t>– Ứng dụng: Cát có nhiều ứng dụng quan trọng, đặc biệt là trong xây dựng. Cát là vật liệu chính trong xây nhà. Ngoài ra, cát còn là nguyên liệu để chế tạo ra các sản phẩm thủy tinh.</a:t>
            </a:r>
          </a:p>
        </p:txBody>
      </p:sp>
      <p:sp>
        <p:nvSpPr>
          <p:cNvPr id="2" name="Rectangle: Top Corners One Rounded and One Snipped 1">
            <a:extLst>
              <a:ext uri="{FF2B5EF4-FFF2-40B4-BE49-F238E27FC236}">
                <a16:creationId xmlns:a16="http://schemas.microsoft.com/office/drawing/2014/main" id="{689548F8-5EE4-3713-D149-AA96A0772A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F50A3086-D7CC-7DB0-BC10-C9A1C6744217}"/>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D90A78D5-0E37-05D9-F08F-661875281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2621176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957485"/>
            <a:ext cx="5816634" cy="373647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600" b="1">
                <a:latin typeface="Times New Roman" panose="02020603050405020304" pitchFamily="18" charset="0"/>
                <a:cs typeface="Times New Roman" panose="02020603050405020304" pitchFamily="18" charset="0"/>
              </a:rPr>
              <a:t>Câu 2. </a:t>
            </a:r>
          </a:p>
          <a:p>
            <a:pPr algn="just">
              <a:lnSpc>
                <a:spcPct val="115000"/>
              </a:lnSpc>
            </a:pPr>
            <a:r>
              <a:rPr lang="vi-VN" sz="2600">
                <a:latin typeface="Times New Roman" panose="02020603050405020304" pitchFamily="18" charset="0"/>
                <a:cs typeface="Times New Roman" panose="02020603050405020304" pitchFamily="18" charset="0"/>
              </a:rPr>
              <a:t>– Việc khai thác cát trái phép ở các lòng sông, bãi biển có thể gây ra các hậu quả sau:</a:t>
            </a:r>
          </a:p>
          <a:p>
            <a:pPr algn="just">
              <a:lnSpc>
                <a:spcPct val="115000"/>
              </a:lnSpc>
            </a:pPr>
            <a:r>
              <a:rPr lang="vi-VN" sz="2600">
                <a:latin typeface="Times New Roman" panose="02020603050405020304" pitchFamily="18" charset="0"/>
                <a:cs typeface="Times New Roman" panose="02020603050405020304" pitchFamily="18" charset="0"/>
              </a:rPr>
              <a:t>+ Làm thất thoát tài nguyên.</a:t>
            </a:r>
          </a:p>
          <a:p>
            <a:pPr algn="just">
              <a:lnSpc>
                <a:spcPct val="115000"/>
              </a:lnSpc>
            </a:pPr>
            <a:r>
              <a:rPr lang="vi-VN" sz="2600">
                <a:latin typeface="Times New Roman" panose="02020603050405020304" pitchFamily="18" charset="0"/>
                <a:cs typeface="Times New Roman" panose="02020603050405020304" pitchFamily="18" charset="0"/>
              </a:rPr>
              <a:t>+ Gây ra tình trạng xói mòn, sạt lở bờ sông tác động xấu đến các công trình ven bờ, gây nguy hiểm đến tính mạng, tài sản.</a:t>
            </a:r>
          </a:p>
        </p:txBody>
      </p:sp>
      <p:sp>
        <p:nvSpPr>
          <p:cNvPr id="5" name="Rectangle: Top Corners One Rounded and One Snipped 4">
            <a:extLst>
              <a:ext uri="{FF2B5EF4-FFF2-40B4-BE49-F238E27FC236}">
                <a16:creationId xmlns:a16="http://schemas.microsoft.com/office/drawing/2014/main" id="{A5E1572C-BC3A-A301-07C5-0592F9EFC825}"/>
              </a:ext>
            </a:extLst>
          </p:cNvPr>
          <p:cNvSpPr/>
          <p:nvPr/>
        </p:nvSpPr>
        <p:spPr>
          <a:xfrm>
            <a:off x="50489" y="101024"/>
            <a:ext cx="8886725" cy="523221"/>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3. </a:t>
            </a:r>
            <a:r>
              <a:rPr lang="en-US" sz="2800" b="1">
                <a:solidFill>
                  <a:srgbClr val="FF66CC"/>
                </a:solidFill>
                <a:latin typeface="Times New Roman" panose="02020603050405020304" pitchFamily="18" charset="0"/>
                <a:cs typeface="Times New Roman" panose="02020603050405020304" pitchFamily="18" charset="0"/>
              </a:rPr>
              <a:t>Khai thác và bảo vệ nguồn tài nguyên của vỏ Trái Đất</a:t>
            </a:r>
          </a:p>
        </p:txBody>
      </p:sp>
      <p:sp>
        <p:nvSpPr>
          <p:cNvPr id="2" name="Rectangle 1">
            <a:extLst>
              <a:ext uri="{FF2B5EF4-FFF2-40B4-BE49-F238E27FC236}">
                <a16:creationId xmlns:a16="http://schemas.microsoft.com/office/drawing/2014/main" id="{2EBF9943-9141-56EF-978A-1FD43C1CB664}"/>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3" name="Picture 2" descr="A picture containing light, blue, bright&#10;&#10;Description automatically generated">
            <a:extLst>
              <a:ext uri="{FF2B5EF4-FFF2-40B4-BE49-F238E27FC236}">
                <a16:creationId xmlns:a16="http://schemas.microsoft.com/office/drawing/2014/main" id="{5E9D39CF-6920-8140-20CE-1B2641372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05659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Các nguyên tố hoá học chủ yếu trong vỏ Trái Đất là O, Si, Al, Fe, Ca, Na, K,...</a:t>
            </a:r>
          </a:p>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Lớp đất, đá tạo thành vỏ Trái Đất, có thành phần hoá học là các oxide (SiO</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 Al</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O</a:t>
            </a:r>
            <a:r>
              <a:rPr lang="vi-VN" sz="2800" baseline="-25000">
                <a:solidFill>
                  <a:srgbClr val="000000"/>
                </a:solidFill>
                <a:latin typeface="Times New Roman" panose="02020603050405020304" pitchFamily="18" charset="0"/>
                <a:cs typeface="Times New Roman" panose="02020603050405020304" pitchFamily="18" charset="0"/>
              </a:rPr>
              <a:t>3</a:t>
            </a:r>
            <a:r>
              <a:rPr lang="vi-VN" sz="2800">
                <a:solidFill>
                  <a:srgbClr val="000000"/>
                </a:solidFill>
                <a:latin typeface="Times New Roman" panose="02020603050405020304" pitchFamily="18" charset="0"/>
                <a:cs typeface="Times New Roman" panose="02020603050405020304" pitchFamily="18" charset="0"/>
              </a:rPr>
              <a:t>,...), các muối (silicate, carbonate,...), các loại quặng giàu các nguyên tố kim loại và phi kim,... Các mỏ dầu, mỏ than, khí thiên nhiên là nguồn năng lượng quý của con người.</a:t>
            </a: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0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Việc khai thác tài nguyên từ vỏ Trái Đất để làm nhiên liệu, vật liệu, nguyên liệu đem lại nguồn lợi ích kinh tế khổng lồ. Cần tiết kiệm và bảo vệ nguồn tài nguyên, sử dụng vật liệu tái chế,... phục vụ cho sự phát triển bền vững.</a:t>
            </a:r>
            <a:endParaRPr lang="en-US" sz="3200">
              <a:solidFill>
                <a:srgbClr val="000000"/>
              </a:solidFill>
              <a:latin typeface="Times New Roman" panose="02020603050405020304" pitchFamily="18" charset="0"/>
              <a:cs typeface="Times New Roman" panose="02020603050405020304" pitchFamily="18" charset="0"/>
            </a:endParaRPr>
          </a:p>
          <a:p>
            <a:pPr marL="0" lvl="0" indent="0" algn="just"/>
            <a:endParaRPr sz="1800">
              <a:solidFill>
                <a:srgbClr val="000000"/>
              </a:solidFill>
              <a:latin typeface="Times New Roman" panose="02020603050405020304" pitchFamily="18" charset="0"/>
              <a:cs typeface="Times New Roman" panose="02020603050405020304" pitchFamily="18" charset="0"/>
            </a:endParaRP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6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Arrow: Curved Left 94">
            <a:extLst>
              <a:ext uri="{FF2B5EF4-FFF2-40B4-BE49-F238E27FC236}">
                <a16:creationId xmlns:a16="http://schemas.microsoft.com/office/drawing/2014/main" id="{872F0333-1D71-9A84-C647-422AAAB56D5A}"/>
              </a:ext>
            </a:extLst>
          </p:cNvPr>
          <p:cNvSpPr/>
          <p:nvPr/>
        </p:nvSpPr>
        <p:spPr>
          <a:xfrm rot="2733640">
            <a:off x="10428519" y="11197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0000082" y="222771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175" y="1783062"/>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89663" y="1115602"/>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494" y="579832"/>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824" y="1453045"/>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93790" y="1469114"/>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2729616"/>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729010" y="3518590"/>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940658" y="5252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85985" y="362539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566258" y="251770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380165" y="193977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0039525" y="5745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1672457" y="12233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65813" y="2258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910510" y="30132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178518" y="754618"/>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53654" y="346161"/>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3727724" y="407716"/>
            <a:ext cx="5383269" cy="707886"/>
          </a:xfrm>
          <a:prstGeom prst="rect">
            <a:avLst/>
          </a:prstGeom>
          <a:noFill/>
        </p:spPr>
        <p:txBody>
          <a:bodyPr wrap="square">
            <a:spAutoFit/>
          </a:bodyPr>
          <a:lstStyle/>
          <a:p>
            <a:pPr algn="ctr"/>
            <a:r>
              <a:rPr lang="vi-VN" sz="2000" b="1" i="0">
                <a:solidFill>
                  <a:srgbClr val="0070C0"/>
                </a:solidFill>
                <a:effectLst/>
                <a:latin typeface="Times New Roman" panose="02020603050405020304" pitchFamily="18" charset="0"/>
                <a:cs typeface="Times New Roman" panose="02020603050405020304" pitchFamily="18" charset="0"/>
              </a:rPr>
              <a:t>Sự ảnh hưởng đáng sợ của biến đổi khí hậu tới cuộc sống trên Trái Đất.</a:t>
            </a:r>
            <a:endParaRPr lang="en-US" sz="200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11"/>
          <a:stretch>
            <a:fillRect/>
          </a:stretch>
        </p:blipFill>
        <p:spPr>
          <a:xfrm>
            <a:off x="9396291" y="-184938"/>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12"/>
          <a:srcRect l="9588" r="10461"/>
          <a:stretch/>
        </p:blipFill>
        <p:spPr>
          <a:xfrm>
            <a:off x="3695832" y="1067654"/>
            <a:ext cx="5443573" cy="3574507"/>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37" y="1107113"/>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76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4367762" y="81170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999934" y="403245"/>
            <a:ext cx="2773317" cy="584775"/>
          </a:xfrm>
          <a:prstGeom prst="rect">
            <a:avLst/>
          </a:prstGeom>
          <a:solidFill>
            <a:srgbClr val="F8D8CA"/>
          </a:solidFill>
        </p:spPr>
        <p:txBody>
          <a:bodyPr wrap="square">
            <a:spAutoFit/>
          </a:bodyPr>
          <a:lstStyle/>
          <a:p>
            <a:pPr algn="ctr"/>
            <a:r>
              <a:rPr lang="it-IT"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3"/>
          <a:stretch>
            <a:fillRect/>
          </a:stretch>
        </p:blipFill>
        <p:spPr>
          <a:xfrm>
            <a:off x="1016787" y="0"/>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4"/>
          <a:srcRect l="9588" r="10461"/>
          <a:stretch/>
        </p:blipFill>
        <p:spPr>
          <a:xfrm>
            <a:off x="9144000" y="3573741"/>
            <a:ext cx="2390567" cy="1569759"/>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811" y="1131287"/>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9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5089628" y="736694"/>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1800" y="328237"/>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t="1606" b="44433"/>
          <a:stretch/>
        </p:blipFill>
        <p:spPr>
          <a:xfrm>
            <a:off x="180021" y="396175"/>
            <a:ext cx="4572000" cy="4351150"/>
          </a:xfrm>
          <a:prstGeom prst="rect">
            <a:avLst/>
          </a:prstGeom>
          <a:ln w="28575">
            <a:solidFill>
              <a:srgbClr val="E65C01"/>
            </a:solidFill>
          </a:ln>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90C1182-05B0-6F60-7A5D-E9FE135524BC}"/>
              </a:ext>
            </a:extLst>
          </p:cNvPr>
          <p:cNvSpPr txBox="1"/>
          <p:nvPr/>
        </p:nvSpPr>
        <p:spPr>
          <a:xfrm>
            <a:off x="5743515" y="1026234"/>
            <a:ext cx="3049103"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3" name="Picture 2">
            <a:extLst>
              <a:ext uri="{FF2B5EF4-FFF2-40B4-BE49-F238E27FC236}">
                <a16:creationId xmlns:a16="http://schemas.microsoft.com/office/drawing/2014/main" id="{20CCA343-FB42-446E-92D3-000C0E85D72D}"/>
              </a:ext>
            </a:extLst>
          </p:cNvPr>
          <p:cNvPicPr>
            <a:picLocks noChangeAspect="1"/>
          </p:cNvPicPr>
          <p:nvPr/>
        </p:nvPicPr>
        <p:blipFill>
          <a:blip r:embed="rId5"/>
          <a:stretch>
            <a:fillRect/>
          </a:stretch>
        </p:blipFill>
        <p:spPr>
          <a:xfrm>
            <a:off x="5711308" y="2086077"/>
            <a:ext cx="3049103" cy="2638189"/>
          </a:xfrm>
          <a:prstGeom prst="rect">
            <a:avLst/>
          </a:prstGeom>
        </p:spPr>
      </p:pic>
    </p:spTree>
    <p:extLst>
      <p:ext uri="{BB962C8B-B14F-4D97-AF65-F5344CB8AC3E}">
        <p14:creationId xmlns:p14="http://schemas.microsoft.com/office/powerpoint/2010/main" val="74263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02012" y="444120"/>
            <a:ext cx="5467743" cy="4145259"/>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5278579" y="823633"/>
            <a:ext cx="407859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87607" y="266368"/>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2F53651-DCAA-6594-0D99-B67ED744115B}"/>
              </a:ext>
            </a:extLst>
          </p:cNvPr>
          <p:cNvSpPr/>
          <p:nvPr/>
        </p:nvSpPr>
        <p:spPr>
          <a:xfrm>
            <a:off x="102012" y="44412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889623" y="954251"/>
            <a:ext cx="2856501"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12" name="Picture 11">
            <a:extLst>
              <a:ext uri="{FF2B5EF4-FFF2-40B4-BE49-F238E27FC236}">
                <a16:creationId xmlns:a16="http://schemas.microsoft.com/office/drawing/2014/main" id="{9B48898B-7FA1-49FD-BB56-E5CA3E133A27}"/>
              </a:ext>
            </a:extLst>
          </p:cNvPr>
          <p:cNvPicPr>
            <a:picLocks noChangeAspect="1"/>
          </p:cNvPicPr>
          <p:nvPr/>
        </p:nvPicPr>
        <p:blipFill>
          <a:blip r:embed="rId5"/>
          <a:stretch>
            <a:fillRect/>
          </a:stretch>
        </p:blipFill>
        <p:spPr>
          <a:xfrm>
            <a:off x="5793321" y="2031469"/>
            <a:ext cx="3049103" cy="2638189"/>
          </a:xfrm>
          <a:prstGeom prst="rect">
            <a:avLst/>
          </a:prstGeom>
        </p:spPr>
      </p:pic>
    </p:spTree>
    <p:extLst>
      <p:ext uri="{BB962C8B-B14F-4D97-AF65-F5344CB8AC3E}">
        <p14:creationId xmlns:p14="http://schemas.microsoft.com/office/powerpoint/2010/main" val="279659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517592" y="3439217"/>
            <a:ext cx="1553841" cy="1178013"/>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4975146" y="993734"/>
            <a:ext cx="455685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3302" y="123224"/>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2F53651-DCAA-6594-0D99-B67ED744115B}"/>
              </a:ext>
            </a:extLst>
          </p:cNvPr>
          <p:cNvSpPr/>
          <p:nvPr/>
        </p:nvSpPr>
        <p:spPr>
          <a:xfrm>
            <a:off x="-1649691" y="37509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516111" y="632701"/>
            <a:ext cx="3496234" cy="800219"/>
          </a:xfrm>
          <a:prstGeom prst="rect">
            <a:avLst/>
          </a:prstGeom>
          <a:noFill/>
        </p:spPr>
        <p:txBody>
          <a:bodyPr wrap="square" rtlCol="0">
            <a:spAutoFit/>
          </a:bodyPr>
          <a:lstStyle/>
          <a:p>
            <a:pPr algn="ctr"/>
            <a:r>
              <a:rPr lang="en-US" sz="2300" b="1">
                <a:solidFill>
                  <a:srgbClr val="925994"/>
                </a:solidFill>
                <a:latin typeface="Times New Roman" panose="02020603050405020304" pitchFamily="18" charset="0"/>
                <a:cs typeface="Times New Roman" panose="02020603050405020304" pitchFamily="18"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516111" y="1199934"/>
            <a:ext cx="3485575" cy="954107"/>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Được mệnh danh là "Sao Hỏa trên Trái Đất", hiếm có loài thực động vật, thậm chí vi khuẩn nào có thể tồn tại được ở nơi trơ cứng, khô hạn như Atacama. </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516111" y="2079564"/>
            <a:ext cx="3485575" cy="738664"/>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Hầu hết quanh năm suốt tháng hoang mạc Atacama bị chôn vùi trong màu nâu vàng cằn cỗi, khô khan của đất cát như miền đất chết. </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505450" y="2743750"/>
            <a:ext cx="3485575" cy="1169551"/>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Lượng mưa hàng năm ở hoang mạc này cực thấp, có khu vực chỉ khoảng 1mm/năm. Theo National Geographic, sau trung bình 6 năm đợi chờ trong khô khát thì Atacama đón một trận mưa lớn. </a:t>
            </a: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4"/>
          <a:stretch>
            <a:fillRect/>
          </a:stretch>
        </p:blipFill>
        <p:spPr>
          <a:xfrm>
            <a:off x="0" y="504550"/>
            <a:ext cx="3160631" cy="4601266"/>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5"/>
          <a:stretch>
            <a:fillRect/>
          </a:stretch>
        </p:blipFill>
        <p:spPr>
          <a:xfrm>
            <a:off x="3160631" y="504549"/>
            <a:ext cx="2338985" cy="2778963"/>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371642" y="37684"/>
            <a:ext cx="4611341" cy="400110"/>
          </a:xfrm>
          <a:prstGeom prst="rect">
            <a:avLst/>
          </a:prstGeom>
          <a:noFill/>
        </p:spPr>
        <p:txBody>
          <a:bodyPr wrap="square" rtlCol="0">
            <a:spAutoFit/>
          </a:bodyPr>
          <a:lstStyle/>
          <a:p>
            <a:pPr algn="ctr"/>
            <a:r>
              <a:rPr lang="en-US" sz="2000" i="1">
                <a:solidFill>
                  <a:schemeClr val="bg1"/>
                </a:solidFill>
                <a:latin typeface="Times New Roman" panose="02020603050405020304" pitchFamily="18" charset="0"/>
                <a:cs typeface="Times New Roman" panose="02020603050405020304" pitchFamily="18"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516111" y="3850725"/>
            <a:ext cx="3496234" cy="1169551"/>
          </a:xfrm>
          <a:prstGeom prst="rect">
            <a:avLst/>
          </a:prstGeom>
          <a:noFill/>
        </p:spPr>
        <p:txBody>
          <a:bodyPr wrap="square">
            <a:spAutoFit/>
          </a:bodyPr>
          <a:lstStyle/>
          <a:p>
            <a:pPr algn="just"/>
            <a:r>
              <a:rPr lang="en-US" b="0" i="0">
                <a:solidFill>
                  <a:srgbClr val="333333"/>
                </a:solidFill>
                <a:effectLst/>
                <a:latin typeface="Times New Roman" panose="02020603050405020304" pitchFamily="18" charset="0"/>
                <a:cs typeface="Times New Roman" panose="02020603050405020304" pitchFamily="18" charset="0"/>
              </a:rPr>
              <a:t>H</a:t>
            </a:r>
            <a:r>
              <a:rPr lang="vi-VN" b="0" i="0">
                <a:solidFill>
                  <a:srgbClr val="333333"/>
                </a:solidFill>
                <a:effectLst/>
                <a:latin typeface="Times New Roman" panose="02020603050405020304" pitchFamily="18" charset="0"/>
                <a:cs typeface="Times New Roman" panose="02020603050405020304" pitchFamily="18"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F682354-FD6D-48E8-8DCB-C38F9DCD462A}"/>
              </a:ext>
            </a:extLst>
          </p:cNvPr>
          <p:cNvPicPr>
            <a:picLocks noChangeAspect="1"/>
          </p:cNvPicPr>
          <p:nvPr/>
        </p:nvPicPr>
        <p:blipFill>
          <a:blip r:embed="rId6"/>
          <a:stretch>
            <a:fillRect/>
          </a:stretch>
        </p:blipFill>
        <p:spPr>
          <a:xfrm>
            <a:off x="3196879" y="3088866"/>
            <a:ext cx="2297907" cy="2297907"/>
          </a:xfrm>
          <a:prstGeom prst="rect">
            <a:avLst/>
          </a:prstGeom>
        </p:spPr>
      </p:pic>
    </p:spTree>
    <p:extLst>
      <p:ext uri="{BB962C8B-B14F-4D97-AF65-F5344CB8AC3E}">
        <p14:creationId xmlns:p14="http://schemas.microsoft.com/office/powerpoint/2010/main" val="253987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AEDDB9-9F33-7E84-0515-3E95C69983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29" name="Freeform 3">
            <a:extLst>
              <a:ext uri="{FF2B5EF4-FFF2-40B4-BE49-F238E27FC236}">
                <a16:creationId xmlns:a16="http://schemas.microsoft.com/office/drawing/2014/main" id="{A2311E2B-61D3-3300-63B2-84D023A96312}"/>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0" name="Freeform 7">
            <a:extLst>
              <a:ext uri="{FF2B5EF4-FFF2-40B4-BE49-F238E27FC236}">
                <a16:creationId xmlns:a16="http://schemas.microsoft.com/office/drawing/2014/main" id="{4F04E134-9F60-4DE3-5DF5-55EC67B2D096}"/>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1" name="Freeform 11">
            <a:extLst>
              <a:ext uri="{FF2B5EF4-FFF2-40B4-BE49-F238E27FC236}">
                <a16:creationId xmlns:a16="http://schemas.microsoft.com/office/drawing/2014/main" id="{7EDDCD44-228E-161D-6FBD-CD3B6CE31AA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2" name="Freeform 12">
            <a:extLst>
              <a:ext uri="{FF2B5EF4-FFF2-40B4-BE49-F238E27FC236}">
                <a16:creationId xmlns:a16="http://schemas.microsoft.com/office/drawing/2014/main" id="{D3F11933-7AC2-5DE9-9833-F7910686317A}"/>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3" name="Freeform 13">
            <a:extLst>
              <a:ext uri="{FF2B5EF4-FFF2-40B4-BE49-F238E27FC236}">
                <a16:creationId xmlns:a16="http://schemas.microsoft.com/office/drawing/2014/main" id="{39EBD735-C62B-A391-ED88-113567087293}"/>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4" name="Freeform 14">
            <a:extLst>
              <a:ext uri="{FF2B5EF4-FFF2-40B4-BE49-F238E27FC236}">
                <a16:creationId xmlns:a16="http://schemas.microsoft.com/office/drawing/2014/main" id="{071FADBB-C38D-B0BA-5504-949773350FD9}"/>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5" name="Freeform 15">
            <a:extLst>
              <a:ext uri="{FF2B5EF4-FFF2-40B4-BE49-F238E27FC236}">
                <a16:creationId xmlns:a16="http://schemas.microsoft.com/office/drawing/2014/main" id="{DD379FCC-D68A-1607-CF34-C2AE036103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6" name="Freeform 16">
            <a:extLst>
              <a:ext uri="{FF2B5EF4-FFF2-40B4-BE49-F238E27FC236}">
                <a16:creationId xmlns:a16="http://schemas.microsoft.com/office/drawing/2014/main" id="{4BBA854D-550F-BA73-E406-703E4A86A556}"/>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a16="http://schemas.microsoft.com/office/drawing/2014/main" id="{7260DFD7-E7D6-7C2F-2C82-210D16D3D87F}"/>
                </a:ext>
              </a:extLst>
            </p:cNvPr>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2" name="TextBox 11">
            <a:extLst>
              <a:ext uri="{FF2B5EF4-FFF2-40B4-BE49-F238E27FC236}">
                <a16:creationId xmlns:a16="http://schemas.microsoft.com/office/drawing/2014/main" id="{519FC98A-22FA-BCF9-FBF9-754C0232A16D}"/>
              </a:ext>
            </a:extLst>
          </p:cNvPr>
          <p:cNvSpPr txBox="1"/>
          <p:nvPr/>
        </p:nvSpPr>
        <p:spPr>
          <a:xfrm>
            <a:off x="996721" y="900490"/>
            <a:ext cx="7149173" cy="1938992"/>
          </a:xfrm>
          <a:prstGeom prst="rect">
            <a:avLst/>
          </a:prstGeom>
          <a:noFill/>
          <a:ln>
            <a:noFill/>
          </a:ln>
        </p:spPr>
        <p:txBody>
          <a:bodyPr wrap="square">
            <a:spAutoFit/>
          </a:bodyPr>
          <a:lstStyle/>
          <a:p>
            <a:pPr lvl="0" algn="ctr">
              <a:buClr>
                <a:srgbClr val="000000"/>
              </a:buClr>
              <a:buSzPts val="2200"/>
            </a:pPr>
            <a:r>
              <a:rPr lang="en-US" sz="3000" b="1" dirty="0" err="1">
                <a:solidFill>
                  <a:srgbClr val="EE4036"/>
                </a:solidFill>
                <a:latin typeface="Times New Roman" panose="02020603050405020304" pitchFamily="18" charset="0"/>
                <a:cs typeface="Times New Roman" panose="02020603050405020304" pitchFamily="18" charset="0"/>
              </a:rPr>
              <a:t>Vật</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liệu</a:t>
            </a:r>
            <a:r>
              <a:rPr lang="en-US" sz="3000" b="1" dirty="0">
                <a:solidFill>
                  <a:srgbClr val="EE4036"/>
                </a:solidFill>
                <a:latin typeface="Times New Roman" panose="02020603050405020304" pitchFamily="18" charset="0"/>
                <a:cs typeface="Times New Roman" panose="02020603050405020304" pitchFamily="18" charset="0"/>
              </a:rPr>
              <a:t> polymer </a:t>
            </a:r>
            <a:r>
              <a:rPr lang="en-US" sz="3000" b="1" dirty="0" err="1">
                <a:solidFill>
                  <a:srgbClr val="EE4036"/>
                </a:solidFill>
                <a:latin typeface="Times New Roman" panose="02020603050405020304" pitchFamily="18" charset="0"/>
                <a:cs typeface="Times New Roman" panose="02020603050405020304" pitchFamily="18" charset="0"/>
              </a:rPr>
              <a:t>nào</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biến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của</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bên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ngoài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và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trở</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lại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thái</a:t>
            </a:r>
            <a:r>
              <a:rPr lang="en-US" sz="3000" b="1" dirty="0">
                <a:solidFill>
                  <a:srgbClr val="EE4036"/>
                </a:solidFill>
                <a:latin typeface="Times New Roman" panose="02020603050405020304" pitchFamily="18" charset="0"/>
                <a:cs typeface="Times New Roman" panose="02020603050405020304" pitchFamily="18" charset="0"/>
              </a:rPr>
              <a:t> ban </a:t>
            </a:r>
            <a:r>
              <a:rPr lang="en-US" sz="3000" b="1" dirty="0" err="1">
                <a:solidFill>
                  <a:srgbClr val="EE4036"/>
                </a:solidFill>
                <a:latin typeface="Times New Roman" panose="02020603050405020304" pitchFamily="18" charset="0"/>
                <a:cs typeface="Times New Roman" panose="02020603050405020304" pitchFamily="18" charset="0"/>
              </a:rPr>
              <a:t>đầu</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thôi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a:t>
            </a:r>
          </a:p>
        </p:txBody>
      </p:sp>
      <p:sp>
        <p:nvSpPr>
          <p:cNvPr id="23" name="!!o1f">
            <a:extLst>
              <a:ext uri="{FF2B5EF4-FFF2-40B4-BE49-F238E27FC236}">
                <a16:creationId xmlns:a16="http://schemas.microsoft.com/office/drawing/2014/main" id="{05B528D7-AE8C-5471-7154-DF51A45F77B1}"/>
              </a:ext>
            </a:extLst>
          </p:cNvPr>
          <p:cNvSpPr/>
          <p:nvPr/>
        </p:nvSpPr>
        <p:spPr>
          <a:xfrm>
            <a:off x="5789576"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a16="http://schemas.microsoft.com/office/drawing/2014/main" id="{3AA0D851-B535-A28E-2FD6-659D1E1B3732}"/>
              </a:ext>
            </a:extLst>
          </p:cNvPr>
          <p:cNvSpPr txBox="1"/>
          <p:nvPr/>
        </p:nvSpPr>
        <p:spPr>
          <a:xfrm>
            <a:off x="5952445"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pic>
        <p:nvPicPr>
          <p:cNvPr id="91" name="Picture 90"/>
          <p:cNvPicPr>
            <a:picLocks noChangeAspect="1"/>
          </p:cNvPicPr>
          <p:nvPr/>
        </p:nvPicPr>
        <p:blipFill>
          <a:blip r:embed="rId17"/>
          <a:stretch>
            <a:fillRect/>
          </a:stretch>
        </p:blipFill>
        <p:spPr>
          <a:xfrm>
            <a:off x="3223189" y="-473440"/>
            <a:ext cx="270000" cy="160961"/>
          </a:xfrm>
          <a:prstGeom prst="rect">
            <a:avLst/>
          </a:prstGeom>
        </p:spPr>
      </p:pic>
      <p:pic>
        <p:nvPicPr>
          <p:cNvPr id="92" name="Picture 91"/>
          <p:cNvPicPr>
            <a:picLocks noChangeAspect="1"/>
          </p:cNvPicPr>
          <p:nvPr/>
        </p:nvPicPr>
        <p:blipFill>
          <a:blip r:embed="rId18"/>
          <a:stretch>
            <a:fillRect/>
          </a:stretch>
        </p:blipFill>
        <p:spPr>
          <a:xfrm>
            <a:off x="1517167" y="-510292"/>
            <a:ext cx="270000" cy="160961"/>
          </a:xfrm>
          <a:prstGeom prst="rect">
            <a:avLst/>
          </a:prstGeom>
        </p:spPr>
      </p:pic>
      <p:pic>
        <p:nvPicPr>
          <p:cNvPr id="93" name="Picture 92"/>
          <p:cNvPicPr>
            <a:picLocks noChangeAspect="1"/>
          </p:cNvPicPr>
          <p:nvPr/>
        </p:nvPicPr>
        <p:blipFill>
          <a:blip r:embed="rId19"/>
          <a:stretch>
            <a:fillRect/>
          </a:stretch>
        </p:blipFill>
        <p:spPr>
          <a:xfrm>
            <a:off x="2671803" y="-758170"/>
            <a:ext cx="270000" cy="163556"/>
          </a:xfrm>
          <a:prstGeom prst="rect">
            <a:avLst/>
          </a:prstGeom>
        </p:spPr>
      </p:pic>
      <p:pic>
        <p:nvPicPr>
          <p:cNvPr id="94" name="Picture 93"/>
          <p:cNvPicPr>
            <a:picLocks noChangeAspect="1"/>
          </p:cNvPicPr>
          <p:nvPr/>
        </p:nvPicPr>
        <p:blipFill>
          <a:blip r:embed="rId20"/>
          <a:stretch>
            <a:fillRect/>
          </a:stretch>
        </p:blipFill>
        <p:spPr>
          <a:xfrm>
            <a:off x="3997272" y="-539434"/>
            <a:ext cx="270000" cy="163556"/>
          </a:xfrm>
          <a:prstGeom prst="rect">
            <a:avLst/>
          </a:prstGeom>
        </p:spPr>
      </p:pic>
      <p:pic>
        <p:nvPicPr>
          <p:cNvPr id="95" name="Picture 94"/>
          <p:cNvPicPr>
            <a:picLocks noChangeAspect="1"/>
          </p:cNvPicPr>
          <p:nvPr/>
        </p:nvPicPr>
        <p:blipFill>
          <a:blip r:embed="rId21"/>
          <a:stretch>
            <a:fillRect/>
          </a:stretch>
        </p:blipFill>
        <p:spPr>
          <a:xfrm>
            <a:off x="7613711" y="-487142"/>
            <a:ext cx="270000" cy="160961"/>
          </a:xfrm>
          <a:prstGeom prst="rect">
            <a:avLst/>
          </a:prstGeom>
        </p:spPr>
      </p:pic>
      <p:pic>
        <p:nvPicPr>
          <p:cNvPr id="96" name="Picture 95"/>
          <p:cNvPicPr>
            <a:picLocks noChangeAspect="1"/>
          </p:cNvPicPr>
          <p:nvPr/>
        </p:nvPicPr>
        <p:blipFill>
          <a:blip r:embed="rId22"/>
          <a:stretch>
            <a:fillRect/>
          </a:stretch>
        </p:blipFill>
        <p:spPr>
          <a:xfrm>
            <a:off x="5609151" y="-826005"/>
            <a:ext cx="270000" cy="163556"/>
          </a:xfrm>
          <a:prstGeom prst="rect">
            <a:avLst/>
          </a:prstGeom>
        </p:spPr>
      </p:pic>
      <p:pic>
        <p:nvPicPr>
          <p:cNvPr id="97" name="Picture 96"/>
          <p:cNvPicPr>
            <a:picLocks noChangeAspect="1"/>
          </p:cNvPicPr>
          <p:nvPr/>
        </p:nvPicPr>
        <p:blipFill>
          <a:blip r:embed="rId23"/>
          <a:stretch>
            <a:fillRect/>
          </a:stretch>
        </p:blipFill>
        <p:spPr>
          <a:xfrm>
            <a:off x="6287767" y="-444772"/>
            <a:ext cx="270000" cy="160961"/>
          </a:xfrm>
          <a:prstGeom prst="rect">
            <a:avLst/>
          </a:prstGeom>
        </p:spPr>
      </p:pic>
      <p:pic>
        <p:nvPicPr>
          <p:cNvPr id="98" name="Picture 97"/>
          <p:cNvPicPr>
            <a:picLocks noChangeAspect="1"/>
          </p:cNvPicPr>
          <p:nvPr/>
        </p:nvPicPr>
        <p:blipFill>
          <a:blip r:embed="rId24"/>
          <a:stretch>
            <a:fillRect/>
          </a:stretch>
        </p:blipFill>
        <p:spPr>
          <a:xfrm>
            <a:off x="6869317" y="-476035"/>
            <a:ext cx="270000" cy="163556"/>
          </a:xfrm>
          <a:prstGeom prst="rect">
            <a:avLst/>
          </a:prstGeom>
        </p:spPr>
      </p:pic>
      <p:pic>
        <p:nvPicPr>
          <p:cNvPr id="99" name="Picture 98"/>
          <p:cNvPicPr>
            <a:picLocks noChangeAspect="1"/>
          </p:cNvPicPr>
          <p:nvPr/>
        </p:nvPicPr>
        <p:blipFill>
          <a:blip r:embed="rId25"/>
          <a:stretch>
            <a:fillRect/>
          </a:stretch>
        </p:blipFill>
        <p:spPr>
          <a:xfrm>
            <a:off x="5185774" y="-417147"/>
            <a:ext cx="270000" cy="163556"/>
          </a:xfrm>
          <a:prstGeom prst="rect">
            <a:avLst/>
          </a:prstGeom>
        </p:spPr>
      </p:pic>
      <p:pic>
        <p:nvPicPr>
          <p:cNvPr id="100" name="Picture 99"/>
          <p:cNvPicPr>
            <a:picLocks noChangeAspect="1"/>
          </p:cNvPicPr>
          <p:nvPr/>
        </p:nvPicPr>
        <p:blipFill>
          <a:blip r:embed="rId26"/>
          <a:stretch>
            <a:fillRect/>
          </a:stretch>
        </p:blipFill>
        <p:spPr>
          <a:xfrm>
            <a:off x="2062406" y="-529233"/>
            <a:ext cx="270000" cy="163556"/>
          </a:xfrm>
          <a:prstGeom prst="rect">
            <a:avLst/>
          </a:prstGeom>
        </p:spPr>
      </p:pic>
      <p:pic>
        <p:nvPicPr>
          <p:cNvPr id="101" name="Picture 100"/>
          <p:cNvPicPr>
            <a:picLocks noChangeAspect="1"/>
          </p:cNvPicPr>
          <p:nvPr/>
        </p:nvPicPr>
        <p:blipFill>
          <a:blip r:embed="rId18"/>
          <a:stretch>
            <a:fillRect/>
          </a:stretch>
        </p:blipFill>
        <p:spPr>
          <a:xfrm>
            <a:off x="5154519" y="-640108"/>
            <a:ext cx="270000" cy="160961"/>
          </a:xfrm>
          <a:prstGeom prst="rect">
            <a:avLst/>
          </a:prstGeom>
        </p:spPr>
      </p:pic>
      <p:pic>
        <p:nvPicPr>
          <p:cNvPr id="102" name="Picture 101"/>
          <p:cNvPicPr>
            <a:picLocks noChangeAspect="1"/>
          </p:cNvPicPr>
          <p:nvPr/>
        </p:nvPicPr>
        <p:blipFill>
          <a:blip r:embed="rId19"/>
          <a:stretch>
            <a:fillRect/>
          </a:stretch>
        </p:blipFill>
        <p:spPr>
          <a:xfrm>
            <a:off x="6309155" y="-887986"/>
            <a:ext cx="270000" cy="163556"/>
          </a:xfrm>
          <a:prstGeom prst="rect">
            <a:avLst/>
          </a:prstGeom>
        </p:spPr>
      </p:pic>
      <p:pic>
        <p:nvPicPr>
          <p:cNvPr id="103" name="Picture 102"/>
          <p:cNvPicPr>
            <a:picLocks noChangeAspect="1"/>
          </p:cNvPicPr>
          <p:nvPr/>
        </p:nvPicPr>
        <p:blipFill>
          <a:blip r:embed="rId26"/>
          <a:stretch>
            <a:fillRect/>
          </a:stretch>
        </p:blipFill>
        <p:spPr>
          <a:xfrm>
            <a:off x="5699758" y="-659049"/>
            <a:ext cx="270000" cy="163556"/>
          </a:xfrm>
          <a:prstGeom prst="rect">
            <a:avLst/>
          </a:prstGeom>
        </p:spPr>
      </p:pic>
      <p:pic>
        <p:nvPicPr>
          <p:cNvPr id="104" name="Picture 103"/>
          <p:cNvPicPr>
            <a:picLocks noChangeAspect="1"/>
          </p:cNvPicPr>
          <p:nvPr/>
        </p:nvPicPr>
        <p:blipFill>
          <a:blip r:embed="rId20"/>
          <a:stretch>
            <a:fillRect/>
          </a:stretch>
        </p:blipFill>
        <p:spPr>
          <a:xfrm>
            <a:off x="525251" y="-423583"/>
            <a:ext cx="270000" cy="163556"/>
          </a:xfrm>
          <a:prstGeom prst="rect">
            <a:avLst/>
          </a:prstGeom>
        </p:spPr>
      </p:pic>
      <p:pic>
        <p:nvPicPr>
          <p:cNvPr id="105" name="Picture 104"/>
          <p:cNvPicPr>
            <a:picLocks noChangeAspect="1"/>
          </p:cNvPicPr>
          <p:nvPr/>
        </p:nvPicPr>
        <p:blipFill>
          <a:blip r:embed="rId21"/>
          <a:stretch>
            <a:fillRect/>
          </a:stretch>
        </p:blipFill>
        <p:spPr>
          <a:xfrm>
            <a:off x="1223445" y="-735054"/>
            <a:ext cx="270000" cy="160961"/>
          </a:xfrm>
          <a:prstGeom prst="rect">
            <a:avLst/>
          </a:prstGeom>
        </p:spPr>
      </p:pic>
      <p:pic>
        <p:nvPicPr>
          <p:cNvPr id="106" name="Picture 105"/>
          <p:cNvPicPr>
            <a:picLocks noChangeAspect="1"/>
          </p:cNvPicPr>
          <p:nvPr/>
        </p:nvPicPr>
        <p:blipFill>
          <a:blip r:embed="rId22"/>
          <a:stretch>
            <a:fillRect/>
          </a:stretch>
        </p:blipFill>
        <p:spPr>
          <a:xfrm>
            <a:off x="2137130" y="-710154"/>
            <a:ext cx="270000" cy="163556"/>
          </a:xfrm>
          <a:prstGeom prst="rect">
            <a:avLst/>
          </a:prstGeom>
        </p:spPr>
      </p:pic>
      <p:pic>
        <p:nvPicPr>
          <p:cNvPr id="107" name="Picture 106"/>
          <p:cNvPicPr>
            <a:picLocks noChangeAspect="1"/>
          </p:cNvPicPr>
          <p:nvPr/>
        </p:nvPicPr>
        <p:blipFill>
          <a:blip r:embed="rId18"/>
          <a:stretch>
            <a:fillRect/>
          </a:stretch>
        </p:blipFill>
        <p:spPr>
          <a:xfrm>
            <a:off x="1682498" y="-524257"/>
            <a:ext cx="270000" cy="160961"/>
          </a:xfrm>
          <a:prstGeom prst="rect">
            <a:avLst/>
          </a:prstGeom>
        </p:spPr>
      </p:pic>
      <p:pic>
        <p:nvPicPr>
          <p:cNvPr id="108" name="Picture 107"/>
          <p:cNvPicPr>
            <a:picLocks noChangeAspect="1"/>
          </p:cNvPicPr>
          <p:nvPr/>
        </p:nvPicPr>
        <p:blipFill>
          <a:blip r:embed="rId19"/>
          <a:stretch>
            <a:fillRect/>
          </a:stretch>
        </p:blipFill>
        <p:spPr>
          <a:xfrm>
            <a:off x="2837135" y="-772135"/>
            <a:ext cx="270000" cy="163556"/>
          </a:xfrm>
          <a:prstGeom prst="rect">
            <a:avLst/>
          </a:prstGeom>
        </p:spPr>
      </p:pic>
      <p:pic>
        <p:nvPicPr>
          <p:cNvPr id="109" name="Picture 108"/>
          <p:cNvPicPr>
            <a:picLocks noChangeAspect="1"/>
          </p:cNvPicPr>
          <p:nvPr/>
        </p:nvPicPr>
        <p:blipFill>
          <a:blip r:embed="rId26"/>
          <a:stretch>
            <a:fillRect/>
          </a:stretch>
        </p:blipFill>
        <p:spPr>
          <a:xfrm>
            <a:off x="2227737" y="-543198"/>
            <a:ext cx="270000" cy="163556"/>
          </a:xfrm>
          <a:prstGeom prst="rect">
            <a:avLst/>
          </a:prstGeom>
        </p:spPr>
      </p:pic>
      <p:pic>
        <p:nvPicPr>
          <p:cNvPr id="110" name="Picture 109"/>
          <p:cNvPicPr>
            <a:picLocks noChangeAspect="1"/>
          </p:cNvPicPr>
          <p:nvPr/>
        </p:nvPicPr>
        <p:blipFill>
          <a:blip r:embed="rId19"/>
          <a:stretch>
            <a:fillRect/>
          </a:stretch>
        </p:blipFill>
        <p:spPr>
          <a:xfrm>
            <a:off x="4485830" y="-756958"/>
            <a:ext cx="270000" cy="163556"/>
          </a:xfrm>
          <a:prstGeom prst="rect">
            <a:avLst/>
          </a:prstGeom>
        </p:spPr>
      </p:pic>
      <p:pic>
        <p:nvPicPr>
          <p:cNvPr id="111" name="Picture 110"/>
          <p:cNvPicPr>
            <a:picLocks noChangeAspect="1"/>
          </p:cNvPicPr>
          <p:nvPr/>
        </p:nvPicPr>
        <p:blipFill>
          <a:blip r:embed="rId21"/>
          <a:stretch>
            <a:fillRect/>
          </a:stretch>
        </p:blipFill>
        <p:spPr>
          <a:xfrm>
            <a:off x="3037472" y="-733842"/>
            <a:ext cx="270000" cy="160961"/>
          </a:xfrm>
          <a:prstGeom prst="rect">
            <a:avLst/>
          </a:prstGeom>
        </p:spPr>
      </p:pic>
      <p:pic>
        <p:nvPicPr>
          <p:cNvPr id="112" name="Picture 111"/>
          <p:cNvPicPr>
            <a:picLocks noChangeAspect="1"/>
          </p:cNvPicPr>
          <p:nvPr/>
        </p:nvPicPr>
        <p:blipFill>
          <a:blip r:embed="rId22"/>
          <a:stretch>
            <a:fillRect/>
          </a:stretch>
        </p:blipFill>
        <p:spPr>
          <a:xfrm>
            <a:off x="3951157" y="-708942"/>
            <a:ext cx="270000" cy="163556"/>
          </a:xfrm>
          <a:prstGeom prst="rect">
            <a:avLst/>
          </a:prstGeom>
        </p:spPr>
      </p:pic>
      <p:pic>
        <p:nvPicPr>
          <p:cNvPr id="113" name="Picture 112"/>
          <p:cNvPicPr>
            <a:picLocks noChangeAspect="1"/>
          </p:cNvPicPr>
          <p:nvPr/>
        </p:nvPicPr>
        <p:blipFill>
          <a:blip r:embed="rId19"/>
          <a:stretch>
            <a:fillRect/>
          </a:stretch>
        </p:blipFill>
        <p:spPr>
          <a:xfrm>
            <a:off x="4651161" y="-770923"/>
            <a:ext cx="270000" cy="163556"/>
          </a:xfrm>
          <a:prstGeom prst="rect">
            <a:avLst/>
          </a:prstGeom>
        </p:spPr>
      </p:pic>
      <p:pic>
        <p:nvPicPr>
          <p:cNvPr id="114" name="Picture 113"/>
          <p:cNvPicPr>
            <a:picLocks noChangeAspect="1"/>
          </p:cNvPicPr>
          <p:nvPr/>
        </p:nvPicPr>
        <p:blipFill>
          <a:blip r:embed="rId22"/>
          <a:stretch>
            <a:fillRect/>
          </a:stretch>
        </p:blipFill>
        <p:spPr>
          <a:xfrm>
            <a:off x="3870250" y="-433148"/>
            <a:ext cx="270000" cy="163556"/>
          </a:xfrm>
          <a:prstGeom prst="rect">
            <a:avLst/>
          </a:prstGeom>
        </p:spPr>
      </p:pic>
      <p:pic>
        <p:nvPicPr>
          <p:cNvPr id="115" name="Picture 114"/>
          <p:cNvPicPr>
            <a:picLocks noChangeAspect="1"/>
          </p:cNvPicPr>
          <p:nvPr/>
        </p:nvPicPr>
        <p:blipFill>
          <a:blip r:embed="rId18"/>
          <a:stretch>
            <a:fillRect/>
          </a:stretch>
        </p:blipFill>
        <p:spPr>
          <a:xfrm>
            <a:off x="3415618" y="-247252"/>
            <a:ext cx="270000" cy="160961"/>
          </a:xfrm>
          <a:prstGeom prst="rect">
            <a:avLst/>
          </a:prstGeom>
        </p:spPr>
      </p:pic>
      <p:pic>
        <p:nvPicPr>
          <p:cNvPr id="116" name="Picture 115"/>
          <p:cNvPicPr>
            <a:picLocks noChangeAspect="1"/>
          </p:cNvPicPr>
          <p:nvPr/>
        </p:nvPicPr>
        <p:blipFill>
          <a:blip r:embed="rId19"/>
          <a:stretch>
            <a:fillRect/>
          </a:stretch>
        </p:blipFill>
        <p:spPr>
          <a:xfrm>
            <a:off x="4570254" y="-495129"/>
            <a:ext cx="270000" cy="163556"/>
          </a:xfrm>
          <a:prstGeom prst="rect">
            <a:avLst/>
          </a:prstGeom>
        </p:spPr>
      </p:pic>
      <p:pic>
        <p:nvPicPr>
          <p:cNvPr id="117" name="Picture 116"/>
          <p:cNvPicPr>
            <a:picLocks noChangeAspect="1"/>
          </p:cNvPicPr>
          <p:nvPr/>
        </p:nvPicPr>
        <p:blipFill>
          <a:blip r:embed="rId26"/>
          <a:stretch>
            <a:fillRect/>
          </a:stretch>
        </p:blipFill>
        <p:spPr>
          <a:xfrm>
            <a:off x="3960857" y="-266192"/>
            <a:ext cx="270000" cy="163556"/>
          </a:xfrm>
          <a:prstGeom prst="rect">
            <a:avLst/>
          </a:prstGeom>
        </p:spPr>
      </p:pic>
      <p:pic>
        <p:nvPicPr>
          <p:cNvPr id="118" name="Picture 117"/>
          <p:cNvPicPr>
            <a:picLocks noChangeAspect="1"/>
          </p:cNvPicPr>
          <p:nvPr/>
        </p:nvPicPr>
        <p:blipFill>
          <a:blip r:embed="rId19"/>
          <a:stretch>
            <a:fillRect/>
          </a:stretch>
        </p:blipFill>
        <p:spPr>
          <a:xfrm>
            <a:off x="2746928" y="-364101"/>
            <a:ext cx="270000" cy="163556"/>
          </a:xfrm>
          <a:prstGeom prst="rect">
            <a:avLst/>
          </a:prstGeom>
        </p:spPr>
      </p:pic>
      <p:pic>
        <p:nvPicPr>
          <p:cNvPr id="119" name="Picture 118"/>
          <p:cNvPicPr>
            <a:picLocks noChangeAspect="1"/>
          </p:cNvPicPr>
          <p:nvPr/>
        </p:nvPicPr>
        <p:blipFill>
          <a:blip r:embed="rId19"/>
          <a:stretch>
            <a:fillRect/>
          </a:stretch>
        </p:blipFill>
        <p:spPr>
          <a:xfrm>
            <a:off x="2912260" y="-378066"/>
            <a:ext cx="270000" cy="163556"/>
          </a:xfrm>
          <a:prstGeom prst="rect">
            <a:avLst/>
          </a:prstGeom>
        </p:spPr>
      </p:pic>
      <p:sp>
        <p:nvSpPr>
          <p:cNvPr id="60" name="!!o1c">
            <a:extLst>
              <a:ext uri="{FF2B5EF4-FFF2-40B4-BE49-F238E27FC236}">
                <a16:creationId xmlns:a16="http://schemas.microsoft.com/office/drawing/2014/main" id="{4EE149D8-13D5-1CD1-0493-CC52D90C1E6F}"/>
              </a:ext>
            </a:extLst>
          </p:cNvPr>
          <p:cNvSpPr/>
          <p:nvPr/>
        </p:nvSpPr>
        <p:spPr>
          <a:xfrm>
            <a:off x="500948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a16="http://schemas.microsoft.com/office/drawing/2014/main" id="{56422682-3D88-3DE0-38CD-8546C240D577}"/>
              </a:ext>
            </a:extLst>
          </p:cNvPr>
          <p:cNvSpPr txBox="1"/>
          <p:nvPr/>
        </p:nvSpPr>
        <p:spPr>
          <a:xfrm>
            <a:off x="5178217"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67" name="!!o1f">
            <a:extLst>
              <a:ext uri="{FF2B5EF4-FFF2-40B4-BE49-F238E27FC236}">
                <a16:creationId xmlns:a16="http://schemas.microsoft.com/office/drawing/2014/main" id="{66E4CAF4-8800-4DF8-F55B-E68D05BD2195}"/>
              </a:ext>
            </a:extLst>
          </p:cNvPr>
          <p:cNvSpPr/>
          <p:nvPr/>
        </p:nvSpPr>
        <p:spPr>
          <a:xfrm>
            <a:off x="4213892"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8" name="!!1f">
            <a:extLst>
              <a:ext uri="{FF2B5EF4-FFF2-40B4-BE49-F238E27FC236}">
                <a16:creationId xmlns:a16="http://schemas.microsoft.com/office/drawing/2014/main" id="{3B42F1DF-9409-0E9B-43EC-A91C8A3551BF}"/>
              </a:ext>
            </a:extLst>
          </p:cNvPr>
          <p:cNvSpPr txBox="1"/>
          <p:nvPr/>
        </p:nvSpPr>
        <p:spPr>
          <a:xfrm>
            <a:off x="4376761"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71" name="!!o1c">
            <a:extLst>
              <a:ext uri="{FF2B5EF4-FFF2-40B4-BE49-F238E27FC236}">
                <a16:creationId xmlns:a16="http://schemas.microsoft.com/office/drawing/2014/main" id="{4EE149D8-13D5-1CD1-0493-CC52D90C1E6F}"/>
              </a:ext>
            </a:extLst>
          </p:cNvPr>
          <p:cNvSpPr/>
          <p:nvPr/>
        </p:nvSpPr>
        <p:spPr>
          <a:xfrm>
            <a:off x="3430693"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56422682-3D88-3DE0-38CD-8546C240D577}"/>
              </a:ext>
            </a:extLst>
          </p:cNvPr>
          <p:cNvSpPr txBox="1"/>
          <p:nvPr/>
        </p:nvSpPr>
        <p:spPr>
          <a:xfrm>
            <a:off x="3599429"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73" name="!!o1f">
            <a:extLst>
              <a:ext uri="{FF2B5EF4-FFF2-40B4-BE49-F238E27FC236}">
                <a16:creationId xmlns:a16="http://schemas.microsoft.com/office/drawing/2014/main" id="{66E4CAF4-8800-4DF8-F55B-E68D05BD2195}"/>
              </a:ext>
            </a:extLst>
          </p:cNvPr>
          <p:cNvSpPr/>
          <p:nvPr/>
        </p:nvSpPr>
        <p:spPr>
          <a:xfrm>
            <a:off x="2635105"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4" name="!!1f">
            <a:extLst>
              <a:ext uri="{FF2B5EF4-FFF2-40B4-BE49-F238E27FC236}">
                <a16:creationId xmlns:a16="http://schemas.microsoft.com/office/drawing/2014/main" id="{3B42F1DF-9409-0E9B-43EC-A91C8A3551BF}"/>
              </a:ext>
            </a:extLst>
          </p:cNvPr>
          <p:cNvSpPr txBox="1"/>
          <p:nvPr/>
        </p:nvSpPr>
        <p:spPr>
          <a:xfrm>
            <a:off x="2797974"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106099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arn(inVertical)">
                                      <p:cBhvr>
                                        <p:cTn id="19" dur="500"/>
                                        <p:tgtEl>
                                          <p:spTgt spid="7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500" fill="hold"/>
                                        <p:tgtEl>
                                          <p:spTgt spid="92"/>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500" fill="hold"/>
                                        <p:tgtEl>
                                          <p:spTgt spid="100"/>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500" fill="hold"/>
                                        <p:tgtEl>
                                          <p:spTgt spid="93"/>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500" fill="hold"/>
                                        <p:tgtEl>
                                          <p:spTgt spid="91"/>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500" fill="hold"/>
                                        <p:tgtEl>
                                          <p:spTgt spid="94"/>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500" fill="hold"/>
                                        <p:tgtEl>
                                          <p:spTgt spid="95"/>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500" fill="hold"/>
                                        <p:tgtEl>
                                          <p:spTgt spid="99"/>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500" fill="hold"/>
                                        <p:tgtEl>
                                          <p:spTgt spid="96"/>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500" fill="hold"/>
                                        <p:tgtEl>
                                          <p:spTgt spid="97"/>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500" fill="hold"/>
                                        <p:tgtEl>
                                          <p:spTgt spid="98"/>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500" fill="hold"/>
                                        <p:tgtEl>
                                          <p:spTgt spid="10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500" fill="hold"/>
                                        <p:tgtEl>
                                          <p:spTgt spid="103"/>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500" fill="hold"/>
                                        <p:tgtEl>
                                          <p:spTgt spid="102"/>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500" fill="hold"/>
                                        <p:tgtEl>
                                          <p:spTgt spid="104"/>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500" fill="hold"/>
                                        <p:tgtEl>
                                          <p:spTgt spid="105"/>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500" fill="hold"/>
                                        <p:tgtEl>
                                          <p:spTgt spid="10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500" fill="hold"/>
                                        <p:tgtEl>
                                          <p:spTgt spid="10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500" fill="hold"/>
                                        <p:tgtEl>
                                          <p:spTgt spid="109"/>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500" fill="hold"/>
                                        <p:tgtEl>
                                          <p:spTgt spid="108"/>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500" fill="hold"/>
                                        <p:tgtEl>
                                          <p:spTgt spid="110"/>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500" fill="hold"/>
                                        <p:tgtEl>
                                          <p:spTgt spid="11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500" fill="hold"/>
                                        <p:tgtEl>
                                          <p:spTgt spid="112"/>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500" fill="hold"/>
                                        <p:tgtEl>
                                          <p:spTgt spid="113"/>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500" fill="hold"/>
                                        <p:tgtEl>
                                          <p:spTgt spid="114"/>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500" fill="hold"/>
                                        <p:tgtEl>
                                          <p:spTgt spid="115"/>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500" fill="hold"/>
                                        <p:tgtEl>
                                          <p:spTgt spid="117"/>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500" fill="hold"/>
                                        <p:tgtEl>
                                          <p:spTgt spid="116"/>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500" fill="hold"/>
                                        <p:tgtEl>
                                          <p:spTgt spid="11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500" fill="hold"/>
                                        <p:tgtEl>
                                          <p:spTgt spid="11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2" grpId="0"/>
      <p:bldP spid="68" grpId="0"/>
      <p:bldP spid="72" grpId="0"/>
      <p:bldP spid="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FFEC2-3C80-4DE6-9D6D-28133212CD6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67" t="11617" r="2625" b="4905"/>
          <a:stretch/>
        </p:blipFill>
        <p:spPr>
          <a:xfrm>
            <a:off x="394214" y="835742"/>
            <a:ext cx="8484315" cy="3893574"/>
          </a:xfrm>
          <a:prstGeom prst="rect">
            <a:avLst/>
          </a:prstGeom>
        </p:spPr>
      </p:pic>
      <p:sp>
        <p:nvSpPr>
          <p:cNvPr id="3" name="任意多边形 13">
            <a:extLst>
              <a:ext uri="{FF2B5EF4-FFF2-40B4-BE49-F238E27FC236}">
                <a16:creationId xmlns:a16="http://schemas.microsoft.com/office/drawing/2014/main" id="{424E7E0B-E203-4C47-A94B-6CDDA2D81340}"/>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4" name="TextBox 3">
            <a:extLst>
              <a:ext uri="{FF2B5EF4-FFF2-40B4-BE49-F238E27FC236}">
                <a16:creationId xmlns:a16="http://schemas.microsoft.com/office/drawing/2014/main" id="{151E63B7-5914-4F9D-B875-07A786F4B99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423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BBEAA07-990A-1449-CBBE-A359AA5F6B27}"/>
              </a:ext>
            </a:extLst>
          </p:cNvPr>
          <p:cNvSpPr txBox="1"/>
          <p:nvPr/>
        </p:nvSpPr>
        <p:spPr>
          <a:xfrm>
            <a:off x="473708" y="1021249"/>
            <a:ext cx="4544217" cy="3249416"/>
          </a:xfrm>
          <a:prstGeom prst="rect">
            <a:avLst/>
          </a:prstGeom>
          <a:solidFill>
            <a:schemeClr val="accent2"/>
          </a:solidFill>
          <a:ln>
            <a:solidFill>
              <a:schemeClr val="accent5">
                <a:lumMod val="60000"/>
                <a:lumOff val="40000"/>
              </a:schemeClr>
            </a:solidFill>
          </a:ln>
        </p:spPr>
        <p:txBody>
          <a:bodyPr wrap="square">
            <a:spAutoFit/>
          </a:bodyPr>
          <a:lstStyle/>
          <a:p>
            <a:pPr marL="354330" indent="-285750" algn="just">
              <a:lnSpc>
                <a:spcPct val="115000"/>
              </a:lnSpc>
              <a:buFont typeface="Wingdings" panose="05000000000000000000" pitchFamily="2" charset="2"/>
              <a:buChar char="v"/>
            </a:pPr>
            <a:r>
              <a:rPr lang="it-IT" sz="2000" b="1" dirty="0">
                <a:effectLst/>
                <a:latin typeface="Times New Roman" panose="02020603050405020304" pitchFamily="18" charset="0"/>
                <a:ea typeface="Times New Roman" panose="02020603050405020304" pitchFamily="18" charset="0"/>
                <a:cs typeface="Times New Roman" panose="02020603050405020304" pitchFamily="18" charset="0"/>
              </a:rPr>
              <a:t>Luật chơi:</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lnSpc>
                <a:spcPct val="115000"/>
              </a:lnSpc>
              <a:buClr>
                <a:srgbClr val="000000"/>
              </a:buClr>
              <a:buSzPts val="1400"/>
              <a:buFont typeface="Wingdings" panose="05000000000000000000" pitchFamily="2" charset="2"/>
              <a:buChar char="v"/>
            </a:pPr>
            <a:r>
              <a:rPr lang="it-IT" sz="2000" b="1" dirty="0">
                <a:latin typeface="Times New Roman" panose="02020603050405020304" pitchFamily="18" charset="0"/>
                <a:ea typeface="Times New Roman" panose="02020603050405020304" pitchFamily="18" charset="0"/>
                <a:cs typeface="Times New Roman" panose="02020603050405020304" pitchFamily="18" charset="0"/>
              </a:rPr>
              <a:t>Lưu ý: </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Chỉ được trả lời sau</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hiệu lệnh “Hết” của  GV.</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2418933976"/>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03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CAF57B0-CE69-4F4D-A463-A715957FE1B9}"/>
              </a:ext>
            </a:extLst>
          </p:cNvPr>
          <p:cNvGraphicFramePr/>
          <p:nvPr>
            <p:extLst>
              <p:ext uri="{D42A27DB-BD31-4B8C-83A1-F6EECF244321}">
                <p14:modId xmlns:p14="http://schemas.microsoft.com/office/powerpoint/2010/main" val="1309257518"/>
              </p:ext>
            </p:extLst>
          </p:nvPr>
        </p:nvGraphicFramePr>
        <p:xfrm>
          <a:off x="4679501" y="846898"/>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22168" y="1021249"/>
            <a:ext cx="5099901" cy="3237746"/>
          </a:xfrm>
          <a:prstGeom prst="rect">
            <a:avLst/>
          </a:prstGeom>
          <a:solidFill>
            <a:schemeClr val="accent2"/>
          </a:solidFill>
          <a:ln>
            <a:solidFill>
              <a:schemeClr val="accent5">
                <a:lumMod val="60000"/>
                <a:lumOff val="40000"/>
              </a:schemeClr>
            </a:solidFill>
          </a:ln>
        </p:spPr>
        <p:txBody>
          <a:bodyPr wrap="square">
            <a:spAutoFit/>
          </a:bodyPr>
          <a:lstStyle/>
          <a:p>
            <a:pPr>
              <a:lnSpc>
                <a:spcPct val="107000"/>
              </a:lnSpc>
              <a:spcAft>
                <a:spcPts val="800"/>
              </a:spcAft>
            </a:pP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Nguyên tố nào phổ biến nhất trong vỏ Trái Đất?</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Carbon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Oxygen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Iron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Silicon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5330" y="3672396"/>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1484" y="2642443"/>
            <a:ext cx="831581" cy="43919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3158607"/>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2144972"/>
            <a:ext cx="578058" cy="439189"/>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132823" y="2113496"/>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132823" y="2617818"/>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132823" y="312214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132823" y="3626462"/>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19" name="TextBox 18">
            <a:extLst>
              <a:ext uri="{FF2B5EF4-FFF2-40B4-BE49-F238E27FC236}">
                <a16:creationId xmlns:a16="http://schemas.microsoft.com/office/drawing/2014/main" id="{3A265BB4-C9BF-4A2D-83CD-6C9C197F516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740963" y="1148187"/>
            <a:ext cx="5187359" cy="2847126"/>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Trong vỏ trái đất các nguyên tố hóa học thường tồn tại ở dạng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chất</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Acid</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Base </a:t>
            </a:r>
          </a:p>
          <a:p>
            <a:pPr marL="857250" algn="just">
              <a:lnSpc>
                <a:spcPct val="107000"/>
              </a:lnSpc>
              <a:spcAft>
                <a:spcPts val="800"/>
              </a:spcAf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O</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xide và muối</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3044303"/>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954" y="3570113"/>
            <a:ext cx="805393" cy="42535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2518493"/>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274" y="2004309"/>
            <a:ext cx="578058" cy="439189"/>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1153782" y="1904948"/>
            <a:ext cx="460299" cy="43918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1153781" y="2447898"/>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solidFill>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1128217" y="302876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1128217" y="359282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96629578-7A2E-4C87-A9CF-2B42ED88E77C}"/>
              </a:ext>
            </a:extLst>
          </p:cNvPr>
          <p:cNvGraphicFramePr/>
          <p:nvPr>
            <p:extLst>
              <p:ext uri="{D42A27DB-BD31-4B8C-83A1-F6EECF244321}">
                <p14:modId xmlns:p14="http://schemas.microsoft.com/office/powerpoint/2010/main" val="2025264067"/>
              </p:ext>
            </p:extLst>
          </p:nvPr>
        </p:nvGraphicFramePr>
        <p:xfrm>
          <a:off x="4803390" y="957608"/>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F789E685-4B72-4F08-AFC0-A2AFA1BA124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AEFE814-4483-4FE9-9EA7-572ECC7FBE55}"/>
              </a:ext>
            </a:extLst>
          </p:cNvPr>
          <p:cNvGraphicFramePr/>
          <p:nvPr>
            <p:extLst>
              <p:ext uri="{D42A27DB-BD31-4B8C-83A1-F6EECF244321}">
                <p14:modId xmlns:p14="http://schemas.microsoft.com/office/powerpoint/2010/main" val="1553380947"/>
              </p:ext>
            </p:extLst>
          </p:nvPr>
        </p:nvGraphicFramePr>
        <p:xfrm>
          <a:off x="4799858" y="991786"/>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0327" y="941646"/>
            <a:ext cx="5326143" cy="4032642"/>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Phát biểu nào sau đây là đúng?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sắt, gang, thép,…</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bauxite được dùng để sản xuất nhôm.</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hematite được dùng để sản xuất phân lân.</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phân kali.</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3654978"/>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0687" y="2768027"/>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4520810"/>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1859123"/>
            <a:ext cx="578058" cy="439189"/>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715687" y="1509381"/>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715688" y="234479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715687" y="323379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747712" y="426711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22" name="TextBox 21">
            <a:extLst>
              <a:ext uri="{FF2B5EF4-FFF2-40B4-BE49-F238E27FC236}">
                <a16:creationId xmlns:a16="http://schemas.microsoft.com/office/drawing/2014/main" id="{243146E5-82D6-4418-8CE1-0AB18F6F1E0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464528" y="763663"/>
            <a:ext cx="5326143" cy="389888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4. Vì sao mưa acid có thể làm hư hại các tượng đá vôi ngoài trời?</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có tính chất xốp nên dễ bị hao mòn.</a:t>
            </a: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dễ ngấm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tan tốt trong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tan trong acid, tạo bọt khí.</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812" y="321341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447" y="4147258"/>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637" y="2698118"/>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447" y="2106951"/>
            <a:ext cx="578058" cy="439189"/>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791536" y="175005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740826" y="2556003"/>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740825" y="319674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740825" y="3891991"/>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8408B899-D5D9-4472-A9A2-36AADDDB601C}"/>
              </a:ext>
            </a:extLst>
          </p:cNvPr>
          <p:cNvGraphicFramePr/>
          <p:nvPr>
            <p:extLst>
              <p:ext uri="{D42A27DB-BD31-4B8C-83A1-F6EECF244321}">
                <p14:modId xmlns:p14="http://schemas.microsoft.com/office/powerpoint/2010/main" val="686821592"/>
              </p:ext>
            </p:extLst>
          </p:nvPr>
        </p:nvGraphicFramePr>
        <p:xfrm>
          <a:off x="4788215" y="929135"/>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E37CA004-D696-451C-9955-DB47FAEBAB8C}"/>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87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61" y="553088"/>
            <a:ext cx="3707357" cy="3707357"/>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1869733" y="4270314"/>
            <a:ext cx="5849873" cy="830997"/>
          </a:xfrm>
          <a:prstGeom prst="rect">
            <a:avLst/>
          </a:prstGeom>
          <a:noFill/>
        </p:spPr>
        <p:txBody>
          <a:bodyPr wrap="square" rtlCol="0">
            <a:spAutoFit/>
          </a:bodyPr>
          <a:lstStyle/>
          <a:p>
            <a:pPr algn="ctr"/>
            <a:r>
              <a:rPr lang="en-US" sz="4800" b="1" i="1" dirty="0" err="1">
                <a:solidFill>
                  <a:srgbClr val="DE2126"/>
                </a:solidFill>
                <a:latin typeface="Times New Roman" panose="02020603050405020304" pitchFamily="18" charset="0"/>
                <a:cs typeface="Times New Roman" panose="02020603050405020304" pitchFamily="18" charset="0"/>
              </a:rPr>
              <a:t>Chúc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mừng</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các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bạn</a:t>
            </a:r>
            <a:endParaRPr lang="en-US" sz="4800" b="1" i="1" dirty="0">
              <a:solidFill>
                <a:srgbClr val="DE2126"/>
              </a:solidFill>
              <a:latin typeface="Times New Roman" panose="02020603050405020304" pitchFamily="18" charset="0"/>
              <a:cs typeface="Times New Roman" panose="02020603050405020304" pitchFamily="18" charset="0"/>
            </a:endParaRPr>
          </a:p>
        </p:txBody>
      </p:sp>
      <p:graphicFrame>
        <p:nvGraphicFramePr>
          <p:cNvPr id="12" name="Diagram 11">
            <a:extLst>
              <a:ext uri="{FF2B5EF4-FFF2-40B4-BE49-F238E27FC236}">
                <a16:creationId xmlns:a16="http://schemas.microsoft.com/office/drawing/2014/main" id="{FF3DE045-03DA-4367-982B-81889A1C6E5D}"/>
              </a:ext>
            </a:extLst>
          </p:cNvPr>
          <p:cNvGraphicFramePr/>
          <p:nvPr>
            <p:extLst>
              <p:ext uri="{D42A27DB-BD31-4B8C-83A1-F6EECF244321}">
                <p14:modId xmlns:p14="http://schemas.microsoft.com/office/powerpoint/2010/main" val="2272752389"/>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C19A1B3B-3FE5-4850-820E-49E0EDBB80E3}"/>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A086F8CF-CEFD-47A5-A3AB-ED2265079861}"/>
              </a:ext>
            </a:extLst>
          </p:cNvPr>
          <p:cNvGraphicFramePr/>
          <p:nvPr>
            <p:extLst>
              <p:ext uri="{D42A27DB-BD31-4B8C-83A1-F6EECF244321}">
                <p14:modId xmlns:p14="http://schemas.microsoft.com/office/powerpoint/2010/main" val="1597233425"/>
              </p:ext>
            </p:extLst>
          </p:nvPr>
        </p:nvGraphicFramePr>
        <p:xfrm>
          <a:off x="4713302" y="1064015"/>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1064015"/>
            <a:ext cx="5187359" cy="324229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6</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Biện pháp nào sau đây được sử dụng trong bảo vệ tài nguyên đất ở đồng bằng nước ta?</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Bón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ùng thuốc diệt cỏ.</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Đ</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ào hố v</a:t>
            </a:r>
            <a:r>
              <a:rPr lang="en-US" sz="2400" dirty="0">
                <a:latin typeface="Times New Roman" panose="02020603050405020304" pitchFamily="18" charset="0"/>
                <a:ea typeface="Arial" panose="020B0604020202020204" pitchFamily="34" charset="0"/>
                <a:cs typeface="Times New Roman" panose="02020603050405020304" pitchFamily="18" charset="0"/>
              </a:rPr>
              <a:t>â</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y cá.</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tăng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3878" y="394328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3325" y="2392240"/>
            <a:ext cx="769155" cy="40622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339009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2884039"/>
            <a:ext cx="578058" cy="439189"/>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022221" y="2346494"/>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022221" y="2850816"/>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022221" y="3355138"/>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022221" y="3859460"/>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21" name="TextBox 20">
            <a:extLst>
              <a:ext uri="{FF2B5EF4-FFF2-40B4-BE49-F238E27FC236}">
                <a16:creationId xmlns:a16="http://schemas.microsoft.com/office/drawing/2014/main" id="{37FF914F-7B84-4A58-8D21-8C866A48C7F5}"/>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27"/>
        <p:cNvGrpSpPr/>
        <p:nvPr/>
      </p:nvGrpSpPr>
      <p:grpSpPr>
        <a:xfrm>
          <a:off x="0" y="0"/>
          <a:ext cx="0" cy="0"/>
          <a:chOff x="0" y="0"/>
          <a:chExt cx="0" cy="0"/>
        </a:xfrm>
      </p:grpSpPr>
      <p:pic>
        <p:nvPicPr>
          <p:cNvPr id="953" name="Google Shape;953;p72"/>
          <p:cNvPicPr preferRelativeResize="0"/>
          <p:nvPr/>
        </p:nvPicPr>
        <p:blipFill>
          <a:blip r:embed="rId3">
            <a:alphaModFix/>
          </a:blip>
          <a:stretch>
            <a:fillRect/>
          </a:stretch>
        </p:blipFill>
        <p:spPr>
          <a:xfrm rot="513312">
            <a:off x="-1425439" y="1093679"/>
            <a:ext cx="4664523" cy="3065961"/>
          </a:xfrm>
          <a:prstGeom prst="rect">
            <a:avLst/>
          </a:prstGeom>
          <a:noFill/>
          <a:ln>
            <a:noFill/>
          </a:ln>
        </p:spPr>
      </p:pic>
      <p:pic>
        <p:nvPicPr>
          <p:cNvPr id="954" name="Google Shape;954;p72"/>
          <p:cNvPicPr preferRelativeResize="0"/>
          <p:nvPr/>
        </p:nvPicPr>
        <p:blipFill rotWithShape="1">
          <a:blip r:embed="rId4">
            <a:alphaModFix/>
          </a:blip>
          <a:srcRect l="4598" t="7694" b="7089"/>
          <a:stretch/>
        </p:blipFill>
        <p:spPr>
          <a:xfrm>
            <a:off x="6799588" y="1239673"/>
            <a:ext cx="3413150" cy="2773975"/>
          </a:xfrm>
          <a:prstGeom prst="rect">
            <a:avLst/>
          </a:prstGeom>
          <a:noFill/>
          <a:ln>
            <a:noFill/>
          </a:ln>
        </p:spPr>
      </p:pic>
      <p:sp>
        <p:nvSpPr>
          <p:cNvPr id="4" name="Rectangle 3">
            <a:extLst>
              <a:ext uri="{FF2B5EF4-FFF2-40B4-BE49-F238E27FC236}">
                <a16:creationId xmlns:a16="http://schemas.microsoft.com/office/drawing/2014/main" id="{210B7644-08BA-CE51-9FCD-28C86536079F}"/>
              </a:ext>
            </a:extLst>
          </p:cNvPr>
          <p:cNvSpPr/>
          <p:nvPr/>
        </p:nvSpPr>
        <p:spPr>
          <a:xfrm>
            <a:off x="1871133" y="3589867"/>
            <a:ext cx="5325534" cy="89966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72"/>
          <p:cNvSpPr txBox="1">
            <a:spLocks noGrp="1"/>
          </p:cNvSpPr>
          <p:nvPr>
            <p:ph type="title"/>
          </p:nvPr>
        </p:nvSpPr>
        <p:spPr>
          <a:xfrm>
            <a:off x="1958482" y="848596"/>
            <a:ext cx="5686917"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b="1" i="1" dirty="0">
                <a:solidFill>
                  <a:srgbClr val="7030A0"/>
                </a:solidFill>
                <a:latin typeface="Times New Roman" panose="02020603050405020304" pitchFamily="18" charset="0"/>
                <a:cs typeface="Times New Roman" panose="02020603050405020304" pitchFamily="18" charset="0"/>
              </a:rPr>
              <a:t>Thanks you!</a:t>
            </a:r>
            <a:endParaRPr sz="9600" b="1" i="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35"/>
                                        </p:tgtEl>
                                        <p:attrNameLst>
                                          <p:attrName>style.visibility</p:attrName>
                                        </p:attrNameLst>
                                      </p:cBhvr>
                                      <p:to>
                                        <p:strVal val="visible"/>
                                      </p:to>
                                    </p:set>
                                    <p:animEffect transition="in" filter="fade">
                                      <p:cBhvr>
                                        <p:cTn id="7" dur="1000"/>
                                        <p:tgtEl>
                                          <p:spTgt spid="935"/>
                                        </p:tgtEl>
                                      </p:cBhvr>
                                    </p:animEffect>
                                    <p:anim calcmode="lin" valueType="num">
                                      <p:cBhvr>
                                        <p:cTn id="8" dur="1000" fill="hold"/>
                                        <p:tgtEl>
                                          <p:spTgt spid="935"/>
                                        </p:tgtEl>
                                        <p:attrNameLst>
                                          <p:attrName>ppt_x</p:attrName>
                                        </p:attrNameLst>
                                      </p:cBhvr>
                                      <p:tavLst>
                                        <p:tav tm="0">
                                          <p:val>
                                            <p:strVal val="#ppt_x"/>
                                          </p:val>
                                        </p:tav>
                                        <p:tav tm="100000">
                                          <p:val>
                                            <p:strVal val="#ppt_x"/>
                                          </p:val>
                                        </p:tav>
                                      </p:tavLst>
                                    </p:anim>
                                    <p:anim calcmode="lin" valueType="num">
                                      <p:cBhvr>
                                        <p:cTn id="9"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935"/>
                                        </p:tgtEl>
                                        <p:attrNameLst>
                                          <p:attrName>ppt_x</p:attrName>
                                          <p:attrName>ppt_y</p:attrName>
                                        </p:attrNameLst>
                                      </p:cBhvr>
                                    </p:animMotion>
                                    <p:animRot by="1500000">
                                      <p:cBhvr>
                                        <p:cTn id="14" dur="125" fill="hold">
                                          <p:stCondLst>
                                            <p:cond delay="0"/>
                                          </p:stCondLst>
                                        </p:cTn>
                                        <p:tgtEl>
                                          <p:spTgt spid="935"/>
                                        </p:tgtEl>
                                        <p:attrNameLst>
                                          <p:attrName>r</p:attrName>
                                        </p:attrNameLst>
                                      </p:cBhvr>
                                    </p:animRot>
                                    <p:animRot by="-1500000">
                                      <p:cBhvr>
                                        <p:cTn id="15" dur="125" fill="hold">
                                          <p:stCondLst>
                                            <p:cond delay="125"/>
                                          </p:stCondLst>
                                        </p:cTn>
                                        <p:tgtEl>
                                          <p:spTgt spid="935"/>
                                        </p:tgtEl>
                                        <p:attrNameLst>
                                          <p:attrName>r</p:attrName>
                                        </p:attrNameLst>
                                      </p:cBhvr>
                                    </p:animRot>
                                    <p:animRot by="-1500000">
                                      <p:cBhvr>
                                        <p:cTn id="16" dur="125" fill="hold">
                                          <p:stCondLst>
                                            <p:cond delay="250"/>
                                          </p:stCondLst>
                                        </p:cTn>
                                        <p:tgtEl>
                                          <p:spTgt spid="935"/>
                                        </p:tgtEl>
                                        <p:attrNameLst>
                                          <p:attrName>r</p:attrName>
                                        </p:attrNameLst>
                                      </p:cBhvr>
                                    </p:animRot>
                                    <p:animRot by="1500000">
                                      <p:cBhvr>
                                        <p:cTn id="17" dur="125" fill="hold">
                                          <p:stCondLst>
                                            <p:cond delay="375"/>
                                          </p:stCondLst>
                                        </p:cTn>
                                        <p:tgtEl>
                                          <p:spTgt spid="9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0"/>
      <p:bldP spid="93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54BCD03A-4339-9F34-AB6D-27748688C0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2" name="Freeform 3">
            <a:extLst>
              <a:ext uri="{FF2B5EF4-FFF2-40B4-BE49-F238E27FC236}">
                <a16:creationId xmlns:a16="http://schemas.microsoft.com/office/drawing/2014/main" id="{6A5E21A3-0C0E-E5A2-CAFD-C282EF840EA0}"/>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3" name="Freeform 7">
            <a:extLst>
              <a:ext uri="{FF2B5EF4-FFF2-40B4-BE49-F238E27FC236}">
                <a16:creationId xmlns:a16="http://schemas.microsoft.com/office/drawing/2014/main" id="{485DCA0C-5373-D830-A70A-B00EDCAD1DAA}"/>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4" name="Freeform 11">
            <a:extLst>
              <a:ext uri="{FF2B5EF4-FFF2-40B4-BE49-F238E27FC236}">
                <a16:creationId xmlns:a16="http://schemas.microsoft.com/office/drawing/2014/main" id="{8E3CEC2C-F134-DF31-11EE-8842B363438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5" name="Freeform 12">
            <a:extLst>
              <a:ext uri="{FF2B5EF4-FFF2-40B4-BE49-F238E27FC236}">
                <a16:creationId xmlns:a16="http://schemas.microsoft.com/office/drawing/2014/main" id="{96C26405-1D73-1B71-949C-285B3AD52978}"/>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6" name="Freeform 13">
            <a:extLst>
              <a:ext uri="{FF2B5EF4-FFF2-40B4-BE49-F238E27FC236}">
                <a16:creationId xmlns:a16="http://schemas.microsoft.com/office/drawing/2014/main" id="{22510CE8-FED9-0075-C39E-ED26DB58C67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7" name="Freeform 14">
            <a:extLst>
              <a:ext uri="{FF2B5EF4-FFF2-40B4-BE49-F238E27FC236}">
                <a16:creationId xmlns:a16="http://schemas.microsoft.com/office/drawing/2014/main" id="{88504CE2-869D-7084-1CD0-FF5BF9E37FCE}"/>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8" name="Freeform 15">
            <a:extLst>
              <a:ext uri="{FF2B5EF4-FFF2-40B4-BE49-F238E27FC236}">
                <a16:creationId xmlns:a16="http://schemas.microsoft.com/office/drawing/2014/main" id="{526681E4-593A-18DF-5977-FED9AC3CEE3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9" name="Freeform 16">
            <a:extLst>
              <a:ext uri="{FF2B5EF4-FFF2-40B4-BE49-F238E27FC236}">
                <a16:creationId xmlns:a16="http://schemas.microsoft.com/office/drawing/2014/main" id="{55F74068-F8EA-9BAD-54C3-B8DAB0EA99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852018"/>
            <a:ext cx="6981111" cy="2280872"/>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a16="http://schemas.microsoft.com/office/drawing/2014/main" id="{519FC98A-22FA-BCF9-FBF9-754C0232A16D}"/>
              </a:ext>
            </a:extLst>
          </p:cNvPr>
          <p:cNvSpPr txBox="1"/>
          <p:nvPr/>
        </p:nvSpPr>
        <p:spPr>
          <a:xfrm>
            <a:off x="1366887" y="1119239"/>
            <a:ext cx="6500239" cy="1569660"/>
          </a:xfrm>
          <a:prstGeom prst="rect">
            <a:avLst/>
          </a:prstGeom>
          <a:noFill/>
          <a:ln>
            <a:noFill/>
          </a:ln>
        </p:spPr>
        <p:txBody>
          <a:bodyPr wrap="square">
            <a:spAutoFit/>
          </a:bodyPr>
          <a:lstStyle/>
          <a:p>
            <a:pPr lvl="0"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rPr>
              <a:t>Trong nguyên tắc 5R nhằm giảm thiểu rác thải nhựa, chữ “R” của tái chế là viết tắt của từ tiếng anh nào?</a:t>
            </a:r>
            <a:endParaRPr lang="en-US" sz="32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22" name="!!o1c">
            <a:extLst>
              <a:ext uri="{FF2B5EF4-FFF2-40B4-BE49-F238E27FC236}">
                <a16:creationId xmlns:a16="http://schemas.microsoft.com/office/drawing/2014/main" id="{B0EE92B5-F359-34C0-310D-769D4106EA16}"/>
              </a:ext>
            </a:extLst>
          </p:cNvPr>
          <p:cNvSpPr/>
          <p:nvPr/>
        </p:nvSpPr>
        <p:spPr>
          <a:xfrm>
            <a:off x="359323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3" name="!!1c">
            <a:extLst>
              <a:ext uri="{FF2B5EF4-FFF2-40B4-BE49-F238E27FC236}">
                <a16:creationId xmlns:a16="http://schemas.microsoft.com/office/drawing/2014/main" id="{10FB917D-9777-0930-7A3B-1D7CA84B4575}"/>
              </a:ext>
            </a:extLst>
          </p:cNvPr>
          <p:cNvSpPr txBox="1"/>
          <p:nvPr/>
        </p:nvSpPr>
        <p:spPr>
          <a:xfrm>
            <a:off x="376197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24" name="!!o1f">
            <a:extLst>
              <a:ext uri="{FF2B5EF4-FFF2-40B4-BE49-F238E27FC236}">
                <a16:creationId xmlns:a16="http://schemas.microsoft.com/office/drawing/2014/main" id="{05B528D7-AE8C-5471-7154-DF51A45F77B1}"/>
              </a:ext>
            </a:extLst>
          </p:cNvPr>
          <p:cNvSpPr/>
          <p:nvPr/>
        </p:nvSpPr>
        <p:spPr>
          <a:xfrm>
            <a:off x="4405315"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6" name="!!1f">
            <a:extLst>
              <a:ext uri="{FF2B5EF4-FFF2-40B4-BE49-F238E27FC236}">
                <a16:creationId xmlns:a16="http://schemas.microsoft.com/office/drawing/2014/main" id="{3AA0D851-B535-A28E-2FD6-659D1E1B3732}"/>
              </a:ext>
            </a:extLst>
          </p:cNvPr>
          <p:cNvSpPr txBox="1"/>
          <p:nvPr/>
        </p:nvSpPr>
        <p:spPr>
          <a:xfrm>
            <a:off x="4568184"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9" name="!!o1c">
            <a:extLst>
              <a:ext uri="{FF2B5EF4-FFF2-40B4-BE49-F238E27FC236}">
                <a16:creationId xmlns:a16="http://schemas.microsoft.com/office/drawing/2014/main" id="{0ADE6DD5-7C47-3A65-0957-F2480FBE4CCB}"/>
              </a:ext>
            </a:extLst>
          </p:cNvPr>
          <p:cNvSpPr/>
          <p:nvPr/>
        </p:nvSpPr>
        <p:spPr>
          <a:xfrm>
            <a:off x="282285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30" name="!!1c">
            <a:extLst>
              <a:ext uri="{FF2B5EF4-FFF2-40B4-BE49-F238E27FC236}">
                <a16:creationId xmlns:a16="http://schemas.microsoft.com/office/drawing/2014/main" id="{A05696BB-9E61-DFB7-3344-68533548F9DD}"/>
              </a:ext>
            </a:extLst>
          </p:cNvPr>
          <p:cNvSpPr txBox="1"/>
          <p:nvPr/>
        </p:nvSpPr>
        <p:spPr>
          <a:xfrm>
            <a:off x="299159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49" name="Picture 48"/>
          <p:cNvPicPr>
            <a:picLocks noChangeAspect="1"/>
          </p:cNvPicPr>
          <p:nvPr/>
        </p:nvPicPr>
        <p:blipFill>
          <a:blip r:embed="rId17"/>
          <a:stretch>
            <a:fillRect/>
          </a:stretch>
        </p:blipFill>
        <p:spPr>
          <a:xfrm>
            <a:off x="3223189" y="-473440"/>
            <a:ext cx="270000" cy="160961"/>
          </a:xfrm>
          <a:prstGeom prst="rect">
            <a:avLst/>
          </a:prstGeom>
        </p:spPr>
      </p:pic>
      <p:pic>
        <p:nvPicPr>
          <p:cNvPr id="50" name="Picture 49"/>
          <p:cNvPicPr>
            <a:picLocks noChangeAspect="1"/>
          </p:cNvPicPr>
          <p:nvPr/>
        </p:nvPicPr>
        <p:blipFill>
          <a:blip r:embed="rId18"/>
          <a:stretch>
            <a:fillRect/>
          </a:stretch>
        </p:blipFill>
        <p:spPr>
          <a:xfrm>
            <a:off x="1517167" y="-510292"/>
            <a:ext cx="270000" cy="160961"/>
          </a:xfrm>
          <a:prstGeom prst="rect">
            <a:avLst/>
          </a:prstGeom>
        </p:spPr>
      </p:pic>
      <p:pic>
        <p:nvPicPr>
          <p:cNvPr id="51" name="Picture 50"/>
          <p:cNvPicPr>
            <a:picLocks noChangeAspect="1"/>
          </p:cNvPicPr>
          <p:nvPr/>
        </p:nvPicPr>
        <p:blipFill>
          <a:blip r:embed="rId19"/>
          <a:stretch>
            <a:fillRect/>
          </a:stretch>
        </p:blipFill>
        <p:spPr>
          <a:xfrm>
            <a:off x="2671803" y="-758170"/>
            <a:ext cx="270000" cy="163556"/>
          </a:xfrm>
          <a:prstGeom prst="rect">
            <a:avLst/>
          </a:prstGeom>
        </p:spPr>
      </p:pic>
      <p:pic>
        <p:nvPicPr>
          <p:cNvPr id="52" name="Picture 51"/>
          <p:cNvPicPr>
            <a:picLocks noChangeAspect="1"/>
          </p:cNvPicPr>
          <p:nvPr/>
        </p:nvPicPr>
        <p:blipFill>
          <a:blip r:embed="rId20"/>
          <a:stretch>
            <a:fillRect/>
          </a:stretch>
        </p:blipFill>
        <p:spPr>
          <a:xfrm>
            <a:off x="3997272" y="-539434"/>
            <a:ext cx="270000" cy="163556"/>
          </a:xfrm>
          <a:prstGeom prst="rect">
            <a:avLst/>
          </a:prstGeom>
        </p:spPr>
      </p:pic>
      <p:pic>
        <p:nvPicPr>
          <p:cNvPr id="53" name="Picture 52"/>
          <p:cNvPicPr>
            <a:picLocks noChangeAspect="1"/>
          </p:cNvPicPr>
          <p:nvPr/>
        </p:nvPicPr>
        <p:blipFill>
          <a:blip r:embed="rId21"/>
          <a:stretch>
            <a:fillRect/>
          </a:stretch>
        </p:blipFill>
        <p:spPr>
          <a:xfrm>
            <a:off x="7613711" y="-487142"/>
            <a:ext cx="270000" cy="160961"/>
          </a:xfrm>
          <a:prstGeom prst="rect">
            <a:avLst/>
          </a:prstGeom>
        </p:spPr>
      </p:pic>
      <p:pic>
        <p:nvPicPr>
          <p:cNvPr id="54" name="Picture 53"/>
          <p:cNvPicPr>
            <a:picLocks noChangeAspect="1"/>
          </p:cNvPicPr>
          <p:nvPr/>
        </p:nvPicPr>
        <p:blipFill>
          <a:blip r:embed="rId22"/>
          <a:stretch>
            <a:fillRect/>
          </a:stretch>
        </p:blipFill>
        <p:spPr>
          <a:xfrm>
            <a:off x="5609151" y="-826005"/>
            <a:ext cx="270000" cy="163556"/>
          </a:xfrm>
          <a:prstGeom prst="rect">
            <a:avLst/>
          </a:prstGeom>
        </p:spPr>
      </p:pic>
      <p:pic>
        <p:nvPicPr>
          <p:cNvPr id="55" name="Picture 54"/>
          <p:cNvPicPr>
            <a:picLocks noChangeAspect="1"/>
          </p:cNvPicPr>
          <p:nvPr/>
        </p:nvPicPr>
        <p:blipFill>
          <a:blip r:embed="rId23"/>
          <a:stretch>
            <a:fillRect/>
          </a:stretch>
        </p:blipFill>
        <p:spPr>
          <a:xfrm>
            <a:off x="6287767" y="-444772"/>
            <a:ext cx="270000" cy="160961"/>
          </a:xfrm>
          <a:prstGeom prst="rect">
            <a:avLst/>
          </a:prstGeom>
        </p:spPr>
      </p:pic>
      <p:pic>
        <p:nvPicPr>
          <p:cNvPr id="56" name="Picture 55"/>
          <p:cNvPicPr>
            <a:picLocks noChangeAspect="1"/>
          </p:cNvPicPr>
          <p:nvPr/>
        </p:nvPicPr>
        <p:blipFill>
          <a:blip r:embed="rId24"/>
          <a:stretch>
            <a:fillRect/>
          </a:stretch>
        </p:blipFill>
        <p:spPr>
          <a:xfrm>
            <a:off x="6869317" y="-476035"/>
            <a:ext cx="270000" cy="163556"/>
          </a:xfrm>
          <a:prstGeom prst="rect">
            <a:avLst/>
          </a:prstGeom>
        </p:spPr>
      </p:pic>
      <p:pic>
        <p:nvPicPr>
          <p:cNvPr id="57" name="Picture 56"/>
          <p:cNvPicPr>
            <a:picLocks noChangeAspect="1"/>
          </p:cNvPicPr>
          <p:nvPr/>
        </p:nvPicPr>
        <p:blipFill>
          <a:blip r:embed="rId25"/>
          <a:stretch>
            <a:fillRect/>
          </a:stretch>
        </p:blipFill>
        <p:spPr>
          <a:xfrm>
            <a:off x="5185774" y="-417147"/>
            <a:ext cx="270000" cy="163556"/>
          </a:xfrm>
          <a:prstGeom prst="rect">
            <a:avLst/>
          </a:prstGeom>
        </p:spPr>
      </p:pic>
      <p:pic>
        <p:nvPicPr>
          <p:cNvPr id="58" name="Picture 57"/>
          <p:cNvPicPr>
            <a:picLocks noChangeAspect="1"/>
          </p:cNvPicPr>
          <p:nvPr/>
        </p:nvPicPr>
        <p:blipFill>
          <a:blip r:embed="rId26"/>
          <a:stretch>
            <a:fillRect/>
          </a:stretch>
        </p:blipFill>
        <p:spPr>
          <a:xfrm>
            <a:off x="2062406" y="-529233"/>
            <a:ext cx="270000" cy="163556"/>
          </a:xfrm>
          <a:prstGeom prst="rect">
            <a:avLst/>
          </a:prstGeom>
        </p:spPr>
      </p:pic>
      <p:pic>
        <p:nvPicPr>
          <p:cNvPr id="59" name="Picture 58"/>
          <p:cNvPicPr>
            <a:picLocks noChangeAspect="1"/>
          </p:cNvPicPr>
          <p:nvPr/>
        </p:nvPicPr>
        <p:blipFill>
          <a:blip r:embed="rId18"/>
          <a:stretch>
            <a:fillRect/>
          </a:stretch>
        </p:blipFill>
        <p:spPr>
          <a:xfrm>
            <a:off x="5154519" y="-640108"/>
            <a:ext cx="270000" cy="160961"/>
          </a:xfrm>
          <a:prstGeom prst="rect">
            <a:avLst/>
          </a:prstGeom>
        </p:spPr>
      </p:pic>
      <p:pic>
        <p:nvPicPr>
          <p:cNvPr id="60" name="Picture 59"/>
          <p:cNvPicPr>
            <a:picLocks noChangeAspect="1"/>
          </p:cNvPicPr>
          <p:nvPr/>
        </p:nvPicPr>
        <p:blipFill>
          <a:blip r:embed="rId19"/>
          <a:stretch>
            <a:fillRect/>
          </a:stretch>
        </p:blipFill>
        <p:spPr>
          <a:xfrm>
            <a:off x="6309155" y="-887986"/>
            <a:ext cx="270000" cy="163556"/>
          </a:xfrm>
          <a:prstGeom prst="rect">
            <a:avLst/>
          </a:prstGeom>
        </p:spPr>
      </p:pic>
      <p:pic>
        <p:nvPicPr>
          <p:cNvPr id="62" name="Picture 61"/>
          <p:cNvPicPr>
            <a:picLocks noChangeAspect="1"/>
          </p:cNvPicPr>
          <p:nvPr/>
        </p:nvPicPr>
        <p:blipFill>
          <a:blip r:embed="rId26"/>
          <a:stretch>
            <a:fillRect/>
          </a:stretch>
        </p:blipFill>
        <p:spPr>
          <a:xfrm>
            <a:off x="5699758" y="-659049"/>
            <a:ext cx="270000" cy="163556"/>
          </a:xfrm>
          <a:prstGeom prst="rect">
            <a:avLst/>
          </a:prstGeom>
        </p:spPr>
      </p:pic>
      <p:pic>
        <p:nvPicPr>
          <p:cNvPr id="65" name="Picture 64"/>
          <p:cNvPicPr>
            <a:picLocks noChangeAspect="1"/>
          </p:cNvPicPr>
          <p:nvPr/>
        </p:nvPicPr>
        <p:blipFill>
          <a:blip r:embed="rId20"/>
          <a:stretch>
            <a:fillRect/>
          </a:stretch>
        </p:blipFill>
        <p:spPr>
          <a:xfrm>
            <a:off x="525251" y="-423583"/>
            <a:ext cx="270000" cy="163556"/>
          </a:xfrm>
          <a:prstGeom prst="rect">
            <a:avLst/>
          </a:prstGeom>
        </p:spPr>
      </p:pic>
      <p:pic>
        <p:nvPicPr>
          <p:cNvPr id="66" name="Picture 65"/>
          <p:cNvPicPr>
            <a:picLocks noChangeAspect="1"/>
          </p:cNvPicPr>
          <p:nvPr/>
        </p:nvPicPr>
        <p:blipFill>
          <a:blip r:embed="rId21"/>
          <a:stretch>
            <a:fillRect/>
          </a:stretch>
        </p:blipFill>
        <p:spPr>
          <a:xfrm>
            <a:off x="1223445" y="-735054"/>
            <a:ext cx="270000" cy="160961"/>
          </a:xfrm>
          <a:prstGeom prst="rect">
            <a:avLst/>
          </a:prstGeom>
        </p:spPr>
      </p:pic>
      <p:pic>
        <p:nvPicPr>
          <p:cNvPr id="67" name="Picture 66"/>
          <p:cNvPicPr>
            <a:picLocks noChangeAspect="1"/>
          </p:cNvPicPr>
          <p:nvPr/>
        </p:nvPicPr>
        <p:blipFill>
          <a:blip r:embed="rId22"/>
          <a:stretch>
            <a:fillRect/>
          </a:stretch>
        </p:blipFill>
        <p:spPr>
          <a:xfrm>
            <a:off x="2137130" y="-710154"/>
            <a:ext cx="270000" cy="163556"/>
          </a:xfrm>
          <a:prstGeom prst="rect">
            <a:avLst/>
          </a:prstGeom>
        </p:spPr>
      </p:pic>
      <p:pic>
        <p:nvPicPr>
          <p:cNvPr id="76" name="Picture 75"/>
          <p:cNvPicPr>
            <a:picLocks noChangeAspect="1"/>
          </p:cNvPicPr>
          <p:nvPr/>
        </p:nvPicPr>
        <p:blipFill>
          <a:blip r:embed="rId18"/>
          <a:stretch>
            <a:fillRect/>
          </a:stretch>
        </p:blipFill>
        <p:spPr>
          <a:xfrm>
            <a:off x="1682498" y="-524257"/>
            <a:ext cx="270000" cy="160961"/>
          </a:xfrm>
          <a:prstGeom prst="rect">
            <a:avLst/>
          </a:prstGeom>
        </p:spPr>
      </p:pic>
      <p:pic>
        <p:nvPicPr>
          <p:cNvPr id="77" name="Picture 76"/>
          <p:cNvPicPr>
            <a:picLocks noChangeAspect="1"/>
          </p:cNvPicPr>
          <p:nvPr/>
        </p:nvPicPr>
        <p:blipFill>
          <a:blip r:embed="rId19"/>
          <a:stretch>
            <a:fillRect/>
          </a:stretch>
        </p:blipFill>
        <p:spPr>
          <a:xfrm>
            <a:off x="2837135" y="-772135"/>
            <a:ext cx="270000" cy="163556"/>
          </a:xfrm>
          <a:prstGeom prst="rect">
            <a:avLst/>
          </a:prstGeom>
        </p:spPr>
      </p:pic>
      <p:pic>
        <p:nvPicPr>
          <p:cNvPr id="79" name="Picture 78"/>
          <p:cNvPicPr>
            <a:picLocks noChangeAspect="1"/>
          </p:cNvPicPr>
          <p:nvPr/>
        </p:nvPicPr>
        <p:blipFill>
          <a:blip r:embed="rId26"/>
          <a:stretch>
            <a:fillRect/>
          </a:stretch>
        </p:blipFill>
        <p:spPr>
          <a:xfrm>
            <a:off x="2227737" y="-543198"/>
            <a:ext cx="270000" cy="163556"/>
          </a:xfrm>
          <a:prstGeom prst="rect">
            <a:avLst/>
          </a:prstGeom>
        </p:spPr>
      </p:pic>
      <p:pic>
        <p:nvPicPr>
          <p:cNvPr id="80" name="Picture 79"/>
          <p:cNvPicPr>
            <a:picLocks noChangeAspect="1"/>
          </p:cNvPicPr>
          <p:nvPr/>
        </p:nvPicPr>
        <p:blipFill>
          <a:blip r:embed="rId19"/>
          <a:stretch>
            <a:fillRect/>
          </a:stretch>
        </p:blipFill>
        <p:spPr>
          <a:xfrm>
            <a:off x="4485830" y="-756958"/>
            <a:ext cx="270000" cy="163556"/>
          </a:xfrm>
          <a:prstGeom prst="rect">
            <a:avLst/>
          </a:prstGeom>
        </p:spPr>
      </p:pic>
      <p:pic>
        <p:nvPicPr>
          <p:cNvPr id="81" name="Picture 80"/>
          <p:cNvPicPr>
            <a:picLocks noChangeAspect="1"/>
          </p:cNvPicPr>
          <p:nvPr/>
        </p:nvPicPr>
        <p:blipFill>
          <a:blip r:embed="rId21"/>
          <a:stretch>
            <a:fillRect/>
          </a:stretch>
        </p:blipFill>
        <p:spPr>
          <a:xfrm>
            <a:off x="3037472" y="-733842"/>
            <a:ext cx="270000" cy="160961"/>
          </a:xfrm>
          <a:prstGeom prst="rect">
            <a:avLst/>
          </a:prstGeom>
        </p:spPr>
      </p:pic>
      <p:pic>
        <p:nvPicPr>
          <p:cNvPr id="82" name="Picture 81"/>
          <p:cNvPicPr>
            <a:picLocks noChangeAspect="1"/>
          </p:cNvPicPr>
          <p:nvPr/>
        </p:nvPicPr>
        <p:blipFill>
          <a:blip r:embed="rId22"/>
          <a:stretch>
            <a:fillRect/>
          </a:stretch>
        </p:blipFill>
        <p:spPr>
          <a:xfrm>
            <a:off x="3951157" y="-708942"/>
            <a:ext cx="270000" cy="163556"/>
          </a:xfrm>
          <a:prstGeom prst="rect">
            <a:avLst/>
          </a:prstGeom>
        </p:spPr>
      </p:pic>
      <p:pic>
        <p:nvPicPr>
          <p:cNvPr id="83" name="Picture 82"/>
          <p:cNvPicPr>
            <a:picLocks noChangeAspect="1"/>
          </p:cNvPicPr>
          <p:nvPr/>
        </p:nvPicPr>
        <p:blipFill>
          <a:blip r:embed="rId19"/>
          <a:stretch>
            <a:fillRect/>
          </a:stretch>
        </p:blipFill>
        <p:spPr>
          <a:xfrm>
            <a:off x="4651161" y="-770923"/>
            <a:ext cx="270000" cy="163556"/>
          </a:xfrm>
          <a:prstGeom prst="rect">
            <a:avLst/>
          </a:prstGeom>
        </p:spPr>
      </p:pic>
      <p:pic>
        <p:nvPicPr>
          <p:cNvPr id="84" name="Picture 83"/>
          <p:cNvPicPr>
            <a:picLocks noChangeAspect="1"/>
          </p:cNvPicPr>
          <p:nvPr/>
        </p:nvPicPr>
        <p:blipFill>
          <a:blip r:embed="rId22"/>
          <a:stretch>
            <a:fillRect/>
          </a:stretch>
        </p:blipFill>
        <p:spPr>
          <a:xfrm>
            <a:off x="3870250" y="-433148"/>
            <a:ext cx="270000" cy="163556"/>
          </a:xfrm>
          <a:prstGeom prst="rect">
            <a:avLst/>
          </a:prstGeom>
        </p:spPr>
      </p:pic>
      <p:pic>
        <p:nvPicPr>
          <p:cNvPr id="85" name="Picture 84"/>
          <p:cNvPicPr>
            <a:picLocks noChangeAspect="1"/>
          </p:cNvPicPr>
          <p:nvPr/>
        </p:nvPicPr>
        <p:blipFill>
          <a:blip r:embed="rId18"/>
          <a:stretch>
            <a:fillRect/>
          </a:stretch>
        </p:blipFill>
        <p:spPr>
          <a:xfrm>
            <a:off x="3415618" y="-247252"/>
            <a:ext cx="270000" cy="160961"/>
          </a:xfrm>
          <a:prstGeom prst="rect">
            <a:avLst/>
          </a:prstGeom>
        </p:spPr>
      </p:pic>
      <p:pic>
        <p:nvPicPr>
          <p:cNvPr id="86" name="Picture 85"/>
          <p:cNvPicPr>
            <a:picLocks noChangeAspect="1"/>
          </p:cNvPicPr>
          <p:nvPr/>
        </p:nvPicPr>
        <p:blipFill>
          <a:blip r:embed="rId19"/>
          <a:stretch>
            <a:fillRect/>
          </a:stretch>
        </p:blipFill>
        <p:spPr>
          <a:xfrm>
            <a:off x="4570254" y="-495129"/>
            <a:ext cx="270000" cy="163556"/>
          </a:xfrm>
          <a:prstGeom prst="rect">
            <a:avLst/>
          </a:prstGeom>
        </p:spPr>
      </p:pic>
      <p:pic>
        <p:nvPicPr>
          <p:cNvPr id="87" name="Picture 86"/>
          <p:cNvPicPr>
            <a:picLocks noChangeAspect="1"/>
          </p:cNvPicPr>
          <p:nvPr/>
        </p:nvPicPr>
        <p:blipFill>
          <a:blip r:embed="rId26"/>
          <a:stretch>
            <a:fillRect/>
          </a:stretch>
        </p:blipFill>
        <p:spPr>
          <a:xfrm>
            <a:off x="3960857" y="-266192"/>
            <a:ext cx="270000" cy="163556"/>
          </a:xfrm>
          <a:prstGeom prst="rect">
            <a:avLst/>
          </a:prstGeom>
        </p:spPr>
      </p:pic>
      <p:pic>
        <p:nvPicPr>
          <p:cNvPr id="88" name="Picture 87"/>
          <p:cNvPicPr>
            <a:picLocks noChangeAspect="1"/>
          </p:cNvPicPr>
          <p:nvPr/>
        </p:nvPicPr>
        <p:blipFill>
          <a:blip r:embed="rId19"/>
          <a:stretch>
            <a:fillRect/>
          </a:stretch>
        </p:blipFill>
        <p:spPr>
          <a:xfrm>
            <a:off x="2746928" y="-364101"/>
            <a:ext cx="270000" cy="163556"/>
          </a:xfrm>
          <a:prstGeom prst="rect">
            <a:avLst/>
          </a:prstGeom>
        </p:spPr>
      </p:pic>
      <p:pic>
        <p:nvPicPr>
          <p:cNvPr id="89" name="Picture 88"/>
          <p:cNvPicPr>
            <a:picLocks noChangeAspect="1"/>
          </p:cNvPicPr>
          <p:nvPr/>
        </p:nvPicPr>
        <p:blipFill>
          <a:blip r:embed="rId19"/>
          <a:stretch>
            <a:fillRect/>
          </a:stretch>
        </p:blipFill>
        <p:spPr>
          <a:xfrm>
            <a:off x="2912260" y="-378066"/>
            <a:ext cx="270000" cy="163556"/>
          </a:xfrm>
          <a:prstGeom prst="rect">
            <a:avLst/>
          </a:prstGeom>
        </p:spPr>
      </p:pic>
      <p:sp>
        <p:nvSpPr>
          <p:cNvPr id="71" name="!!o1c">
            <a:extLst>
              <a:ext uri="{FF2B5EF4-FFF2-40B4-BE49-F238E27FC236}">
                <a16:creationId xmlns:a16="http://schemas.microsoft.com/office/drawing/2014/main" id="{0ADE6DD5-7C47-3A65-0957-F2480FBE4CCB}"/>
              </a:ext>
            </a:extLst>
          </p:cNvPr>
          <p:cNvSpPr/>
          <p:nvPr/>
        </p:nvSpPr>
        <p:spPr>
          <a:xfrm>
            <a:off x="2040510"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A05696BB-9E61-DFB7-3344-68533548F9DD}"/>
              </a:ext>
            </a:extLst>
          </p:cNvPr>
          <p:cNvSpPr txBox="1"/>
          <p:nvPr/>
        </p:nvSpPr>
        <p:spPr>
          <a:xfrm>
            <a:off x="2209246"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 name="!!o1c">
            <a:extLst>
              <a:ext uri="{FF2B5EF4-FFF2-40B4-BE49-F238E27FC236}">
                <a16:creationId xmlns:a16="http://schemas.microsoft.com/office/drawing/2014/main" id="{083B3161-AD32-F835-2604-C4949F1A0197}"/>
              </a:ext>
            </a:extLst>
          </p:cNvPr>
          <p:cNvSpPr/>
          <p:nvPr/>
        </p:nvSpPr>
        <p:spPr>
          <a:xfrm>
            <a:off x="5956095"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17" name="!!1c">
            <a:extLst>
              <a:ext uri="{FF2B5EF4-FFF2-40B4-BE49-F238E27FC236}">
                <a16:creationId xmlns:a16="http://schemas.microsoft.com/office/drawing/2014/main" id="{1E49D76B-2BC9-AE4F-89D9-57E82EF326A3}"/>
              </a:ext>
            </a:extLst>
          </p:cNvPr>
          <p:cNvSpPr txBox="1"/>
          <p:nvPr/>
        </p:nvSpPr>
        <p:spPr>
          <a:xfrm>
            <a:off x="6124831"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40" name="!!o1f">
            <a:extLst>
              <a:ext uri="{FF2B5EF4-FFF2-40B4-BE49-F238E27FC236}">
                <a16:creationId xmlns:a16="http://schemas.microsoft.com/office/drawing/2014/main" id="{E98E4652-A84B-4C1A-D327-3982C678B7FB}"/>
              </a:ext>
            </a:extLst>
          </p:cNvPr>
          <p:cNvSpPr/>
          <p:nvPr/>
        </p:nvSpPr>
        <p:spPr>
          <a:xfrm>
            <a:off x="6768173"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1" name="!!1f">
            <a:extLst>
              <a:ext uri="{FF2B5EF4-FFF2-40B4-BE49-F238E27FC236}">
                <a16:creationId xmlns:a16="http://schemas.microsoft.com/office/drawing/2014/main" id="{22946B74-DA31-3083-87BE-BD2AC9CC493E}"/>
              </a:ext>
            </a:extLst>
          </p:cNvPr>
          <p:cNvSpPr txBox="1"/>
          <p:nvPr/>
        </p:nvSpPr>
        <p:spPr>
          <a:xfrm>
            <a:off x="6931042"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2" name="!!o1c">
            <a:extLst>
              <a:ext uri="{FF2B5EF4-FFF2-40B4-BE49-F238E27FC236}">
                <a16:creationId xmlns:a16="http://schemas.microsoft.com/office/drawing/2014/main" id="{451109FE-AAAF-6E3E-1ED2-EEDB08B04CCE}"/>
              </a:ext>
            </a:extLst>
          </p:cNvPr>
          <p:cNvSpPr/>
          <p:nvPr/>
        </p:nvSpPr>
        <p:spPr>
          <a:xfrm>
            <a:off x="5185714"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3" name="!!1c">
            <a:extLst>
              <a:ext uri="{FF2B5EF4-FFF2-40B4-BE49-F238E27FC236}">
                <a16:creationId xmlns:a16="http://schemas.microsoft.com/office/drawing/2014/main" id="{0E6EC27A-6320-AC5E-713A-D811E3661111}"/>
              </a:ext>
            </a:extLst>
          </p:cNvPr>
          <p:cNvSpPr txBox="1"/>
          <p:nvPr/>
        </p:nvSpPr>
        <p:spPr>
          <a:xfrm>
            <a:off x="5354450"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75344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0"/>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8"/>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1"/>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49"/>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2"/>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3"/>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7"/>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4"/>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5"/>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6"/>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59"/>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2"/>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000" fill="hold"/>
                                        <p:tgtEl>
                                          <p:spTgt spid="60"/>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5"/>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6"/>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67"/>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6"/>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79"/>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7"/>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0"/>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2"/>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3"/>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4"/>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5"/>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8" dur="2000" fill="hold"/>
                                        <p:tgtEl>
                                          <p:spTgt spid="87"/>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6"/>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8"/>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9"/>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P spid="72" grpId="0"/>
      <p:bldP spid="17"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17A3F6F-8474-47CF-B2C6-437047E04BA9}"/>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E5007A38-57C0-DE29-ADE3-CCAE3348DCE3}"/>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7">
            <a:extLst>
              <a:ext uri="{FF2B5EF4-FFF2-40B4-BE49-F238E27FC236}">
                <a16:creationId xmlns:a16="http://schemas.microsoft.com/office/drawing/2014/main" id="{F82F44AE-B7B3-A1D6-7D59-3815A58C300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1">
            <a:extLst>
              <a:ext uri="{FF2B5EF4-FFF2-40B4-BE49-F238E27FC236}">
                <a16:creationId xmlns:a16="http://schemas.microsoft.com/office/drawing/2014/main" id="{2D931086-E3D8-E0A3-75C4-CDACF70D2F1E}"/>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2">
            <a:extLst>
              <a:ext uri="{FF2B5EF4-FFF2-40B4-BE49-F238E27FC236}">
                <a16:creationId xmlns:a16="http://schemas.microsoft.com/office/drawing/2014/main" id="{B1A1055F-CFBE-FE55-53DF-8C9D99B211DE}"/>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3">
            <a:extLst>
              <a:ext uri="{FF2B5EF4-FFF2-40B4-BE49-F238E27FC236}">
                <a16:creationId xmlns:a16="http://schemas.microsoft.com/office/drawing/2014/main" id="{2C69BEF7-9AF1-809D-F0E4-4FF561A652AC}"/>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4">
            <a:extLst>
              <a:ext uri="{FF2B5EF4-FFF2-40B4-BE49-F238E27FC236}">
                <a16:creationId xmlns:a16="http://schemas.microsoft.com/office/drawing/2014/main" id="{B7FADCD0-5676-FB57-34E7-D924CCA3B7A2}"/>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a16="http://schemas.microsoft.com/office/drawing/2014/main" id="{2D6C0E5F-5E98-9F8E-BB6D-B3A71B4F10FC}"/>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6">
            <a:extLst>
              <a:ext uri="{FF2B5EF4-FFF2-40B4-BE49-F238E27FC236}">
                <a16:creationId xmlns:a16="http://schemas.microsoft.com/office/drawing/2014/main" id="{1CAF92F4-AB1F-E65D-60C7-776244030FB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72" name="Rectangle: Rounded Corners 28"/>
          <p:cNvSpPr/>
          <p:nvPr/>
        </p:nvSpPr>
        <p:spPr>
          <a:xfrm>
            <a:off x="887582" y="875168"/>
            <a:ext cx="7714338" cy="2089108"/>
          </a:xfrm>
          <a:prstGeom prst="roundRect">
            <a:avLst>
              <a:gd name="adj" fmla="val 1351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640498"/>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4267272" y="1377265"/>
            <a:ext cx="4115584" cy="1107996"/>
          </a:xfrm>
          <a:prstGeom prst="rect">
            <a:avLst/>
          </a:prstGeom>
          <a:noFill/>
          <a:ln>
            <a:noFill/>
          </a:ln>
        </p:spPr>
        <p:txBody>
          <a:bodyPr wrap="square">
            <a:spAutoFit/>
          </a:bodyPr>
          <a:lstStyle/>
          <a:p>
            <a:pPr lvl="0" algn="ctr">
              <a:buClr>
                <a:srgbClr val="000000"/>
              </a:buClr>
              <a:buSzPts val="2200"/>
            </a:pPr>
            <a:r>
              <a:rPr lang="en-US" sz="3300" dirty="0" err="1">
                <a:solidFill>
                  <a:srgbClr val="EE4036"/>
                </a:solidFill>
                <a:latin typeface="Times New Roman" panose="02020603050405020304" pitchFamily="18" charset="0"/>
                <a:cs typeface="Times New Roman" panose="02020603050405020304" pitchFamily="18" charset="0"/>
              </a:rPr>
              <a:t>Đây</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là</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công</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thức</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của</a:t>
            </a:r>
            <a:r>
              <a:rPr lang="en-US" sz="3300" dirty="0">
                <a:solidFill>
                  <a:srgbClr val="EE4036"/>
                </a:solidFill>
                <a:latin typeface="Times New Roman" panose="02020603050405020304" pitchFamily="18" charset="0"/>
                <a:cs typeface="Times New Roman" panose="02020603050405020304" pitchFamily="18" charset="0"/>
              </a:rPr>
              <a:t> polymer </a:t>
            </a:r>
            <a:r>
              <a:rPr lang="en-US" sz="3300" dirty="0" err="1">
                <a:solidFill>
                  <a:srgbClr val="EE4036"/>
                </a:solidFill>
                <a:latin typeface="Times New Roman" panose="02020603050405020304" pitchFamily="18" charset="0"/>
                <a:cs typeface="Times New Roman" panose="02020603050405020304" pitchFamily="18" charset="0"/>
              </a:rPr>
              <a:t>nào</a:t>
            </a:r>
            <a:r>
              <a:rPr lang="en-US" sz="3300" dirty="0">
                <a:solidFill>
                  <a:srgbClr val="EE4036"/>
                </a:solidFill>
                <a:latin typeface="Times New Roman" panose="02020603050405020304" pitchFamily="18" charset="0"/>
                <a:cs typeface="Times New Roman" panose="02020603050405020304" pitchFamily="18" charset="0"/>
              </a:rPr>
              <a:t>?</a:t>
            </a:r>
          </a:p>
        </p:txBody>
      </p:sp>
      <p:sp>
        <p:nvSpPr>
          <p:cNvPr id="101" name="!!o4c"/>
          <p:cNvSpPr/>
          <p:nvPr/>
        </p:nvSpPr>
        <p:spPr>
          <a:xfrm>
            <a:off x="5536886"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2" name="!!4c"/>
          <p:cNvSpPr txBox="1"/>
          <p:nvPr/>
        </p:nvSpPr>
        <p:spPr>
          <a:xfrm>
            <a:off x="5507063" y="4133062"/>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5" name="!!o4b"/>
          <p:cNvSpPr/>
          <p:nvPr/>
        </p:nvSpPr>
        <p:spPr>
          <a:xfrm>
            <a:off x="4658247"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4b"/>
          <p:cNvSpPr txBox="1"/>
          <p:nvPr/>
        </p:nvSpPr>
        <p:spPr>
          <a:xfrm>
            <a:off x="4782830" y="4145777"/>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68" name="!!o4c"/>
          <p:cNvSpPr/>
          <p:nvPr/>
        </p:nvSpPr>
        <p:spPr>
          <a:xfrm>
            <a:off x="2900736"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69" name="!!4c"/>
          <p:cNvSpPr txBox="1"/>
          <p:nvPr/>
        </p:nvSpPr>
        <p:spPr>
          <a:xfrm>
            <a:off x="2870913"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0" name="!!o4d"/>
          <p:cNvSpPr/>
          <p:nvPr/>
        </p:nvSpPr>
        <p:spPr>
          <a:xfrm>
            <a:off x="3778525"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71" name="!!4d"/>
          <p:cNvSpPr txBox="1"/>
          <p:nvPr/>
        </p:nvSpPr>
        <p:spPr>
          <a:xfrm>
            <a:off x="3893026" y="413480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103" name="!!o4b"/>
          <p:cNvSpPr/>
          <p:nvPr/>
        </p:nvSpPr>
        <p:spPr>
          <a:xfrm>
            <a:off x="2022097"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5" name="!!4b"/>
          <p:cNvSpPr txBox="1"/>
          <p:nvPr/>
        </p:nvSpPr>
        <p:spPr>
          <a:xfrm>
            <a:off x="2146680"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6" name="!!o4b"/>
          <p:cNvSpPr/>
          <p:nvPr/>
        </p:nvSpPr>
        <p:spPr>
          <a:xfrm>
            <a:off x="1160279"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7" name="!!4b"/>
          <p:cNvSpPr txBox="1"/>
          <p:nvPr/>
        </p:nvSpPr>
        <p:spPr>
          <a:xfrm>
            <a:off x="1284863"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 name="TextBox 1">
            <a:extLst>
              <a:ext uri="{FF2B5EF4-FFF2-40B4-BE49-F238E27FC236}">
                <a16:creationId xmlns:a16="http://schemas.microsoft.com/office/drawing/2014/main" id="{46179FF3-FF60-D6AD-443A-4B3683DC4284}"/>
              </a:ext>
            </a:extLst>
          </p:cNvPr>
          <p:cNvSpPr txBox="1"/>
          <p:nvPr/>
        </p:nvSpPr>
        <p:spPr>
          <a:xfrm>
            <a:off x="1226260" y="1670554"/>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101864D-B2F2-CFB6-3DE7-FD24876D94D6}"/>
              </a:ext>
            </a:extLst>
          </p:cNvPr>
          <p:cNvSpPr txBox="1"/>
          <p:nvPr/>
        </p:nvSpPr>
        <p:spPr>
          <a:xfrm>
            <a:off x="2448520" y="1689749"/>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C5E9CCC-25C9-058B-9DF6-1992D1B4ACC3}"/>
              </a:ext>
            </a:extLst>
          </p:cNvPr>
          <p:cNvCxnSpPr/>
          <p:nvPr/>
        </p:nvCxnSpPr>
        <p:spPr>
          <a:xfrm>
            <a:off x="2283737" y="1925668"/>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9330CF-B184-82AD-76D0-7C30E026DEC3}"/>
              </a:ext>
            </a:extLst>
          </p:cNvPr>
          <p:cNvCxnSpPr/>
          <p:nvPr/>
        </p:nvCxnSpPr>
        <p:spPr>
          <a:xfrm>
            <a:off x="2289276" y="2016520"/>
            <a:ext cx="414523" cy="0"/>
          </a:xfrm>
          <a:prstGeom prst="line">
            <a:avLst/>
          </a:prstGeom>
        </p:spPr>
        <p:style>
          <a:lnRef idx="3">
            <a:schemeClr val="dk1"/>
          </a:lnRef>
          <a:fillRef idx="0">
            <a:schemeClr val="dk1"/>
          </a:fillRef>
          <a:effectRef idx="2">
            <a:schemeClr val="dk1"/>
          </a:effectRef>
          <a:fontRef idx="minor">
            <a:schemeClr val="tx1"/>
          </a:fontRef>
        </p:style>
      </p:cxnSp>
      <p:sp>
        <p:nvSpPr>
          <p:cNvPr id="17" name="!!o4c">
            <a:extLst>
              <a:ext uri="{FF2B5EF4-FFF2-40B4-BE49-F238E27FC236}">
                <a16:creationId xmlns:a16="http://schemas.microsoft.com/office/drawing/2014/main" id="{E80DCFBA-8FE2-8F40-5ACE-3FF6C6DA3A66}"/>
              </a:ext>
            </a:extLst>
          </p:cNvPr>
          <p:cNvSpPr/>
          <p:nvPr/>
        </p:nvSpPr>
        <p:spPr>
          <a:xfrm>
            <a:off x="7269084"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8" name="!!4c">
            <a:extLst>
              <a:ext uri="{FF2B5EF4-FFF2-40B4-BE49-F238E27FC236}">
                <a16:creationId xmlns:a16="http://schemas.microsoft.com/office/drawing/2014/main" id="{091CBD31-21AE-0D3A-52BD-60F364C0EBA1}"/>
              </a:ext>
            </a:extLst>
          </p:cNvPr>
          <p:cNvSpPr txBox="1"/>
          <p:nvPr/>
        </p:nvSpPr>
        <p:spPr>
          <a:xfrm>
            <a:off x="7239261"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 name="!!o4b">
            <a:extLst>
              <a:ext uri="{FF2B5EF4-FFF2-40B4-BE49-F238E27FC236}">
                <a16:creationId xmlns:a16="http://schemas.microsoft.com/office/drawing/2014/main" id="{A58A80A5-12E6-F496-0F4C-54F9CADC9271}"/>
              </a:ext>
            </a:extLst>
          </p:cNvPr>
          <p:cNvSpPr/>
          <p:nvPr/>
        </p:nvSpPr>
        <p:spPr>
          <a:xfrm>
            <a:off x="6390445"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4b">
            <a:extLst>
              <a:ext uri="{FF2B5EF4-FFF2-40B4-BE49-F238E27FC236}">
                <a16:creationId xmlns:a16="http://schemas.microsoft.com/office/drawing/2014/main" id="{197CDBC4-341B-2728-5F9D-1AF86E3ED0C5}"/>
              </a:ext>
            </a:extLst>
          </p:cNvPr>
          <p:cNvSpPr txBox="1"/>
          <p:nvPr/>
        </p:nvSpPr>
        <p:spPr>
          <a:xfrm>
            <a:off x="6515028"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30186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6" grpId="0"/>
      <p:bldP spid="69" grpId="0"/>
      <p:bldP spid="71" grpId="0"/>
      <p:bldP spid="105" grpId="0"/>
      <p:bldP spid="10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6F94966-F29B-5C81-BACB-FE631B8CF192}"/>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E344702-4C35-A993-7B43-7124CD31B14D}"/>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33633BA5-7E42-4C66-EE41-97D47ED51A4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F0E8C74F-C455-3EE4-5184-439020AFC33F}"/>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F2203E9E-AEB0-8593-9C1D-BECC1162101C}"/>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6A657B4F-E1E9-5E16-360B-542703619EE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F47E3813-C296-E074-BBA2-99BFCC9F31D7}"/>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89A88B8B-52C9-9EC8-32C5-A117942B02C4}"/>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090C91E2-7FC2-9367-25AF-F11A76F2195B}"/>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sp>
        <p:nvSpPr>
          <p:cNvPr id="68" name="Rectangle: Rounded Corners 28"/>
          <p:cNvSpPr/>
          <p:nvPr/>
        </p:nvSpPr>
        <p:spPr>
          <a:xfrm>
            <a:off x="976661" y="831168"/>
            <a:ext cx="7275621" cy="2204300"/>
          </a:xfrm>
          <a:prstGeom prst="roundRect">
            <a:avLst>
              <a:gd name="adj" fmla="val 1141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96" name="TextBox 95"/>
          <p:cNvSpPr txBox="1"/>
          <p:nvPr/>
        </p:nvSpPr>
        <p:spPr>
          <a:xfrm>
            <a:off x="1142719" y="1203504"/>
            <a:ext cx="7089458" cy="1569660"/>
          </a:xfrm>
          <a:prstGeom prst="rect">
            <a:avLst/>
          </a:prstGeom>
          <a:noFill/>
          <a:ln>
            <a:noFill/>
          </a:ln>
        </p:spPr>
        <p:txBody>
          <a:bodyPr wrap="square">
            <a:spAutoFit/>
          </a:bodyPr>
          <a:lstStyle/>
          <a:p>
            <a:pPr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sym typeface="Times New Roman" panose="02020603050405020304"/>
              </a:rPr>
              <a:t>Vật liệu được tổ hợp từ hai hay nhiều vật liệu khác nhau, gồm vật liệu cốt và vật liệu nến. Được gọi là gì?</a:t>
            </a:r>
          </a:p>
        </p:txBody>
      </p:sp>
      <p:sp>
        <p:nvSpPr>
          <p:cNvPr id="111" name="!!o6a"/>
          <p:cNvSpPr/>
          <p:nvPr/>
        </p:nvSpPr>
        <p:spPr>
          <a:xfrm>
            <a:off x="1379932" y="4094683"/>
            <a:ext cx="755524" cy="75563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2" name="!!6a"/>
          <p:cNvSpPr txBox="1"/>
          <p:nvPr/>
        </p:nvSpPr>
        <p:spPr>
          <a:xfrm>
            <a:off x="1503157" y="4151009"/>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3" name="!!o6d"/>
          <p:cNvSpPr/>
          <p:nvPr/>
        </p:nvSpPr>
        <p:spPr>
          <a:xfrm>
            <a:off x="517176" y="4091586"/>
            <a:ext cx="755524" cy="7566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4" name="!!6d"/>
          <p:cNvSpPr txBox="1"/>
          <p:nvPr/>
        </p:nvSpPr>
        <p:spPr>
          <a:xfrm>
            <a:off x="638855" y="4121926"/>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15" name="!!o6a"/>
          <p:cNvSpPr/>
          <p:nvPr/>
        </p:nvSpPr>
        <p:spPr>
          <a:xfrm>
            <a:off x="2225122" y="4091586"/>
            <a:ext cx="755524" cy="7570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6a"/>
          <p:cNvSpPr txBox="1"/>
          <p:nvPr/>
        </p:nvSpPr>
        <p:spPr>
          <a:xfrm>
            <a:off x="2343662" y="412180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03" name="!!o6a"/>
          <p:cNvSpPr/>
          <p:nvPr/>
        </p:nvSpPr>
        <p:spPr>
          <a:xfrm>
            <a:off x="3944787"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4" name="!!6a"/>
          <p:cNvSpPr txBox="1"/>
          <p:nvPr/>
        </p:nvSpPr>
        <p:spPr>
          <a:xfrm>
            <a:off x="4067299" y="4156100"/>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05" name="!!o6d"/>
          <p:cNvSpPr/>
          <p:nvPr/>
        </p:nvSpPr>
        <p:spPr>
          <a:xfrm>
            <a:off x="3080534"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6" name="!!6d"/>
          <p:cNvSpPr txBox="1"/>
          <p:nvPr/>
        </p:nvSpPr>
        <p:spPr>
          <a:xfrm>
            <a:off x="3200138"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9" name="!!o6d"/>
          <p:cNvSpPr/>
          <p:nvPr/>
        </p:nvSpPr>
        <p:spPr>
          <a:xfrm>
            <a:off x="4797112"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0" name="!!6d"/>
          <p:cNvSpPr txBox="1"/>
          <p:nvPr/>
        </p:nvSpPr>
        <p:spPr>
          <a:xfrm>
            <a:off x="4911975"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16" name="!!o6a">
            <a:extLst>
              <a:ext uri="{FF2B5EF4-FFF2-40B4-BE49-F238E27FC236}">
                <a16:creationId xmlns:a16="http://schemas.microsoft.com/office/drawing/2014/main" id="{6EEAA239-46F6-FE39-9398-9723FE3637E6}"/>
              </a:ext>
            </a:extLst>
          </p:cNvPr>
          <p:cNvSpPr/>
          <p:nvPr/>
        </p:nvSpPr>
        <p:spPr>
          <a:xfrm>
            <a:off x="5678761" y="408833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7" name="!!6a">
            <a:extLst>
              <a:ext uri="{FF2B5EF4-FFF2-40B4-BE49-F238E27FC236}">
                <a16:creationId xmlns:a16="http://schemas.microsoft.com/office/drawing/2014/main" id="{B26DD159-68BF-9BB3-B7D8-4EF79ACE0BCA}"/>
              </a:ext>
            </a:extLst>
          </p:cNvPr>
          <p:cNvSpPr txBox="1"/>
          <p:nvPr/>
        </p:nvSpPr>
        <p:spPr>
          <a:xfrm>
            <a:off x="5801273" y="4152853"/>
            <a:ext cx="510498" cy="715581"/>
          </a:xfrm>
          <a:prstGeom prst="rect">
            <a:avLst/>
          </a:prstGeom>
          <a:noFill/>
        </p:spPr>
        <p:txBody>
          <a:bodyPr wrap="square" rtlCol="0">
            <a:spAutoFit/>
          </a:bodyPr>
          <a:lstStyle/>
          <a:p>
            <a:pPr algn="ctr"/>
            <a:r>
              <a:rPr lang="en-US" sz="405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6d">
            <a:extLst>
              <a:ext uri="{FF2B5EF4-FFF2-40B4-BE49-F238E27FC236}">
                <a16:creationId xmlns:a16="http://schemas.microsoft.com/office/drawing/2014/main" id="{449FC5C8-6E58-8E2A-AD02-AB37F565C3F2}"/>
              </a:ext>
            </a:extLst>
          </p:cNvPr>
          <p:cNvSpPr/>
          <p:nvPr/>
        </p:nvSpPr>
        <p:spPr>
          <a:xfrm>
            <a:off x="6560686" y="409491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CE6611AC-3878-BE5E-43A7-57D8CA2A2D2C}"/>
              </a:ext>
            </a:extLst>
          </p:cNvPr>
          <p:cNvSpPr txBox="1"/>
          <p:nvPr/>
        </p:nvSpPr>
        <p:spPr>
          <a:xfrm>
            <a:off x="6675549" y="414811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o6a">
            <a:extLst>
              <a:ext uri="{FF2B5EF4-FFF2-40B4-BE49-F238E27FC236}">
                <a16:creationId xmlns:a16="http://schemas.microsoft.com/office/drawing/2014/main" id="{19B1003F-F3A1-E2FB-E7D1-BC7D6ADFCF32}"/>
              </a:ext>
            </a:extLst>
          </p:cNvPr>
          <p:cNvSpPr/>
          <p:nvPr/>
        </p:nvSpPr>
        <p:spPr>
          <a:xfrm>
            <a:off x="7442335" y="4091673"/>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a">
            <a:extLst>
              <a:ext uri="{FF2B5EF4-FFF2-40B4-BE49-F238E27FC236}">
                <a16:creationId xmlns:a16="http://schemas.microsoft.com/office/drawing/2014/main" id="{ABA0DA60-2B23-09CB-FFD3-57CAAC55DFAA}"/>
              </a:ext>
            </a:extLst>
          </p:cNvPr>
          <p:cNvSpPr txBox="1"/>
          <p:nvPr/>
        </p:nvSpPr>
        <p:spPr>
          <a:xfrm>
            <a:off x="7564847" y="415618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22131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6" grpId="0"/>
      <p:bldP spid="104" grpId="0"/>
      <p:bldP spid="106" grpId="0"/>
      <p:bldP spid="100" grpId="0"/>
      <p:bldP spid="17" grpId="0"/>
      <p:bldP spid="14" grpId="0"/>
      <p:bldP spid="20" grpId="0"/>
    </p:bldLst>
  </p:timing>
</p:sld>
</file>

<file path=ppt/theme/theme1.xml><?xml version="1.0" encoding="utf-8"?>
<a:theme xmlns:a="http://schemas.openxmlformats.org/drawingml/2006/main" name="Master's Programme in Earth Science - Hydrography by Slidesgo">
  <a:themeElements>
    <a:clrScheme name="Simple Light">
      <a:dk1>
        <a:srgbClr val="4D5461"/>
      </a:dk1>
      <a:lt1>
        <a:srgbClr val="1360B3"/>
      </a:lt1>
      <a:dk2>
        <a:srgbClr val="D6F6F6"/>
      </a:dk2>
      <a:lt2>
        <a:srgbClr val="48A390"/>
      </a:lt2>
      <a:accent1>
        <a:srgbClr val="FFFFFF"/>
      </a:accent1>
      <a:accent2>
        <a:srgbClr val="FFFFFF"/>
      </a:accent2>
      <a:accent3>
        <a:srgbClr val="FFFFFF"/>
      </a:accent3>
      <a:accent4>
        <a:srgbClr val="FFFFFF"/>
      </a:accent4>
      <a:accent5>
        <a:srgbClr val="FFFFFF"/>
      </a:accent5>
      <a:accent6>
        <a:srgbClr val="FFFFFF"/>
      </a:accent6>
      <a:hlink>
        <a:srgbClr val="4D54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3704</Words>
  <PresentationFormat>On-screen Show (16:9)</PresentationFormat>
  <Paragraphs>444</Paragraphs>
  <Slides>68</Slides>
  <Notes>40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#9Slide03 SFU Futura_12</vt:lpstr>
      <vt:lpstr>#9Slide03 Aturdida</vt:lpstr>
      <vt:lpstr>Arial</vt:lpstr>
      <vt:lpstr>Times New Roman</vt:lpstr>
      <vt:lpstr>Fugaz One</vt:lpstr>
      <vt:lpstr>Catamaran</vt:lpstr>
      <vt:lpstr>Wingdings</vt:lpstr>
      <vt:lpstr>Bebas Neue</vt:lpstr>
      <vt:lpstr>Open Sans</vt:lpstr>
      <vt:lpstr>Calibri</vt:lpstr>
      <vt:lpstr>Catamaran Medium</vt:lpstr>
      <vt:lpstr>Master's Programme in Earth Science - Hydrography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X:  KHAI THÁC TÀI NGUYÊN TỪ VỎ TRÁI ĐẤT</vt:lpstr>
      <vt:lpstr>Bài 33: SƠ LƯỢC VỀ HÓA HỌC VỎ TRÁI ĐẤT VÀ 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HÀM LƯỢNG CÁC NGUYÊN TỐ HÓA HỌC CHỦ YẾU TRONG VỎ TRÁI ĐẤT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DẠNG CHẤT CHỦ YẾU TRONG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vt:lpstr>
      <vt:lpstr>EM ĐÃ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2024-08-06T03:32:02Z</dcterms:modified>
</cp:coreProperties>
</file>