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720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xmlns="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56C45F-CBB6-3C6C-6FD3-7A3933559094}"/>
              </a:ext>
            </a:extLst>
          </p:cNvPr>
          <p:cNvSpPr txBox="1"/>
          <p:nvPr/>
        </p:nvSpPr>
        <p:spPr>
          <a:xfrm>
            <a:off x="2810566" y="5904905"/>
            <a:ext cx="73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xmlns="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xmlns="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xmlns="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xmlns="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xmlns="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xmlns="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xmlns="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xmlns="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xmlns="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xmlns="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xmlns="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xmlns="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xmlns="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xmlns="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xmlns="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xmlns="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xmlns="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xmlns="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xmlns="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xmlns="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xmlns="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xmlns="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xmlns="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xmlns="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xmlns="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xmlns="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xmlns="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xmlns="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xmlns="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xmlns="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1151</Words>
  <Application>Microsoft Office PowerPoint</Application>
  <PresentationFormat>Custom</PresentationFormat>
  <Paragraphs>91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</cp:lastModifiedBy>
  <cp:revision>10</cp:revision>
  <dcterms:created xsi:type="dcterms:W3CDTF">2022-06-19T11:40:22Z</dcterms:created>
  <dcterms:modified xsi:type="dcterms:W3CDTF">2022-10-08T07:48:16Z</dcterms:modified>
</cp:coreProperties>
</file>