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9"/>
  </p:notesMasterIdLst>
  <p:sldIdLst>
    <p:sldId id="346" r:id="rId2"/>
    <p:sldId id="292" r:id="rId3"/>
    <p:sldId id="342" r:id="rId4"/>
    <p:sldId id="343" r:id="rId5"/>
    <p:sldId id="344" r:id="rId6"/>
    <p:sldId id="345" r:id="rId7"/>
    <p:sldId id="291" r:id="rId8"/>
    <p:sldId id="264" r:id="rId9"/>
    <p:sldId id="279" r:id="rId10"/>
    <p:sldId id="303" r:id="rId11"/>
    <p:sldId id="290" r:id="rId12"/>
    <p:sldId id="288" r:id="rId13"/>
    <p:sldId id="282" r:id="rId14"/>
    <p:sldId id="294" r:id="rId15"/>
    <p:sldId id="285" r:id="rId16"/>
    <p:sldId id="295" r:id="rId17"/>
    <p:sldId id="302" r:id="rId18"/>
    <p:sldId id="347" r:id="rId19"/>
    <p:sldId id="297" r:id="rId20"/>
    <p:sldId id="310" r:id="rId21"/>
    <p:sldId id="311" r:id="rId22"/>
    <p:sldId id="312" r:id="rId23"/>
    <p:sldId id="313" r:id="rId24"/>
    <p:sldId id="314" r:id="rId25"/>
    <p:sldId id="316" r:id="rId26"/>
    <p:sldId id="317" r:id="rId27"/>
    <p:sldId id="326" r:id="rId28"/>
    <p:sldId id="318" r:id="rId29"/>
    <p:sldId id="319" r:id="rId30"/>
    <p:sldId id="327" r:id="rId31"/>
    <p:sldId id="325" r:id="rId32"/>
    <p:sldId id="328" r:id="rId33"/>
    <p:sldId id="331" r:id="rId34"/>
    <p:sldId id="452" r:id="rId35"/>
    <p:sldId id="451" r:id="rId36"/>
    <p:sldId id="281" r:id="rId37"/>
    <p:sldId id="32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Tr&#242;%20ch&#417;i%20H&#7897;p%20qu&#224;%20b&#237;%20m&#7853;t%20s&#7917;%207%20-%202.pptx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văn, 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+ 3: Nêu nguyên nhân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4 + 5 + 6: Nêu hậu quả của tình trạng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CÁC EM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Công cuộc thống nhất đất nước của Đinh Bộ Lĩnh và sự thành lập của nhà Đinh.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50" y="1282071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2000240"/>
            <a:ext cx="8001056" cy="38576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hlinkClick r:id="rId2" action="ppaction://hlinkfile"/>
          </p:cNvPr>
          <p:cNvSpPr/>
          <p:nvPr/>
        </p:nvSpPr>
        <p:spPr>
          <a:xfrm>
            <a:off x="1000100" y="500042"/>
            <a:ext cx="7062788" cy="830997"/>
          </a:xfrm>
          <a:custGeom>
            <a:avLst/>
            <a:gdLst>
              <a:gd name="txL" fmla="*/ 0 w 3596020"/>
              <a:gd name="txT" fmla="*/ 0 h 830997"/>
              <a:gd name="txR" fmla="*/ 3596020 w 3596020"/>
              <a:gd name="txB" fmla="*/ 830997 h 830997"/>
            </a:gdLst>
            <a:ahLst/>
            <a:cxnLst>
              <a:cxn ang="0">
                <a:pos x="0" y="0"/>
              </a:cxn>
              <a:cxn ang="0">
                <a:pos x="495532" y="0"/>
              </a:cxn>
              <a:cxn ang="0">
                <a:pos x="1027323" y="0"/>
              </a:cxn>
              <a:cxn ang="0">
                <a:pos x="1704149" y="0"/>
              </a:cxn>
              <a:cxn ang="0">
                <a:pos x="2272199" y="0"/>
              </a:cxn>
              <a:cxn ang="0">
                <a:pos x="2912766" y="0"/>
              </a:cxn>
              <a:cxn ang="0">
                <a:pos x="3625850" y="0"/>
              </a:cxn>
              <a:cxn ang="0">
                <a:pos x="3625850" y="406673"/>
              </a:cxn>
              <a:cxn ang="0">
                <a:pos x="3625850" y="829945"/>
              </a:cxn>
              <a:cxn ang="0">
                <a:pos x="3057800" y="829945"/>
              </a:cxn>
              <a:cxn ang="0">
                <a:pos x="2526008" y="829945"/>
              </a:cxn>
              <a:cxn ang="0">
                <a:pos x="2030475" y="829945"/>
              </a:cxn>
              <a:cxn ang="0">
                <a:pos x="1534943" y="829945"/>
              </a:cxn>
              <a:cxn ang="0">
                <a:pos x="1039410" y="829945"/>
              </a:cxn>
              <a:cxn ang="0">
                <a:pos x="543877" y="829945"/>
              </a:cxn>
              <a:cxn ang="0">
                <a:pos x="0" y="829945"/>
              </a:cxn>
              <a:cxn ang="0">
                <a:pos x="0" y="423271"/>
              </a:cxn>
              <a:cxn ang="0">
                <a:pos x="0" y="0"/>
              </a:cxn>
            </a:cxnLst>
            <a:rect l="txL" t="txT" r="txR" b="txB"/>
            <a:pathLst>
              <a:path w="3596020" h="830997" fill="none">
                <a:moveTo>
                  <a:pt x="0" y="0"/>
                </a:moveTo>
                <a:cubicBezTo>
                  <a:pt x="198457" y="-3980"/>
                  <a:pt x="277260" y="38361"/>
                  <a:pt x="491456" y="0"/>
                </a:cubicBezTo>
                <a:cubicBezTo>
                  <a:pt x="705652" y="-38361"/>
                  <a:pt x="878620" y="11957"/>
                  <a:pt x="1018872" y="0"/>
                </a:cubicBezTo>
                <a:cubicBezTo>
                  <a:pt x="1159124" y="-11957"/>
                  <a:pt x="1459396" y="28649"/>
                  <a:pt x="1690129" y="0"/>
                </a:cubicBezTo>
                <a:cubicBezTo>
                  <a:pt x="1920862" y="-28649"/>
                  <a:pt x="1976106" y="42963"/>
                  <a:pt x="2253506" y="0"/>
                </a:cubicBezTo>
                <a:cubicBezTo>
                  <a:pt x="2530906" y="-42963"/>
                  <a:pt x="2715343" y="68189"/>
                  <a:pt x="2888803" y="0"/>
                </a:cubicBezTo>
                <a:cubicBezTo>
                  <a:pt x="3062263" y="-68189"/>
                  <a:pt x="3266337" y="33180"/>
                  <a:pt x="3596020" y="0"/>
                </a:cubicBezTo>
                <a:cubicBezTo>
                  <a:pt x="3597621" y="119736"/>
                  <a:pt x="3584505" y="290074"/>
                  <a:pt x="3596020" y="407189"/>
                </a:cubicBezTo>
                <a:cubicBezTo>
                  <a:pt x="3607535" y="524304"/>
                  <a:pt x="3558881" y="664287"/>
                  <a:pt x="3596020" y="830997"/>
                </a:cubicBezTo>
                <a:cubicBezTo>
                  <a:pt x="3341225" y="867053"/>
                  <a:pt x="3176384" y="823394"/>
                  <a:pt x="3032644" y="830997"/>
                </a:cubicBezTo>
                <a:cubicBezTo>
                  <a:pt x="2888904" y="838600"/>
                  <a:pt x="2620040" y="809368"/>
                  <a:pt x="2505227" y="830997"/>
                </a:cubicBezTo>
                <a:cubicBezTo>
                  <a:pt x="2390414" y="852626"/>
                  <a:pt x="2112273" y="793016"/>
                  <a:pt x="2013771" y="830997"/>
                </a:cubicBezTo>
                <a:cubicBezTo>
                  <a:pt x="1915269" y="868978"/>
                  <a:pt x="1701286" y="819072"/>
                  <a:pt x="1522315" y="830997"/>
                </a:cubicBezTo>
                <a:cubicBezTo>
                  <a:pt x="1343344" y="842922"/>
                  <a:pt x="1208571" y="808198"/>
                  <a:pt x="1030859" y="830997"/>
                </a:cubicBezTo>
                <a:cubicBezTo>
                  <a:pt x="853147" y="853796"/>
                  <a:pt x="662303" y="799813"/>
                  <a:pt x="539403" y="830997"/>
                </a:cubicBezTo>
                <a:cubicBezTo>
                  <a:pt x="416503" y="862181"/>
                  <a:pt x="240008" y="809991"/>
                  <a:pt x="0" y="830997"/>
                </a:cubicBezTo>
                <a:cubicBezTo>
                  <a:pt x="-19832" y="667682"/>
                  <a:pt x="18502" y="553543"/>
                  <a:pt x="0" y="423808"/>
                </a:cubicBezTo>
                <a:cubicBezTo>
                  <a:pt x="-18502" y="294073"/>
                  <a:pt x="11666" y="180653"/>
                  <a:pt x="0" y="0"/>
                </a:cubicBezTo>
                <a:close/>
              </a:path>
              <a:path w="3596020" h="830997" stroke="0">
                <a:moveTo>
                  <a:pt x="0" y="0"/>
                </a:moveTo>
                <a:cubicBezTo>
                  <a:pt x="178965" y="-66471"/>
                  <a:pt x="442969" y="29342"/>
                  <a:pt x="671257" y="0"/>
                </a:cubicBezTo>
                <a:cubicBezTo>
                  <a:pt x="899545" y="-29342"/>
                  <a:pt x="966758" y="5762"/>
                  <a:pt x="1198673" y="0"/>
                </a:cubicBezTo>
                <a:cubicBezTo>
                  <a:pt x="1430588" y="-5762"/>
                  <a:pt x="1560825" y="18486"/>
                  <a:pt x="1833970" y="0"/>
                </a:cubicBezTo>
                <a:cubicBezTo>
                  <a:pt x="2107115" y="-18486"/>
                  <a:pt x="2263374" y="33124"/>
                  <a:pt x="2397347" y="0"/>
                </a:cubicBezTo>
                <a:cubicBezTo>
                  <a:pt x="2531320" y="-33124"/>
                  <a:pt x="2787714" y="36216"/>
                  <a:pt x="2960723" y="0"/>
                </a:cubicBezTo>
                <a:cubicBezTo>
                  <a:pt x="3133732" y="-36216"/>
                  <a:pt x="3364344" y="65937"/>
                  <a:pt x="3596020" y="0"/>
                </a:cubicBezTo>
                <a:cubicBezTo>
                  <a:pt x="3610877" y="165992"/>
                  <a:pt x="3567418" y="272329"/>
                  <a:pt x="3596020" y="407189"/>
                </a:cubicBezTo>
                <a:cubicBezTo>
                  <a:pt x="3624622" y="542049"/>
                  <a:pt x="3575406" y="742496"/>
                  <a:pt x="3596020" y="830997"/>
                </a:cubicBezTo>
                <a:cubicBezTo>
                  <a:pt x="3357838" y="892569"/>
                  <a:pt x="3241893" y="822564"/>
                  <a:pt x="2996683" y="830997"/>
                </a:cubicBezTo>
                <a:cubicBezTo>
                  <a:pt x="2751473" y="839430"/>
                  <a:pt x="2561365" y="803205"/>
                  <a:pt x="2433307" y="830997"/>
                </a:cubicBezTo>
                <a:cubicBezTo>
                  <a:pt x="2305249" y="858789"/>
                  <a:pt x="2112761" y="796507"/>
                  <a:pt x="1905891" y="830997"/>
                </a:cubicBezTo>
                <a:cubicBezTo>
                  <a:pt x="1699021" y="865487"/>
                  <a:pt x="1508666" y="825910"/>
                  <a:pt x="1270594" y="830997"/>
                </a:cubicBezTo>
                <a:cubicBezTo>
                  <a:pt x="1032522" y="836084"/>
                  <a:pt x="863149" y="787623"/>
                  <a:pt x="707217" y="830997"/>
                </a:cubicBezTo>
                <a:cubicBezTo>
                  <a:pt x="551285" y="874371"/>
                  <a:pt x="329702" y="804782"/>
                  <a:pt x="0" y="830997"/>
                </a:cubicBezTo>
                <a:cubicBezTo>
                  <a:pt x="-12349" y="644320"/>
                  <a:pt x="46569" y="519741"/>
                  <a:pt x="0" y="423808"/>
                </a:cubicBezTo>
                <a:cubicBezTo>
                  <a:pt x="-46569" y="327875"/>
                  <a:pt x="9506" y="151180"/>
                  <a:pt x="0" y="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GB" sz="4800" noProof="1">
                <a:solidFill>
                  <a:schemeClr val="accent6"/>
                </a:solidFill>
                <a:latin typeface="Jokerman" panose="04090605060D06020702" pitchFamily="82" charset="0"/>
              </a:rPr>
              <a:t>LUYỆN</a:t>
            </a:r>
            <a:r>
              <a:rPr lang="en-US" altLang="en-GB" sz="4800" noProof="1">
                <a:solidFill>
                  <a:schemeClr val="tx1"/>
                </a:solidFill>
                <a:latin typeface="Jokerman" panose="04090605060D06020702" pitchFamily="82" charset="0"/>
              </a:rPr>
              <a:t> </a:t>
            </a:r>
            <a:r>
              <a:rPr lang="en-US" altLang="en-GB" sz="4800" noProof="1">
                <a:solidFill>
                  <a:schemeClr val="accent2"/>
                </a:solidFill>
                <a:latin typeface="Jokerman" panose="04090605060D06020702" pitchFamily="82" charset="0"/>
              </a:rPr>
              <a:t>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8643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Ngô Quyền lên ngôi vua vào năm nào?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905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939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938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983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288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đô nước ta thời nhà Ngô đóng ở: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Cổ Loa (Hà Nội)                C. Thiên Trường (Nam Định)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 Lư (Ninh Bình)          D. Bạch Hạc ( Phú Thọ)                        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158" y="3143248"/>
            <a:ext cx="57150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3306" y="5000636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29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vi-VN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1455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A.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4572000" y="1643050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472" y="3500438"/>
            <a:ext cx="42862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4282" y="4714884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87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+mj-lt"/>
              </a:rPr>
              <a:t>Câu </a:t>
            </a:r>
            <a:r>
              <a:rPr lang="en-US" sz="2600" b="1" dirty="0">
                <a:latin typeface="+mj-lt"/>
              </a:rPr>
              <a:t>8</a:t>
            </a:r>
            <a:r>
              <a:rPr lang="vi-VN" sz="2600" b="1" dirty="0">
                <a:latin typeface="+mj-lt"/>
              </a:rPr>
              <a:t>:</a:t>
            </a:r>
            <a:r>
              <a:rPr lang="vi-VN" sz="2600" dirty="0">
                <a:latin typeface="+mj-lt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rứt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8715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	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Uẩn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2" y="114298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28868"/>
            <a:ext cx="50003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5072074"/>
            <a:ext cx="4285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>
            <a:extLst>
              <a:ext uri="{FF2B5EF4-FFF2-40B4-BE49-F238E27FC236}">
                <a16:creationId xmlns:a16="http://schemas.microsoft.com/office/drawing/2014/main" id="{E374516A-AD13-23D1-02FD-D697FCA03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>
            <a:extLst>
              <a:ext uri="{FF2B5EF4-FFF2-40B4-BE49-F238E27FC236}">
                <a16:creationId xmlns:a16="http://schemas.microsoft.com/office/drawing/2014/main" id="{224DB3AA-7F2F-BD2C-468F-0B039EC988BF}"/>
              </a:ext>
            </a:extLst>
          </p:cNvPr>
          <p:cNvSpPr/>
          <p:nvPr/>
        </p:nvSpPr>
        <p:spPr>
          <a:xfrm>
            <a:off x="1150594" y="1412776"/>
            <a:ext cx="7444670" cy="380046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C270C-BAB1-EA5B-9D40-59407943D02C}"/>
              </a:ext>
            </a:extLst>
          </p:cNvPr>
          <p:cNvSpPr txBox="1"/>
          <p:nvPr/>
        </p:nvSpPr>
        <p:spPr>
          <a:xfrm>
            <a:off x="1764874" y="2276872"/>
            <a:ext cx="6486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2143124" y="548680"/>
            <a:ext cx="5885260" cy="11015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37661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755576" y="2060848"/>
            <a:ext cx="8208169" cy="34269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1500189"/>
            <a:ext cx="579000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2044304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786050" y="3357562"/>
            <a:ext cx="4764264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52" y="2044304"/>
            <a:ext cx="7624434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</a:p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85918" y="3357562"/>
            <a:ext cx="6193032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</a:p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939 - 1009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0" y="533678"/>
            <a:ext cx="9144000" cy="1924211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786050" y="3000373"/>
            <a:ext cx="6143656" cy="13084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2853603" y="4611253"/>
            <a:ext cx="6076117" cy="17700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của nhà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0" y="2643183"/>
            <a:ext cx="2000232" cy="3936140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 rot="10800000" flipH="1">
            <a:off x="1750204" y="3714753"/>
            <a:ext cx="964409" cy="89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  <a:endCxn id="10" idx="1"/>
          </p:cNvCxnSpPr>
          <p:nvPr/>
        </p:nvCxnSpPr>
        <p:spPr>
          <a:xfrm>
            <a:off x="1750203" y="4611253"/>
            <a:ext cx="1103400" cy="88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dựng nền độc 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271977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781</TotalTime>
  <Words>1577</Words>
  <Application>Microsoft Office PowerPoint</Application>
  <PresentationFormat>On-screen Show (4:3)</PresentationFormat>
  <Paragraphs>330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SimSun</vt:lpstr>
      <vt:lpstr>#9Slide03 Roboto Medium</vt:lpstr>
      <vt:lpstr>.VnArial</vt:lpstr>
      <vt:lpstr>Arial</vt:lpstr>
      <vt:lpstr>Bebas Neue</vt:lpstr>
      <vt:lpstr>Bodoni MT Black</vt:lpstr>
      <vt:lpstr>Calibri</vt:lpstr>
      <vt:lpstr>Courier New</vt:lpstr>
      <vt:lpstr>Jokerman</vt:lpstr>
      <vt:lpstr>Times New Roman</vt:lpstr>
      <vt:lpstr>Ubuntu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THUHA LAPTOP</cp:lastModifiedBy>
  <cp:revision>109</cp:revision>
  <dcterms:created xsi:type="dcterms:W3CDTF">2021-09-30T03:19:18Z</dcterms:created>
  <dcterms:modified xsi:type="dcterms:W3CDTF">2024-12-05T02:51:50Z</dcterms:modified>
</cp:coreProperties>
</file>