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13" r:id="rId3"/>
    <p:sldId id="340" r:id="rId4"/>
    <p:sldId id="341" r:id="rId5"/>
    <p:sldId id="262" r:id="rId6"/>
    <p:sldId id="369" r:id="rId7"/>
    <p:sldId id="370" r:id="rId8"/>
    <p:sldId id="371" r:id="rId9"/>
    <p:sldId id="372" r:id="rId10"/>
    <p:sldId id="373" r:id="rId11"/>
    <p:sldId id="374" r:id="rId12"/>
    <p:sldId id="368" r:id="rId13"/>
    <p:sldId id="345" r:id="rId14"/>
    <p:sldId id="346" r:id="rId15"/>
    <p:sldId id="347" r:id="rId16"/>
    <p:sldId id="348" r:id="rId17"/>
    <p:sldId id="349" r:id="rId18"/>
    <p:sldId id="352" r:id="rId19"/>
    <p:sldId id="353" r:id="rId20"/>
    <p:sldId id="354" r:id="rId21"/>
    <p:sldId id="355" r:id="rId22"/>
    <p:sldId id="356" r:id="rId23"/>
    <p:sldId id="351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06" autoAdjust="0"/>
  </p:normalViewPr>
  <p:slideViewPr>
    <p:cSldViewPr>
      <p:cViewPr varScale="1">
        <p:scale>
          <a:sx n="86" d="100"/>
          <a:sy n="86" d="100"/>
        </p:scale>
        <p:origin x="60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9050" y="-577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4234" y="978737"/>
            <a:ext cx="7833429" cy="2052816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LỊCH SỬ VÀ ĐỊA LÍ 7</a:t>
            </a:r>
            <a:endParaRPr lang="en-US" sz="4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23" y="3207675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223" y="3558685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26283" y="3934346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00482 0.0768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C:\Users\Admin\Pictures\Screenshots\Screenshot (590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68013" r="22882" b="11504"/>
          <a:stretch/>
        </p:blipFill>
        <p:spPr bwMode="auto">
          <a:xfrm>
            <a:off x="140465" y="3821017"/>
            <a:ext cx="5858020" cy="2274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359586"/>
              </p:ext>
            </p:extLst>
          </p:nvPr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 buôn bán, giao lưu văn hóa giữa các nước ngày càng sôi động, đặc biệt là quanh vùng Địa Trung Hải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86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 buôn bán, giao lưu văn hóa giữa các nước ngày càng sôi động, đặc biệt là quanh vùng Địa Trung Hải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3396" y="3425019"/>
            <a:ext cx="5935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b.Vai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125" y="4236810"/>
            <a:ext cx="5797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133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12954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oàn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 bài tập trắc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“AI LÀ TRIỆU PHÚ”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14145" y="6019703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6006465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81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19072" y="6015900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TCN,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Ba-bi-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6906" y="6067902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19200" y="3647429"/>
            <a:ext cx="9639456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48769" y="5941367"/>
            <a:ext cx="494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5699" y="4922231"/>
            <a:ext cx="507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945660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A-ten.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32005" y="4921097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26094" y="3718266"/>
            <a:ext cx="9646705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- XI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060423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 - XVI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- VI.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590881" y="6006477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644" y="-21051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ĐÔ THỊ VÀ 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SỰ HÌNH THÀNH CÁC 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NỀN VĂN MINH CỔ ĐẠI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CÁC ĐÔ THỊ CHÂU ÂU THỜI TRUNG ĐẠI VÀ VAI TRÒ CỦA GIỚI THƯƠNG NHÂN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660" y="110150"/>
            <a:ext cx="427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9435" y="759209"/>
            <a:ext cx="77774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CHỦ ĐỀ CHUNG 2. </a:t>
            </a: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 THỊ: LỊCH SỬ VÀ HIỆN TẠI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4194" y="3713460"/>
            <a:ext cx="9684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8.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87529" y="3486090"/>
            <a:ext cx="9516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9.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32715" y="6042747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14945" y="6067902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56333" y="3519114"/>
            <a:ext cx="967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27690" y="475571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38007" y="5930432"/>
            <a:ext cx="515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523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233784"/>
            <a:ext cx="9122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SGK/174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8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 t="44334" r="6696" b="37505"/>
          <a:stretch/>
        </p:blipFill>
        <p:spPr bwMode="auto">
          <a:xfrm>
            <a:off x="1680990" y="1905000"/>
            <a:ext cx="9117651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2057400"/>
            <a:ext cx="7343677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1.Đoạn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2.Hãy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ilding a Green City in Vietn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45.0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0"/>
            <a:ext cx="12115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SGK/171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35" name="Picture 34" descr="C:\Users\Admin\Pictures\Screenshots\Screenshot (584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11941" r="14054" b="15235"/>
          <a:stretch/>
        </p:blipFill>
        <p:spPr bwMode="auto">
          <a:xfrm>
            <a:off x="181559" y="2278587"/>
            <a:ext cx="5816926" cy="4350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766252"/>
              </p:ext>
            </p:extLst>
          </p:nvPr>
        </p:nvGraphicFramePr>
        <p:xfrm>
          <a:off x="6193971" y="3449393"/>
          <a:ext cx="5897380" cy="292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738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Nin, Ti-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,..)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Ba-bi-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7" name="Down Arrow 16"/>
          <p:cNvSpPr/>
          <p:nvPr/>
        </p:nvSpPr>
        <p:spPr>
          <a:xfrm>
            <a:off x="9798514" y="304800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SGK/171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556" y="2222365"/>
            <a:ext cx="5836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Ba-bi-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),…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737717"/>
              </p:ext>
            </p:extLst>
          </p:nvPr>
        </p:nvGraphicFramePr>
        <p:xfrm>
          <a:off x="6150005" y="4493791"/>
          <a:ext cx="596606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606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 đô thị ở phương Đông là trung tâm hành chính, quân sự, đầu mối kinh tế và giao thông của các quốc gia cổ đại.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Những đô thị cổ gắn liền với sự hưng thịnh và suy tàn của các nền văn minh đầu tiên ở phương Đông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5" name="Down Arrow 24"/>
          <p:cNvSpPr/>
          <p:nvPr/>
        </p:nvSpPr>
        <p:spPr>
          <a:xfrm>
            <a:off x="9147618" y="4149689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4840" y="4530689"/>
            <a:ext cx="5768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9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SGK/197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C:\Users\Admin\Pictures\Screenshots\Screenshot (585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28190" r="5257" b="38625"/>
          <a:stretch/>
        </p:blipFill>
        <p:spPr bwMode="auto">
          <a:xfrm>
            <a:off x="169407" y="2597196"/>
            <a:ext cx="5856425" cy="21272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88487"/>
              </p:ext>
            </p:extLst>
          </p:nvPr>
        </p:nvGraphicFramePr>
        <p:xfrm>
          <a:off x="6200225" y="3038750"/>
          <a:ext cx="5950316" cy="2865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50316"/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địa lí và lịch sử hình thành các đô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vũng vịnh thuận lợi cho việc hình thành những hải cảng. Chính những hải cảng này đã trở thành trung tâm các đô thị.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mỏ khoáng sản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buôn bán hàng hải và sản xuất thủ công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10102434" y="265444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SGK/197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193" y="2540490"/>
            <a:ext cx="5709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03849"/>
              </p:ext>
            </p:extLst>
          </p:nvPr>
        </p:nvGraphicFramePr>
        <p:xfrm>
          <a:off x="6164246" y="4338611"/>
          <a:ext cx="5986296" cy="2316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6296"/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đô thị Hy Lạp và La Mã đối với sự phát triển của các nền văn minh cổ đại ở châu Âu: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có vai trò là trung tâm kinh tế, chính trị của nhà nước cổ đại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đặt nền tảng cho sự hình thành và phát triển các nền văn minh.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34" name="Down Arrow 33"/>
          <p:cNvSpPr/>
          <p:nvPr/>
        </p:nvSpPr>
        <p:spPr>
          <a:xfrm>
            <a:off x="10116890" y="3817007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7622" y="4491537"/>
            <a:ext cx="565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1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4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25" name="Picture 24" descr="C:\Users\Admin\Pictures\Screenshots\Screenshot (587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9022" r="4938" b="10352"/>
          <a:stretch/>
        </p:blipFill>
        <p:spPr bwMode="auto">
          <a:xfrm>
            <a:off x="170673" y="2255307"/>
            <a:ext cx="3334527" cy="2431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C:\Users\Admin\Pictures\Screenshots\Screenshot (588)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10552" r="21829" b="16714"/>
          <a:stretch/>
        </p:blipFill>
        <p:spPr bwMode="auto">
          <a:xfrm>
            <a:off x="3505200" y="2306031"/>
            <a:ext cx="2548015" cy="2392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C:\Users\Admin\Pictures\Screenshots\Screenshot (590)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 t="12562" r="25315" b="33561"/>
          <a:stretch/>
        </p:blipFill>
        <p:spPr bwMode="auto">
          <a:xfrm>
            <a:off x="1638643" y="4664799"/>
            <a:ext cx="3352800" cy="1972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73703"/>
              </p:ext>
            </p:extLst>
          </p:nvPr>
        </p:nvGraphicFramePr>
        <p:xfrm>
          <a:off x="6192200" y="2604932"/>
          <a:ext cx="5937371" cy="402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7371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iều kiện dẫn đến sự ra đời các đô thị trung đại ở Tây Âu: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Thế kỉ XI, sản xuất nông nghiệp, thủ công nghiệp và thương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Một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thợ thủ công tìm cách trốn khỏi lãnh địa hoặc dùng tiền chuộc lại tự 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do.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 công tìm đến những nơi đông dân cư, gần nguồn nguyên liệu… lập xưởng sản xuất và buôn bán. 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163019" y="5867400"/>
            <a:ext cx="4281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đô thị được hình thành.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9753600" y="2293976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2" grpId="0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</TotalTime>
  <Words>2269</Words>
  <Application>Microsoft Office PowerPoint</Application>
  <PresentationFormat>Widescreen</PresentationFormat>
  <Paragraphs>162</Paragraphs>
  <Slides>24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.VnTime</vt:lpstr>
      <vt:lpstr>Arial</vt:lpstr>
      <vt:lpstr>Calibri</vt:lpstr>
      <vt:lpstr>Cambria</vt:lpstr>
      <vt:lpstr>Tahoma</vt:lpstr>
      <vt:lpstr>Times New Roman</vt:lpstr>
      <vt:lpstr>Wingdings</vt:lpstr>
      <vt:lpstr>Office Theme</vt:lpstr>
      <vt:lpstr>CHÀO MỪNG CÁC EM HỌC SINH  ĐẾN VỚI BÀI HỌC  LỊCH SỬ VÀ ĐỊA LÍ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254</cp:revision>
  <dcterms:created xsi:type="dcterms:W3CDTF">2016-02-15T14:28:12Z</dcterms:created>
  <dcterms:modified xsi:type="dcterms:W3CDTF">2022-08-05T08:34:20Z</dcterms:modified>
</cp:coreProperties>
</file>