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3.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24.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25.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2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2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28.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29.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0.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31.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32.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33.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34.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3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36.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37.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38.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39.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40.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41.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42.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43.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 id="2147483821" r:id="rId2"/>
    <p:sldMasterId id="2147483839" r:id="rId3"/>
    <p:sldMasterId id="2147483851" r:id="rId4"/>
    <p:sldMasterId id="2147483863" r:id="rId5"/>
    <p:sldMasterId id="2147483875" r:id="rId6"/>
    <p:sldMasterId id="2147483887" r:id="rId7"/>
    <p:sldMasterId id="2147483906" r:id="rId8"/>
    <p:sldMasterId id="2147483925" r:id="rId9"/>
    <p:sldMasterId id="2147483944" r:id="rId10"/>
    <p:sldMasterId id="2147483963" r:id="rId11"/>
    <p:sldMasterId id="2147483982" r:id="rId12"/>
    <p:sldMasterId id="2147484001" r:id="rId13"/>
    <p:sldMasterId id="2147484020" r:id="rId14"/>
    <p:sldMasterId id="2147484039" r:id="rId15"/>
    <p:sldMasterId id="2147484058" r:id="rId16"/>
    <p:sldMasterId id="2147484077" r:id="rId17"/>
    <p:sldMasterId id="2147484096" r:id="rId18"/>
    <p:sldMasterId id="2147484115" r:id="rId19"/>
    <p:sldMasterId id="2147484134" r:id="rId20"/>
    <p:sldMasterId id="2147484153" r:id="rId21"/>
    <p:sldMasterId id="2147484172" r:id="rId22"/>
    <p:sldMasterId id="2147484191" r:id="rId23"/>
    <p:sldMasterId id="2147484210" r:id="rId24"/>
    <p:sldMasterId id="2147484229" r:id="rId25"/>
    <p:sldMasterId id="2147484248" r:id="rId26"/>
    <p:sldMasterId id="2147484267" r:id="rId27"/>
    <p:sldMasterId id="2147484286" r:id="rId28"/>
    <p:sldMasterId id="2147484305" r:id="rId29"/>
    <p:sldMasterId id="2147484324" r:id="rId30"/>
    <p:sldMasterId id="2147484343" r:id="rId31"/>
    <p:sldMasterId id="2147484362" r:id="rId32"/>
    <p:sldMasterId id="2147484381" r:id="rId33"/>
    <p:sldMasterId id="2147484400" r:id="rId34"/>
    <p:sldMasterId id="2147484419" r:id="rId35"/>
    <p:sldMasterId id="2147484438" r:id="rId36"/>
    <p:sldMasterId id="2147484457" r:id="rId37"/>
    <p:sldMasterId id="2147484476" r:id="rId38"/>
    <p:sldMasterId id="2147484495" r:id="rId39"/>
    <p:sldMasterId id="2147484514" r:id="rId40"/>
    <p:sldMasterId id="2147484533" r:id="rId41"/>
    <p:sldMasterId id="2147484559" r:id="rId42"/>
    <p:sldMasterId id="2147484572" r:id="rId43"/>
    <p:sldMasterId id="2147484584" r:id="rId44"/>
  </p:sldMasterIdLst>
  <p:notesMasterIdLst>
    <p:notesMasterId r:id="rId133"/>
  </p:notesMasterIdLst>
  <p:sldIdLst>
    <p:sldId id="332" r:id="rId45"/>
    <p:sldId id="322" r:id="rId46"/>
    <p:sldId id="323" r:id="rId47"/>
    <p:sldId id="321" r:id="rId48"/>
    <p:sldId id="266" r:id="rId49"/>
    <p:sldId id="268" r:id="rId50"/>
    <p:sldId id="327" r:id="rId51"/>
    <p:sldId id="324" r:id="rId52"/>
    <p:sldId id="278" r:id="rId53"/>
    <p:sldId id="326" r:id="rId54"/>
    <p:sldId id="279" r:id="rId55"/>
    <p:sldId id="280" r:id="rId56"/>
    <p:sldId id="281" r:id="rId57"/>
    <p:sldId id="282" r:id="rId58"/>
    <p:sldId id="315" r:id="rId59"/>
    <p:sldId id="285" r:id="rId60"/>
    <p:sldId id="286" r:id="rId61"/>
    <p:sldId id="288" r:id="rId62"/>
    <p:sldId id="316" r:id="rId63"/>
    <p:sldId id="277" r:id="rId64"/>
    <p:sldId id="334" r:id="rId65"/>
    <p:sldId id="284" r:id="rId66"/>
    <p:sldId id="335" r:id="rId67"/>
    <p:sldId id="338" r:id="rId68"/>
    <p:sldId id="336" r:id="rId69"/>
    <p:sldId id="337" r:id="rId70"/>
    <p:sldId id="339" r:id="rId71"/>
    <p:sldId id="340" r:id="rId72"/>
    <p:sldId id="341" r:id="rId73"/>
    <p:sldId id="354" r:id="rId74"/>
    <p:sldId id="342" r:id="rId75"/>
    <p:sldId id="343" r:id="rId76"/>
    <p:sldId id="328" r:id="rId77"/>
    <p:sldId id="329" r:id="rId78"/>
    <p:sldId id="344" r:id="rId79"/>
    <p:sldId id="346" r:id="rId80"/>
    <p:sldId id="347" r:id="rId81"/>
    <p:sldId id="330" r:id="rId82"/>
    <p:sldId id="350" r:id="rId83"/>
    <p:sldId id="345" r:id="rId84"/>
    <p:sldId id="351" r:id="rId85"/>
    <p:sldId id="355" r:id="rId86"/>
    <p:sldId id="352" r:id="rId87"/>
    <p:sldId id="331" r:id="rId88"/>
    <p:sldId id="356" r:id="rId89"/>
    <p:sldId id="357" r:id="rId90"/>
    <p:sldId id="359" r:id="rId91"/>
    <p:sldId id="358" r:id="rId92"/>
    <p:sldId id="360" r:id="rId93"/>
    <p:sldId id="361" r:id="rId94"/>
    <p:sldId id="376" r:id="rId95"/>
    <p:sldId id="377" r:id="rId96"/>
    <p:sldId id="362" r:id="rId97"/>
    <p:sldId id="368" r:id="rId98"/>
    <p:sldId id="363" r:id="rId99"/>
    <p:sldId id="400" r:id="rId100"/>
    <p:sldId id="366" r:id="rId101"/>
    <p:sldId id="367" r:id="rId102"/>
    <p:sldId id="364" r:id="rId103"/>
    <p:sldId id="365" r:id="rId104"/>
    <p:sldId id="369" r:id="rId105"/>
    <p:sldId id="371" r:id="rId106"/>
    <p:sldId id="372" r:id="rId107"/>
    <p:sldId id="373" r:id="rId108"/>
    <p:sldId id="374" r:id="rId109"/>
    <p:sldId id="370" r:id="rId110"/>
    <p:sldId id="375" r:id="rId111"/>
    <p:sldId id="378" r:id="rId112"/>
    <p:sldId id="382" r:id="rId113"/>
    <p:sldId id="388" r:id="rId114"/>
    <p:sldId id="379" r:id="rId115"/>
    <p:sldId id="385" r:id="rId116"/>
    <p:sldId id="389" r:id="rId117"/>
    <p:sldId id="380" r:id="rId118"/>
    <p:sldId id="381" r:id="rId119"/>
    <p:sldId id="390" r:id="rId120"/>
    <p:sldId id="383" r:id="rId121"/>
    <p:sldId id="384" r:id="rId122"/>
    <p:sldId id="391" r:id="rId123"/>
    <p:sldId id="392" r:id="rId124"/>
    <p:sldId id="393" r:id="rId125"/>
    <p:sldId id="395" r:id="rId126"/>
    <p:sldId id="396" r:id="rId127"/>
    <p:sldId id="397" r:id="rId128"/>
    <p:sldId id="398" r:id="rId129"/>
    <p:sldId id="399" r:id="rId130"/>
    <p:sldId id="307" r:id="rId131"/>
    <p:sldId id="387"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2" d="100"/>
          <a:sy n="72" d="100"/>
        </p:scale>
        <p:origin x="64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28" Type="http://schemas.openxmlformats.org/officeDocument/2006/relationships/slide" Target="slides/slide84.xml"/><Relationship Id="rId5" Type="http://schemas.openxmlformats.org/officeDocument/2006/relationships/slideMaster" Target="slideMasters/slideMaster5.xml"/><Relationship Id="rId90" Type="http://schemas.openxmlformats.org/officeDocument/2006/relationships/slide" Target="slides/slide46.xml"/><Relationship Id="rId95" Type="http://schemas.openxmlformats.org/officeDocument/2006/relationships/slide" Target="slides/slide5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slide" Target="slides/slide25.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13" Type="http://schemas.openxmlformats.org/officeDocument/2006/relationships/slide" Target="slides/slide69.xml"/><Relationship Id="rId118" Type="http://schemas.openxmlformats.org/officeDocument/2006/relationships/slide" Target="slides/slide74.xml"/><Relationship Id="rId126" Type="http://schemas.openxmlformats.org/officeDocument/2006/relationships/slide" Target="slides/slide82.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80" Type="http://schemas.openxmlformats.org/officeDocument/2006/relationships/slide" Target="slides/slide36.xml"/><Relationship Id="rId85" Type="http://schemas.openxmlformats.org/officeDocument/2006/relationships/slide" Target="slides/slide41.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103" Type="http://schemas.openxmlformats.org/officeDocument/2006/relationships/slide" Target="slides/slide59.xml"/><Relationship Id="rId108" Type="http://schemas.openxmlformats.org/officeDocument/2006/relationships/slide" Target="slides/slide64.xml"/><Relationship Id="rId116" Type="http://schemas.openxmlformats.org/officeDocument/2006/relationships/slide" Target="slides/slide72.xml"/><Relationship Id="rId124" Type="http://schemas.openxmlformats.org/officeDocument/2006/relationships/slide" Target="slides/slide80.xml"/><Relationship Id="rId129" Type="http://schemas.openxmlformats.org/officeDocument/2006/relationships/slide" Target="slides/slide85.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slide" Target="slides/slide52.xml"/><Relationship Id="rId111" Type="http://schemas.openxmlformats.org/officeDocument/2006/relationships/slide" Target="slides/slide67.xml"/><Relationship Id="rId132"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 Id="rId106" Type="http://schemas.openxmlformats.org/officeDocument/2006/relationships/slide" Target="slides/slide62.xml"/><Relationship Id="rId114" Type="http://schemas.openxmlformats.org/officeDocument/2006/relationships/slide" Target="slides/slide70.xml"/><Relationship Id="rId119" Type="http://schemas.openxmlformats.org/officeDocument/2006/relationships/slide" Target="slides/slide75.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30" Type="http://schemas.openxmlformats.org/officeDocument/2006/relationships/slide" Target="slides/slide86.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theme" Target="theme/theme1.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D301A-A67D-48AC-8C91-A61068676E56}"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E3E56-18B2-4FAA-802A-279653224A4C}" type="slidenum">
              <a:rPr lang="en-US" smtClean="0"/>
              <a:t>‹#›</a:t>
            </a:fld>
            <a:endParaRPr lang="en-US"/>
          </a:p>
        </p:txBody>
      </p:sp>
    </p:spTree>
    <p:extLst>
      <p:ext uri="{BB962C8B-B14F-4D97-AF65-F5344CB8AC3E}">
        <p14:creationId xmlns:p14="http://schemas.microsoft.com/office/powerpoint/2010/main" val="244092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DE791F-AB57-4983-960E-01C53E0E3965}" type="slidenum">
              <a:rPr lang="en-US" altLang="en-US" smtClean="0"/>
              <a:pPr>
                <a:spcBef>
                  <a:spcPct val="0"/>
                </a:spcBef>
              </a:pPr>
              <a:t>20</a:t>
            </a:fld>
            <a:endParaRPr lang="en-US" altLang="en-US" smtClean="0"/>
          </a:p>
        </p:txBody>
      </p:sp>
      <p:sp>
        <p:nvSpPr>
          <p:cNvPr id="27651" name="Rectangle 2"/>
          <p:cNvSpPr>
            <a:spLocks noGrp="1" noRot="1" noChangeAspect="1" noChangeArrowheads="1" noTextEdit="1"/>
          </p:cNvSpPr>
          <p:nvPr>
            <p:ph type="sldImg"/>
          </p:nvPr>
        </p:nvSpPr>
        <p:spPr>
          <a:xfrm>
            <a:off x="381000" y="695325"/>
            <a:ext cx="6096000" cy="3429000"/>
          </a:xfrm>
          <a:ln/>
        </p:spPr>
      </p:sp>
      <p:sp>
        <p:nvSpPr>
          <p:cNvPr id="27652" name="Text Box 3"/>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1800"/>
          </a:p>
        </p:txBody>
      </p:sp>
    </p:spTree>
    <p:extLst>
      <p:ext uri="{BB962C8B-B14F-4D97-AF65-F5344CB8AC3E}">
        <p14:creationId xmlns:p14="http://schemas.microsoft.com/office/powerpoint/2010/main" val="310764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381000" y="695325"/>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84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52526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4.xml"/></Relationships>
</file>

<file path=ppt/slideLayouts/_rels/slideLayout7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4.xml"/><Relationship Id="rId4" Type="http://schemas.openxmlformats.org/officeDocument/2006/relationships/image" Target="../media/image4.png"/></Relationships>
</file>

<file path=ppt/slideLayouts/_rels/slideLayout7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4.xml"/><Relationship Id="rId4" Type="http://schemas.openxmlformats.org/officeDocument/2006/relationships/image" Target="../media/image3.png"/></Relationships>
</file>

<file path=ppt/slideLayouts/_rels/slideLayout7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4.xml"/></Relationships>
</file>

<file path=ppt/slideLayouts/_rels/slideLayout7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7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4.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4.xml"/><Relationship Id="rId4" Type="http://schemas.openxmlformats.org/officeDocument/2006/relationships/image" Target="../media/image5.png"/></Relationships>
</file>

<file path=ppt/slideLayouts/_rels/slideLayout7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4.xml"/><Relationship Id="rId4" Type="http://schemas.openxmlformats.org/officeDocument/2006/relationships/image" Target="../media/image3.png"/></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4.xml"/></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47BE43-55A1-422C-AEEA-6C5E9E43A9B3}" type="slidenum">
              <a:rPr lang="en-US" altLang="en-US"/>
              <a:pPr>
                <a:defRPr/>
              </a:pPr>
              <a:t>‹#›</a:t>
            </a:fld>
            <a:endParaRPr lang="en-US" altLang="en-US"/>
          </a:p>
        </p:txBody>
      </p:sp>
    </p:spTree>
    <p:extLst>
      <p:ext uri="{BB962C8B-B14F-4D97-AF65-F5344CB8AC3E}">
        <p14:creationId xmlns:p14="http://schemas.microsoft.com/office/powerpoint/2010/main" val="376620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68F74-3C92-4024-8B6E-F898CD1705AE}" type="slidenum">
              <a:rPr lang="en-US" altLang="en-US"/>
              <a:pPr>
                <a:defRPr/>
              </a:pPr>
              <a:t>‹#›</a:t>
            </a:fld>
            <a:endParaRPr lang="en-US" altLang="en-US"/>
          </a:p>
        </p:txBody>
      </p:sp>
    </p:spTree>
    <p:extLst>
      <p:ext uri="{BB962C8B-B14F-4D97-AF65-F5344CB8AC3E}">
        <p14:creationId xmlns:p14="http://schemas.microsoft.com/office/powerpoint/2010/main" val="4131730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82296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77243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23037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1901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25118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187876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76175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2114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67757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7827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8C0AA-9B02-4E04-A45C-F3489F43E104}" type="slidenum">
              <a:rPr lang="en-US" altLang="en-US"/>
              <a:pPr>
                <a:defRPr/>
              </a:pPr>
              <a:t>‹#›</a:t>
            </a:fld>
            <a:endParaRPr lang="en-US" altLang="en-US"/>
          </a:p>
        </p:txBody>
      </p:sp>
    </p:spTree>
    <p:extLst>
      <p:ext uri="{BB962C8B-B14F-4D97-AF65-F5344CB8AC3E}">
        <p14:creationId xmlns:p14="http://schemas.microsoft.com/office/powerpoint/2010/main" val="3332366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7240964"/>
      </p:ext>
    </p:extLst>
  </p:cSld>
  <p:clrMapOvr>
    <a:masterClrMapping/>
  </p:clrMapOvr>
  <p:transition>
    <p:cover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2062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4972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7269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85500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266642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47121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723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49841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9559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290FA4-727E-4706-9BDC-D8BBB2635059}" type="slidenum">
              <a:rPr lang="en-US" altLang="en-US"/>
              <a:pPr>
                <a:defRPr/>
              </a:pPr>
              <a:t>‹#›</a:t>
            </a:fld>
            <a:endParaRPr lang="en-US" altLang="en-US"/>
          </a:p>
        </p:txBody>
      </p:sp>
    </p:spTree>
    <p:extLst>
      <p:ext uri="{BB962C8B-B14F-4D97-AF65-F5344CB8AC3E}">
        <p14:creationId xmlns:p14="http://schemas.microsoft.com/office/powerpoint/2010/main" val="10402026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819207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030240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03033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59947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56255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81748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86435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240283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61367003"/>
      </p:ext>
    </p:extLst>
  </p:cSld>
  <p:clrMapOvr>
    <a:masterClrMapping/>
  </p:clrMapOvr>
  <p:transition>
    <p:cover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871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8D0455C-84E0-402B-BC4F-5235A95E79A8}" type="slidenum">
              <a:rPr lang="en-US" altLang="en-US"/>
              <a:pPr>
                <a:defRPr/>
              </a:pPr>
              <a:t>‹#›</a:t>
            </a:fld>
            <a:endParaRPr lang="en-US" altLang="en-US"/>
          </a:p>
        </p:txBody>
      </p:sp>
    </p:spTree>
    <p:extLst>
      <p:ext uri="{BB962C8B-B14F-4D97-AF65-F5344CB8AC3E}">
        <p14:creationId xmlns:p14="http://schemas.microsoft.com/office/powerpoint/2010/main" val="14672794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88673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037045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12551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2310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5100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88676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154172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86223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34436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0898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773239"/>
            <a:ext cx="5384800" cy="4352925"/>
          </a:xfrm>
        </p:spPr>
        <p:txBody>
          <a:bodyPr/>
          <a:lstStyle/>
          <a:p>
            <a:pPr lvl="0"/>
            <a:endParaRPr lang="en-US" noProof="0" smtClean="0"/>
          </a:p>
        </p:txBody>
      </p:sp>
      <p:sp>
        <p:nvSpPr>
          <p:cNvPr id="4" name="Text Placeholder 3"/>
          <p:cNvSpPr>
            <a:spLocks noGrp="1"/>
          </p:cNvSpPr>
          <p:nvPr>
            <p:ph type="body" sz="half" idx="2"/>
          </p:nvPr>
        </p:nvSpPr>
        <p:spPr>
          <a:xfrm>
            <a:off x="6197600" y="1773239"/>
            <a:ext cx="53848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pPr>
              <a:defRPr/>
            </a:pPr>
            <a:fld id="{F51723D9-4483-4BEE-A45C-53F35D5C6E44}" type="slidenum">
              <a:rPr lang="en-US" altLang="en-US"/>
              <a:pPr>
                <a:defRPr/>
              </a:pPr>
              <a:t>‹#›</a:t>
            </a:fld>
            <a:endParaRPr lang="en-US" altLang="en-US"/>
          </a:p>
        </p:txBody>
      </p:sp>
    </p:spTree>
    <p:extLst>
      <p:ext uri="{BB962C8B-B14F-4D97-AF65-F5344CB8AC3E}">
        <p14:creationId xmlns:p14="http://schemas.microsoft.com/office/powerpoint/2010/main" val="671844838"/>
      </p:ext>
    </p:extLst>
  </p:cSld>
  <p:clrMapOvr>
    <a:masterClrMapping/>
  </p:clrMapOvr>
  <p:transition>
    <p:cover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14692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06526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996545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25765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64774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368265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32015896"/>
      </p:ext>
    </p:extLst>
  </p:cSld>
  <p:clrMapOvr>
    <a:masterClrMapping/>
  </p:clrMapOvr>
  <p:transition>
    <p:cover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06531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71706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93648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30806641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5789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400510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06169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62009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839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73178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0078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16957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004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12500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804420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880491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36611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7146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71454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71658421"/>
      </p:ext>
    </p:extLst>
  </p:cSld>
  <p:clrMapOvr>
    <a:masterClrMapping/>
  </p:clrMapOvr>
  <p:transition>
    <p:cover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865402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766892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15935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900287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2694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482933"/>
            <a:ext cx="10290000" cy="466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grpSp>
        <p:nvGrpSpPr>
          <p:cNvPr id="28" name="Google Shape;28;p4"/>
          <p:cNvGrpSpPr/>
          <p:nvPr/>
        </p:nvGrpSpPr>
        <p:grpSpPr>
          <a:xfrm>
            <a:off x="181733" y="186067"/>
            <a:ext cx="11747600" cy="65072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 name="Google Shape;31;p4"/>
          <p:cNvPicPr preferRelativeResize="0"/>
          <p:nvPr/>
        </p:nvPicPr>
        <p:blipFill rotWithShape="1">
          <a:blip r:embed="rId2">
            <a:alphaModFix/>
          </a:blip>
          <a:srcRect t="670" b="670"/>
          <a:stretch/>
        </p:blipFill>
        <p:spPr>
          <a:xfrm rot="-4894761">
            <a:off x="42724" y="5712013"/>
            <a:ext cx="895721" cy="1226348"/>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11079124" y="31947"/>
            <a:ext cx="1004152" cy="1374773"/>
          </a:xfrm>
          <a:prstGeom prst="rect">
            <a:avLst/>
          </a:prstGeom>
          <a:noFill/>
          <a:ln>
            <a:noFill/>
          </a:ln>
        </p:spPr>
      </p:pic>
    </p:spTree>
    <p:extLst>
      <p:ext uri="{BB962C8B-B14F-4D97-AF65-F5344CB8AC3E}">
        <p14:creationId xmlns:p14="http://schemas.microsoft.com/office/powerpoint/2010/main" val="38909728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174794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063686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359720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335214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60345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71443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5488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62401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735539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5161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37365337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295440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703683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43862731"/>
      </p:ext>
    </p:extLst>
  </p:cSld>
  <p:clrMapOvr>
    <a:masterClrMapping/>
  </p:clrMapOvr>
  <p:transition>
    <p:cover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588104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7156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73651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39512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788727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03676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28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38273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03293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61267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8596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87173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47787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659883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4842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566686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09955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524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CD4DE-8573-49BB-B739-F9FE1CB5A264}" type="slidenum">
              <a:rPr lang="en-US" altLang="en-US"/>
              <a:pPr>
                <a:defRPr/>
              </a:pPr>
              <a:t>‹#›</a:t>
            </a:fld>
            <a:endParaRPr lang="en-US" altLang="en-US"/>
          </a:p>
        </p:txBody>
      </p:sp>
    </p:spTree>
    <p:extLst>
      <p:ext uri="{BB962C8B-B14F-4D97-AF65-F5344CB8AC3E}">
        <p14:creationId xmlns:p14="http://schemas.microsoft.com/office/powerpoint/2010/main" val="2484339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5370033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07020021"/>
      </p:ext>
    </p:extLst>
  </p:cSld>
  <p:clrMapOvr>
    <a:masterClrMapping/>
  </p:clrMapOvr>
  <p:transition>
    <p:cover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74213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897781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593762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9410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70304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295291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45246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75307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60213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31087379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83589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477230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06121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32300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480943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011168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54027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45704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730039"/>
      </p:ext>
    </p:extLst>
  </p:cSld>
  <p:clrMapOvr>
    <a:masterClrMapping/>
  </p:clrMapOvr>
  <p:transition>
    <p:cover dir="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6848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23052381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31270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67404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02255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877898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279656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64863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402350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190515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60090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30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4010992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69966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963200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689099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637362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97437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39289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2053591"/>
      </p:ext>
    </p:extLst>
  </p:cSld>
  <p:clrMapOvr>
    <a:masterClrMapping/>
  </p:clrMapOvr>
  <p:transition>
    <p:cover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07668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005291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3351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29378404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84681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79697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760493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85336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08648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56319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16578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59495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69316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514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423764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86283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75223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740549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226863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0714486"/>
      </p:ext>
    </p:extLst>
  </p:cSld>
  <p:clrMapOvr>
    <a:masterClrMapping/>
  </p:clrMapOvr>
  <p:transition>
    <p:cover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099426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37093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67279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12190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49117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29142079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27121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293004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99302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788314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410548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7649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036652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55376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833053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50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246936001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34478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3911790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5376430"/>
      </p:ext>
    </p:extLst>
  </p:cSld>
  <p:clrMapOvr>
    <a:masterClrMapping/>
  </p:clrMapOvr>
  <p:transition>
    <p:cover dir="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240130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91657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23245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032119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66942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53273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371043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948354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648449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692357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265323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485456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236851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340977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44848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526024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43347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8217325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18544942"/>
      </p:ext>
    </p:extLst>
  </p:cSld>
  <p:clrMapOvr>
    <a:masterClrMapping/>
  </p:clrMapOvr>
  <p:transition>
    <p:cover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024668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65393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25998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735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50801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739751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019992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75554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997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8B45E-78AB-4B0D-8193-F6CE9D6FD08E}" type="slidenum">
              <a:rPr lang="en-US" altLang="en-US"/>
              <a:pPr>
                <a:defRPr/>
              </a:pPr>
              <a:t>‹#›</a:t>
            </a:fld>
            <a:endParaRPr lang="en-US" altLang="en-US"/>
          </a:p>
        </p:txBody>
      </p:sp>
    </p:spTree>
    <p:extLst>
      <p:ext uri="{BB962C8B-B14F-4D97-AF65-F5344CB8AC3E}">
        <p14:creationId xmlns:p14="http://schemas.microsoft.com/office/powerpoint/2010/main" val="2150149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228142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91125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39292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2076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2873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5568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88578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92758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038622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15339908"/>
      </p:ext>
    </p:extLst>
  </p:cSld>
  <p:clrMapOvr>
    <a:masterClrMapping/>
  </p:clrMapOvr>
  <p:transition>
    <p:cover dir="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9286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2115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116803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7905321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24121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3512062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765460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691491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5489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87630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363107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9103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7239237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200832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549650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3269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884620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6588151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535827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24231313"/>
      </p:ext>
    </p:extLst>
  </p:cSld>
  <p:clrMapOvr>
    <a:masterClrMapping/>
  </p:clrMapOvr>
  <p:transition>
    <p:cover dir="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46798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22994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75261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7064179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0647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030745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7747853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387796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781044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97350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208269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71628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610164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19880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1491761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728799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96103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5230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337641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6546552"/>
      </p:ext>
    </p:extLst>
  </p:cSld>
  <p:clrMapOvr>
    <a:masterClrMapping/>
  </p:clrMapOvr>
  <p:transition>
    <p:cover dir="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279117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693543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292758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8856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146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45908320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5657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31206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407489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58192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10339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173004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059921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016785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44999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52683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87643905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2706242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565640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33549955"/>
      </p:ext>
    </p:extLst>
  </p:cSld>
  <p:clrMapOvr>
    <a:masterClrMapping/>
  </p:clrMapOvr>
  <p:transition>
    <p:cover dir="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4904686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20310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5179841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00306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93726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702208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2216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7294278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202225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57563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2868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2490973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166337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8442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554465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517093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07725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7210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29453453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75989463"/>
      </p:ext>
    </p:extLst>
  </p:cSld>
  <p:clrMapOvr>
    <a:masterClrMapping/>
  </p:clrMapOvr>
  <p:transition>
    <p:cover dir="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62696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86519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371869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01158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807314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02234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118490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93607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8001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2043272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3433006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72293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65431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412656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29820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4887096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615357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8598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2251730"/>
      </p:ext>
    </p:extLst>
  </p:cSld>
  <p:clrMapOvr>
    <a:masterClrMapping/>
  </p:clrMapOvr>
  <p:transition>
    <p:cover dir="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2044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C617E1-0226-4BA7-9C08-56EBD0C324CB}" type="slidenum">
              <a:rPr lang="en-US" altLang="en-US"/>
              <a:pPr>
                <a:defRPr/>
              </a:pPr>
              <a:t>‹#›</a:t>
            </a:fld>
            <a:endParaRPr lang="en-US" altLang="en-US"/>
          </a:p>
        </p:txBody>
      </p:sp>
    </p:spTree>
    <p:extLst>
      <p:ext uri="{BB962C8B-B14F-4D97-AF65-F5344CB8AC3E}">
        <p14:creationId xmlns:p14="http://schemas.microsoft.com/office/powerpoint/2010/main" val="414748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2508738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37063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9503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614403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7558361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89011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484153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2024813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513136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07432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35477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65461366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0130029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57045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009554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892650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9676528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775278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7473809"/>
      </p:ext>
    </p:extLst>
  </p:cSld>
  <p:clrMapOvr>
    <a:masterClrMapping/>
  </p:clrMapOvr>
  <p:transition>
    <p:cover dir="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740647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5579930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63428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3924108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800964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82613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989461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928444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320997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26110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48987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941812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542196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8589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6051816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2182393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890755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028026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4685365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55505474"/>
      </p:ext>
    </p:extLst>
  </p:cSld>
  <p:clrMapOvr>
    <a:masterClrMapping/>
  </p:clrMapOvr>
  <p:transition>
    <p:cover dir="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692170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6091960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6196878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8732650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9528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906584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55334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0368072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693320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299268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9758723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47104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062928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8263366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7540041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28607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69353585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137796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85043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34252211"/>
      </p:ext>
    </p:extLst>
  </p:cSld>
  <p:clrMapOvr>
    <a:masterClrMapping/>
  </p:clrMapOvr>
  <p:transition>
    <p:cover dir="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789604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787242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73579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487118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09549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2315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57155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9413849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039934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913234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773391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78141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543394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453293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37638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455142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016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04505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2569881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7882235"/>
      </p:ext>
    </p:extLst>
  </p:cSld>
  <p:clrMapOvr>
    <a:masterClrMapping/>
  </p:clrMapOvr>
  <p:transition>
    <p:cover dir="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831324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01774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575385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879952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7997818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355500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8878204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201187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69392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9771193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91281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192625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644097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8044147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178483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477945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337869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350240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7138604"/>
      </p:ext>
    </p:extLst>
  </p:cSld>
  <p:clrMapOvr>
    <a:masterClrMapping/>
  </p:clrMapOvr>
  <p:transition>
    <p:cover dir="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47636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0967370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15334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111090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310308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83540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40414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884627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376793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3068978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35627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3474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7C3A3-5F53-4DEB-B3AF-81C78B2E266E}" type="slidenum">
              <a:rPr lang="en-US" altLang="en-US"/>
              <a:pPr>
                <a:defRPr/>
              </a:pPr>
              <a:t>‹#›</a:t>
            </a:fld>
            <a:endParaRPr lang="en-US" altLang="en-US"/>
          </a:p>
        </p:txBody>
      </p:sp>
    </p:spTree>
    <p:extLst>
      <p:ext uri="{BB962C8B-B14F-4D97-AF65-F5344CB8AC3E}">
        <p14:creationId xmlns:p14="http://schemas.microsoft.com/office/powerpoint/2010/main" val="2265436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7740323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86079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6973610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68284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176274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0849134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608358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0064541"/>
      </p:ext>
    </p:extLst>
  </p:cSld>
  <p:clrMapOvr>
    <a:masterClrMapping/>
  </p:clrMapOvr>
  <p:transition>
    <p:cover dir="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8969266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01320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57893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7922713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4980557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0183617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0026937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512154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7510553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722053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948764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3383945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987171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9238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4778845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7787481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7681093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546185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9417066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3028535"/>
      </p:ext>
    </p:extLst>
  </p:cSld>
  <p:clrMapOvr>
    <a:masterClrMapping/>
  </p:clrMapOvr>
  <p:transition>
    <p:cover dir="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167273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3205532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380621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328225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5986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528356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8916033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6781117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036378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35999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84126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330092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9167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5975606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9119437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47115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73954225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7366494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3813018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988066"/>
      </p:ext>
    </p:extLst>
  </p:cSld>
  <p:clrMapOvr>
    <a:masterClrMapping/>
  </p:clrMapOvr>
  <p:transition>
    <p:cover dir="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2084748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23682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840453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3370097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181700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35438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1983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7290171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484471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1909875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430149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7025367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544376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13600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7896881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3493258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04440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459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98056472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82160434"/>
      </p:ext>
    </p:extLst>
  </p:cSld>
  <p:clrMapOvr>
    <a:masterClrMapping/>
  </p:clrMapOvr>
  <p:transition>
    <p:cover dir="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7774970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5408853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15190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693888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3635857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6337324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6954350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2925853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2462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210163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8029174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9914635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6723515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057922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503507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2588617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0868604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0637373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7152647"/>
      </p:ext>
    </p:extLst>
  </p:cSld>
  <p:clrMapOvr>
    <a:masterClrMapping/>
  </p:clrMapOvr>
  <p:transition>
    <p:cover dir="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9366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3622289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670061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4386765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657895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341650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495506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189562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0245352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406470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8137817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01817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8927722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863504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3519358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03932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731225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7554036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311407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03439219"/>
      </p:ext>
    </p:extLst>
  </p:cSld>
  <p:clrMapOvr>
    <a:masterClrMapping/>
  </p:clrMapOvr>
  <p:transition>
    <p:cover dir="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16478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5042380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7940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44B9B9-87C2-4CE9-8B9D-4FF62CD2EE11}" type="slidenum">
              <a:rPr lang="en-US" altLang="en-US"/>
              <a:pPr>
                <a:defRPr/>
              </a:pPr>
              <a:t>‹#›</a:t>
            </a:fld>
            <a:endParaRPr lang="en-US" altLang="en-US"/>
          </a:p>
        </p:txBody>
      </p:sp>
    </p:spTree>
    <p:extLst>
      <p:ext uri="{BB962C8B-B14F-4D97-AF65-F5344CB8AC3E}">
        <p14:creationId xmlns:p14="http://schemas.microsoft.com/office/powerpoint/2010/main" val="171639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8648985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079563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5250330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1398868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83652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016443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0994753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8122223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0279153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1102373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50270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860316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513468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39814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454045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3683819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15013428"/>
      </p:ext>
    </p:extLst>
  </p:cSld>
  <p:clrMapOvr>
    <a:masterClrMapping/>
  </p:clrMapOvr>
  <p:transition>
    <p:cover dir="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143575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791979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3373442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074527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81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6468317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5701657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9288024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388797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546857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0365744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8902463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7752807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6277814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878896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12473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5177610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95193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4418398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72317264"/>
      </p:ext>
    </p:extLst>
  </p:cSld>
  <p:clrMapOvr>
    <a:masterClrMapping/>
  </p:clrMapOvr>
  <p:transition>
    <p:cover dir="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9787377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333841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2729573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0267295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818961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17664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55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9347809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5084401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49862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429989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0872593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838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187320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0946368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0150299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1565096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6191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15133653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30325242"/>
      </p:ext>
    </p:extLst>
  </p:cSld>
  <p:clrMapOvr>
    <a:masterClrMapping/>
  </p:clrMapOvr>
  <p:transition>
    <p:cover dir="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967256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248860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451862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537237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1505995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2063908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2549572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350787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360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119445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213713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961286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477477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762123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792061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067898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0431508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47112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29251843"/>
      </p:ext>
    </p:extLst>
  </p:cSld>
  <p:clrMapOvr>
    <a:masterClrMapping/>
  </p:clrMapOvr>
  <p:transition>
    <p:cover dir="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4228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35283835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3883972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460301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386215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741661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3171394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993125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138437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644887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1405354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93085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975600570"/>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80203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8828718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594413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9594906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02252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326633"/>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27517579"/>
      </p:ext>
    </p:extLst>
  </p:cSld>
  <p:clrMapOvr>
    <a:masterClrMapping/>
  </p:clrMapOvr>
  <p:transition>
    <p:cover dir="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599995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E8B5889-106B-4F74-A65C-1B165EF519B7}"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9034028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0C43A1E8-5967-40D1-A57B-F9F5E2FB06A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18956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726460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0C67FE3-29C8-4E0F-8A66-B3DF7009914C}"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758385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9FBF318-37F5-415C-8707-A38DB7BA131C}"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2598342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EF4EB54-A550-4AE6-99DC-59DC840D9286}"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0018966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3B6B2B6-52F8-4D88-8854-FC44B47431F2}"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339225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770404B5-C777-4D85-880D-4B66604A816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5074413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E4E46465-22DC-4346-9A43-8C2958CDC23D}"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4862731"/>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345BF8D-DC78-425E-93CC-33CDDF6DDAB4}"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4102738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0F686FC-C139-43EF-93E5-9F718DAB3ABF}"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7075099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DEC7B14-0A36-4850-8902-DE55229097F4}"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9577550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53F06F99-4A85-46CB-B963-97D4F24B15A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99943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87D3B4-FFA3-41C1-9C9F-E8C7D0F49A4B}" type="slidenum">
              <a:rPr lang="en-US" altLang="en-US"/>
              <a:pPr>
                <a:defRPr/>
              </a:pPr>
              <a:t>‹#›</a:t>
            </a:fld>
            <a:endParaRPr lang="en-US" altLang="en-US"/>
          </a:p>
        </p:txBody>
      </p:sp>
    </p:spTree>
    <p:extLst>
      <p:ext uri="{BB962C8B-B14F-4D97-AF65-F5344CB8AC3E}">
        <p14:creationId xmlns:p14="http://schemas.microsoft.com/office/powerpoint/2010/main" val="1026788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8289754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E8B5889-106B-4F74-A65C-1B165EF519B7}"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187956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0C43A1E8-5967-40D1-A57B-F9F5E2FB06A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3313521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0C67FE3-29C8-4E0F-8A66-B3DF7009914C}"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2113036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9FBF318-37F5-415C-8707-A38DB7BA131C}"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0521325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EF4EB54-A550-4AE6-99DC-59DC840D9286}"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933605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3B6B2B6-52F8-4D88-8854-FC44B47431F2}"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76630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770404B5-C777-4D85-880D-4B66604A816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9214827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E4E46465-22DC-4346-9A43-8C2958CDC23D}"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628938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345BF8D-DC78-425E-93CC-33CDDF6DDAB4}"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3498405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0F686FC-C139-43EF-93E5-9F718DAB3ABF}"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38627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387119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DEC7B14-0A36-4850-8902-DE55229097F4}"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6814711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53F06F99-4A85-46CB-B963-97D4F24B15A1}"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3885729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232-DB72-FD48-BD81-04152E349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E89DC584-CE2B-554A-BA49-0A3EBF833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48C318B-2F13-D548-B113-EE017941B0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A77DEE-892A-494C-88CE-BD5F8C95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915B13-E07D-DD4E-B1D6-CF3D41EA3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6546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A39D-CFC7-F846-BAA5-246FF08E70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CC8DEA1-7002-8F41-9F52-482AC750C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A049093-9106-CB48-BC65-BE0B5F816F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E8B173-E506-A341-A1B0-061E3198BC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EBD151-D9D1-6F4B-8BE2-43675E161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2614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4F9D-6BB0-BC46-881E-CB0CC294B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1D961F0-2C52-D64F-B3AD-35D719589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B7BED-1D32-4B47-A57C-3E70ADF51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6A01A0-3162-B141-92EA-2DA19A042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244BC8-836E-2748-8201-7A897E8B71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7892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4EB-E90E-D042-B886-DB2E107137A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0CC7BE-FD68-964D-823A-1248B585E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D816A3A-6E3A-2646-BD84-00B1A378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8FDD43A-E4DD-0141-9F3F-6DF1757596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5A0BE6-A906-A548-99EE-5F1F9794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F74D55C-7CAA-6747-A9FD-E25F55022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5512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658-518D-2241-8571-9F1084B5600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3A4CE89-B235-7046-8A8B-285478FF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46F79-33A1-1E42-A58A-ED688ED47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C7F4AB7-AB4A-D346-B76E-F076E4A4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9AB84-096A-6B4F-9365-6DA564DF8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E7879F9-DC8A-2848-B0FB-7C9242A20C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6B828E3-7F40-E94F-A995-C41C1A3B8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32E1499-9B85-1C4B-B30E-30D82E5F1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21487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234E-02ED-664F-939D-49F026EA576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58DD0901-0AE8-2C45-9A0B-56DEDECEBA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DB9A06-A8BA-7C47-9C61-8CEF29A153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06E50A-D0B4-0B4B-A815-3128B70CF9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862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0A5E0-8528-A042-A5FD-CA866F0F43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7C6C04-46C0-1342-9DC3-FFC88A153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EEA5B75-046C-9E44-A545-7928A71F6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8703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2525-D2E3-7C43-B681-F8E5F247C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FDC1B71-25C0-0849-B736-E5AC4136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17D99E8-C4AE-124E-9D22-4FC013D0A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CC28F-A406-DB44-987D-4210385865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0A9F2D-3043-7249-B21C-0112BBC94F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5BD074-C0A6-1F4E-8EF8-12148EF91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86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2466069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732-4183-AD49-BC02-94C6EF9AA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D4342E22-4994-EC46-87F6-B266B9518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185BF19-41CF-164B-9314-54F3B7E2D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BA9D8-B683-F14C-B6D3-143597D862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7CB334-216D-534A-8DD1-E430689388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FE59458-83C9-E54C-82B7-1D14A5FAB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4035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4816-E634-3748-97AF-82F9EEF7F4C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59AE03A-5426-BC4F-A923-8AEC511B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4C7A0D3-65C6-F840-8037-6A421164D2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BD6EC8-79A5-B74C-9C62-0E363FFAF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6DC811-DE09-044F-BF73-9702D7575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45682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DA42E-2F81-1648-9FFE-49E8F457C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BD97360-90D8-9748-8991-913EE6D2E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DB67DA-7D31-6249-9D7A-B8D5B06D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DE0225-6CD1-D749-9C41-C996F2D4C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B34B92-0639-8843-A584-71AB07AD0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1111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210071900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719399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482933"/>
            <a:ext cx="10290000" cy="466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grpSp>
        <p:nvGrpSpPr>
          <p:cNvPr id="28" name="Google Shape;28;p4"/>
          <p:cNvGrpSpPr/>
          <p:nvPr/>
        </p:nvGrpSpPr>
        <p:grpSpPr>
          <a:xfrm>
            <a:off x="181733" y="186067"/>
            <a:ext cx="11747600" cy="65072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 name="Google Shape;31;p4"/>
          <p:cNvPicPr preferRelativeResize="0"/>
          <p:nvPr/>
        </p:nvPicPr>
        <p:blipFill rotWithShape="1">
          <a:blip r:embed="rId2">
            <a:alphaModFix/>
          </a:blip>
          <a:srcRect t="670" b="670"/>
          <a:stretch/>
        </p:blipFill>
        <p:spPr>
          <a:xfrm rot="-4894761">
            <a:off x="42724" y="5712013"/>
            <a:ext cx="895721" cy="1226348"/>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11079124" y="31947"/>
            <a:ext cx="1004152" cy="1374773"/>
          </a:xfrm>
          <a:prstGeom prst="rect">
            <a:avLst/>
          </a:prstGeom>
          <a:noFill/>
          <a:ln>
            <a:noFill/>
          </a:ln>
        </p:spPr>
      </p:pic>
    </p:spTree>
    <p:extLst>
      <p:ext uri="{BB962C8B-B14F-4D97-AF65-F5344CB8AC3E}">
        <p14:creationId xmlns:p14="http://schemas.microsoft.com/office/powerpoint/2010/main" val="262482467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23071935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6305506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902426439"/>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564590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4575677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80630031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292401795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290880743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802356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7929070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357332085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3935364397"/>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78896961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0900446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715685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535266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031951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43627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1067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57838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2211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FDA1A-0A5C-4086-BAAE-393827270E1A}" type="slidenum">
              <a:rPr lang="en-US" altLang="en-US"/>
              <a:pPr>
                <a:defRPr/>
              </a:pPr>
              <a:t>‹#›</a:t>
            </a:fld>
            <a:endParaRPr lang="en-US" altLang="en-US"/>
          </a:p>
        </p:txBody>
      </p:sp>
    </p:spTree>
    <p:extLst>
      <p:ext uri="{BB962C8B-B14F-4D97-AF65-F5344CB8AC3E}">
        <p14:creationId xmlns:p14="http://schemas.microsoft.com/office/powerpoint/2010/main" val="3643888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8856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59806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40554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6513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34098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8837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3470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799826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8243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9916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513A4-8B3D-4981-823D-43EF09538468}" type="slidenum">
              <a:rPr lang="en-US" altLang="en-US"/>
              <a:pPr>
                <a:defRPr/>
              </a:pPr>
              <a:t>‹#›</a:t>
            </a:fld>
            <a:endParaRPr lang="en-US" altLang="en-US"/>
          </a:p>
        </p:txBody>
      </p:sp>
    </p:spTree>
    <p:extLst>
      <p:ext uri="{BB962C8B-B14F-4D97-AF65-F5344CB8AC3E}">
        <p14:creationId xmlns:p14="http://schemas.microsoft.com/office/powerpoint/2010/main" val="1669723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1180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93647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1570079"/>
      </p:ext>
    </p:extLst>
  </p:cSld>
  <p:clrMapOvr>
    <a:masterClrMapping/>
  </p:clrMapOvr>
  <p:transition>
    <p:cover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0918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5695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37506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0931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3285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72820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2663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theme" Target="../theme/theme1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theme" Target="../theme/theme11.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theme" Target="../theme/theme12.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theme" Target="../theme/theme1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theme" Target="../theme/theme14.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theme" Target="../theme/theme15.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19" Type="http://schemas.openxmlformats.org/officeDocument/2006/relationships/theme" Target="../theme/theme1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19" Type="http://schemas.openxmlformats.org/officeDocument/2006/relationships/theme" Target="../theme/theme17.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theme" Target="../theme/theme18.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theme" Target="../theme/theme19.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theme" Target="../theme/theme20.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19" Type="http://schemas.openxmlformats.org/officeDocument/2006/relationships/theme" Target="../theme/theme21.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18" Type="http://schemas.openxmlformats.org/officeDocument/2006/relationships/slideLayout" Target="../slideLayouts/slideLayout36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17" Type="http://schemas.openxmlformats.org/officeDocument/2006/relationships/slideLayout" Target="../slideLayouts/slideLayout362.xml"/><Relationship Id="rId2" Type="http://schemas.openxmlformats.org/officeDocument/2006/relationships/slideLayout" Target="../slideLayouts/slideLayout347.xml"/><Relationship Id="rId16" Type="http://schemas.openxmlformats.org/officeDocument/2006/relationships/slideLayout" Target="../slideLayouts/slideLayout36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19" Type="http://schemas.openxmlformats.org/officeDocument/2006/relationships/theme" Target="../theme/theme22.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18" Type="http://schemas.openxmlformats.org/officeDocument/2006/relationships/slideLayout" Target="../slideLayouts/slideLayout38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17" Type="http://schemas.openxmlformats.org/officeDocument/2006/relationships/slideLayout" Target="../slideLayouts/slideLayout380.xml"/><Relationship Id="rId2" Type="http://schemas.openxmlformats.org/officeDocument/2006/relationships/slideLayout" Target="../slideLayouts/slideLayout365.xml"/><Relationship Id="rId16" Type="http://schemas.openxmlformats.org/officeDocument/2006/relationships/slideLayout" Target="../slideLayouts/slideLayout379.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10" Type="http://schemas.openxmlformats.org/officeDocument/2006/relationships/slideLayout" Target="../slideLayouts/slideLayout373.xml"/><Relationship Id="rId19" Type="http://schemas.openxmlformats.org/officeDocument/2006/relationships/theme" Target="../theme/theme2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10" Type="http://schemas.openxmlformats.org/officeDocument/2006/relationships/slideLayout" Target="../slideLayouts/slideLayout391.xml"/><Relationship Id="rId19" Type="http://schemas.openxmlformats.org/officeDocument/2006/relationships/theme" Target="../theme/theme24.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18" Type="http://schemas.openxmlformats.org/officeDocument/2006/relationships/slideLayout" Target="../slideLayouts/slideLayout41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17" Type="http://schemas.openxmlformats.org/officeDocument/2006/relationships/slideLayout" Target="../slideLayouts/slideLayout416.xml"/><Relationship Id="rId2" Type="http://schemas.openxmlformats.org/officeDocument/2006/relationships/slideLayout" Target="../slideLayouts/slideLayout401.xml"/><Relationship Id="rId16" Type="http://schemas.openxmlformats.org/officeDocument/2006/relationships/slideLayout" Target="../slideLayouts/slideLayout415.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19" Type="http://schemas.openxmlformats.org/officeDocument/2006/relationships/theme" Target="../theme/theme25.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18" Type="http://schemas.openxmlformats.org/officeDocument/2006/relationships/slideLayout" Target="../slideLayouts/slideLayout43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17" Type="http://schemas.openxmlformats.org/officeDocument/2006/relationships/slideLayout" Target="../slideLayouts/slideLayout434.xml"/><Relationship Id="rId2" Type="http://schemas.openxmlformats.org/officeDocument/2006/relationships/slideLayout" Target="../slideLayouts/slideLayout419.xml"/><Relationship Id="rId16" Type="http://schemas.openxmlformats.org/officeDocument/2006/relationships/slideLayout" Target="../slideLayouts/slideLayout433.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slideLayout" Target="../slideLayouts/slideLayout432.xml"/><Relationship Id="rId10" Type="http://schemas.openxmlformats.org/officeDocument/2006/relationships/slideLayout" Target="../slideLayouts/slideLayout427.xml"/><Relationship Id="rId19" Type="http://schemas.openxmlformats.org/officeDocument/2006/relationships/theme" Target="../theme/theme26.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18" Type="http://schemas.openxmlformats.org/officeDocument/2006/relationships/slideLayout" Target="../slideLayouts/slideLayout45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slideLayout" Target="../slideLayouts/slideLayout452.xml"/><Relationship Id="rId2" Type="http://schemas.openxmlformats.org/officeDocument/2006/relationships/slideLayout" Target="../slideLayouts/slideLayout437.xml"/><Relationship Id="rId16" Type="http://schemas.openxmlformats.org/officeDocument/2006/relationships/slideLayout" Target="../slideLayouts/slideLayout45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slideLayout" Target="../slideLayouts/slideLayout450.xml"/><Relationship Id="rId10" Type="http://schemas.openxmlformats.org/officeDocument/2006/relationships/slideLayout" Target="../slideLayouts/slideLayout445.xml"/><Relationship Id="rId19" Type="http://schemas.openxmlformats.org/officeDocument/2006/relationships/theme" Target="../theme/theme27.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slideLayout" Target="../slideLayouts/slideLayout44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slideLayout" Target="../slideLayouts/slideLayout466.xml"/><Relationship Id="rId18" Type="http://schemas.openxmlformats.org/officeDocument/2006/relationships/slideLayout" Target="../slideLayouts/slideLayout47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17" Type="http://schemas.openxmlformats.org/officeDocument/2006/relationships/slideLayout" Target="../slideLayouts/slideLayout470.xml"/><Relationship Id="rId2" Type="http://schemas.openxmlformats.org/officeDocument/2006/relationships/slideLayout" Target="../slideLayouts/slideLayout455.xml"/><Relationship Id="rId16" Type="http://schemas.openxmlformats.org/officeDocument/2006/relationships/slideLayout" Target="../slideLayouts/slideLayout469.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5" Type="http://schemas.openxmlformats.org/officeDocument/2006/relationships/slideLayout" Target="../slideLayouts/slideLayout468.xml"/><Relationship Id="rId10" Type="http://schemas.openxmlformats.org/officeDocument/2006/relationships/slideLayout" Target="../slideLayouts/slideLayout463.xml"/><Relationship Id="rId19" Type="http://schemas.openxmlformats.org/officeDocument/2006/relationships/theme" Target="../theme/theme28.xml"/><Relationship Id="rId4" Type="http://schemas.openxmlformats.org/officeDocument/2006/relationships/slideLayout" Target="../slideLayouts/slideLayout457.xml"/><Relationship Id="rId9" Type="http://schemas.openxmlformats.org/officeDocument/2006/relationships/slideLayout" Target="../slideLayouts/slideLayout462.xml"/><Relationship Id="rId14" Type="http://schemas.openxmlformats.org/officeDocument/2006/relationships/slideLayout" Target="../slideLayouts/slideLayout46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slideLayout" Target="../slideLayouts/slideLayout484.xml"/><Relationship Id="rId18" Type="http://schemas.openxmlformats.org/officeDocument/2006/relationships/slideLayout" Target="../slideLayouts/slideLayout48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slideLayout" Target="../slideLayouts/slideLayout483.xml"/><Relationship Id="rId17" Type="http://schemas.openxmlformats.org/officeDocument/2006/relationships/slideLayout" Target="../slideLayouts/slideLayout488.xml"/><Relationship Id="rId2" Type="http://schemas.openxmlformats.org/officeDocument/2006/relationships/slideLayout" Target="../slideLayouts/slideLayout473.xml"/><Relationship Id="rId16" Type="http://schemas.openxmlformats.org/officeDocument/2006/relationships/slideLayout" Target="../slideLayouts/slideLayout487.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5" Type="http://schemas.openxmlformats.org/officeDocument/2006/relationships/slideLayout" Target="../slideLayouts/slideLayout486.xml"/><Relationship Id="rId10" Type="http://schemas.openxmlformats.org/officeDocument/2006/relationships/slideLayout" Target="../slideLayouts/slideLayout481.xml"/><Relationship Id="rId19" Type="http://schemas.openxmlformats.org/officeDocument/2006/relationships/theme" Target="../theme/theme29.xml"/><Relationship Id="rId4" Type="http://schemas.openxmlformats.org/officeDocument/2006/relationships/slideLayout" Target="../slideLayouts/slideLayout475.xml"/><Relationship Id="rId9" Type="http://schemas.openxmlformats.org/officeDocument/2006/relationships/slideLayout" Target="../slideLayouts/slideLayout480.xml"/><Relationship Id="rId14" Type="http://schemas.openxmlformats.org/officeDocument/2006/relationships/slideLayout" Target="../slideLayouts/slideLayout4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18" Type="http://schemas.openxmlformats.org/officeDocument/2006/relationships/slideLayout" Target="../slideLayouts/slideLayout50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17" Type="http://schemas.openxmlformats.org/officeDocument/2006/relationships/slideLayout" Target="../slideLayouts/slideLayout506.xml"/><Relationship Id="rId2" Type="http://schemas.openxmlformats.org/officeDocument/2006/relationships/slideLayout" Target="../slideLayouts/slideLayout491.xml"/><Relationship Id="rId16" Type="http://schemas.openxmlformats.org/officeDocument/2006/relationships/slideLayout" Target="../slideLayouts/slideLayout505.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slideLayout" Target="../slideLayouts/slideLayout504.xml"/><Relationship Id="rId10" Type="http://schemas.openxmlformats.org/officeDocument/2006/relationships/slideLayout" Target="../slideLayouts/slideLayout499.xml"/><Relationship Id="rId19" Type="http://schemas.openxmlformats.org/officeDocument/2006/relationships/theme" Target="../theme/theme30.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slideLayout" Target="../slideLayouts/slideLayout520.xml"/><Relationship Id="rId18" Type="http://schemas.openxmlformats.org/officeDocument/2006/relationships/slideLayout" Target="../slideLayouts/slideLayout52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17" Type="http://schemas.openxmlformats.org/officeDocument/2006/relationships/slideLayout" Target="../slideLayouts/slideLayout524.xml"/><Relationship Id="rId2" Type="http://schemas.openxmlformats.org/officeDocument/2006/relationships/slideLayout" Target="../slideLayouts/slideLayout509.xml"/><Relationship Id="rId16" Type="http://schemas.openxmlformats.org/officeDocument/2006/relationships/slideLayout" Target="../slideLayouts/slideLayout523.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slideLayout" Target="../slideLayouts/slideLayout522.xml"/><Relationship Id="rId10" Type="http://schemas.openxmlformats.org/officeDocument/2006/relationships/slideLayout" Target="../slideLayouts/slideLayout517.xml"/><Relationship Id="rId19" Type="http://schemas.openxmlformats.org/officeDocument/2006/relationships/theme" Target="../theme/theme31.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slideLayout" Target="../slideLayouts/slideLayout538.xml"/><Relationship Id="rId18" Type="http://schemas.openxmlformats.org/officeDocument/2006/relationships/slideLayout" Target="../slideLayouts/slideLayout54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17" Type="http://schemas.openxmlformats.org/officeDocument/2006/relationships/slideLayout" Target="../slideLayouts/slideLayout542.xml"/><Relationship Id="rId2" Type="http://schemas.openxmlformats.org/officeDocument/2006/relationships/slideLayout" Target="../slideLayouts/slideLayout527.xml"/><Relationship Id="rId16" Type="http://schemas.openxmlformats.org/officeDocument/2006/relationships/slideLayout" Target="../slideLayouts/slideLayout541.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5" Type="http://schemas.openxmlformats.org/officeDocument/2006/relationships/slideLayout" Target="../slideLayouts/slideLayout540.xml"/><Relationship Id="rId10" Type="http://schemas.openxmlformats.org/officeDocument/2006/relationships/slideLayout" Target="../slideLayouts/slideLayout535.xml"/><Relationship Id="rId19" Type="http://schemas.openxmlformats.org/officeDocument/2006/relationships/theme" Target="../theme/theme32.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slideLayout" Target="../slideLayouts/slideLayout5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18" Type="http://schemas.openxmlformats.org/officeDocument/2006/relationships/slideLayout" Target="../slideLayouts/slideLayout56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17" Type="http://schemas.openxmlformats.org/officeDocument/2006/relationships/slideLayout" Target="../slideLayouts/slideLayout560.xml"/><Relationship Id="rId2" Type="http://schemas.openxmlformats.org/officeDocument/2006/relationships/slideLayout" Target="../slideLayouts/slideLayout545.xml"/><Relationship Id="rId16" Type="http://schemas.openxmlformats.org/officeDocument/2006/relationships/slideLayout" Target="../slideLayouts/slideLayout559.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5" Type="http://schemas.openxmlformats.org/officeDocument/2006/relationships/slideLayout" Target="../slideLayouts/slideLayout558.xml"/><Relationship Id="rId10" Type="http://schemas.openxmlformats.org/officeDocument/2006/relationships/slideLayout" Target="../slideLayouts/slideLayout553.xml"/><Relationship Id="rId19" Type="http://schemas.openxmlformats.org/officeDocument/2006/relationships/theme" Target="../theme/theme3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slideLayout" Target="../slideLayouts/slideLayout55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18" Type="http://schemas.openxmlformats.org/officeDocument/2006/relationships/slideLayout" Target="../slideLayouts/slideLayout57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17" Type="http://schemas.openxmlformats.org/officeDocument/2006/relationships/slideLayout" Target="../slideLayouts/slideLayout578.xml"/><Relationship Id="rId2" Type="http://schemas.openxmlformats.org/officeDocument/2006/relationships/slideLayout" Target="../slideLayouts/slideLayout563.xml"/><Relationship Id="rId16" Type="http://schemas.openxmlformats.org/officeDocument/2006/relationships/slideLayout" Target="../slideLayouts/slideLayout577.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slideLayout" Target="../slideLayouts/slideLayout576.xml"/><Relationship Id="rId10" Type="http://schemas.openxmlformats.org/officeDocument/2006/relationships/slideLayout" Target="../slideLayouts/slideLayout571.xml"/><Relationship Id="rId19" Type="http://schemas.openxmlformats.org/officeDocument/2006/relationships/theme" Target="../theme/theme34.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slideLayout" Target="../slideLayouts/slideLayout5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slideLayout" Target="../slideLayouts/slideLayout592.xml"/><Relationship Id="rId18" Type="http://schemas.openxmlformats.org/officeDocument/2006/relationships/slideLayout" Target="../slideLayouts/slideLayout59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slideLayout" Target="../slideLayouts/slideLayout591.xml"/><Relationship Id="rId17" Type="http://schemas.openxmlformats.org/officeDocument/2006/relationships/slideLayout" Target="../slideLayouts/slideLayout596.xml"/><Relationship Id="rId2" Type="http://schemas.openxmlformats.org/officeDocument/2006/relationships/slideLayout" Target="../slideLayouts/slideLayout581.xml"/><Relationship Id="rId16" Type="http://schemas.openxmlformats.org/officeDocument/2006/relationships/slideLayout" Target="../slideLayouts/slideLayout595.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5" Type="http://schemas.openxmlformats.org/officeDocument/2006/relationships/slideLayout" Target="../slideLayouts/slideLayout594.xml"/><Relationship Id="rId10" Type="http://schemas.openxmlformats.org/officeDocument/2006/relationships/slideLayout" Target="../slideLayouts/slideLayout589.xml"/><Relationship Id="rId19" Type="http://schemas.openxmlformats.org/officeDocument/2006/relationships/theme" Target="../theme/theme35.xml"/><Relationship Id="rId4" Type="http://schemas.openxmlformats.org/officeDocument/2006/relationships/slideLayout" Target="../slideLayouts/slideLayout583.xml"/><Relationship Id="rId9" Type="http://schemas.openxmlformats.org/officeDocument/2006/relationships/slideLayout" Target="../slideLayouts/slideLayout588.xml"/><Relationship Id="rId14" Type="http://schemas.openxmlformats.org/officeDocument/2006/relationships/slideLayout" Target="../slideLayouts/slideLayout5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slideLayout" Target="../slideLayouts/slideLayout610.xml"/><Relationship Id="rId18" Type="http://schemas.openxmlformats.org/officeDocument/2006/relationships/slideLayout" Target="../slideLayouts/slideLayout61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17" Type="http://schemas.openxmlformats.org/officeDocument/2006/relationships/slideLayout" Target="../slideLayouts/slideLayout614.xml"/><Relationship Id="rId2" Type="http://schemas.openxmlformats.org/officeDocument/2006/relationships/slideLayout" Target="../slideLayouts/slideLayout599.xml"/><Relationship Id="rId16" Type="http://schemas.openxmlformats.org/officeDocument/2006/relationships/slideLayout" Target="../slideLayouts/slideLayout613.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5" Type="http://schemas.openxmlformats.org/officeDocument/2006/relationships/slideLayout" Target="../slideLayouts/slideLayout612.xml"/><Relationship Id="rId10" Type="http://schemas.openxmlformats.org/officeDocument/2006/relationships/slideLayout" Target="../slideLayouts/slideLayout607.xml"/><Relationship Id="rId19" Type="http://schemas.openxmlformats.org/officeDocument/2006/relationships/theme" Target="../theme/theme36.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slideLayout" Target="../slideLayouts/slideLayout6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slideLayout" Target="../slideLayouts/slideLayout628.xml"/><Relationship Id="rId18" Type="http://schemas.openxmlformats.org/officeDocument/2006/relationships/slideLayout" Target="../slideLayouts/slideLayout63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slideLayout" Target="../slideLayouts/slideLayout627.xml"/><Relationship Id="rId17" Type="http://schemas.openxmlformats.org/officeDocument/2006/relationships/slideLayout" Target="../slideLayouts/slideLayout632.xml"/><Relationship Id="rId2" Type="http://schemas.openxmlformats.org/officeDocument/2006/relationships/slideLayout" Target="../slideLayouts/slideLayout617.xml"/><Relationship Id="rId16" Type="http://schemas.openxmlformats.org/officeDocument/2006/relationships/slideLayout" Target="../slideLayouts/slideLayout631.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5" Type="http://schemas.openxmlformats.org/officeDocument/2006/relationships/slideLayout" Target="../slideLayouts/slideLayout630.xml"/><Relationship Id="rId10" Type="http://schemas.openxmlformats.org/officeDocument/2006/relationships/slideLayout" Target="../slideLayouts/slideLayout625.xml"/><Relationship Id="rId19" Type="http://schemas.openxmlformats.org/officeDocument/2006/relationships/theme" Target="../theme/theme37.xml"/><Relationship Id="rId4" Type="http://schemas.openxmlformats.org/officeDocument/2006/relationships/slideLayout" Target="../slideLayouts/slideLayout619.xml"/><Relationship Id="rId9" Type="http://schemas.openxmlformats.org/officeDocument/2006/relationships/slideLayout" Target="../slideLayouts/slideLayout624.xml"/><Relationship Id="rId14" Type="http://schemas.openxmlformats.org/officeDocument/2006/relationships/slideLayout" Target="../slideLayouts/slideLayout62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18" Type="http://schemas.openxmlformats.org/officeDocument/2006/relationships/slideLayout" Target="../slideLayouts/slideLayout65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17" Type="http://schemas.openxmlformats.org/officeDocument/2006/relationships/slideLayout" Target="../slideLayouts/slideLayout650.xml"/><Relationship Id="rId2" Type="http://schemas.openxmlformats.org/officeDocument/2006/relationships/slideLayout" Target="../slideLayouts/slideLayout635.xml"/><Relationship Id="rId16" Type="http://schemas.openxmlformats.org/officeDocument/2006/relationships/slideLayout" Target="../slideLayouts/slideLayout649.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5" Type="http://schemas.openxmlformats.org/officeDocument/2006/relationships/slideLayout" Target="../slideLayouts/slideLayout648.xml"/><Relationship Id="rId10" Type="http://schemas.openxmlformats.org/officeDocument/2006/relationships/slideLayout" Target="../slideLayouts/slideLayout643.xml"/><Relationship Id="rId19" Type="http://schemas.openxmlformats.org/officeDocument/2006/relationships/theme" Target="../theme/theme38.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slideLayout" Target="../slideLayouts/slideLayout64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slideLayout" Target="../slideLayouts/slideLayout664.xml"/><Relationship Id="rId18" Type="http://schemas.openxmlformats.org/officeDocument/2006/relationships/slideLayout" Target="../slideLayouts/slideLayout66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17" Type="http://schemas.openxmlformats.org/officeDocument/2006/relationships/slideLayout" Target="../slideLayouts/slideLayout668.xml"/><Relationship Id="rId2" Type="http://schemas.openxmlformats.org/officeDocument/2006/relationships/slideLayout" Target="../slideLayouts/slideLayout653.xml"/><Relationship Id="rId16" Type="http://schemas.openxmlformats.org/officeDocument/2006/relationships/slideLayout" Target="../slideLayouts/slideLayout667.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slideLayout" Target="../slideLayouts/slideLayout666.xml"/><Relationship Id="rId10" Type="http://schemas.openxmlformats.org/officeDocument/2006/relationships/slideLayout" Target="../slideLayouts/slideLayout661.xml"/><Relationship Id="rId19" Type="http://schemas.openxmlformats.org/officeDocument/2006/relationships/theme" Target="../theme/theme39.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slideLayout" Target="../slideLayouts/slideLayout6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677.xml"/><Relationship Id="rId13" Type="http://schemas.openxmlformats.org/officeDocument/2006/relationships/slideLayout" Target="../slideLayouts/slideLayout682.xml"/><Relationship Id="rId18" Type="http://schemas.openxmlformats.org/officeDocument/2006/relationships/slideLayout" Target="../slideLayouts/slideLayout68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slideLayout" Target="../slideLayouts/slideLayout681.xml"/><Relationship Id="rId17" Type="http://schemas.openxmlformats.org/officeDocument/2006/relationships/slideLayout" Target="../slideLayouts/slideLayout686.xml"/><Relationship Id="rId2" Type="http://schemas.openxmlformats.org/officeDocument/2006/relationships/slideLayout" Target="../slideLayouts/slideLayout671.xml"/><Relationship Id="rId16" Type="http://schemas.openxmlformats.org/officeDocument/2006/relationships/slideLayout" Target="../slideLayouts/slideLayout685.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5" Type="http://schemas.openxmlformats.org/officeDocument/2006/relationships/slideLayout" Target="../slideLayouts/slideLayout684.xml"/><Relationship Id="rId10" Type="http://schemas.openxmlformats.org/officeDocument/2006/relationships/slideLayout" Target="../slideLayouts/slideLayout679.xml"/><Relationship Id="rId19" Type="http://schemas.openxmlformats.org/officeDocument/2006/relationships/theme" Target="../theme/theme40.xml"/><Relationship Id="rId4" Type="http://schemas.openxmlformats.org/officeDocument/2006/relationships/slideLayout" Target="../slideLayouts/slideLayout673.xml"/><Relationship Id="rId9" Type="http://schemas.openxmlformats.org/officeDocument/2006/relationships/slideLayout" Target="../slideLayouts/slideLayout678.xml"/><Relationship Id="rId14" Type="http://schemas.openxmlformats.org/officeDocument/2006/relationships/slideLayout" Target="../slideLayouts/slideLayout68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95.xml"/><Relationship Id="rId13" Type="http://schemas.openxmlformats.org/officeDocument/2006/relationships/theme" Target="../theme/theme41.xml"/><Relationship Id="rId3" Type="http://schemas.openxmlformats.org/officeDocument/2006/relationships/slideLayout" Target="../slideLayouts/slideLayout690.xml"/><Relationship Id="rId7" Type="http://schemas.openxmlformats.org/officeDocument/2006/relationships/slideLayout" Target="../slideLayouts/slideLayout694.xml"/><Relationship Id="rId12" Type="http://schemas.openxmlformats.org/officeDocument/2006/relationships/slideLayout" Target="../slideLayouts/slideLayout699.xml"/><Relationship Id="rId2" Type="http://schemas.openxmlformats.org/officeDocument/2006/relationships/slideLayout" Target="../slideLayouts/slideLayout689.xml"/><Relationship Id="rId1" Type="http://schemas.openxmlformats.org/officeDocument/2006/relationships/slideLayout" Target="../slideLayouts/slideLayout688.xml"/><Relationship Id="rId6" Type="http://schemas.openxmlformats.org/officeDocument/2006/relationships/slideLayout" Target="../slideLayouts/slideLayout693.xml"/><Relationship Id="rId11" Type="http://schemas.openxmlformats.org/officeDocument/2006/relationships/slideLayout" Target="../slideLayouts/slideLayout698.xml"/><Relationship Id="rId5" Type="http://schemas.openxmlformats.org/officeDocument/2006/relationships/slideLayout" Target="../slideLayouts/slideLayout692.xml"/><Relationship Id="rId10" Type="http://schemas.openxmlformats.org/officeDocument/2006/relationships/slideLayout" Target="../slideLayouts/slideLayout697.xml"/><Relationship Id="rId4" Type="http://schemas.openxmlformats.org/officeDocument/2006/relationships/slideLayout" Target="../slideLayouts/slideLayout691.xml"/><Relationship Id="rId9" Type="http://schemas.openxmlformats.org/officeDocument/2006/relationships/slideLayout" Target="../slideLayouts/slideLayout69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07.xml"/><Relationship Id="rId13" Type="http://schemas.openxmlformats.org/officeDocument/2006/relationships/theme" Target="../theme/theme42.xml"/><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slideLayout" Target="../slideLayouts/slideLayout711.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19.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43.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730.xml"/><Relationship Id="rId13" Type="http://schemas.openxmlformats.org/officeDocument/2006/relationships/slideLayout" Target="../slideLayouts/slideLayout735.xml"/><Relationship Id="rId18" Type="http://schemas.openxmlformats.org/officeDocument/2006/relationships/theme" Target="../theme/theme44.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slideLayout" Target="../slideLayouts/slideLayout734.xml"/><Relationship Id="rId17" Type="http://schemas.openxmlformats.org/officeDocument/2006/relationships/slideLayout" Target="../slideLayouts/slideLayout739.xml"/><Relationship Id="rId2" Type="http://schemas.openxmlformats.org/officeDocument/2006/relationships/slideLayout" Target="../slideLayouts/slideLayout724.xml"/><Relationship Id="rId16" Type="http://schemas.openxmlformats.org/officeDocument/2006/relationships/slideLayout" Target="../slideLayouts/slideLayout738.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5" Type="http://schemas.openxmlformats.org/officeDocument/2006/relationships/slideLayout" Target="../slideLayouts/slideLayout737.xml"/><Relationship Id="rId10" Type="http://schemas.openxmlformats.org/officeDocument/2006/relationships/slideLayout" Target="../slideLayouts/slideLayout732.xml"/><Relationship Id="rId19" Type="http://schemas.openxmlformats.org/officeDocument/2006/relationships/image" Target="../media/image2.png"/><Relationship Id="rId4" Type="http://schemas.openxmlformats.org/officeDocument/2006/relationships/slideLayout" Target="../slideLayouts/slideLayout726.xml"/><Relationship Id="rId9" Type="http://schemas.openxmlformats.org/officeDocument/2006/relationships/slideLayout" Target="../slideLayouts/slideLayout731.xml"/><Relationship Id="rId14" Type="http://schemas.openxmlformats.org/officeDocument/2006/relationships/slideLayout" Target="../slideLayouts/slideLayout7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7.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theme" Target="../theme/theme8.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theme" Target="../theme/theme9.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864E50-92A2-46B0-AE73-41A72FE879FC}" type="slidenum">
              <a:rPr lang="en-US" altLang="en-US"/>
              <a:pPr>
                <a:defRPr/>
              </a:pPr>
              <a:t>‹#›</a:t>
            </a:fld>
            <a:endParaRPr lang="en-US" altLang="en-US"/>
          </a:p>
        </p:txBody>
      </p:sp>
    </p:spTree>
    <p:extLst>
      <p:ext uri="{BB962C8B-B14F-4D97-AF65-F5344CB8AC3E}">
        <p14:creationId xmlns:p14="http://schemas.microsoft.com/office/powerpoint/2010/main" val="128357106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845469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1347020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3460530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702497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6227936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974918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3224529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0177705"/>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324147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666467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89183831"/>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01868504"/>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3945515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70460455"/>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0172879"/>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2254955"/>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22272642"/>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950389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 id="2147484265" r:id="rId17"/>
    <p:sldLayoutId id="2147484266"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37453652"/>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51791524"/>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8485537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2379550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57448410"/>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 id="2147484338" r:id="rId14"/>
    <p:sldLayoutId id="2147484339" r:id="rId15"/>
    <p:sldLayoutId id="2147484340" r:id="rId16"/>
    <p:sldLayoutId id="2147484341" r:id="rId17"/>
    <p:sldLayoutId id="2147484342"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618715"/>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96916719"/>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 id="2147484380"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2994177"/>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304356"/>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192187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 id="2147484435" r:id="rId16"/>
    <p:sldLayoutId id="2147484436" r:id="rId17"/>
    <p:sldLayoutId id="2147484437"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14702827"/>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 id="2147484452" r:id="rId14"/>
    <p:sldLayoutId id="2147484453" r:id="rId15"/>
    <p:sldLayoutId id="2147484454" r:id="rId16"/>
    <p:sldLayoutId id="2147484455" r:id="rId17"/>
    <p:sldLayoutId id="2147484456"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49762673"/>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 id="2147484472" r:id="rId15"/>
    <p:sldLayoutId id="2147484473" r:id="rId16"/>
    <p:sldLayoutId id="2147484474" r:id="rId17"/>
    <p:sldLayoutId id="2147484475"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01190617"/>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 id="2147484493" r:id="rId17"/>
    <p:sldLayoutId id="2147484494"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6907047"/>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6726861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200623"/>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 id="2147484528" r:id="rId14"/>
    <p:sldLayoutId id="2147484529" r:id="rId15"/>
    <p:sldLayoutId id="2147484530" r:id="rId16"/>
    <p:sldLayoutId id="2147484531" r:id="rId17"/>
    <p:sldLayoutId id="2147484532"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A25932B7-3422-4F44-BB48-BA53A9326D26}"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1445569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A25932B7-3422-4F44-BB48-BA53A9326D26}"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11308685"/>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248B9-B56F-124D-B113-512582E76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998A026-BE74-6B41-8189-517DAF2C4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55BB73C-337C-144D-88EB-3AB2588FE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7/31/2022</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BF51FB-32B1-244D-BCA5-655E2509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256D35-CAF8-3348-8C22-D92C89725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8815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392439459"/>
      </p:ext>
    </p:extLst>
  </p:cSld>
  <p:clrMap bg1="lt1" tx1="dk1" bg2="dk2" tx2="lt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2039768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5883446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389007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9180964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để sửa kiểu tiêu đề Bản cái</a:t>
            </a:r>
            <a:endParaRPr lang="en-US" altLang="en-US" smtClean="0"/>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Bấm để chỉnh sửa kiểu văn bản của Bản cái</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9582885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Lst>
  <p:transition>
    <p:cover dir="r"/>
  </p:transition>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vn/url?sa=i&amp;rct=j&amp;q=&amp;esrc=s&amp;source=images&amp;cd=&amp;docid=CbF_U_3F7_5l2M&amp;tbnid=cclT_BELc7VBiM:&amp;ved=0CAUQjRw&amp;url=http://vi.wikipedia.org/wiki/S%C3%BAng_c%E1%BB%95&amp;ei=9gi-Ut_iDsagkQWZ64HoAw&amp;bvm=bv.58187178,d.dGI&amp;psig=AFQjCNHtGzVOZFH_bQ69CnFgBaK20J_0wg&amp;ust=1388272244125425"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4.xml"/><Relationship Id="rId4" Type="http://schemas.openxmlformats.org/officeDocument/2006/relationships/image" Target="../media/image28.wmf"/></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0.xml"/><Relationship Id="rId4" Type="http://schemas.openxmlformats.org/officeDocument/2006/relationships/image" Target="../media/image28.wmf"/></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9.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39.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7.xml"/><Relationship Id="rId6" Type="http://schemas.openxmlformats.org/officeDocument/2006/relationships/image" Target="&#272;&#7891;%20g&#7889;m%20trong%20Ho&#224;ng%20th&#224;nh%20Th&#259;ng%20Long%20-%20G&#7889;m%20th&#7901;i%20L&#234;%20-%20Do%20gom%20trong%20Hoang%20thanh%20Thang%20Long%20-%20Gom%20thoi%20Le_files/le5(1).jpg"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75.xml"/><Relationship Id="rId6" Type="http://schemas.openxmlformats.org/officeDocument/2006/relationships/image" Target="&#272;&#7891;%20g&#7889;m%20trong%20Ho&#224;ng%20th&#224;nh%20Th&#259;ng%20Long%20-%20G&#7889;m%20th&#7901;i%20L&#234;%20-%20Do%20gom%20trong%20Hoang%20thanh%20Thang%20Long%20-%20Gom%20thoi%20Le_files/le6.jpg"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6.xml"/><Relationship Id="rId4" Type="http://schemas.openxmlformats.org/officeDocument/2006/relationships/image" Target="../media/image28.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3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8.xml"/><Relationship Id="rId4" Type="http://schemas.openxmlformats.org/officeDocument/2006/relationships/image" Target="../media/image28.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65.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27.xml"/><Relationship Id="rId5" Type="http://schemas.openxmlformats.org/officeDocument/2006/relationships/image" Target="../media/image66.jpeg"/><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1.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55.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5.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73.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2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91.xml"/><Relationship Id="rId1" Type="http://schemas.openxmlformats.org/officeDocument/2006/relationships/tags" Target="../tags/tag1.xml"/><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09.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491.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68.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86.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8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604.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2.wav"/><Relationship Id="rId1" Type="http://schemas.openxmlformats.org/officeDocument/2006/relationships/slideLayout" Target="../slideLayouts/slideLayout658.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audio" Target="../media/audio3.wav"/><Relationship Id="rId1" Type="http://schemas.openxmlformats.org/officeDocument/2006/relationships/slideLayout" Target="../slideLayouts/slideLayout701.xml"/><Relationship Id="rId6" Type="http://schemas.openxmlformats.org/officeDocument/2006/relationships/image" Target="file:///D:\clipart\BOOKS.WMF" TargetMode="External"/><Relationship Id="rId5" Type="http://schemas.openxmlformats.org/officeDocument/2006/relationships/image" Target="../media/image91.wmf"/><Relationship Id="rId4" Type="http://schemas.openxmlformats.org/officeDocument/2006/relationships/image" Target="../media/image9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514600" y="2438400"/>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VnTime" panose="020B7200000000000000" pitchFamily="34" charset="0"/>
              <a:cs typeface="Times New Roman" panose="02020603050405020304" pitchFamily="18" charset="0"/>
            </a:endParaRPr>
          </a:p>
        </p:txBody>
      </p:sp>
      <p:pic>
        <p:nvPicPr>
          <p:cNvPr id="57347" name="Picture 3" descr="tdongvang"/>
          <p:cNvPicPr>
            <a:picLocks noChangeAspect="1" noChangeArrowheads="1"/>
          </p:cNvPicPr>
          <p:nvPr/>
        </p:nvPicPr>
        <p:blipFill>
          <a:blip r:embed="rId2">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2644775" y="-100013"/>
            <a:ext cx="6902450" cy="6858001"/>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4">
            <a:extLst>
              <a:ext uri="{FF2B5EF4-FFF2-40B4-BE49-F238E27FC236}">
                <a16:creationId xmlns:a16="http://schemas.microsoft.com/office/drawing/2014/main" id="{A02BAB64-FA42-43C1-B60C-4F2A817148C1}"/>
              </a:ext>
            </a:extLst>
          </p:cNvPr>
          <p:cNvSpPr txBox="1">
            <a:spLocks noChangeArrowheads="1"/>
          </p:cNvSpPr>
          <p:nvPr/>
        </p:nvSpPr>
        <p:spPr bwMode="auto">
          <a:xfrm>
            <a:off x="1523999" y="1274564"/>
            <a:ext cx="9077739"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defRPr sz="2000">
                <a:solidFill>
                  <a:schemeClr val="tx1"/>
                </a:solidFill>
                <a:latin typeface=".VnTime" pitchFamily="34" charset="0"/>
              </a:defRPr>
            </a:lvl1pPr>
            <a:lvl2pPr marL="742950" indent="-285750">
              <a:defRPr sz="2000">
                <a:solidFill>
                  <a:schemeClr val="tx1"/>
                </a:solidFill>
                <a:latin typeface=".VnTime" pitchFamily="34" charset="0"/>
              </a:defRPr>
            </a:lvl2pPr>
            <a:lvl3pPr marL="1143000" indent="-228600">
              <a:defRPr sz="2000">
                <a:solidFill>
                  <a:schemeClr val="tx1"/>
                </a:solidFill>
                <a:latin typeface=".VnTime" pitchFamily="34" charset="0"/>
              </a:defRPr>
            </a:lvl3pPr>
            <a:lvl4pPr marL="1600200" indent="-228600">
              <a:defRPr sz="2000">
                <a:solidFill>
                  <a:schemeClr val="tx1"/>
                </a:solidFill>
                <a:latin typeface=".VnTime" pitchFamily="34" charset="0"/>
              </a:defRPr>
            </a:lvl4pPr>
            <a:lvl5pPr marL="2057400" indent="-22860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algn="ctr" eaLnBrk="0" fontAlgn="base" hangingPunct="0">
              <a:spcBef>
                <a:spcPct val="0"/>
              </a:spcBef>
              <a:spcAft>
                <a:spcPct val="0"/>
              </a:spcAft>
              <a:defRPr/>
            </a:pPr>
            <a:r>
              <a:rPr lang="en-US" sz="72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LỊCH SỬ 7</a:t>
            </a:r>
            <a:endParaRPr lang="en-US" sz="4800" b="1"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006578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childTnLst>
                                    <p:animRot by="-21600000">
                                      <p:cBhvr>
                                        <p:cTn id="6" dur="5000" fill="hold"/>
                                        <p:tgtEl>
                                          <p:spTgt spid="57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ChangeArrowheads="1"/>
          </p:cNvSpPr>
          <p:nvPr/>
        </p:nvSpPr>
        <p:spPr bwMode="auto">
          <a:xfrm>
            <a:off x="3511827" y="742122"/>
            <a:ext cx="372386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Tổ</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chức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đội</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901148" y="1504329"/>
            <a:ext cx="9965634" cy="1556923"/>
          </a:xfrm>
        </p:spPr>
        <p:txBody>
          <a:bodyPr/>
          <a:lstStyle/>
          <a:p>
            <a:pPr marL="0" marR="0" indent="0" algn="just">
              <a:lnSpc>
                <a:spcPct val="115000"/>
              </a:lnSpc>
              <a:spcBef>
                <a:spcPts val="0"/>
              </a:spcBef>
              <a:spcAft>
                <a:spcPts val="0"/>
              </a:spcAft>
              <a:buNone/>
            </a:pP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Chú</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trọng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xây</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dựng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quân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đội</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mạnh</a:t>
            </a:r>
            <a:r>
              <a:rPr lang="en-US" altLang="en-US" sz="4400" dirty="0" smtClean="0">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 hành chính sách “ngụ binh ư nông”.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t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39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5" y="177800"/>
            <a:ext cx="11799277" cy="64897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3"/>
          <p:cNvSpPr>
            <a:spLocks noChangeArrowheads="1"/>
          </p:cNvSpPr>
          <p:nvPr/>
        </p:nvSpPr>
        <p:spPr bwMode="auto">
          <a:xfrm>
            <a:off x="8386764" y="330201"/>
            <a:ext cx="1755775"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solidFill>
                  <a:srgbClr val="FF0000"/>
                </a:solidFill>
                <a:latin typeface="Times New Roman" panose="02020603050405020304" pitchFamily="18" charset="0"/>
                <a:cs typeface="Times New Roman" panose="02020603050405020304" pitchFamily="18" charset="0"/>
              </a:rPr>
              <a:t>Kị binh</a:t>
            </a:r>
          </a:p>
        </p:txBody>
      </p:sp>
    </p:spTree>
    <p:extLst>
      <p:ext uri="{BB962C8B-B14F-4D97-AF65-F5344CB8AC3E}">
        <p14:creationId xmlns:p14="http://schemas.microsoft.com/office/powerpoint/2010/main" val="341362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 y="114300"/>
            <a:ext cx="11764108" cy="66294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3"/>
          <p:cNvSpPr>
            <a:spLocks noChangeArrowheads="1"/>
          </p:cNvSpPr>
          <p:nvPr/>
        </p:nvSpPr>
        <p:spPr bwMode="auto">
          <a:xfrm>
            <a:off x="1854200" y="254001"/>
            <a:ext cx="2946400"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err="1">
                <a:solidFill>
                  <a:srgbClr val="FF0000"/>
                </a:solidFill>
                <a:latin typeface="Times New Roman" panose="02020603050405020304" pitchFamily="18" charset="0"/>
                <a:cs typeface="Times New Roman" panose="02020603050405020304" pitchFamily="18" charset="0"/>
              </a:rPr>
              <a:t>Tượng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binh</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3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505000">
        <p15:prstTrans prst="prestige"/>
      </p:transition>
    </mc:Choice>
    <mc:Fallback xmlns="">
      <p:transition spd="slow" advClick="0" advTm="150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Vertical)">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254000"/>
            <a:ext cx="11939954" cy="637540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p:cNvSpPr>
            <a:spLocks noChangeArrowheads="1"/>
          </p:cNvSpPr>
          <p:nvPr/>
        </p:nvSpPr>
        <p:spPr bwMode="auto">
          <a:xfrm>
            <a:off x="7666038" y="5686426"/>
            <a:ext cx="2608262"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Thủy binh</a:t>
            </a:r>
            <a:r>
              <a:rPr lang="en-US" altLang="en-US" sz="400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360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arn(inVertical)">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871472" y="0"/>
            <a:ext cx="8229600" cy="792162"/>
          </a:xfrm>
        </p:spPr>
        <p:txBody>
          <a:bodyPr/>
          <a:lstStyle/>
          <a:p>
            <a:pPr eaLnBrk="1" hangingPunct="1"/>
            <a:r>
              <a:rPr lang="en-US" altLang="en-US" dirty="0" smtClean="0">
                <a:solidFill>
                  <a:srgbClr val="FF0066"/>
                </a:solidFill>
                <a:latin typeface="Times New Roman" panose="02020603050405020304" pitchFamily="18" charset="0"/>
              </a:rPr>
              <a:t>VŨ KHÍ THỜI LÊ</a:t>
            </a:r>
          </a:p>
        </p:txBody>
      </p:sp>
      <p:grpSp>
        <p:nvGrpSpPr>
          <p:cNvPr id="6" name="Group 5"/>
          <p:cNvGrpSpPr/>
          <p:nvPr/>
        </p:nvGrpSpPr>
        <p:grpSpPr>
          <a:xfrm>
            <a:off x="6903720" y="664146"/>
            <a:ext cx="5288280" cy="6193854"/>
            <a:chOff x="6903720" y="664146"/>
            <a:chExt cx="5288280" cy="6193854"/>
          </a:xfrm>
        </p:grpSpPr>
        <p:pic>
          <p:nvPicPr>
            <p:cNvPr id="128003"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664146"/>
              <a:ext cx="515810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03720" y="6330696"/>
              <a:ext cx="5288280" cy="527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Súng</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3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95000"/>
                      <a:lumOff val="5000"/>
                    </a:schemeClr>
                  </a:solidFill>
                  <a:latin typeface="Times New Roman" panose="02020603050405020304" pitchFamily="18" charset="0"/>
                  <a:cs typeface="Times New Roman" panose="02020603050405020304" pitchFamily="18" charset="0"/>
                </a:rPr>
                <a:t>cơ</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255270" y="664146"/>
            <a:ext cx="6286500" cy="6129846"/>
            <a:chOff x="255270" y="664146"/>
            <a:chExt cx="6286500" cy="6129846"/>
          </a:xfrm>
        </p:grpSpPr>
        <p:pic>
          <p:nvPicPr>
            <p:cNvPr id="3" name="Picture 2"/>
            <p:cNvPicPr>
              <a:picLocks noChangeAspect="1"/>
            </p:cNvPicPr>
            <p:nvPr/>
          </p:nvPicPr>
          <p:blipFill>
            <a:blip r:embed="rId4"/>
            <a:stretch>
              <a:fillRect/>
            </a:stretch>
          </p:blipFill>
          <p:spPr>
            <a:xfrm>
              <a:off x="255270" y="664146"/>
              <a:ext cx="6286500" cy="5532438"/>
            </a:xfrm>
            <a:prstGeom prst="rect">
              <a:avLst/>
            </a:prstGeom>
          </p:spPr>
        </p:pic>
        <p:sp>
          <p:nvSpPr>
            <p:cNvPr id="4" name="Rectangle 3"/>
            <p:cNvSpPr/>
            <p:nvPr/>
          </p:nvSpPr>
          <p:spPr>
            <a:xfrm>
              <a:off x="365760" y="6196584"/>
              <a:ext cx="5934456" cy="597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Lưỡi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giáo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mũi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dao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kiếm</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44075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84" y="27432"/>
            <a:ext cx="10972800" cy="1143000"/>
          </a:xfrm>
          <a:solidFill>
            <a:schemeClr val="bg1"/>
          </a:solidFill>
        </p:spPr>
        <p:txBody>
          <a:bodyPr/>
          <a:lstStyle/>
          <a:p>
            <a:r>
              <a:rPr lang="en-US" dirty="0" err="1" smtClean="0">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nay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31885" y="1325217"/>
            <a:ext cx="11860823" cy="5423055"/>
          </a:xfrm>
          <a:prstGeom prst="rect">
            <a:avLst/>
          </a:prstGeom>
        </p:spPr>
      </p:pic>
    </p:spTree>
    <p:extLst>
      <p:ext uri="{BB962C8B-B14F-4D97-AF65-F5344CB8AC3E}">
        <p14:creationId xmlns:p14="http://schemas.microsoft.com/office/powerpoint/2010/main" val="2203777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ChangeArrowheads="1"/>
          </p:cNvSpPr>
          <p:nvPr/>
        </p:nvSpPr>
        <p:spPr bwMode="auto">
          <a:xfrm>
            <a:off x="3605294" y="740658"/>
            <a:ext cx="274249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lnSpc>
                <a:spcPct val="80000"/>
              </a:lnSpc>
              <a:spcAft>
                <a:spcPct val="0"/>
              </a:spcAft>
              <a:buNone/>
            </a:pP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Luật</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pháp</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1272209" y="1544086"/>
            <a:ext cx="9965634" cy="1556923"/>
          </a:xfrm>
        </p:spPr>
        <p:txBody>
          <a:bodyPr/>
          <a:lstStyle/>
          <a:p>
            <a:pPr marL="0" indent="0">
              <a:buNone/>
            </a:pPr>
            <a:r>
              <a:rPr lang="en-US" altLang="en-US" sz="4400" dirty="0" smtClean="0">
                <a:latin typeface="Times New Roman" panose="02020603050405020304" pitchFamily="18" charset="0"/>
                <a:cs typeface="Times New Roman" panose="02020603050405020304" pitchFamily="18" charset="0"/>
              </a:rPr>
              <a:t>- Ban </a:t>
            </a:r>
            <a:r>
              <a:rPr lang="en-US" altLang="en-US" sz="4400" dirty="0" err="1" smtClean="0">
                <a:latin typeface="Times New Roman" panose="02020603050405020304" pitchFamily="18" charset="0"/>
                <a:cs typeface="Times New Roman" panose="02020603050405020304" pitchFamily="18" charset="0"/>
              </a:rPr>
              <a:t>hành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bộ</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Quốc</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triều</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hình</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luật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Luật</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Hồng</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Đức</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có</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nhiều</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điểm</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tiến</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smtClean="0">
                <a:latin typeface="Times New Roman" panose="02020603050405020304" pitchFamily="18" charset="0"/>
                <a:cs typeface="Times New Roman" panose="02020603050405020304" pitchFamily="18" charset="0"/>
              </a:rPr>
              <a:t>bộ</a:t>
            </a:r>
            <a:endParaRPr lang="en-US" alt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476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4" descr="qthl"/>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591407" y="0"/>
            <a:ext cx="8906607" cy="6254496"/>
          </a:xfrm>
          <a:noFill/>
        </p:spPr>
      </p:pic>
      <p:sp>
        <p:nvSpPr>
          <p:cNvPr id="2" name="Rectangle 1"/>
          <p:cNvSpPr/>
          <p:nvPr/>
        </p:nvSpPr>
        <p:spPr>
          <a:xfrm>
            <a:off x="2468880" y="6181344"/>
            <a:ext cx="6848856" cy="676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BỘ LUẬT HỒNG ĐỨC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85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idx="1"/>
          </p:nvPr>
        </p:nvSpPr>
        <p:spPr>
          <a:xfrm>
            <a:off x="334108" y="256032"/>
            <a:ext cx="10832123" cy="6345936"/>
          </a:xfrm>
        </p:spPr>
        <p:txBody>
          <a:bodyPr/>
          <a:lstStyle/>
          <a:p>
            <a:pPr lvl="1" algn="ctr" eaLnBrk="1" hangingPunct="1">
              <a:buFontTx/>
              <a:buNone/>
            </a:pPr>
            <a:r>
              <a:rPr lang="en-US" altLang="en-US" sz="3600" b="1" dirty="0" smtClean="0">
                <a:solidFill>
                  <a:srgbClr val="FF0066"/>
                </a:solidFill>
                <a:latin typeface="Times New Roman" panose="02020603050405020304" pitchFamily="18" charset="0"/>
              </a:rPr>
              <a:t>LUẬT </a:t>
            </a:r>
            <a:r>
              <a:rPr lang="en-US" altLang="en-US" sz="3600" b="1" dirty="0">
                <a:solidFill>
                  <a:srgbClr val="FF0066"/>
                </a:solidFill>
                <a:latin typeface="Times New Roman" panose="02020603050405020304" pitchFamily="18" charset="0"/>
              </a:rPr>
              <a:t>HỒNG </a:t>
            </a:r>
            <a:r>
              <a:rPr lang="en-US" altLang="en-US" sz="3600" b="1" dirty="0" smtClean="0">
                <a:solidFill>
                  <a:srgbClr val="FF0066"/>
                </a:solidFill>
                <a:latin typeface="Times New Roman" panose="02020603050405020304" pitchFamily="18" charset="0"/>
              </a:rPr>
              <a:t>ĐỨC</a:t>
            </a:r>
            <a:endParaRPr lang="en-US" altLang="en-US" sz="3600" b="1" i="1" dirty="0">
              <a:solidFill>
                <a:srgbClr val="FF0066"/>
              </a:solidFill>
              <a:latin typeface="Times New Roman" panose="02020603050405020304" pitchFamily="18" charset="0"/>
            </a:endParaRPr>
          </a:p>
          <a:p>
            <a:pPr lvl="1" algn="just" eaLnBrk="1" hangingPunct="1">
              <a:buFontTx/>
              <a:buNone/>
            </a:pPr>
            <a:r>
              <a:rPr lang="en-US" altLang="en-US" sz="4000" b="1" dirty="0" smtClean="0">
                <a:solidFill>
                  <a:srgbClr val="FF0066"/>
                </a:solidFill>
                <a:latin typeface="Times New Roman" panose="02020603050405020304" pitchFamily="18" charset="0"/>
              </a:rPr>
              <a:t>  </a:t>
            </a:r>
            <a:r>
              <a:rPr lang="en-US" altLang="en-US" sz="4000" b="1" dirty="0" err="1" smtClean="0">
                <a:solidFill>
                  <a:srgbClr val="FF0066"/>
                </a:solidFill>
                <a:latin typeface="Times New Roman" panose="02020603050405020304" pitchFamily="18" charset="0"/>
              </a:rPr>
              <a:t>Điều</a:t>
            </a:r>
            <a:r>
              <a:rPr lang="en-US" altLang="en-US" sz="4000" b="1" dirty="0" smtClean="0">
                <a:solidFill>
                  <a:srgbClr val="FF0066"/>
                </a:solidFill>
                <a:latin typeface="Times New Roman" panose="02020603050405020304" pitchFamily="18" charset="0"/>
              </a:rPr>
              <a:t> 568:</a:t>
            </a:r>
            <a:r>
              <a:rPr lang="en-US" altLang="en-US" sz="4000" i="1" dirty="0" smtClean="0">
                <a:latin typeface="Times New Roman" panose="02020603050405020304" pitchFamily="18" charset="0"/>
              </a:rPr>
              <a:t> </a:t>
            </a:r>
            <a:r>
              <a:rPr lang="en-US" altLang="en-US" sz="4000" dirty="0" err="1" smtClean="0">
                <a:latin typeface="Times New Roman" panose="02020603050405020304" pitchFamily="18" charset="0"/>
              </a:rPr>
              <a:t>Trâu</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của</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hai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nhà</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đánh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nhau</a:t>
            </a:r>
            <a:r>
              <a:rPr lang="en-US" altLang="en-US" sz="4000" dirty="0" smtClean="0">
                <a:latin typeface="Times New Roman" panose="02020603050405020304" pitchFamily="18" charset="0"/>
              </a:rPr>
              <a:t>, con </a:t>
            </a:r>
            <a:r>
              <a:rPr lang="en-US" altLang="en-US" sz="4000" dirty="0" err="1" smtClean="0">
                <a:latin typeface="Times New Roman" panose="02020603050405020304" pitchFamily="18" charset="0"/>
              </a:rPr>
              <a:t>nào</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chết</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thì</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hai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nhà</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cùng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ăn</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thịt</a:t>
            </a:r>
            <a:r>
              <a:rPr lang="en-US" altLang="en-US" sz="4000" dirty="0" smtClean="0">
                <a:latin typeface="Times New Roman" panose="02020603050405020304" pitchFamily="18" charset="0"/>
              </a:rPr>
              <a:t>, con </a:t>
            </a:r>
            <a:r>
              <a:rPr lang="en-US" altLang="en-US" sz="4000" dirty="0" err="1" smtClean="0">
                <a:latin typeface="Times New Roman" panose="02020603050405020304" pitchFamily="18" charset="0"/>
              </a:rPr>
              <a:t>nào</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sống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thì</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hai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nhà</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cùng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cày</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trái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luật</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sẽ</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bị</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phạt</a:t>
            </a:r>
            <a:r>
              <a:rPr lang="en-US" altLang="en-US" sz="4000" dirty="0" smtClean="0">
                <a:latin typeface="Times New Roman" panose="02020603050405020304" pitchFamily="18" charset="0"/>
              </a:rPr>
              <a:t> 80 </a:t>
            </a:r>
            <a:r>
              <a:rPr lang="en-US" altLang="en-US" sz="4000" dirty="0" err="1" smtClean="0">
                <a:latin typeface="Times New Roman" panose="02020603050405020304" pitchFamily="18" charset="0"/>
              </a:rPr>
              <a:t>trượng</a:t>
            </a:r>
            <a:r>
              <a:rPr lang="en-US" altLang="en-US" sz="4000" dirty="0" smtClean="0">
                <a:latin typeface="Times New Roman" panose="02020603050405020304" pitchFamily="18" charset="0"/>
              </a:rPr>
              <a:t>”.</a:t>
            </a:r>
          </a:p>
          <a:p>
            <a:pPr lvl="1" algn="just" eaLnBrk="1" hangingPunct="1">
              <a:buFontTx/>
              <a:buNone/>
            </a:pPr>
            <a:r>
              <a:rPr lang="en-US" altLang="en-US" sz="4000" dirty="0" smtClean="0">
                <a:solidFill>
                  <a:srgbClr val="FF0066"/>
                </a:solidFill>
                <a:latin typeface="Times New Roman" panose="02020603050405020304" pitchFamily="18" charset="0"/>
              </a:rPr>
              <a:t>   </a:t>
            </a:r>
            <a:r>
              <a:rPr lang="en-US" altLang="en-US" sz="4000" b="1" dirty="0" err="1" smtClean="0">
                <a:solidFill>
                  <a:srgbClr val="FF0066"/>
                </a:solidFill>
                <a:latin typeface="Times New Roman" panose="02020603050405020304" pitchFamily="18" charset="0"/>
              </a:rPr>
              <a:t>Điều</a:t>
            </a:r>
            <a:r>
              <a:rPr lang="en-US" altLang="en-US" sz="4000" b="1" dirty="0" smtClean="0">
                <a:solidFill>
                  <a:srgbClr val="FF0066"/>
                </a:solidFill>
                <a:latin typeface="Times New Roman" panose="02020603050405020304" pitchFamily="18" charset="0"/>
              </a:rPr>
              <a:t> 680:</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Đàn</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bà</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phải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tội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tử</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hình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trở</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xuống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nếu</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đang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có</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thai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thì</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phải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để</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sinh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đẻ</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sau</a:t>
            </a:r>
            <a:r>
              <a:rPr lang="en-US" altLang="en-US" sz="4000" dirty="0" smtClean="0">
                <a:latin typeface="Times New Roman" panose="02020603050405020304" pitchFamily="18" charset="0"/>
              </a:rPr>
              <a:t> 100 </a:t>
            </a:r>
            <a:r>
              <a:rPr lang="en-US" altLang="en-US" sz="4000" dirty="0" err="1" smtClean="0">
                <a:latin typeface="Times New Roman" panose="02020603050405020304" pitchFamily="18" charset="0"/>
              </a:rPr>
              <a:t>ngày</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mới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hành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hình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Nếu</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đã</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đủ</a:t>
            </a:r>
            <a:r>
              <a:rPr lang="en-US" altLang="en-US" sz="4000" dirty="0" smtClean="0">
                <a:latin typeface="Times New Roman" panose="02020603050405020304" pitchFamily="18" charset="0"/>
              </a:rPr>
              <a:t> 100 </a:t>
            </a:r>
            <a:r>
              <a:rPr lang="en-US" altLang="en-US" sz="4000" dirty="0" err="1" smtClean="0">
                <a:latin typeface="Times New Roman" panose="02020603050405020304" pitchFamily="18" charset="0"/>
              </a:rPr>
              <a:t>ngày</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mà</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không</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đem</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hành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hình</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thì</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ngục</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quan</a:t>
            </a:r>
            <a:r>
              <a:rPr lang="en-US" altLang="en-US" sz="4000" dirty="0" smtClean="0">
                <a:latin typeface="Times New Roman" panose="02020603050405020304" pitchFamily="18" charset="0"/>
              </a:rPr>
              <a:t> hay </a:t>
            </a:r>
            <a:r>
              <a:rPr lang="en-US" altLang="en-US" sz="4000" dirty="0" err="1" smtClean="0">
                <a:latin typeface="Times New Roman" panose="02020603050405020304" pitchFamily="18" charset="0"/>
              </a:rPr>
              <a:t>ngục</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lại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bị</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tội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biếm</a:t>
            </a:r>
            <a:r>
              <a:rPr lang="en-US" altLang="en-US" sz="4000" dirty="0" smtClean="0">
                <a:latin typeface="Times New Roman" panose="02020603050405020304" pitchFamily="18" charset="0"/>
              </a:rPr>
              <a:t> hay </a:t>
            </a:r>
            <a:r>
              <a:rPr lang="en-US" altLang="en-US" sz="4000" dirty="0" err="1" smtClean="0">
                <a:latin typeface="Times New Roman" panose="02020603050405020304" pitchFamily="18" charset="0"/>
              </a:rPr>
              <a:t>tội</a:t>
            </a:r>
            <a:r>
              <a:rPr lang="en-US" altLang="en-US" sz="4000" dirty="0" smtClean="0">
                <a:latin typeface="Times New Roman" panose="02020603050405020304" pitchFamily="18" charset="0"/>
              </a:rPr>
              <a:t> </a:t>
            </a:r>
            <a:r>
              <a:rPr lang="en-US" altLang="en-US" sz="4000" dirty="0" err="1" smtClean="0">
                <a:latin typeface="Times New Roman" panose="02020603050405020304" pitchFamily="18" charset="0"/>
              </a:rPr>
              <a:t>phạt</a:t>
            </a:r>
            <a:r>
              <a:rPr lang="en-US" altLang="en-US" sz="4000" dirty="0" smtClean="0">
                <a:latin typeface="Times New Roman" panose="02020603050405020304" pitchFamily="18" charset="0"/>
              </a:rPr>
              <a:t>…”</a:t>
            </a:r>
          </a:p>
        </p:txBody>
      </p:sp>
    </p:spTree>
    <p:extLst>
      <p:ext uri="{BB962C8B-B14F-4D97-AF65-F5344CB8AC3E}">
        <p14:creationId xmlns:p14="http://schemas.microsoft.com/office/powerpoint/2010/main" val="99400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linds(horizontal)">
                                      <p:cBhvr>
                                        <p:cTn id="7" dur="500"/>
                                        <p:tgtEl>
                                          <p:spTgt spid="130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blinds(horizontal)">
                                      <p:cBhvr>
                                        <p:cTn id="12" dur="500"/>
                                        <p:tgtEl>
                                          <p:spTgt spid="13005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0051">
                                            <p:txEl>
                                              <p:pRg st="2" end="2"/>
                                            </p:txEl>
                                          </p:spTgt>
                                        </p:tgtEl>
                                        <p:attrNameLst>
                                          <p:attrName>style.visibility</p:attrName>
                                        </p:attrNameLst>
                                      </p:cBhvr>
                                      <p:to>
                                        <p:strVal val="visible"/>
                                      </p:to>
                                    </p:set>
                                    <p:animEffect transition="in" filter="blinds(horizontal)">
                                      <p:cBhvr>
                                        <p:cTn id="15" dur="500"/>
                                        <p:tgtEl>
                                          <p:spTgt spid="130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8792"/>
            <a:ext cx="1879076" cy="4939644"/>
          </a:xfrm>
          <a:solidFill>
            <a:schemeClr val="bg1"/>
          </a:solidFill>
        </p:spPr>
        <p:txBody>
          <a:bodyPr/>
          <a:lstStyle/>
          <a:p>
            <a:r>
              <a:rPr lang="en-US" sz="4000" dirty="0" err="1" smtClean="0">
                <a:latin typeface="Times New Roman" panose="02020603050405020304" pitchFamily="18" charset="0"/>
                <a:cs typeface="Times New Roman" panose="02020603050405020304" pitchFamily="18" charset="0"/>
              </a:rPr>
              <a:t>Lược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t>
            </a:r>
            <a:r>
              <a:rPr lang="en-US" sz="4000" dirty="0" err="1" smtClean="0">
                <a:latin typeface="Times New Roman" panose="02020603050405020304" pitchFamily="18" charset="0"/>
                <a:cs typeface="Times New Roman" panose="02020603050405020304" pitchFamily="18" charset="0"/>
              </a:rPr>
              <a:t>ơ</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2" b="31599"/>
          <a:stretch/>
        </p:blipFill>
        <p:spPr>
          <a:xfrm>
            <a:off x="2811221" y="-59308"/>
            <a:ext cx="8812210" cy="6922008"/>
          </a:xfrm>
          <a:prstGeom prst="rect">
            <a:avLst/>
          </a:prstGeom>
        </p:spPr>
      </p:pic>
    </p:spTree>
    <p:extLst>
      <p:ext uri="{BB962C8B-B14F-4D97-AF65-F5344CB8AC3E}">
        <p14:creationId xmlns:p14="http://schemas.microsoft.com/office/powerpoint/2010/main" val="40178844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F2235-57E8-47C2-8B10-FE078EED4E70}"/>
              </a:ext>
            </a:extLst>
          </p:cNvPr>
          <p:cNvSpPr/>
          <p:nvPr/>
        </p:nvSpPr>
        <p:spPr>
          <a:xfrm>
            <a:off x="2762402" y="1828562"/>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29166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t="382" b="31599"/>
          <a:stretch/>
        </p:blipFill>
        <p:spPr>
          <a:xfrm>
            <a:off x="2811221" y="-59308"/>
            <a:ext cx="5893211" cy="6922008"/>
          </a:xfrm>
          <a:prstGeom prst="rect">
            <a:avLst/>
          </a:prstGeom>
        </p:spPr>
      </p:pic>
      <p:sp>
        <p:nvSpPr>
          <p:cNvPr id="26627" name="Text Box 3"/>
          <p:cNvSpPr txBox="1">
            <a:spLocks noChangeArrowheads="1"/>
          </p:cNvSpPr>
          <p:nvPr/>
        </p:nvSpPr>
        <p:spPr bwMode="auto">
          <a:xfrm>
            <a:off x="3505200" y="48688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8" name="Rectangle 4"/>
          <p:cNvSpPr>
            <a:spLocks noChangeArrowheads="1"/>
          </p:cNvSpPr>
          <p:nvPr/>
        </p:nvSpPr>
        <p:spPr bwMode="auto">
          <a:xfrm>
            <a:off x="4629101" y="4433831"/>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9" name="Rectangle 5"/>
          <p:cNvSpPr>
            <a:spLocks noChangeArrowheads="1"/>
          </p:cNvSpPr>
          <p:nvPr/>
        </p:nvSpPr>
        <p:spPr bwMode="auto">
          <a:xfrm>
            <a:off x="3754154" y="3173096"/>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Rectangle 6"/>
          <p:cNvSpPr>
            <a:spLocks noChangeArrowheads="1"/>
          </p:cNvSpPr>
          <p:nvPr/>
        </p:nvSpPr>
        <p:spPr bwMode="auto">
          <a:xfrm>
            <a:off x="3795302" y="2763319"/>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1" name="Rectangle 7"/>
          <p:cNvSpPr>
            <a:spLocks noChangeArrowheads="1"/>
          </p:cNvSpPr>
          <p:nvPr/>
        </p:nvSpPr>
        <p:spPr bwMode="auto">
          <a:xfrm>
            <a:off x="4032250" y="2395141"/>
            <a:ext cx="11430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2" name="Rectangle 8"/>
          <p:cNvSpPr>
            <a:spLocks noChangeArrowheads="1"/>
          </p:cNvSpPr>
          <p:nvPr/>
        </p:nvSpPr>
        <p:spPr bwMode="auto">
          <a:xfrm>
            <a:off x="4306955" y="2124906"/>
            <a:ext cx="925943" cy="242496"/>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3" name="Rectangle 9"/>
          <p:cNvSpPr>
            <a:spLocks noChangeArrowheads="1"/>
          </p:cNvSpPr>
          <p:nvPr/>
        </p:nvSpPr>
        <p:spPr bwMode="auto">
          <a:xfrm>
            <a:off x="4475783" y="1594383"/>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4" name="Rectangle 10"/>
          <p:cNvSpPr>
            <a:spLocks noChangeArrowheads="1"/>
          </p:cNvSpPr>
          <p:nvPr/>
        </p:nvSpPr>
        <p:spPr bwMode="auto">
          <a:xfrm>
            <a:off x="4210308" y="1325739"/>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5" name="Rectangle 11"/>
          <p:cNvSpPr>
            <a:spLocks noChangeArrowheads="1"/>
          </p:cNvSpPr>
          <p:nvPr/>
        </p:nvSpPr>
        <p:spPr bwMode="auto">
          <a:xfrm>
            <a:off x="4204585" y="1854282"/>
            <a:ext cx="970665" cy="213992"/>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6" name="Rectangle 12"/>
          <p:cNvSpPr>
            <a:spLocks noChangeArrowheads="1"/>
          </p:cNvSpPr>
          <p:nvPr/>
        </p:nvSpPr>
        <p:spPr bwMode="auto">
          <a:xfrm>
            <a:off x="2811221" y="1396615"/>
            <a:ext cx="871444" cy="26108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7" name="Rectangle 13"/>
          <p:cNvSpPr>
            <a:spLocks noChangeArrowheads="1"/>
          </p:cNvSpPr>
          <p:nvPr/>
        </p:nvSpPr>
        <p:spPr bwMode="auto">
          <a:xfrm>
            <a:off x="3625803" y="997718"/>
            <a:ext cx="762000" cy="366712"/>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40" name="Rectangle 16"/>
          <p:cNvSpPr>
            <a:spLocks noChangeArrowheads="1"/>
          </p:cNvSpPr>
          <p:nvPr/>
        </p:nvSpPr>
        <p:spPr bwMode="auto">
          <a:xfrm>
            <a:off x="3627769" y="1565376"/>
            <a:ext cx="911843" cy="251747"/>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41" name="Text Box 17"/>
          <p:cNvSpPr txBox="1">
            <a:spLocks noChangeArrowheads="1"/>
          </p:cNvSpPr>
          <p:nvPr/>
        </p:nvSpPr>
        <p:spPr bwMode="auto">
          <a:xfrm>
            <a:off x="2782417" y="1432737"/>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HƯNG HOÁ</a:t>
            </a:r>
          </a:p>
        </p:txBody>
      </p:sp>
      <p:sp>
        <p:nvSpPr>
          <p:cNvPr id="26642" name="Text Box 18"/>
          <p:cNvSpPr txBox="1">
            <a:spLocks noChangeArrowheads="1"/>
          </p:cNvSpPr>
          <p:nvPr/>
        </p:nvSpPr>
        <p:spPr bwMode="auto">
          <a:xfrm>
            <a:off x="4383011" y="2146435"/>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NAM SÁCH</a:t>
            </a:r>
          </a:p>
        </p:txBody>
      </p:sp>
      <p:sp>
        <p:nvSpPr>
          <p:cNvPr id="26643" name="Text Box 19"/>
          <p:cNvSpPr txBox="1">
            <a:spLocks noChangeArrowheads="1"/>
          </p:cNvSpPr>
          <p:nvPr/>
        </p:nvSpPr>
        <p:spPr bwMode="auto">
          <a:xfrm>
            <a:off x="4214636" y="1860142"/>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BẮC GIANG</a:t>
            </a:r>
          </a:p>
        </p:txBody>
      </p:sp>
      <p:sp>
        <p:nvSpPr>
          <p:cNvPr id="26644" name="Text Box 20"/>
          <p:cNvSpPr txBox="1">
            <a:spLocks noChangeArrowheads="1"/>
          </p:cNvSpPr>
          <p:nvPr/>
        </p:nvSpPr>
        <p:spPr bwMode="auto">
          <a:xfrm>
            <a:off x="4603750" y="4416368"/>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THUẬN HOÁ</a:t>
            </a:r>
          </a:p>
        </p:txBody>
      </p:sp>
      <p:sp>
        <p:nvSpPr>
          <p:cNvPr id="26645" name="Text Box 21"/>
          <p:cNvSpPr txBox="1">
            <a:spLocks noChangeArrowheads="1"/>
          </p:cNvSpPr>
          <p:nvPr/>
        </p:nvSpPr>
        <p:spPr bwMode="auto">
          <a:xfrm>
            <a:off x="3839739" y="2744899"/>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THANH HOÁ</a:t>
            </a:r>
          </a:p>
        </p:txBody>
      </p:sp>
      <p:sp>
        <p:nvSpPr>
          <p:cNvPr id="26646" name="Text Box 22"/>
          <p:cNvSpPr txBox="1">
            <a:spLocks noChangeArrowheads="1"/>
          </p:cNvSpPr>
          <p:nvPr/>
        </p:nvSpPr>
        <p:spPr bwMode="auto">
          <a:xfrm>
            <a:off x="3821451" y="3192727"/>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NGHỆ AN</a:t>
            </a:r>
          </a:p>
        </p:txBody>
      </p:sp>
      <p:sp>
        <p:nvSpPr>
          <p:cNvPr id="26647" name="Text Box 23"/>
          <p:cNvSpPr txBox="1">
            <a:spLocks noChangeArrowheads="1"/>
          </p:cNvSpPr>
          <p:nvPr/>
        </p:nvSpPr>
        <p:spPr bwMode="auto">
          <a:xfrm>
            <a:off x="3982754" y="2387191"/>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THIÊN TRƯỜNG</a:t>
            </a:r>
          </a:p>
        </p:txBody>
      </p:sp>
      <p:sp>
        <p:nvSpPr>
          <p:cNvPr id="26648" name="Text Box 24"/>
          <p:cNvSpPr txBox="1">
            <a:spLocks noChangeArrowheads="1"/>
          </p:cNvSpPr>
          <p:nvPr/>
        </p:nvSpPr>
        <p:spPr bwMode="auto">
          <a:xfrm>
            <a:off x="4243884" y="1326696"/>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LẠNG SƠN</a:t>
            </a:r>
          </a:p>
        </p:txBody>
      </p:sp>
      <p:sp>
        <p:nvSpPr>
          <p:cNvPr id="26649" name="Text Box 25"/>
          <p:cNvSpPr txBox="1">
            <a:spLocks noChangeArrowheads="1"/>
          </p:cNvSpPr>
          <p:nvPr/>
        </p:nvSpPr>
        <p:spPr bwMode="auto">
          <a:xfrm>
            <a:off x="3568381" y="1578293"/>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THÁI NGUYÊN</a:t>
            </a:r>
          </a:p>
        </p:txBody>
      </p:sp>
      <p:sp>
        <p:nvSpPr>
          <p:cNvPr id="26650" name="Text Box 26"/>
          <p:cNvSpPr txBox="1">
            <a:spLocks noChangeArrowheads="1"/>
          </p:cNvSpPr>
          <p:nvPr/>
        </p:nvSpPr>
        <p:spPr bwMode="auto">
          <a:xfrm>
            <a:off x="3711876" y="965967"/>
            <a:ext cx="827856"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TUYÊN QUANG</a:t>
            </a:r>
          </a:p>
        </p:txBody>
      </p:sp>
      <p:sp>
        <p:nvSpPr>
          <p:cNvPr id="26651" name="Text Box 27"/>
          <p:cNvSpPr txBox="1">
            <a:spLocks noChangeArrowheads="1"/>
          </p:cNvSpPr>
          <p:nvPr/>
        </p:nvSpPr>
        <p:spPr bwMode="auto">
          <a:xfrm>
            <a:off x="4591682" y="1602753"/>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AN BANG</a:t>
            </a:r>
          </a:p>
        </p:txBody>
      </p:sp>
      <p:sp>
        <p:nvSpPr>
          <p:cNvPr id="26652" name="Rectangle 28"/>
          <p:cNvSpPr>
            <a:spLocks noChangeArrowheads="1"/>
          </p:cNvSpPr>
          <p:nvPr/>
        </p:nvSpPr>
        <p:spPr bwMode="auto">
          <a:xfrm>
            <a:off x="5346416" y="5932597"/>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3" name="Rectangle 29"/>
          <p:cNvSpPr>
            <a:spLocks noChangeArrowheads="1"/>
          </p:cNvSpPr>
          <p:nvPr/>
        </p:nvSpPr>
        <p:spPr bwMode="auto">
          <a:xfrm>
            <a:off x="3378452" y="1838443"/>
            <a:ext cx="826133"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4" name="Rectangle 30"/>
          <p:cNvSpPr>
            <a:spLocks noChangeArrowheads="1"/>
          </p:cNvSpPr>
          <p:nvPr/>
        </p:nvSpPr>
        <p:spPr bwMode="auto">
          <a:xfrm>
            <a:off x="3217295" y="2090339"/>
            <a:ext cx="1126105" cy="222406"/>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9" name="Rectangle 35"/>
          <p:cNvSpPr>
            <a:spLocks noChangeArrowheads="1"/>
          </p:cNvSpPr>
          <p:nvPr/>
        </p:nvSpPr>
        <p:spPr bwMode="auto">
          <a:xfrm>
            <a:off x="5791200" y="1803400"/>
            <a:ext cx="399766"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ct val="0"/>
              </a:spcBef>
              <a:buFontTx/>
              <a:buNone/>
            </a:pPr>
            <a:r>
              <a:rPr lang="vi-VN" altLang="en-US" sz="1400">
                <a:solidFill>
                  <a:srgbClr val="000000"/>
                </a:solidFill>
                <a:cs typeface="Lucida Sans Unicode" panose="020B0602030504020204" pitchFamily="34" charset="0"/>
              </a:rPr>
              <a:t>(5)</a:t>
            </a:r>
          </a:p>
        </p:txBody>
      </p:sp>
      <p:sp>
        <p:nvSpPr>
          <p:cNvPr id="26660" name="Rectangle 36"/>
          <p:cNvSpPr>
            <a:spLocks noChangeArrowheads="1"/>
          </p:cNvSpPr>
          <p:nvPr/>
        </p:nvSpPr>
        <p:spPr bwMode="auto">
          <a:xfrm>
            <a:off x="5937250" y="1498600"/>
            <a:ext cx="399766"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ct val="0"/>
              </a:spcBef>
              <a:buFontTx/>
              <a:buNone/>
            </a:pPr>
            <a:r>
              <a:rPr lang="vi-VN" altLang="en-US" sz="1400">
                <a:solidFill>
                  <a:srgbClr val="000000"/>
                </a:solidFill>
                <a:cs typeface="Lucida Sans Unicode" panose="020B0602030504020204" pitchFamily="34" charset="0"/>
              </a:rPr>
              <a:t>(6)</a:t>
            </a:r>
          </a:p>
        </p:txBody>
      </p:sp>
      <p:sp>
        <p:nvSpPr>
          <p:cNvPr id="26668" name="Text Box 44"/>
          <p:cNvSpPr txBox="1">
            <a:spLocks noChangeArrowheads="1"/>
          </p:cNvSpPr>
          <p:nvPr/>
        </p:nvSpPr>
        <p:spPr bwMode="auto">
          <a:xfrm>
            <a:off x="5375133" y="5915134"/>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a:solidFill>
                  <a:srgbClr val="FF0066"/>
                </a:solidFill>
                <a:cs typeface="Lucida Sans Unicode" panose="020B0602030504020204" pitchFamily="34" charset="0"/>
              </a:rPr>
              <a:t>QUẢNG NAM</a:t>
            </a:r>
          </a:p>
        </p:txBody>
      </p:sp>
      <p:sp>
        <p:nvSpPr>
          <p:cNvPr id="26670" name="Text Box 46"/>
          <p:cNvSpPr txBox="1">
            <a:spLocks noChangeArrowheads="1"/>
          </p:cNvSpPr>
          <p:nvPr/>
        </p:nvSpPr>
        <p:spPr bwMode="auto">
          <a:xfrm>
            <a:off x="3373154" y="1831826"/>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QUỐC OAI</a:t>
            </a:r>
          </a:p>
        </p:txBody>
      </p:sp>
      <p:sp>
        <p:nvSpPr>
          <p:cNvPr id="26671" name="Text Box 47"/>
          <p:cNvSpPr txBox="1">
            <a:spLocks noChangeArrowheads="1"/>
          </p:cNvSpPr>
          <p:nvPr/>
        </p:nvSpPr>
        <p:spPr bwMode="auto">
          <a:xfrm>
            <a:off x="3129593" y="2070917"/>
            <a:ext cx="13716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750"/>
              </a:spcBef>
              <a:buNone/>
            </a:pPr>
            <a:r>
              <a:rPr lang="vi-VN" altLang="en-US" sz="1200" b="1" dirty="0">
                <a:solidFill>
                  <a:srgbClr val="333399"/>
                </a:solidFill>
                <a:cs typeface="Lucida Sans Unicode" panose="020B0602030504020204" pitchFamily="34" charset="0"/>
              </a:rPr>
              <a:t>THĂNG LONG</a:t>
            </a:r>
          </a:p>
        </p:txBody>
      </p:sp>
      <p:sp>
        <p:nvSpPr>
          <p:cNvPr id="50" name="Title 1"/>
          <p:cNvSpPr>
            <a:spLocks noGrp="1"/>
          </p:cNvSpPr>
          <p:nvPr>
            <p:ph type="title"/>
          </p:nvPr>
        </p:nvSpPr>
        <p:spPr>
          <a:xfrm>
            <a:off x="609600" y="348792"/>
            <a:ext cx="1879076" cy="4939644"/>
          </a:xfrm>
          <a:solidFill>
            <a:schemeClr val="bg1"/>
          </a:solidFill>
        </p:spPr>
        <p:txBody>
          <a:bodyPr/>
          <a:lstStyle/>
          <a:p>
            <a:r>
              <a:rPr lang="en-US" sz="4000" dirty="0" err="1" smtClean="0">
                <a:latin typeface="Times New Roman" panose="02020603050405020304" pitchFamily="18" charset="0"/>
                <a:cs typeface="Times New Roman" panose="02020603050405020304" pitchFamily="18" charset="0"/>
              </a:rPr>
              <a:t>Lược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t>
            </a:r>
            <a:r>
              <a:rPr lang="en-US" sz="4000" dirty="0" err="1" smtClean="0">
                <a:latin typeface="Times New Roman" panose="02020603050405020304" pitchFamily="18" charset="0"/>
                <a:cs typeface="Times New Roman" panose="02020603050405020304" pitchFamily="18" charset="0"/>
              </a:rPr>
              <a:t>ơ</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31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671"/>
                                        </p:tgtEl>
                                        <p:attrNameLst>
                                          <p:attrName>style.visibility</p:attrName>
                                        </p:attrNameLst>
                                      </p:cBhvr>
                                      <p:to>
                                        <p:strVal val="visible"/>
                                      </p:to>
                                    </p:set>
                                    <p:animEffect transition="in" filter="circle(in)">
                                      <p:cBhvr>
                                        <p:cTn id="7" dur="2000"/>
                                        <p:tgtEl>
                                          <p:spTgt spid="26671"/>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additive="repl">
                                        <p:cTn id="10" dur="1" fill="hold">
                                          <p:stCondLst>
                                            <p:cond delay="0"/>
                                          </p:stCondLst>
                                        </p:cTn>
                                        <p:tgtEl>
                                          <p:spTgt spid="26670"/>
                                        </p:tgtEl>
                                        <p:attrNameLst>
                                          <p:attrName>style.visibility</p:attrName>
                                        </p:attrNameLst>
                                      </p:cBhvr>
                                      <p:to>
                                        <p:strVal val="visible"/>
                                      </p:to>
                                    </p:set>
                                    <p:animEffect transition="in" filter="blinds(horizontal)">
                                      <p:cBhvr additive="repl">
                                        <p:cTn id="11" dur="10"/>
                                        <p:tgtEl>
                                          <p:spTgt spid="26670"/>
                                        </p:tgtEl>
                                      </p:cBhvr>
                                    </p:animEffect>
                                  </p:childTnLst>
                                </p:cTn>
                              </p:par>
                            </p:childTnLst>
                          </p:cTn>
                        </p:par>
                        <p:par>
                          <p:cTn id="12" fill="hold">
                            <p:stCondLst>
                              <p:cond delay="2010"/>
                            </p:stCondLst>
                            <p:childTnLst>
                              <p:par>
                                <p:cTn id="13" presetID="4" presetClass="entr" presetSubtype="16" fill="hold" nodeType="afterEffect">
                                  <p:stCondLst>
                                    <p:cond delay="0"/>
                                  </p:stCondLst>
                                  <p:childTnLst>
                                    <p:set>
                                      <p:cBhvr additive="repl">
                                        <p:cTn id="14" dur="1" fill="hold">
                                          <p:stCondLst>
                                            <p:cond delay="0"/>
                                          </p:stCondLst>
                                        </p:cTn>
                                        <p:tgtEl>
                                          <p:spTgt spid="26649"/>
                                        </p:tgtEl>
                                        <p:attrNameLst>
                                          <p:attrName>style.visibility</p:attrName>
                                        </p:attrNameLst>
                                      </p:cBhvr>
                                      <p:to>
                                        <p:strVal val="visible"/>
                                      </p:to>
                                    </p:set>
                                    <p:animEffect transition="in" filter="box(in)">
                                      <p:cBhvr additive="repl">
                                        <p:cTn id="15" dur="10"/>
                                        <p:tgtEl>
                                          <p:spTgt spid="26649"/>
                                        </p:tgtEl>
                                      </p:cBhvr>
                                    </p:animEffect>
                                  </p:childTnLst>
                                </p:cTn>
                              </p:par>
                              <p:par>
                                <p:cTn id="16" presetID="3" presetClass="entr" presetSubtype="10" fill="hold" nodeType="withEffect">
                                  <p:stCondLst>
                                    <p:cond delay="0"/>
                                  </p:stCondLst>
                                  <p:childTnLst>
                                    <p:set>
                                      <p:cBhvr additive="repl">
                                        <p:cTn id="17" dur="1" fill="hold">
                                          <p:stCondLst>
                                            <p:cond delay="0"/>
                                          </p:stCondLst>
                                        </p:cTn>
                                        <p:tgtEl>
                                          <p:spTgt spid="26641"/>
                                        </p:tgtEl>
                                        <p:attrNameLst>
                                          <p:attrName>style.visibility</p:attrName>
                                        </p:attrNameLst>
                                      </p:cBhvr>
                                      <p:to>
                                        <p:strVal val="visible"/>
                                      </p:to>
                                    </p:set>
                                    <p:animEffect transition="in" filter="blinds(horizontal)">
                                      <p:cBhvr additive="repl">
                                        <p:cTn id="18" dur="500"/>
                                        <p:tgtEl>
                                          <p:spTgt spid="26641"/>
                                        </p:tgtEl>
                                      </p:cBhvr>
                                    </p:animEffect>
                                  </p:childTnLst>
                                </p:cTn>
                              </p:par>
                              <p:par>
                                <p:cTn id="19" presetID="3" presetClass="entr" presetSubtype="10" fill="hold" nodeType="withEffect">
                                  <p:stCondLst>
                                    <p:cond delay="0"/>
                                  </p:stCondLst>
                                  <p:childTnLst>
                                    <p:set>
                                      <p:cBhvr additive="repl">
                                        <p:cTn id="20" dur="1" fill="hold">
                                          <p:stCondLst>
                                            <p:cond delay="0"/>
                                          </p:stCondLst>
                                        </p:cTn>
                                        <p:tgtEl>
                                          <p:spTgt spid="26650"/>
                                        </p:tgtEl>
                                        <p:attrNameLst>
                                          <p:attrName>style.visibility</p:attrName>
                                        </p:attrNameLst>
                                      </p:cBhvr>
                                      <p:to>
                                        <p:strVal val="visible"/>
                                      </p:to>
                                    </p:set>
                                    <p:animEffect transition="in" filter="blinds(horizontal)">
                                      <p:cBhvr additive="repl">
                                        <p:cTn id="21" dur="500"/>
                                        <p:tgtEl>
                                          <p:spTgt spid="26650"/>
                                        </p:tgtEl>
                                      </p:cBhvr>
                                    </p:animEffect>
                                  </p:childTnLst>
                                </p:cTn>
                              </p:par>
                              <p:par>
                                <p:cTn id="22" presetID="3" presetClass="entr" presetSubtype="10" fill="hold" nodeType="withEffect">
                                  <p:stCondLst>
                                    <p:cond delay="0"/>
                                  </p:stCondLst>
                                  <p:childTnLst>
                                    <p:set>
                                      <p:cBhvr additive="repl">
                                        <p:cTn id="23" dur="1" fill="hold">
                                          <p:stCondLst>
                                            <p:cond delay="0"/>
                                          </p:stCondLst>
                                        </p:cTn>
                                        <p:tgtEl>
                                          <p:spTgt spid="26648"/>
                                        </p:tgtEl>
                                        <p:attrNameLst>
                                          <p:attrName>style.visibility</p:attrName>
                                        </p:attrNameLst>
                                      </p:cBhvr>
                                      <p:to>
                                        <p:strVal val="visible"/>
                                      </p:to>
                                    </p:set>
                                    <p:animEffect transition="in" filter="blinds(horizontal)">
                                      <p:cBhvr additive="repl">
                                        <p:cTn id="24" dur="500"/>
                                        <p:tgtEl>
                                          <p:spTgt spid="26648"/>
                                        </p:tgtEl>
                                      </p:cBhvr>
                                    </p:animEffect>
                                  </p:childTnLst>
                                </p:cTn>
                              </p:par>
                              <p:par>
                                <p:cTn id="25" presetID="4" presetClass="entr" presetSubtype="16" fill="hold" nodeType="withEffect">
                                  <p:stCondLst>
                                    <p:cond delay="0"/>
                                  </p:stCondLst>
                                  <p:childTnLst>
                                    <p:set>
                                      <p:cBhvr additive="repl">
                                        <p:cTn id="26" dur="1" fill="hold">
                                          <p:stCondLst>
                                            <p:cond delay="0"/>
                                          </p:stCondLst>
                                        </p:cTn>
                                        <p:tgtEl>
                                          <p:spTgt spid="26651"/>
                                        </p:tgtEl>
                                        <p:attrNameLst>
                                          <p:attrName>style.visibility</p:attrName>
                                        </p:attrNameLst>
                                      </p:cBhvr>
                                      <p:to>
                                        <p:strVal val="visible"/>
                                      </p:to>
                                    </p:set>
                                    <p:animEffect transition="in" filter="box(in)">
                                      <p:cBhvr additive="repl">
                                        <p:cTn id="27" dur="500"/>
                                        <p:tgtEl>
                                          <p:spTgt spid="26651"/>
                                        </p:tgtEl>
                                      </p:cBhvr>
                                    </p:animEffect>
                                  </p:childTnLst>
                                </p:cTn>
                              </p:par>
                              <p:par>
                                <p:cTn id="28" presetID="4" presetClass="entr" presetSubtype="16" fill="hold" nodeType="withEffect">
                                  <p:stCondLst>
                                    <p:cond delay="0"/>
                                  </p:stCondLst>
                                  <p:childTnLst>
                                    <p:set>
                                      <p:cBhvr additive="repl">
                                        <p:cTn id="29" dur="1" fill="hold">
                                          <p:stCondLst>
                                            <p:cond delay="0"/>
                                          </p:stCondLst>
                                        </p:cTn>
                                        <p:tgtEl>
                                          <p:spTgt spid="26643"/>
                                        </p:tgtEl>
                                        <p:attrNameLst>
                                          <p:attrName>style.visibility</p:attrName>
                                        </p:attrNameLst>
                                      </p:cBhvr>
                                      <p:to>
                                        <p:strVal val="visible"/>
                                      </p:to>
                                    </p:set>
                                    <p:animEffect transition="in" filter="box(in)">
                                      <p:cBhvr additive="repl">
                                        <p:cTn id="30" dur="500"/>
                                        <p:tgtEl>
                                          <p:spTgt spid="26643"/>
                                        </p:tgtEl>
                                      </p:cBhvr>
                                    </p:animEffect>
                                  </p:childTnLst>
                                </p:cTn>
                              </p:par>
                              <p:par>
                                <p:cTn id="31" presetID="3" presetClass="entr" presetSubtype="10" fill="hold" nodeType="withEffect">
                                  <p:stCondLst>
                                    <p:cond delay="0"/>
                                  </p:stCondLst>
                                  <p:childTnLst>
                                    <p:set>
                                      <p:cBhvr additive="repl">
                                        <p:cTn id="32" dur="1" fill="hold">
                                          <p:stCondLst>
                                            <p:cond delay="0"/>
                                          </p:stCondLst>
                                        </p:cTn>
                                        <p:tgtEl>
                                          <p:spTgt spid="26642"/>
                                        </p:tgtEl>
                                        <p:attrNameLst>
                                          <p:attrName>style.visibility</p:attrName>
                                        </p:attrNameLst>
                                      </p:cBhvr>
                                      <p:to>
                                        <p:strVal val="visible"/>
                                      </p:to>
                                    </p:set>
                                    <p:animEffect transition="in" filter="blinds(horizontal)">
                                      <p:cBhvr additive="repl">
                                        <p:cTn id="33" dur="500"/>
                                        <p:tgtEl>
                                          <p:spTgt spid="26642"/>
                                        </p:tgtEl>
                                      </p:cBhvr>
                                    </p:animEffect>
                                  </p:childTnLst>
                                </p:cTn>
                              </p:par>
                              <p:par>
                                <p:cTn id="34" presetID="3" presetClass="entr" presetSubtype="10" fill="hold" nodeType="withEffect">
                                  <p:stCondLst>
                                    <p:cond delay="0"/>
                                  </p:stCondLst>
                                  <p:childTnLst>
                                    <p:set>
                                      <p:cBhvr additive="repl">
                                        <p:cTn id="35" dur="1" fill="hold">
                                          <p:stCondLst>
                                            <p:cond delay="0"/>
                                          </p:stCondLst>
                                        </p:cTn>
                                        <p:tgtEl>
                                          <p:spTgt spid="26647"/>
                                        </p:tgtEl>
                                        <p:attrNameLst>
                                          <p:attrName>style.visibility</p:attrName>
                                        </p:attrNameLst>
                                      </p:cBhvr>
                                      <p:to>
                                        <p:strVal val="visible"/>
                                      </p:to>
                                    </p:set>
                                    <p:animEffect transition="in" filter="blinds(horizontal)">
                                      <p:cBhvr additive="repl">
                                        <p:cTn id="36" dur="500"/>
                                        <p:tgtEl>
                                          <p:spTgt spid="26647"/>
                                        </p:tgtEl>
                                      </p:cBhvr>
                                    </p:animEffect>
                                  </p:childTnLst>
                                </p:cTn>
                              </p:par>
                              <p:par>
                                <p:cTn id="37" presetID="4" presetClass="entr" presetSubtype="16" fill="hold" nodeType="withEffect">
                                  <p:stCondLst>
                                    <p:cond delay="0"/>
                                  </p:stCondLst>
                                  <p:childTnLst>
                                    <p:set>
                                      <p:cBhvr additive="repl">
                                        <p:cTn id="38" dur="1" fill="hold">
                                          <p:stCondLst>
                                            <p:cond delay="0"/>
                                          </p:stCondLst>
                                        </p:cTn>
                                        <p:tgtEl>
                                          <p:spTgt spid="26645"/>
                                        </p:tgtEl>
                                        <p:attrNameLst>
                                          <p:attrName>style.visibility</p:attrName>
                                        </p:attrNameLst>
                                      </p:cBhvr>
                                      <p:to>
                                        <p:strVal val="visible"/>
                                      </p:to>
                                    </p:set>
                                    <p:animEffect transition="in" filter="box(in)">
                                      <p:cBhvr additive="repl">
                                        <p:cTn id="39" dur="500"/>
                                        <p:tgtEl>
                                          <p:spTgt spid="26645"/>
                                        </p:tgtEl>
                                      </p:cBhvr>
                                    </p:animEffect>
                                  </p:childTnLst>
                                </p:cTn>
                              </p:par>
                              <p:par>
                                <p:cTn id="40" presetID="3" presetClass="entr" presetSubtype="10" fill="hold" nodeType="withEffect">
                                  <p:stCondLst>
                                    <p:cond delay="0"/>
                                  </p:stCondLst>
                                  <p:childTnLst>
                                    <p:set>
                                      <p:cBhvr additive="repl">
                                        <p:cTn id="41" dur="1" fill="hold">
                                          <p:stCondLst>
                                            <p:cond delay="0"/>
                                          </p:stCondLst>
                                        </p:cTn>
                                        <p:tgtEl>
                                          <p:spTgt spid="26646"/>
                                        </p:tgtEl>
                                        <p:attrNameLst>
                                          <p:attrName>style.visibility</p:attrName>
                                        </p:attrNameLst>
                                      </p:cBhvr>
                                      <p:to>
                                        <p:strVal val="visible"/>
                                      </p:to>
                                    </p:set>
                                    <p:animEffect transition="in" filter="blinds(horizontal)">
                                      <p:cBhvr additive="repl">
                                        <p:cTn id="42" dur="500"/>
                                        <p:tgtEl>
                                          <p:spTgt spid="26646"/>
                                        </p:tgtEl>
                                      </p:cBhvr>
                                    </p:animEffect>
                                  </p:childTnLst>
                                </p:cTn>
                              </p:par>
                              <p:par>
                                <p:cTn id="43" presetID="4" presetClass="entr" presetSubtype="16" fill="hold" nodeType="withEffect">
                                  <p:stCondLst>
                                    <p:cond delay="0"/>
                                  </p:stCondLst>
                                  <p:childTnLst>
                                    <p:set>
                                      <p:cBhvr additive="repl">
                                        <p:cTn id="44" dur="1" fill="hold">
                                          <p:stCondLst>
                                            <p:cond delay="0"/>
                                          </p:stCondLst>
                                        </p:cTn>
                                        <p:tgtEl>
                                          <p:spTgt spid="26644"/>
                                        </p:tgtEl>
                                        <p:attrNameLst>
                                          <p:attrName>style.visibility</p:attrName>
                                        </p:attrNameLst>
                                      </p:cBhvr>
                                      <p:to>
                                        <p:strVal val="visible"/>
                                      </p:to>
                                    </p:set>
                                    <p:animEffect transition="in" filter="box(in)">
                                      <p:cBhvr additive="repl">
                                        <p:cTn id="45" dur="500"/>
                                        <p:tgtEl>
                                          <p:spTgt spid="2664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additive="repl">
                                        <p:cTn id="49" dur="1" fill="hold">
                                          <p:stCondLst>
                                            <p:cond delay="0"/>
                                          </p:stCondLst>
                                        </p:cTn>
                                        <p:tgtEl>
                                          <p:spTgt spid="26668"/>
                                        </p:tgtEl>
                                        <p:attrNameLst>
                                          <p:attrName>style.visibility</p:attrName>
                                        </p:attrNameLst>
                                      </p:cBhvr>
                                      <p:to>
                                        <p:strVal val="visible"/>
                                      </p:to>
                                    </p:set>
                                    <p:animEffect transition="in" filter="blinds(horizontal)">
                                      <p:cBhvr additive="repl">
                                        <p:cTn id="50" dur="500"/>
                                        <p:tgtEl>
                                          <p:spTgt spid="26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04801" y="669443"/>
            <a:ext cx="10217426" cy="4777201"/>
          </a:xfrm>
        </p:spPr>
        <p:txBody>
          <a:bodyPr/>
          <a:lstStyle/>
          <a:p>
            <a:pPr marL="0" marR="0" indent="0" algn="just">
              <a:lnSpc>
                <a:spcPct val="115000"/>
              </a:lnSpc>
              <a:spcBef>
                <a:spcPts val="0"/>
              </a:spcBef>
              <a:spcAft>
                <a:spcPts val="0"/>
              </a:spcAft>
              <a:buNone/>
            </a:pPr>
            <a:r>
              <a:rPr lang="en-US" sz="4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vi-VN" sz="4400" dirty="0">
                <a:solidFill>
                  <a:srgbClr val="000000"/>
                </a:solidFill>
                <a:latin typeface="Times New Roman" panose="02020603050405020304" pitchFamily="18" charset="0"/>
                <a:ea typeface="Times New Roman" panose="02020603050405020304" pitchFamily="18" charset="0"/>
              </a:rPr>
              <a:t>- Năm 1471, biên giới Đại Việt đã mở rộng đến tỉnh Phú Yên ngày nay</a:t>
            </a:r>
            <a:endParaRPr lang="en-US" alt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616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0"/>
            <a:ext cx="12191999" cy="5588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just" defTabSz="914400" fontAlgn="base">
              <a:spcBef>
                <a:spcPts val="600"/>
              </a:spcBef>
              <a:spcAft>
                <a:spcPct val="0"/>
              </a:spcAft>
              <a:buNone/>
            </a:pPr>
            <a:r>
              <a:rPr lang="en-US" altLang="en-US" sz="3600" dirty="0">
                <a:solidFill>
                  <a:srgbClr val="333399"/>
                </a:solidFill>
                <a:ea typeface="Microsoft YaHei" panose="020B0503020204020204" pitchFamily="34" charset="-122"/>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Vua</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Lê</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Thánh</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Tông</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căn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dặn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triều</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thước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núi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tấc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sông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ta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lẽ</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lại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vứt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bỏ</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Phải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cương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quyết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tranh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biện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chớ</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lấn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dần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nếu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không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nghe</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còn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có</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thể</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sai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sứ</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sang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tận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triều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đình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trình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bày</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rõ</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điều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ngay</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lẽ</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gian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Nếu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người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dám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đem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thước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núi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tấc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đất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Thái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Tổ</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làm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mồi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giặc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thì</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tội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phải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di.”</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en-US" sz="4400" dirty="0" smtClean="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endParaRPr>
          </a:p>
          <a:p>
            <a:pPr algn="just" defTabSz="914400" fontAlgn="base">
              <a:spcBef>
                <a:spcPts val="600"/>
              </a:spcBef>
              <a:spcAft>
                <a:spcPct val="0"/>
              </a:spcAft>
              <a:buNone/>
            </a:pPr>
            <a:r>
              <a:rPr lang="en-US" altLang="en-US" sz="4400" dirty="0" smtClean="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Đại</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Việt</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sử</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ký</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toàn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thư</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11268" name="Text Box 4"/>
          <p:cNvSpPr txBox="1">
            <a:spLocks noChangeArrowheads="1"/>
          </p:cNvSpPr>
          <p:nvPr/>
        </p:nvSpPr>
        <p:spPr bwMode="auto">
          <a:xfrm>
            <a:off x="1" y="5511382"/>
            <a:ext cx="12191999" cy="13234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Clr>
                <a:srgbClr val="000000"/>
              </a:buClr>
              <a:buNone/>
            </a:pPr>
            <a:r>
              <a:rPr lang="en-US" altLang="en-US" sz="4000" b="1" dirty="0" smtClean="0">
                <a:solidFill>
                  <a:srgbClr val="FF0000"/>
                </a:solidFill>
                <a:latin typeface="Times New Roman" panose="02020603050405020304" pitchFamily="18" charset="0"/>
                <a:cs typeface="Times New Roman" panose="02020603050405020304" pitchFamily="18" charset="0"/>
              </a:rPr>
              <a:t>Qua </a:t>
            </a:r>
            <a:r>
              <a:rPr lang="en-US" altLang="en-US" sz="4000" b="1" dirty="0" err="1">
                <a:solidFill>
                  <a:srgbClr val="FF0000"/>
                </a:solidFill>
                <a:latin typeface="Times New Roman" panose="02020603050405020304" pitchFamily="18" charset="0"/>
                <a:cs typeface="Times New Roman" panose="02020603050405020304" pitchFamily="18" charset="0"/>
              </a:rPr>
              <a:t>đoạn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trích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nhận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xét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về</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chủ</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Lê</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sơ</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đối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thổ</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Text Box 4"/>
          <p:cNvSpPr txBox="1">
            <a:spLocks noChangeArrowheads="1"/>
          </p:cNvSpPr>
          <p:nvPr/>
        </p:nvSpPr>
        <p:spPr bwMode="auto">
          <a:xfrm>
            <a:off x="499871" y="1712844"/>
            <a:ext cx="11192255" cy="31393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Clr>
                <a:srgbClr val="000000"/>
              </a:buClr>
              <a:buNone/>
            </a:pPr>
            <a:r>
              <a:rPr lang="en-US" altLang="en-US" sz="4400" dirty="0" smtClean="0">
                <a:solidFill>
                  <a:srgbClr val="333399"/>
                </a:solidFill>
                <a:latin typeface="Times New Roman" panose="02020603050405020304" pitchFamily="18" charset="0"/>
                <a:cs typeface="Times New Roman" panose="02020603050405020304" pitchFamily="18" charset="0"/>
              </a:rPr>
              <a:t>- </a:t>
            </a:r>
            <a:r>
              <a:rPr lang="en-US" altLang="en-US" sz="4400" dirty="0" err="1" smtClean="0">
                <a:solidFill>
                  <a:srgbClr val="333399"/>
                </a:solidFill>
                <a:latin typeface="Times New Roman" panose="02020603050405020304" pitchFamily="18" charset="0"/>
                <a:cs typeface="Times New Roman" panose="02020603050405020304" pitchFamily="18" charset="0"/>
              </a:rPr>
              <a:t>Quyết</a:t>
            </a:r>
            <a:r>
              <a:rPr lang="en-US" altLang="en-US" sz="4400" dirty="0" smtClean="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tâm</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củng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cố</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quân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đội</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bảo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vệ</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đất</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nước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thực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hiện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chính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sách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vừa</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cương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vừa</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nhu</a:t>
            </a:r>
            <a:r>
              <a:rPr lang="en-US" altLang="en-US" sz="4400" dirty="0">
                <a:solidFill>
                  <a:srgbClr val="333399"/>
                </a:solidFill>
                <a:latin typeface="Times New Roman" panose="02020603050405020304" pitchFamily="18" charset="0"/>
                <a:cs typeface="Times New Roman" panose="02020603050405020304" pitchFamily="18" charset="0"/>
              </a:rPr>
              <a:t>.</a:t>
            </a:r>
          </a:p>
          <a:p>
            <a:pPr defTabSz="914400" fontAlgn="base">
              <a:spcBef>
                <a:spcPct val="50000"/>
              </a:spcBef>
              <a:spcAft>
                <a:spcPct val="0"/>
              </a:spcAft>
              <a:buClr>
                <a:srgbClr val="000000"/>
              </a:buClr>
              <a:buNone/>
            </a:pPr>
            <a:r>
              <a:rPr lang="en-US" altLang="en-US" sz="4400" dirty="0" smtClean="0">
                <a:solidFill>
                  <a:srgbClr val="333399"/>
                </a:solidFill>
                <a:latin typeface="Times New Roman" panose="02020603050405020304" pitchFamily="18" charset="0"/>
                <a:cs typeface="Times New Roman" panose="02020603050405020304" pitchFamily="18" charset="0"/>
              </a:rPr>
              <a:t>- </a:t>
            </a:r>
            <a:r>
              <a:rPr lang="en-US" altLang="en-US" sz="4400" dirty="0" err="1" smtClean="0">
                <a:solidFill>
                  <a:srgbClr val="333399"/>
                </a:solidFill>
                <a:latin typeface="Times New Roman" panose="02020603050405020304" pitchFamily="18" charset="0"/>
                <a:cs typeface="Times New Roman" panose="02020603050405020304" pitchFamily="18" charset="0"/>
              </a:rPr>
              <a:t>Đề</a:t>
            </a:r>
            <a:r>
              <a:rPr lang="en-US" altLang="en-US" sz="4400" dirty="0" smtClean="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cao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trách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nhiệm</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bảo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vệ</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tổ</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quốc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trừng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trị</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những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kẻ</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bán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nước</a:t>
            </a:r>
            <a:r>
              <a:rPr lang="en-US" altLang="en-US" sz="4400" dirty="0">
                <a:solidFill>
                  <a:srgbClr val="3333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2491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animEffect transition="in" filter="box(in)">
                                      <p:cBhvr additive="repl">
                                        <p:cTn id="7" dur="500"/>
                                        <p:tgtEl>
                                          <p:spTgt spid="112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linds(horizontal)">
                                      <p:cBhvr>
                                        <p:cTn id="10" dur="5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0" nodeType="clickEffect">
                                  <p:stCondLst>
                                    <p:cond delay="0"/>
                                  </p:stCondLst>
                                  <p:childTnLst>
                                    <p:animEffect transition="out" filter="blinds(horizontal)">
                                      <p:cBhvr>
                                        <p:cTn id="14" dur="500"/>
                                        <p:tgtEl>
                                          <p:spTgt spid="11265"/>
                                        </p:tgtEl>
                                      </p:cBhvr>
                                    </p:animEffect>
                                    <p:set>
                                      <p:cBhvr>
                                        <p:cTn id="15" dur="1" fill="hold">
                                          <p:stCondLst>
                                            <p:cond delay="499"/>
                                          </p:stCondLst>
                                        </p:cTn>
                                        <p:tgtEl>
                                          <p:spTgt spid="11265"/>
                                        </p:tgtEl>
                                        <p:attrNameLst>
                                          <p:attrName>style.visibility</p:attrName>
                                        </p:attrNameLst>
                                      </p:cBhvr>
                                      <p:to>
                                        <p:strVal val="hidden"/>
                                      </p:to>
                                    </p:set>
                                  </p:childTnLst>
                                </p:cTn>
                              </p:par>
                            </p:childTnLst>
                          </p:cTn>
                        </p:par>
                        <p:par>
                          <p:cTn id="16" fill="hold" nodeType="afterGroup">
                            <p:stCondLst>
                              <p:cond delay="500"/>
                            </p:stCondLst>
                            <p:childTnLst>
                              <p:par>
                                <p:cTn id="17" presetID="64" presetClass="path" presetSubtype="0" accel="50000" decel="50000" fill="hold" grpId="1" nodeType="afterEffect">
                                  <p:stCondLst>
                                    <p:cond delay="0"/>
                                  </p:stCondLst>
                                  <p:childTnLst>
                                    <p:animMotion origin="layout" path="M 0 0 L -0.00833 -0.7213 " pathEditMode="relative" rAng="0" ptsTypes="AA">
                                      <p:cBhvr>
                                        <p:cTn id="18" dur="2000" fill="hold"/>
                                        <p:tgtEl>
                                          <p:spTgt spid="11268"/>
                                        </p:tgtEl>
                                        <p:attrNameLst>
                                          <p:attrName>ppt_x</p:attrName>
                                          <p:attrName>ppt_y</p:attrName>
                                        </p:attrNameLst>
                                      </p:cBhvr>
                                      <p:rCtr x="-417" y="-36065"/>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animBg="1"/>
      <p:bldP spid="11268" grpId="0" animBg="1"/>
      <p:bldP spid="11268" grpId="1"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05000" y="3201989"/>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4000" b="1" dirty="0" smtClean="0">
                <a:solidFill>
                  <a:srgbClr val="0000FF"/>
                </a:solidFill>
                <a:latin typeface="Times New Roman" panose="02020603050405020304" pitchFamily="18" charset="0"/>
              </a:rPr>
              <a:t>2. TÌNH </a:t>
            </a:r>
            <a:r>
              <a:rPr lang="en-US" altLang="en-US" sz="4000" b="1" dirty="0">
                <a:solidFill>
                  <a:srgbClr val="0000FF"/>
                </a:solidFill>
                <a:latin typeface="Times New Roman" panose="02020603050405020304" pitchFamily="18" charset="0"/>
              </a:rPr>
              <a:t>HÌNH KINH TẾ - XÃ HỘI</a:t>
            </a:r>
          </a:p>
        </p:txBody>
      </p:sp>
      <p:sp>
        <p:nvSpPr>
          <p:cNvPr id="12" name="Rectangle 2">
            <a:extLst>
              <a:ext uri="{FF2B5EF4-FFF2-40B4-BE49-F238E27FC236}">
                <a16:creationId xmlns:a16="http://schemas.microsoft.com/office/drawing/2014/main" id="{1AC6CB25-DD3C-4853-A470-B69E857D6497}"/>
              </a:ext>
            </a:extLst>
          </p:cNvPr>
          <p:cNvSpPr txBox="1">
            <a:spLocks noChangeArrowheads="1"/>
          </p:cNvSpPr>
          <p:nvPr/>
        </p:nvSpPr>
        <p:spPr bwMode="auto">
          <a:xfrm>
            <a:off x="1981200" y="1676400"/>
            <a:ext cx="8229600" cy="1371600"/>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b"/>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defRPr/>
            </a:pPr>
            <a:r>
              <a:rPr lang="en-US" altLang="en-US" sz="4000" b="1" dirty="0" smtClean="0">
                <a:solidFill>
                  <a:srgbClr val="FF0000"/>
                </a:solidFill>
                <a:latin typeface="Times New Roman" panose="02020603050405020304" pitchFamily="18" charset="0"/>
              </a:rPr>
              <a:t>BÀI 17. NƯỚC </a:t>
            </a:r>
            <a:r>
              <a:rPr lang="en-US" altLang="en-US" sz="4000" b="1" dirty="0">
                <a:solidFill>
                  <a:srgbClr val="FF0000"/>
                </a:solidFill>
                <a:latin typeface="Times New Roman" panose="02020603050405020304" pitchFamily="18" charset="0"/>
              </a:rPr>
              <a:t>ĐẠI VIỆT THỜI </a:t>
            </a:r>
            <a:br>
              <a:rPr lang="en-US" altLang="en-US" sz="4000" b="1" dirty="0">
                <a:solidFill>
                  <a:srgbClr val="FF0000"/>
                </a:solidFill>
                <a:latin typeface="Times New Roman" panose="02020603050405020304" pitchFamily="18" charset="0"/>
              </a:rPr>
            </a:br>
            <a:r>
              <a:rPr lang="en-US" altLang="en-US" sz="4000" b="1" dirty="0">
                <a:solidFill>
                  <a:srgbClr val="FF0000"/>
                </a:solidFill>
                <a:latin typeface="Times New Roman" panose="02020603050405020304" pitchFamily="18" charset="0"/>
              </a:rPr>
              <a:t>	LÊ SƠ (1428-1527)</a:t>
            </a:r>
          </a:p>
        </p:txBody>
      </p:sp>
      <p:sp>
        <p:nvSpPr>
          <p:cNvPr id="8" name="Text Box 7"/>
          <p:cNvSpPr txBox="1">
            <a:spLocks noChangeArrowheads="1"/>
          </p:cNvSpPr>
          <p:nvPr/>
        </p:nvSpPr>
        <p:spPr bwMode="auto">
          <a:xfrm>
            <a:off x="2091082" y="4121946"/>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3000" b="1" dirty="0" smtClean="0">
                <a:solidFill>
                  <a:srgbClr val="C00000"/>
                </a:solidFill>
                <a:latin typeface="Times New Roman" panose="02020603050405020304" pitchFamily="18" charset="0"/>
              </a:rPr>
              <a:t>a) </a:t>
            </a:r>
            <a:r>
              <a:rPr lang="en-US" altLang="en-US" sz="3000" b="1" dirty="0" err="1" smtClean="0">
                <a:solidFill>
                  <a:srgbClr val="C00000"/>
                </a:solidFill>
                <a:latin typeface="Times New Roman" panose="02020603050405020304" pitchFamily="18" charset="0"/>
              </a:rPr>
              <a:t>Tình</a:t>
            </a:r>
            <a:r>
              <a:rPr lang="en-US" altLang="en-US" sz="3000" b="1" dirty="0" smtClean="0">
                <a:solidFill>
                  <a:srgbClr val="C00000"/>
                </a:solidFill>
                <a:latin typeface="Times New Roman" panose="02020603050405020304" pitchFamily="18" charset="0"/>
              </a:rPr>
              <a:t> </a:t>
            </a:r>
            <a:r>
              <a:rPr lang="en-US" altLang="en-US" sz="3000" b="1" dirty="0" err="1" smtClean="0">
                <a:solidFill>
                  <a:srgbClr val="C00000"/>
                </a:solidFill>
                <a:latin typeface="Times New Roman" panose="02020603050405020304" pitchFamily="18" charset="0"/>
              </a:rPr>
              <a:t>hình</a:t>
            </a:r>
            <a:r>
              <a:rPr lang="en-US" altLang="en-US" sz="3000" b="1" dirty="0" smtClean="0">
                <a:solidFill>
                  <a:srgbClr val="C00000"/>
                </a:solidFill>
                <a:latin typeface="Times New Roman" panose="02020603050405020304" pitchFamily="18" charset="0"/>
              </a:rPr>
              <a:t> </a:t>
            </a:r>
            <a:r>
              <a:rPr lang="en-US" altLang="en-US" sz="3000" b="1" dirty="0" err="1" smtClean="0">
                <a:solidFill>
                  <a:srgbClr val="C00000"/>
                </a:solidFill>
                <a:latin typeface="Times New Roman" panose="02020603050405020304" pitchFamily="18" charset="0"/>
              </a:rPr>
              <a:t>kinh</a:t>
            </a:r>
            <a:r>
              <a:rPr lang="en-US" altLang="en-US" sz="3000" b="1" dirty="0" smtClean="0">
                <a:solidFill>
                  <a:srgbClr val="C00000"/>
                </a:solidFill>
                <a:latin typeface="Times New Roman" panose="02020603050405020304" pitchFamily="18" charset="0"/>
              </a:rPr>
              <a:t> </a:t>
            </a:r>
            <a:r>
              <a:rPr lang="en-US" altLang="en-US" sz="3000" b="1" dirty="0" err="1" smtClean="0">
                <a:solidFill>
                  <a:srgbClr val="C00000"/>
                </a:solidFill>
                <a:latin typeface="Times New Roman" panose="02020603050405020304" pitchFamily="18" charset="0"/>
              </a:rPr>
              <a:t>tế</a:t>
            </a:r>
            <a:endParaRPr lang="en-US" altLang="en-US" sz="3000" b="1" dirty="0">
              <a:solidFill>
                <a:srgbClr val="C00000"/>
              </a:solidFill>
              <a:latin typeface="Times New Roman" panose="02020603050405020304" pitchFamily="18" charset="0"/>
            </a:endParaRPr>
          </a:p>
        </p:txBody>
      </p:sp>
      <p:sp>
        <p:nvSpPr>
          <p:cNvPr id="9" name="Text Box 8"/>
          <p:cNvSpPr txBox="1">
            <a:spLocks noChangeArrowheads="1"/>
          </p:cNvSpPr>
          <p:nvPr/>
        </p:nvSpPr>
        <p:spPr bwMode="auto">
          <a:xfrm>
            <a:off x="2185988" y="4851401"/>
            <a:ext cx="253178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800" b="1" dirty="0" smtClean="0">
                <a:solidFill>
                  <a:prstClr val="black"/>
                </a:solidFill>
                <a:latin typeface="Times New Roman" panose="02020603050405020304" pitchFamily="18" charset="0"/>
              </a:rPr>
              <a:t>* </a:t>
            </a:r>
            <a:r>
              <a:rPr lang="en-US" altLang="en-US" sz="2800" b="1" dirty="0" err="1" smtClean="0">
                <a:solidFill>
                  <a:prstClr val="black"/>
                </a:solidFill>
                <a:latin typeface="Times New Roman" panose="02020603050405020304" pitchFamily="18" charset="0"/>
              </a:rPr>
              <a:t>Nông</a:t>
            </a:r>
            <a:r>
              <a:rPr lang="en-US" altLang="en-US" sz="2800" b="1" dirty="0" smtClean="0">
                <a:solidFill>
                  <a:prstClr val="black"/>
                </a:solidFill>
                <a:latin typeface="Times New Roman" panose="02020603050405020304" pitchFamily="18" charset="0"/>
              </a:rPr>
              <a:t> </a:t>
            </a:r>
            <a:r>
              <a:rPr lang="en-US" altLang="en-US" sz="2800" b="1" dirty="0" err="1" smtClean="0">
                <a:solidFill>
                  <a:prstClr val="black"/>
                </a:solidFill>
                <a:latin typeface="Times New Roman" panose="02020603050405020304" pitchFamily="18" charset="0"/>
              </a:rPr>
              <a:t>nghiệp</a:t>
            </a:r>
            <a:endParaRPr lang="en-US" altLang="en-US" sz="28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6720788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hỗ dành sẵn cho Nội dung 2"/>
          <p:cNvSpPr>
            <a:spLocks noGrp="1" noChangeArrowheads="1"/>
          </p:cNvSpPr>
          <p:nvPr>
            <p:ph idx="1"/>
          </p:nvPr>
        </p:nvSpPr>
        <p:spPr>
          <a:xfrm>
            <a:off x="2743200" y="6015040"/>
            <a:ext cx="6069497" cy="692149"/>
          </a:xfrm>
        </p:spPr>
        <p:txBody>
          <a:bodyPr/>
          <a:lstStyle/>
          <a:p>
            <a:pPr marL="0" indent="0" algn="ctr" eaLnBrk="1" hangingPunct="1">
              <a:buNone/>
            </a:pPr>
            <a:r>
              <a:rPr lang="en-US" altLang="en-US" sz="4000" b="1" dirty="0" err="1" smtClean="0">
                <a:solidFill>
                  <a:srgbClr val="00B0F0"/>
                </a:solidFill>
                <a:latin typeface="Times New Roman" panose="02020603050405020304" pitchFamily="18" charset="0"/>
                <a:cs typeface="Times New Roman" panose="02020603050405020304" pitchFamily="18" charset="0"/>
              </a:rPr>
              <a:t>Quan</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Hà</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đê</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sứ</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thời</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Lê</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sơ</a:t>
            </a:r>
            <a:r>
              <a:rPr lang="en-US" altLang="en-US" sz="4000" b="1" dirty="0" smtClean="0">
                <a:solidFill>
                  <a:srgbClr val="00B0F0"/>
                </a:solidFill>
                <a:latin typeface="Times New Roman" panose="02020603050405020304" pitchFamily="18" charset="0"/>
                <a:cs typeface="Times New Roman" panose="02020603050405020304" pitchFamily="18" charset="0"/>
              </a:rPr>
              <a:t> </a:t>
            </a:r>
          </a:p>
        </p:txBody>
      </p:sp>
      <p:pic>
        <p:nvPicPr>
          <p:cNvPr id="430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238540"/>
            <a:ext cx="11171582" cy="57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33378"/>
      </p:ext>
    </p:extLst>
  </p:cSld>
  <p:clrMapOvr>
    <a:masterClrMapping/>
  </p:clrMapOvr>
  <p:transition>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hỗ dành sẵn cho Nội dung 2"/>
          <p:cNvSpPr>
            <a:spLocks noGrp="1" noChangeArrowheads="1"/>
          </p:cNvSpPr>
          <p:nvPr>
            <p:ph idx="1"/>
          </p:nvPr>
        </p:nvSpPr>
        <p:spPr>
          <a:xfrm>
            <a:off x="291548" y="5526157"/>
            <a:ext cx="11158330" cy="1192695"/>
          </a:xfrm>
        </p:spPr>
        <p:txBody>
          <a:bodyPr/>
          <a:lstStyle/>
          <a:p>
            <a:pPr marL="0" indent="0" algn="ctr" eaLnBrk="1" hangingPunct="1">
              <a:buNone/>
            </a:pP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ruộng</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09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3" y="333376"/>
            <a:ext cx="11449877" cy="51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023156"/>
      </p:ext>
    </p:extLst>
  </p:cSld>
  <p:clrMapOvr>
    <a:masterClrMapping/>
  </p:clrMapOvr>
  <p:transition>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hỗ dành sẵn cho Nội dung 2"/>
          <p:cNvSpPr>
            <a:spLocks noGrp="1" noChangeArrowheads="1"/>
          </p:cNvSpPr>
          <p:nvPr>
            <p:ph idx="1"/>
          </p:nvPr>
        </p:nvSpPr>
        <p:spPr>
          <a:xfrm>
            <a:off x="278296" y="5552661"/>
            <a:ext cx="10230678" cy="1099930"/>
          </a:xfrm>
        </p:spPr>
        <p:txBody>
          <a:bodyPr/>
          <a:lstStyle/>
          <a:p>
            <a:pPr marL="0" indent="0" algn="ctr" eaLnBrk="1" hangingPunct="1">
              <a:buNone/>
            </a:pP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ruộng</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điền</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1988"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7" y="274155"/>
            <a:ext cx="11370365" cy="527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98034"/>
      </p:ext>
    </p:extLst>
  </p:cSld>
  <p:clrMapOvr>
    <a:masterClrMapping/>
  </p:clrMapOvr>
  <p:transition>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hỗ dành sẵn cho Nội dung 2"/>
          <p:cNvSpPr>
            <a:spLocks noGrp="1" noChangeArrowheads="1"/>
          </p:cNvSpPr>
          <p:nvPr>
            <p:ph idx="1"/>
          </p:nvPr>
        </p:nvSpPr>
        <p:spPr>
          <a:xfrm>
            <a:off x="2292624" y="5968794"/>
            <a:ext cx="5618923" cy="617536"/>
          </a:xfrm>
        </p:spPr>
        <p:txBody>
          <a:bodyPr/>
          <a:lstStyle/>
          <a:p>
            <a:pPr marL="0" indent="0" algn="ctr" eaLnBrk="1" hangingPunct="1">
              <a:buNone/>
            </a:pPr>
            <a:r>
              <a:rPr lang="en-US" altLang="en-US" sz="4000" b="1" dirty="0" err="1" smtClean="0">
                <a:solidFill>
                  <a:srgbClr val="00B0F0"/>
                </a:solidFill>
                <a:latin typeface="Times New Roman" panose="02020603050405020304" pitchFamily="18" charset="0"/>
                <a:cs typeface="Times New Roman" panose="02020603050405020304" pitchFamily="18" charset="0"/>
              </a:rPr>
              <a:t>Cảnh</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đắp</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đê</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thời</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Lê</a:t>
            </a:r>
            <a:r>
              <a:rPr lang="en-US" altLang="en-US" sz="4000" b="1" dirty="0" smtClean="0">
                <a:solidFill>
                  <a:srgbClr val="00B0F0"/>
                </a:solidFill>
                <a:latin typeface="Times New Roman" panose="02020603050405020304" pitchFamily="18"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cs typeface="Times New Roman" panose="02020603050405020304" pitchFamily="18" charset="0"/>
              </a:rPr>
              <a:t>sơ</a:t>
            </a:r>
            <a:endParaRPr lang="en-US" altLang="en-US" sz="4000" b="1" dirty="0" smtClean="0">
              <a:solidFill>
                <a:srgbClr val="00B0F0"/>
              </a:solidFill>
              <a:latin typeface="Times New Roman" panose="02020603050405020304" pitchFamily="18" charset="0"/>
              <a:cs typeface="Times New Roman" panose="02020603050405020304" pitchFamily="18" charset="0"/>
            </a:endParaRPr>
          </a:p>
        </p:txBody>
      </p:sp>
      <p:pic>
        <p:nvPicPr>
          <p:cNvPr id="4403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260351"/>
            <a:ext cx="11105322" cy="57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389982"/>
      </p:ext>
    </p:extLst>
  </p:cSld>
  <p:clrMapOvr>
    <a:masterClrMapping/>
  </p:clrMapOvr>
  <p:transition>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hỗ dành sẵn cho Nội dung 2"/>
          <p:cNvSpPr>
            <a:spLocks noGrp="1" noChangeArrowheads="1"/>
          </p:cNvSpPr>
          <p:nvPr>
            <p:ph idx="1"/>
          </p:nvPr>
        </p:nvSpPr>
        <p:spPr>
          <a:xfrm>
            <a:off x="1338470" y="5995366"/>
            <a:ext cx="8033578" cy="596900"/>
          </a:xfrm>
        </p:spPr>
        <p:txBody>
          <a:bodyPr/>
          <a:lstStyle/>
          <a:p>
            <a:pPr marL="0" indent="0" eaLnBrk="1" hangingPunct="1">
              <a:buNone/>
            </a:pPr>
            <a:r>
              <a:rPr lang="en-US" altLang="en-US" sz="4000" b="1" dirty="0" err="1" smtClean="0">
                <a:solidFill>
                  <a:schemeClr val="tx1"/>
                </a:solidFill>
                <a:latin typeface="Times New Roman" panose="02020603050405020304" pitchFamily="18" charset="0"/>
                <a:cs typeface="Times New Roman" panose="02020603050405020304" pitchFamily="18" charset="0"/>
              </a:rPr>
              <a:t>Một</a:t>
            </a:r>
            <a:r>
              <a:rPr lang="en-US" altLang="en-US" sz="4000" b="1" dirty="0" smtClean="0">
                <a:solidFill>
                  <a:schemeClr val="tx1"/>
                </a:solidFill>
                <a:latin typeface="Times New Roman" panose="02020603050405020304" pitchFamily="18"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cs typeface="Times New Roman" panose="02020603050405020304" pitchFamily="18" charset="0"/>
              </a:rPr>
              <a:t>đoạn</a:t>
            </a:r>
            <a:r>
              <a:rPr lang="en-US" altLang="en-US" sz="4000" b="1" dirty="0" smtClean="0">
                <a:solidFill>
                  <a:schemeClr val="tx1"/>
                </a:solidFill>
                <a:latin typeface="Times New Roman" panose="02020603050405020304" pitchFamily="18"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cs typeface="Times New Roman" panose="02020603050405020304" pitchFamily="18" charset="0"/>
              </a:rPr>
              <a:t>kênh</a:t>
            </a:r>
            <a:r>
              <a:rPr lang="en-US" altLang="en-US" sz="4000" b="1" dirty="0" smtClean="0">
                <a:solidFill>
                  <a:schemeClr val="tx1"/>
                </a:solidFill>
                <a:latin typeface="Times New Roman" panose="02020603050405020304" pitchFamily="18"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cs typeface="Times New Roman" panose="02020603050405020304" pitchFamily="18" charset="0"/>
              </a:rPr>
              <a:t>nhà</a:t>
            </a:r>
            <a:r>
              <a:rPr lang="en-US" altLang="en-US" sz="4000" b="1" dirty="0" smtClean="0">
                <a:solidFill>
                  <a:schemeClr val="tx1"/>
                </a:solidFill>
                <a:latin typeface="Times New Roman" panose="02020603050405020304" pitchFamily="18"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cs typeface="Times New Roman" panose="02020603050405020304" pitchFamily="18" charset="0"/>
              </a:rPr>
              <a:t>Lê</a:t>
            </a:r>
            <a:r>
              <a:rPr lang="en-US" altLang="en-US" sz="4000" b="1" dirty="0" smtClean="0">
                <a:solidFill>
                  <a:schemeClr val="tx1"/>
                </a:solidFill>
                <a:latin typeface="Times New Roman" panose="02020603050405020304" pitchFamily="18" charset="0"/>
                <a:cs typeface="Times New Roman" panose="02020603050405020304" pitchFamily="18" charset="0"/>
              </a:rPr>
              <a:t> ở </a:t>
            </a:r>
            <a:r>
              <a:rPr lang="en-US" altLang="en-US" sz="4000" b="1" dirty="0" err="1" smtClean="0">
                <a:solidFill>
                  <a:schemeClr val="tx1"/>
                </a:solidFill>
                <a:latin typeface="Times New Roman" panose="02020603050405020304" pitchFamily="18" charset="0"/>
                <a:cs typeface="Times New Roman" panose="02020603050405020304" pitchFamily="18" charset="0"/>
              </a:rPr>
              <a:t>Ninh</a:t>
            </a:r>
            <a:r>
              <a:rPr lang="en-US" altLang="en-US" sz="4000" b="1" dirty="0" smtClean="0">
                <a:solidFill>
                  <a:schemeClr val="tx1"/>
                </a:solidFill>
                <a:latin typeface="Times New Roman" panose="02020603050405020304" pitchFamily="18"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cs typeface="Times New Roman" panose="02020603050405020304" pitchFamily="18" charset="0"/>
              </a:rPr>
              <a:t>Bình</a:t>
            </a:r>
            <a:endParaRPr lang="en-US" altLang="en-US" sz="4000" b="1" dirty="0" smtClean="0">
              <a:solidFill>
                <a:schemeClr val="tx1"/>
              </a:solidFill>
              <a:latin typeface="Times New Roman" panose="02020603050405020304" pitchFamily="18" charset="0"/>
              <a:cs typeface="Times New Roman" panose="02020603050405020304" pitchFamily="18" charset="0"/>
            </a:endParaRP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8" y="304800"/>
            <a:ext cx="11622155" cy="569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4568"/>
      </p:ext>
    </p:extLst>
  </p:cSld>
  <p:clrMapOvr>
    <a:masterClrMapping/>
  </p:clrMapOvr>
  <p:transition>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172278"/>
            <a:ext cx="11078818" cy="536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5374" y="5534561"/>
            <a:ext cx="9680505" cy="1323439"/>
          </a:xfrm>
          <a:prstGeom prst="rect">
            <a:avLst/>
          </a:prstGeom>
        </p:spPr>
        <p:txBody>
          <a:bodyPr wrap="square">
            <a:spAutoFit/>
          </a:bodyPr>
          <a:lstStyle/>
          <a:p>
            <a:pPr algn="ct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thịnh</a:t>
            </a:r>
            <a:r>
              <a:rPr lang="en-US" altLang="en-US" sz="40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vượng</a:t>
            </a:r>
            <a:r>
              <a:rPr lang="en-US" altLang="en-US" sz="40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en-US" sz="40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sơ</a:t>
            </a:r>
            <a:endPar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56743"/>
      </p:ext>
    </p:extLst>
  </p:cSld>
  <p:clrMapOvr>
    <a:masterClrMapping/>
  </p:clrMapOvr>
  <p:transition>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97009" y="950655"/>
            <a:ext cx="2862469" cy="4031873"/>
          </a:xfrm>
          <a:prstGeom prst="rect">
            <a:avLst/>
          </a:prstGeom>
          <a:noFill/>
        </p:spPr>
        <p:txBody>
          <a:bodyPr wrap="square" rtlCol="0">
            <a:spAutoFit/>
          </a:bodyPr>
          <a:lstStyle/>
          <a:p>
            <a:pPr algn="just"/>
            <a:r>
              <a:rPr lang="vi-VN" sz="3200" b="1" dirty="0" smtClean="0">
                <a:solidFill>
                  <a:srgbClr val="00B0F0"/>
                </a:solidFill>
                <a:latin typeface="+mj-lt"/>
              </a:rPr>
              <a:t>Hình </a:t>
            </a:r>
            <a:r>
              <a:rPr lang="vi-VN" sz="3200" b="1" dirty="0">
                <a:solidFill>
                  <a:srgbClr val="00B0F0"/>
                </a:solidFill>
                <a:latin typeface="+mj-lt"/>
              </a:rPr>
              <a:t>ảnh </a:t>
            </a:r>
            <a:r>
              <a:rPr lang="en-US" sz="3200" b="1" dirty="0" err="1" smtClean="0">
                <a:solidFill>
                  <a:srgbClr val="00B0F0"/>
                </a:solidFill>
                <a:latin typeface="Times New Roman" panose="02020603050405020304" pitchFamily="18" charset="0"/>
                <a:cs typeface="Times New Roman" panose="02020603050405020304" pitchFamily="18" charset="0"/>
              </a:rPr>
              <a:t>này</a:t>
            </a:r>
            <a:r>
              <a:rPr lang="en-US" sz="3200" b="1" dirty="0" smtClean="0">
                <a:solidFill>
                  <a:srgbClr val="00B0F0"/>
                </a:solidFill>
                <a:latin typeface="+mj-lt"/>
              </a:rPr>
              <a:t> </a:t>
            </a:r>
            <a:r>
              <a:rPr lang="vi-VN" sz="3200" b="1" dirty="0" smtClean="0">
                <a:solidFill>
                  <a:srgbClr val="00B0F0"/>
                </a:solidFill>
                <a:latin typeface="+mj-lt"/>
              </a:rPr>
              <a:t>gợi </a:t>
            </a:r>
            <a:r>
              <a:rPr lang="vi-VN" sz="3200" b="1" dirty="0">
                <a:solidFill>
                  <a:srgbClr val="00B0F0"/>
                </a:solidFill>
                <a:latin typeface="+mj-lt"/>
              </a:rPr>
              <a:t>cho em suy nghĩ gì về trình độ kĩ thuật và đời sống văn hoá của cư dân Đại Việt thời Lê </a:t>
            </a:r>
            <a:r>
              <a:rPr lang="vi-VN" sz="3200" b="1" dirty="0" smtClean="0">
                <a:solidFill>
                  <a:srgbClr val="00B0F0"/>
                </a:solidFill>
                <a:latin typeface="+mj-lt"/>
              </a:rPr>
              <a:t>sơ</a:t>
            </a:r>
            <a:r>
              <a:rPr lang="en-US" sz="3200" b="1" dirty="0">
                <a:solidFill>
                  <a:srgbClr val="00B0F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78296" y="5327374"/>
            <a:ext cx="8786191" cy="1569660"/>
          </a:xfrm>
          <a:prstGeom prst="rect">
            <a:avLst/>
          </a:prstGeom>
          <a:noFill/>
        </p:spPr>
        <p:txBody>
          <a:bodyPr wrap="square" rtlCol="0">
            <a:spAutoFit/>
          </a:bodyPr>
          <a:lstStyle/>
          <a:p>
            <a:pPr algn="ctr"/>
            <a:r>
              <a:rPr lang="en-US" sz="3200" dirty="0" smtClean="0"/>
              <a:t> </a:t>
            </a:r>
            <a:r>
              <a:rPr lang="vi-VN" sz="3200" dirty="0"/>
              <a:t>H</a:t>
            </a:r>
            <a:r>
              <a:rPr lang="en-US" sz="3200" dirty="0"/>
              <a:t>ì</a:t>
            </a:r>
            <a:r>
              <a:rPr lang="vi-VN" sz="3200" dirty="0"/>
              <a:t>nh 1. Bình gốm hoa lam vẽ thiên nga - Bảo vật quốc gia (trưng bày tại Bảo tàng Lịch sử quốc gia Việt Nam</a:t>
            </a:r>
            <a:r>
              <a:rPr lang="vi-VN" sz="3200" dirty="0" smtClean="0"/>
              <a:t>)</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10" y="397565"/>
            <a:ext cx="8030816" cy="4770783"/>
          </a:xfrm>
          <a:prstGeom prst="rect">
            <a:avLst/>
          </a:prstGeom>
        </p:spPr>
      </p:pic>
    </p:spTree>
    <p:extLst>
      <p:ext uri="{BB962C8B-B14F-4D97-AF65-F5344CB8AC3E}">
        <p14:creationId xmlns:p14="http://schemas.microsoft.com/office/powerpoint/2010/main" val="2628759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5"/>
          <p:cNvSpPr>
            <a:spLocks noChangeArrowheads="1"/>
          </p:cNvSpPr>
          <p:nvPr/>
        </p:nvSpPr>
        <p:spPr bwMode="auto">
          <a:xfrm>
            <a:off x="585027" y="1199182"/>
            <a:ext cx="9658903" cy="2988506"/>
          </a:xfrm>
          <a:prstGeom prst="wedgeRectCallout">
            <a:avLst>
              <a:gd name="adj1" fmla="val 40681"/>
              <a:gd name="adj2" fmla="val 72065"/>
            </a:avLst>
          </a:prstGeom>
          <a:solidFill>
            <a:srgbClr val="AAF4EB"/>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h</a:t>
            </a:r>
            <a:r>
              <a:rPr kumimoji="0" lang="vi-VN"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ình </a:t>
            </a: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ảnh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gợi cho em suy nghĩ gì về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tình</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nông</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nghiệp</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Đại</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Việt</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chiến</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tranh</a:t>
            </a:r>
            <a:r>
              <a:rPr kumimoji="0" lang="en-US" altLang="en-US" sz="4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 typeface="Wingdings 3" panose="05040102010807070707" pitchFamily="18" charset="2"/>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5546947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78101" y="172279"/>
            <a:ext cx="824899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a:t>
            </a:r>
            <a:r>
              <a:rPr lang="en-NZ" altLang="en-US" sz="4000" b="1" dirty="0" smtClean="0">
                <a:solidFill>
                  <a:srgbClr val="FF0000"/>
                </a:solidFill>
                <a:latin typeface="Times New Roman" panose="02020603050405020304" pitchFamily="18" charset="0"/>
                <a:cs typeface="Times New Roman" panose="02020603050405020304" pitchFamily="18" charset="0"/>
              </a:rPr>
              <a:t>. </a:t>
            </a:r>
            <a:r>
              <a:rPr lang="en-NZ" altLang="en-US" sz="4000" b="1" dirty="0">
                <a:solidFill>
                  <a:srgbClr val="FF0000"/>
                </a:solidFill>
                <a:latin typeface="Times New Roman" panose="02020603050405020304" pitchFamily="18" charset="0"/>
                <a:cs typeface="Times New Roman" panose="02020603050405020304" pitchFamily="18" charset="0"/>
              </a:rPr>
              <a:t>TÌNH HÌNH KINH TẾ </a:t>
            </a:r>
            <a:r>
              <a:rPr lang="en-NZ" altLang="en-US" sz="4000" b="1" dirty="0" smtClean="0">
                <a:solidFill>
                  <a:srgbClr val="FF0000"/>
                </a:solidFill>
                <a:latin typeface="Times New Roman" panose="02020603050405020304" pitchFamily="18" charset="0"/>
                <a:cs typeface="Times New Roman" panose="02020603050405020304" pitchFamily="18" charset="0"/>
              </a:rPr>
              <a:t>- XÃ </a:t>
            </a:r>
            <a:r>
              <a:rPr lang="en-NZ" altLang="en-US" sz="4000" b="1" dirty="0">
                <a:solidFill>
                  <a:srgbClr val="FF0000"/>
                </a:solidFill>
                <a:latin typeface="Times New Roman" panose="02020603050405020304" pitchFamily="18" charset="0"/>
                <a:cs typeface="Times New Roman" panose="02020603050405020304" pitchFamily="18" charset="0"/>
              </a:rPr>
              <a:t>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765176"/>
            <a:ext cx="9687340" cy="5026024"/>
          </a:xfrm>
        </p:spPr>
        <p:txBody>
          <a:bodyPr/>
          <a:lstStyle/>
          <a:p>
            <a:pPr marL="0" indent="0" algn="just" eaLnBrk="1" hangingPunct="1">
              <a:spcBef>
                <a:spcPts val="0"/>
              </a:spcBef>
              <a:spcAft>
                <a:spcPts val="0"/>
              </a:spcAft>
              <a:buNone/>
              <a:defRPr/>
            </a:pPr>
            <a:r>
              <a:rPr lang="en-US" altLang="en-US" sz="3200" b="1" dirty="0" smtClean="0">
                <a:solidFill>
                  <a:schemeClr val="tx1"/>
                </a:solidFill>
                <a:latin typeface="Times New Roman" panose="02020603050405020304" pitchFamily="18" charset="0"/>
                <a:cs typeface="Times New Roman" panose="02020603050405020304" pitchFamily="18" charset="0"/>
              </a:rPr>
              <a:t>a) </a:t>
            </a:r>
            <a:r>
              <a:rPr lang="en-US" altLang="en-US" sz="3200" b="1" dirty="0" err="1" smtClean="0">
                <a:solidFill>
                  <a:schemeClr val="tx1"/>
                </a:solidFill>
                <a:latin typeface="Times New Roman" panose="02020603050405020304" pitchFamily="18" charset="0"/>
                <a:cs typeface="Times New Roman" panose="02020603050405020304" pitchFamily="18" charset="0"/>
              </a:rPr>
              <a:t>Tình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a:t>
            </a:r>
            <a:r>
              <a:rPr lang="en-NZ" altLang="en-US" sz="3200" b="1" dirty="0" err="1" smtClean="0">
                <a:solidFill>
                  <a:schemeClr val="tx1"/>
                </a:solidFill>
                <a:latin typeface="Times New Roman" panose="02020603050405020304" pitchFamily="18" charset="0"/>
                <a:cs typeface="Times New Roman" panose="02020603050405020304" pitchFamily="18" charset="0"/>
              </a:rPr>
              <a:t>inh</a:t>
            </a:r>
            <a:r>
              <a:rPr lang="en-NZ"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smtClean="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Nông</a:t>
            </a: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nghiệp</a:t>
            </a:r>
            <a:endParaRPr lang="en-US" altLang="en-US" sz="3200" b="1" dirty="0">
              <a:solidFill>
                <a:prstClr val="black"/>
              </a:solidFill>
              <a:latin typeface="Times New Roman" panose="02020603050405020304" pitchFamily="18" charset="0"/>
            </a:endParaRPr>
          </a:p>
          <a:p>
            <a:pPr marL="0" marR="0" indent="0" algn="just">
              <a:lnSpc>
                <a:spcPct val="115000"/>
              </a:lnSpc>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khẩn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endParaRPr lang="en-US" sz="3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xã</a:t>
            </a:r>
            <a:endParaRPr lang="en-US" sz="3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Khơi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kênh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đào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sông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đắp</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đê</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ngăn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mặn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bảo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vệ</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công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trình</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thủy</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lợi</a:t>
            </a:r>
            <a:endParaRPr lang="en-GB"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53310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barn(inVertical)">
                                      <p:cBhvr>
                                        <p:cTn id="25" dur="500"/>
                                        <p:tgtEl>
                                          <p:spTgt spid="3481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3" end="3"/>
                                            </p:txEl>
                                          </p:spTgt>
                                        </p:tgtEl>
                                        <p:attrNameLst>
                                          <p:attrName>style.visibility</p:attrName>
                                        </p:attrNameLst>
                                      </p:cBhvr>
                                      <p:to>
                                        <p:strVal val="visible"/>
                                      </p:to>
                                    </p:set>
                                    <p:animEffect transition="in" filter="barn(inVertical)">
                                      <p:cBhvr>
                                        <p:cTn id="28" dur="500"/>
                                        <p:tgtEl>
                                          <p:spTgt spid="34819">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Effect transition="in" filter="barn(inVertical)">
                                      <p:cBhvr>
                                        <p:cTn id="31" dur="500"/>
                                        <p:tgtEl>
                                          <p:spTgt spid="34819">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4819">
                                            <p:txEl>
                                              <p:pRg st="5" end="5"/>
                                            </p:txEl>
                                          </p:spTgt>
                                        </p:tgtEl>
                                        <p:attrNameLst>
                                          <p:attrName>style.visibility</p:attrName>
                                        </p:attrNameLst>
                                      </p:cBhvr>
                                      <p:to>
                                        <p:strVal val="visible"/>
                                      </p:to>
                                    </p:set>
                                    <p:animEffect transition="in" filter="barn(inVertical)">
                                      <p:cBhvr>
                                        <p:cTn id="34"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05000" y="3201989"/>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2. TÌNH </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HÌNH KINH TẾ - XÃ HỘI</a:t>
            </a:r>
          </a:p>
        </p:txBody>
      </p:sp>
      <p:sp>
        <p:nvSpPr>
          <p:cNvPr id="12" name="Rectangle 2">
            <a:extLst>
              <a:ext uri="{FF2B5EF4-FFF2-40B4-BE49-F238E27FC236}">
                <a16:creationId xmlns:a16="http://schemas.microsoft.com/office/drawing/2014/main" id="{1AC6CB25-DD3C-4853-A470-B69E857D6497}"/>
              </a:ext>
            </a:extLst>
          </p:cNvPr>
          <p:cNvSpPr txBox="1">
            <a:spLocks noChangeArrowheads="1"/>
          </p:cNvSpPr>
          <p:nvPr/>
        </p:nvSpPr>
        <p:spPr bwMode="auto">
          <a:xfrm>
            <a:off x="1981200" y="1676400"/>
            <a:ext cx="8229600" cy="1371600"/>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b"/>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mj-cs"/>
              </a:rPr>
              <a:t>BÀI 17. NƯỚC </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ĐẠI VIỆT THỜI </a:t>
            </a:r>
            <a:b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LÊ SƠ (1428-1527)</a:t>
            </a:r>
          </a:p>
        </p:txBody>
      </p:sp>
      <p:sp>
        <p:nvSpPr>
          <p:cNvPr id="8" name="Text Box 7"/>
          <p:cNvSpPr txBox="1">
            <a:spLocks noChangeArrowheads="1"/>
          </p:cNvSpPr>
          <p:nvPr/>
        </p:nvSpPr>
        <p:spPr bwMode="auto">
          <a:xfrm>
            <a:off x="2091082" y="4121946"/>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kinh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tế</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9" name="Text Box 8"/>
          <p:cNvSpPr txBox="1">
            <a:spLocks noChangeArrowheads="1"/>
          </p:cNvSpPr>
          <p:nvPr/>
        </p:nvSpPr>
        <p:spPr bwMode="auto">
          <a:xfrm>
            <a:off x="2185988" y="4851401"/>
            <a:ext cx="3207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Thủ</a:t>
            </a:r>
            <a:r>
              <a:rPr kumimoji="0" lang="en-US" alt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công</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nghiệp</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893025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9698" name="Picture 4" descr="Bát sứ mỏng dành cho Vua trang trí hình rồng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4191000"/>
            <a:ext cx="48974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Bát vẽ phượng thời Lê Sơ, đồ ngự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91000"/>
            <a:ext cx="5108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Đồ ngự dụng dành riêng cho Vua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3" y="1268413"/>
            <a:ext cx="48974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Dia_trang_tri_rong_thoi_Le_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68413"/>
            <a:ext cx="51085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8"/>
          <p:cNvSpPr txBox="1">
            <a:spLocks noChangeArrowheads="1"/>
          </p:cNvSpPr>
          <p:nvPr/>
        </p:nvSpPr>
        <p:spPr bwMode="auto">
          <a:xfrm>
            <a:off x="1600200" y="1111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ngự</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dành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riêng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Lê</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(Di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Hoàng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Thăng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2203616701"/>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058988" y="227806"/>
            <a:ext cx="3465512" cy="792163"/>
          </a:xfrm>
        </p:spPr>
        <p:txBody>
          <a:bodyPr rtlCol="0">
            <a:noAutofit/>
          </a:bodyPr>
          <a:lstStyle/>
          <a:p>
            <a:pPr algn="ctr" eaLnBrk="1" fontAlgn="auto" hangingPunct="1">
              <a:spcAft>
                <a:spcPts val="0"/>
              </a:spcAft>
              <a:defRPr/>
            </a:pPr>
            <a:r>
              <a:rPr lang="en-US" sz="3200" b="1" dirty="0" err="1" smtClean="0">
                <a:latin typeface="Times New Roman" panose="02020603050405020304" pitchFamily="18" charset="0"/>
                <a:cs typeface="Times New Roman" panose="02020603050405020304" pitchFamily="18" charset="0"/>
              </a:rPr>
              <a:t>Đồ</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a:t>
            </a:r>
          </a:p>
        </p:txBody>
      </p:sp>
      <p:sp>
        <p:nvSpPr>
          <p:cNvPr id="18435" name="Rectangle 3"/>
          <p:cNvSpPr>
            <a:spLocks noGrp="1" noChangeArrowheads="1"/>
          </p:cNvSpPr>
          <p:nvPr>
            <p:ph type="body" idx="4294967295"/>
          </p:nvPr>
        </p:nvSpPr>
        <p:spPr>
          <a:xfrm>
            <a:off x="7391399" y="623888"/>
            <a:ext cx="4244009" cy="1004887"/>
          </a:xfrm>
        </p:spPr>
        <p:txBody>
          <a:bodyPr/>
          <a:lstStyle/>
          <a:p>
            <a:pPr marL="0" indent="0" algn="ctr" eaLnBrk="1" hangingPunct="1">
              <a:buFont typeface="Arial" panose="020B0604020202020204" pitchFamily="34" charset="0"/>
              <a:buNone/>
            </a:pPr>
            <a:r>
              <a:rPr lang="en-US" altLang="en-US" sz="3200" b="1" dirty="0" err="1" smtClean="0">
                <a:latin typeface="Times New Roman" panose="02020603050405020304" pitchFamily="18" charset="0"/>
                <a:cs typeface="Times New Roman" panose="02020603050405020304" pitchFamily="18" charset="0"/>
              </a:rPr>
              <a:t>Đồ</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gốm</a:t>
            </a:r>
            <a:r>
              <a:rPr lang="en-US" altLang="en-US" sz="3200" b="1" dirty="0" smtClean="0">
                <a:latin typeface="Times New Roman" panose="02020603050405020304" pitchFamily="18" charset="0"/>
                <a:cs typeface="Times New Roman" panose="02020603050405020304" pitchFamily="18" charset="0"/>
              </a:rPr>
              <a:t> (di </a:t>
            </a:r>
            <a:r>
              <a:rPr lang="en-US" altLang="en-US" sz="3200" b="1" dirty="0" err="1" smtClean="0">
                <a:latin typeface="Times New Roman" panose="02020603050405020304" pitchFamily="18" charset="0"/>
                <a:cs typeface="Times New Roman" panose="02020603050405020304" pitchFamily="18" charset="0"/>
              </a:rPr>
              <a:t>tích</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Hoàng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thành</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Thăng</a:t>
            </a:r>
            <a:r>
              <a:rPr lang="en-US" altLang="en-US" sz="3200" b="1" dirty="0" smtClean="0">
                <a:latin typeface="Times New Roman" panose="02020603050405020304" pitchFamily="18" charset="0"/>
                <a:cs typeface="Times New Roman" panose="02020603050405020304" pitchFamily="18" charset="0"/>
              </a:rPr>
              <a:t> Long)</a:t>
            </a:r>
          </a:p>
        </p:txBody>
      </p:sp>
      <p:pic>
        <p:nvPicPr>
          <p:cNvPr id="30724" name="Picture 4" descr="Ấm gốm hoa lam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291547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Bình vôi gốm thời Lê S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357" y="4114800"/>
            <a:ext cx="300824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đồ gốm sứ trắng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04" y="1295400"/>
            <a:ext cx="5917096"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Đồ gốm thời Lê Sơ ở ven sông cổ nằm giữa khu A và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8" y="1749287"/>
            <a:ext cx="4350027" cy="44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86018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stCondLst>
                                            <p:cond delay="0"/>
                                          </p:stCondLst>
                                        </p:cTn>
                                        <p:tgtEl>
                                          <p:spTgt spid="18434"/>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18434"/>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18434"/>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18434"/>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18434"/>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8435">
                                            <p:txEl>
                                              <p:pRg st="0" end="0"/>
                                            </p:txEl>
                                          </p:spTgt>
                                        </p:tgtEl>
                                        <p:attrNameLst>
                                          <p:attrName>style.visibility</p:attrName>
                                        </p:attrNameLst>
                                      </p:cBhvr>
                                      <p:to>
                                        <p:strVal val="visible"/>
                                      </p:to>
                                    </p:set>
                                    <p:anim calcmode="lin" valueType="num">
                                      <p:cBhvr>
                                        <p:cTn id="16" dur="500" fill="hold"/>
                                        <p:tgtEl>
                                          <p:spTgt spid="18435">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8435">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8435">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8435">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843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xit" presetSubtype="0" fill="hold" grpId="1" nodeType="clickEffect">
                                  <p:stCondLst>
                                    <p:cond delay="0"/>
                                  </p:stCondLst>
                                  <p:childTnLst>
                                    <p:anim calcmode="lin" valueType="num">
                                      <p:cBhvr>
                                        <p:cTn id="24" dur="2000" fill="hold"/>
                                        <p:tgtEl>
                                          <p:spTgt spid="18434"/>
                                        </p:tgtEl>
                                        <p:attrNameLst>
                                          <p:attrName>style.rotation</p:attrName>
                                        </p:attrNameLst>
                                      </p:cBhvr>
                                      <p:tavLst>
                                        <p:tav tm="0">
                                          <p:val>
                                            <p:fltVal val="0"/>
                                          </p:val>
                                        </p:tav>
                                        <p:tav tm="100000">
                                          <p:val>
                                            <p:fltVal val="-90"/>
                                          </p:val>
                                        </p:tav>
                                      </p:tavLst>
                                    </p:anim>
                                    <p:anim calcmode="lin" valueType="num">
                                      <p:cBhvr>
                                        <p:cTn id="25" dur="2000" fill="hold"/>
                                        <p:tgtEl>
                                          <p:spTgt spid="18434"/>
                                        </p:tgtEl>
                                        <p:attrNameLst>
                                          <p:attrName>ppt_w</p:attrName>
                                        </p:attrNameLst>
                                      </p:cBhvr>
                                      <p:tavLst>
                                        <p:tav tm="0">
                                          <p:val>
                                            <p:strVal val="ppt_w"/>
                                          </p:val>
                                        </p:tav>
                                        <p:tav tm="50000">
                                          <p:val>
                                            <p:strVal val="ppt_w-.5"/>
                                          </p:val>
                                        </p:tav>
                                        <p:tav tm="100000">
                                          <p:val>
                                            <p:strVal val="ppt_w-.5"/>
                                          </p:val>
                                        </p:tav>
                                      </p:tavLst>
                                    </p:anim>
                                    <p:anim calcmode="lin" valueType="num">
                                      <p:cBhvr>
                                        <p:cTn id="26" dur="2000" fill="hold"/>
                                        <p:tgtEl>
                                          <p:spTgt spid="18434"/>
                                        </p:tgtEl>
                                        <p:attrNameLst>
                                          <p:attrName>ppt_h</p:attrName>
                                        </p:attrNameLst>
                                      </p:cBhvr>
                                      <p:tavLst>
                                        <p:tav tm="0">
                                          <p:val>
                                            <p:strVal val="ppt_h"/>
                                          </p:val>
                                        </p:tav>
                                        <p:tav tm="100000">
                                          <p:val>
                                            <p:strVal val="ppt_h"/>
                                          </p:val>
                                        </p:tav>
                                      </p:tavLst>
                                    </p:anim>
                                    <p:anim calcmode="lin" valueType="num">
                                      <p:cBhvr>
                                        <p:cTn id="27" dur="2000" fill="hold"/>
                                        <p:tgtEl>
                                          <p:spTgt spid="18434"/>
                                        </p:tgtEl>
                                        <p:attrNameLst>
                                          <p:attrName>ppt_x</p:attrName>
                                        </p:attrNameLst>
                                      </p:cBhvr>
                                      <p:tavLst>
                                        <p:tav tm="0">
                                          <p:val>
                                            <p:strVal val="ppt_x"/>
                                          </p:val>
                                        </p:tav>
                                        <p:tav tm="100000">
                                          <p:val>
                                            <p:strVal val="ppt_x+.4"/>
                                          </p:val>
                                        </p:tav>
                                      </p:tavLst>
                                    </p:anim>
                                    <p:anim calcmode="lin" valueType="num">
                                      <p:cBhvr>
                                        <p:cTn id="28" dur="2000" fill="hold"/>
                                        <p:tgtEl>
                                          <p:spTgt spid="18434"/>
                                        </p:tgtEl>
                                        <p:attrNameLst>
                                          <p:attrName>ppt_y</p:attrName>
                                        </p:attrNameLst>
                                      </p:cBhvr>
                                      <p:tavLst>
                                        <p:tav tm="0">
                                          <p:val>
                                            <p:strVal val="ppt_y"/>
                                          </p:val>
                                        </p:tav>
                                        <p:tav tm="50000">
                                          <p:val>
                                            <p:strVal val="ppt_y+.1"/>
                                          </p:val>
                                        </p:tav>
                                        <p:tav tm="100000">
                                          <p:val>
                                            <p:strVal val="ppt_y-.2"/>
                                          </p:val>
                                        </p:tav>
                                      </p:tavLst>
                                    </p:anim>
                                    <p:set>
                                      <p:cBhvr>
                                        <p:cTn id="29" dur="1" fill="hold">
                                          <p:stCondLst>
                                            <p:cond delay="1998"/>
                                          </p:stCondLst>
                                        </p:cTn>
                                        <p:tgtEl>
                                          <p:spTgt spid="18434"/>
                                        </p:tgtEl>
                                        <p:attrNameLst>
                                          <p:attrName>style.visibility</p:attrName>
                                        </p:attrNameLst>
                                      </p:cBhvr>
                                      <p:to>
                                        <p:strVal val="hidden"/>
                                      </p:to>
                                    </p:set>
                                  </p:childTnLst>
                                </p:cTn>
                              </p:par>
                              <p:par>
                                <p:cTn id="30" presetID="22" presetClass="exit" presetSubtype="8" fill="hold" grpId="1" nodeType="withEffect">
                                  <p:stCondLst>
                                    <p:cond delay="0"/>
                                  </p:stCondLst>
                                  <p:childTnLst>
                                    <p:animEffect transition="out" filter="wipe(left)">
                                      <p:cBhvr>
                                        <p:cTn id="31" dur="500"/>
                                        <p:tgtEl>
                                          <p:spTgt spid="18435">
                                            <p:txEl>
                                              <p:pRg st="0" end="0"/>
                                            </p:txEl>
                                          </p:spTgt>
                                        </p:tgtEl>
                                      </p:cBhvr>
                                    </p:animEffect>
                                    <p:set>
                                      <p:cBhvr>
                                        <p:cTn id="32" dur="1" fill="hold">
                                          <p:stCondLst>
                                            <p:cond delay="499"/>
                                          </p:stCondLst>
                                        </p:cTn>
                                        <p:tgtEl>
                                          <p:spTgt spid="184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4" grpId="1"/>
      <p:bldP spid="18435" grpId="0" build="p"/>
      <p:bldP spid="18435"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a:solidFill>
                <a:prstClr val="black"/>
              </a:solidFill>
              <a:latin typeface="Arial" panose="020B0604020202020204" pitchFamily="34" charset="0"/>
            </a:endParaRPr>
          </a:p>
        </p:txBody>
      </p:sp>
      <p:pic>
        <p:nvPicPr>
          <p:cNvPr id="2356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799" y="808383"/>
            <a:ext cx="4740965" cy="5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4"/>
          <p:cNvSpPr txBox="1">
            <a:spLocks noChangeArrowheads="1"/>
          </p:cNvSpPr>
          <p:nvPr/>
        </p:nvSpPr>
        <p:spPr bwMode="auto">
          <a:xfrm>
            <a:off x="6238460" y="5943600"/>
            <a:ext cx="38282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3200" b="1" dirty="0" err="1">
                <a:solidFill>
                  <a:srgbClr val="0000FF"/>
                </a:solidFill>
                <a:latin typeface="Times New Roman" panose="02020603050405020304" pitchFamily="18" charset="0"/>
              </a:rPr>
              <a:t>Lọ</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hoa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đồng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Bái</a:t>
            </a:r>
            <a:endParaRPr lang="en-US" altLang="en-US" sz="3200" b="1" dirty="0">
              <a:solidFill>
                <a:srgbClr val="0000FF"/>
              </a:solidFill>
              <a:latin typeface="Times New Roman" panose="02020603050405020304" pitchFamily="18" charset="0"/>
            </a:endParaRPr>
          </a:p>
        </p:txBody>
      </p:sp>
      <p:pic>
        <p:nvPicPr>
          <p:cNvPr id="2357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452" y="808383"/>
            <a:ext cx="4177748" cy="5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 Box 20"/>
          <p:cNvSpPr txBox="1">
            <a:spLocks noChangeArrowheads="1"/>
          </p:cNvSpPr>
          <p:nvPr/>
        </p:nvSpPr>
        <p:spPr bwMode="auto">
          <a:xfrm>
            <a:off x="1676400" y="5955230"/>
            <a:ext cx="39524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3200" b="1" dirty="0" err="1">
                <a:solidFill>
                  <a:srgbClr val="0000FF"/>
                </a:solidFill>
                <a:latin typeface="Times New Roman" panose="02020603050405020304" pitchFamily="18" charset="0"/>
              </a:rPr>
              <a:t>Đĩa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gốm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Bát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Tràng</a:t>
            </a:r>
            <a:endParaRPr lang="en-US" altLang="en-US" sz="32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74859523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570"/>
                                        </p:tgtEl>
                                        <p:attrNameLst>
                                          <p:attrName>style.visibility</p:attrName>
                                        </p:attrNameLst>
                                      </p:cBhvr>
                                      <p:to>
                                        <p:strVal val="visible"/>
                                      </p:to>
                                    </p:set>
                                    <p:anim calcmode="lin" valueType="num">
                                      <p:cBhvr additive="base">
                                        <p:cTn id="7" dur="500" fill="hold"/>
                                        <p:tgtEl>
                                          <p:spTgt spid="23570"/>
                                        </p:tgtEl>
                                        <p:attrNameLst>
                                          <p:attrName>ppt_x</p:attrName>
                                        </p:attrNameLst>
                                      </p:cBhvr>
                                      <p:tavLst>
                                        <p:tav tm="0">
                                          <p:val>
                                            <p:strVal val="#ppt_x"/>
                                          </p:val>
                                        </p:tav>
                                        <p:tav tm="100000">
                                          <p:val>
                                            <p:strVal val="#ppt_x"/>
                                          </p:val>
                                        </p:tav>
                                      </p:tavLst>
                                    </p:anim>
                                    <p:anim calcmode="lin" valueType="num">
                                      <p:cBhvr additive="base">
                                        <p:cTn id="8" dur="500" fill="hold"/>
                                        <p:tgtEl>
                                          <p:spTgt spid="235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3572"/>
                                        </p:tgtEl>
                                        <p:attrNameLst>
                                          <p:attrName>style.visibility</p:attrName>
                                        </p:attrNameLst>
                                      </p:cBhvr>
                                      <p:to>
                                        <p:strVal val="visible"/>
                                      </p:to>
                                    </p:set>
                                    <p:anim calcmode="lin" valueType="num">
                                      <p:cBhvr additive="base">
                                        <p:cTn id="12" dur="500" fill="hold"/>
                                        <p:tgtEl>
                                          <p:spTgt spid="23572"/>
                                        </p:tgtEl>
                                        <p:attrNameLst>
                                          <p:attrName>ppt_x</p:attrName>
                                        </p:attrNameLst>
                                      </p:cBhvr>
                                      <p:tavLst>
                                        <p:tav tm="0">
                                          <p:val>
                                            <p:strVal val="#ppt_x"/>
                                          </p:val>
                                        </p:tav>
                                        <p:tav tm="100000">
                                          <p:val>
                                            <p:strVal val="#ppt_x"/>
                                          </p:val>
                                        </p:tav>
                                      </p:tavLst>
                                    </p:anim>
                                    <p:anim calcmode="lin" valueType="num">
                                      <p:cBhvr additive="base">
                                        <p:cTn id="13" dur="500" fill="hold"/>
                                        <p:tgtEl>
                                          <p:spTgt spid="23572"/>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nodeType="clickEffect">
                                  <p:stCondLst>
                                    <p:cond delay="0"/>
                                  </p:stCondLst>
                                  <p:childTnLst>
                                    <p:set>
                                      <p:cBhvr>
                                        <p:cTn id="17" dur="1" fill="hold">
                                          <p:stCondLst>
                                            <p:cond delay="0"/>
                                          </p:stCondLst>
                                        </p:cTn>
                                        <p:tgtEl>
                                          <p:spTgt spid="23565"/>
                                        </p:tgtEl>
                                        <p:attrNameLst>
                                          <p:attrName>style.visibility</p:attrName>
                                        </p:attrNameLst>
                                      </p:cBhvr>
                                      <p:to>
                                        <p:strVal val="visible"/>
                                      </p:to>
                                    </p:set>
                                    <p:anim calcmode="lin" valueType="num">
                                      <p:cBhvr additive="base">
                                        <p:cTn id="18" dur="500" fill="hold"/>
                                        <p:tgtEl>
                                          <p:spTgt spid="23565"/>
                                        </p:tgtEl>
                                        <p:attrNameLst>
                                          <p:attrName>ppt_x</p:attrName>
                                        </p:attrNameLst>
                                      </p:cBhvr>
                                      <p:tavLst>
                                        <p:tav tm="0">
                                          <p:val>
                                            <p:strVal val="0-#ppt_w/2"/>
                                          </p:val>
                                        </p:tav>
                                        <p:tav tm="100000">
                                          <p:val>
                                            <p:strVal val="#ppt_x"/>
                                          </p:val>
                                        </p:tav>
                                      </p:tavLst>
                                    </p:anim>
                                    <p:anim calcmode="lin" valueType="num">
                                      <p:cBhvr additive="base">
                                        <p:cTn id="19" dur="500" fill="hold"/>
                                        <p:tgtEl>
                                          <p:spTgt spid="23565"/>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500"/>
                            </p:stCondLst>
                            <p:childTnLst>
                              <p:par>
                                <p:cTn id="21" presetID="8" presetClass="entr" presetSubtype="16" fill="hold" grpId="0" nodeType="afterEffect">
                                  <p:stCondLst>
                                    <p:cond delay="0"/>
                                  </p:stCondLst>
                                  <p:childTnLst>
                                    <p:set>
                                      <p:cBhvr>
                                        <p:cTn id="22" dur="1" fill="hold">
                                          <p:stCondLst>
                                            <p:cond delay="0"/>
                                          </p:stCondLst>
                                        </p:cTn>
                                        <p:tgtEl>
                                          <p:spTgt spid="23566"/>
                                        </p:tgtEl>
                                        <p:attrNameLst>
                                          <p:attrName>style.visibility</p:attrName>
                                        </p:attrNameLst>
                                      </p:cBhvr>
                                      <p:to>
                                        <p:strVal val="visible"/>
                                      </p:to>
                                    </p:set>
                                    <p:animEffect transition="in" filter="diamond(in)">
                                      <p:cBhvr>
                                        <p:cTn id="23" dur="20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p:bldP spid="235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a:solidFill>
                <a:prstClr val="black"/>
              </a:solidFill>
              <a:latin typeface="Arial" panose="020B0604020202020204" pitchFamily="34" charset="0"/>
            </a:endParaRPr>
          </a:p>
        </p:txBody>
      </p:sp>
      <p:sp>
        <p:nvSpPr>
          <p:cNvPr id="53251" name="Text Box 3"/>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766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6"/>
          <p:cNvSpPr txBox="1">
            <a:spLocks noChangeArrowheads="1"/>
          </p:cNvSpPr>
          <p:nvPr/>
        </p:nvSpPr>
        <p:spPr bwMode="auto">
          <a:xfrm>
            <a:off x="7010400" y="43434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sp>
        <p:nvSpPr>
          <p:cNvPr id="53254" name="Text Box 7"/>
          <p:cNvSpPr txBox="1">
            <a:spLocks noChangeArrowheads="1"/>
          </p:cNvSpPr>
          <p:nvPr/>
        </p:nvSpPr>
        <p:spPr bwMode="auto">
          <a:xfrm>
            <a:off x="1524000" y="6491289"/>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Gốm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Bát</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Tràng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đang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được</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tạo</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hình</a:t>
            </a:r>
            <a:endParaRPr lang="en-US" altLang="en-US" sz="2000" dirty="0">
              <a:solidFill>
                <a:srgbClr val="0000FF"/>
              </a:solidFill>
              <a:latin typeface="Times New Roman" panose="02020603050405020304" pitchFamily="18" charset="0"/>
            </a:endParaRPr>
          </a:p>
        </p:txBody>
      </p:sp>
      <p:sp>
        <p:nvSpPr>
          <p:cNvPr id="53255" name="Text Box 8"/>
          <p:cNvSpPr txBox="1">
            <a:spLocks noChangeArrowheads="1"/>
          </p:cNvSpPr>
          <p:nvPr/>
        </p:nvSpPr>
        <p:spPr bwMode="auto">
          <a:xfrm>
            <a:off x="5486400" y="5867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pic>
        <p:nvPicPr>
          <p:cNvPr id="5325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29000"/>
            <a:ext cx="502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10"/>
          <p:cNvSpPr txBox="1">
            <a:spLocks noChangeArrowheads="1"/>
          </p:cNvSpPr>
          <p:nvPr/>
        </p:nvSpPr>
        <p:spPr bwMode="auto">
          <a:xfrm>
            <a:off x="6248400" y="63246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Gốm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Bát</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Tràng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đang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được</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đem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phơi</a:t>
            </a:r>
            <a:endParaRPr lang="en-US" altLang="en-US" sz="2000" dirty="0">
              <a:solidFill>
                <a:srgbClr val="0000FF"/>
              </a:solidFill>
              <a:latin typeface="Times New Roman" panose="02020603050405020304" pitchFamily="18" charset="0"/>
            </a:endParaRPr>
          </a:p>
        </p:txBody>
      </p:sp>
      <p:pic>
        <p:nvPicPr>
          <p:cNvPr id="532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335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19"/>
          <p:cNvSpPr>
            <a:spLocks noChangeArrowheads="1"/>
          </p:cNvSpPr>
          <p:nvPr/>
        </p:nvSpPr>
        <p:spPr bwMode="auto">
          <a:xfrm>
            <a:off x="1600200" y="2743201"/>
            <a:ext cx="4192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Đĩa</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hoa</a:t>
            </a:r>
            <a:r>
              <a:rPr lang="en-US" altLang="en-US" dirty="0">
                <a:solidFill>
                  <a:srgbClr val="0000FF"/>
                </a:solidFill>
                <a:latin typeface="Times New Roman" panose="02020603050405020304" pitchFamily="18" charset="0"/>
              </a:rPr>
              <a:t> lam </a:t>
            </a:r>
            <a:r>
              <a:rPr lang="en-US" altLang="en-US" dirty="0" err="1">
                <a:solidFill>
                  <a:srgbClr val="0000FF"/>
                </a:solidFill>
                <a:latin typeface="Times New Roman" panose="02020603050405020304" pitchFamily="18" charset="0"/>
              </a:rPr>
              <a:t>lớn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vẽ</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rồng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và</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mây</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prstClr val="black"/>
                </a:solidFill>
                <a:latin typeface="Times New Roman" panose="02020603050405020304" pitchFamily="18" charset="0"/>
              </a:rPr>
              <a:t> </a:t>
            </a:r>
          </a:p>
        </p:txBody>
      </p:sp>
      <p:pic>
        <p:nvPicPr>
          <p:cNvPr id="53260" name="Picture 20" descr="Đồ gốm trong Hoàng thành Thăng Long - Gốm thời Lê - Do gom trong Hoang thanh Thang Long - Gom thoi Le_files\le5(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77000" y="76200"/>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21"/>
          <p:cNvSpPr>
            <a:spLocks noChangeArrowheads="1"/>
          </p:cNvSpPr>
          <p:nvPr/>
        </p:nvSpPr>
        <p:spPr bwMode="auto">
          <a:xfrm>
            <a:off x="6553200" y="2895601"/>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Bình</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lọ</a:t>
            </a:r>
            <a:r>
              <a:rPr lang="en-US" altLang="en-US" dirty="0">
                <a:solidFill>
                  <a:srgbClr val="0000FF"/>
                </a:solidFill>
                <a:latin typeface="Times New Roman" panose="02020603050405020304" pitchFamily="18" charset="0"/>
              </a:rPr>
              <a:t> men </a:t>
            </a:r>
            <a:r>
              <a:rPr lang="en-US" altLang="en-US" dirty="0" err="1">
                <a:solidFill>
                  <a:srgbClr val="0000FF"/>
                </a:solidFill>
                <a:latin typeface="Times New Roman" panose="02020603050405020304" pitchFamily="18" charset="0"/>
              </a:rPr>
              <a:t>trắng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thời</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Lê</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sơ</a:t>
            </a:r>
            <a:r>
              <a:rPr lang="en-US" altLang="en-US" dirty="0">
                <a:solidFill>
                  <a:prstClr val="black"/>
                </a:solidFill>
                <a:latin typeface="Times New Roman" panose="02020603050405020304" pitchFamily="18" charset="0"/>
              </a:rPr>
              <a:t> </a:t>
            </a:r>
          </a:p>
        </p:txBody>
      </p:sp>
    </p:spTree>
    <p:extLst>
      <p:ext uri="{BB962C8B-B14F-4D97-AF65-F5344CB8AC3E}">
        <p14:creationId xmlns:p14="http://schemas.microsoft.com/office/powerpoint/2010/main" val="1588283782"/>
      </p:ext>
    </p:extLst>
  </p:cSld>
  <p:clrMapOvr>
    <a:masterClrMapping/>
  </p:clrMapOvr>
  <p:transition>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6576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37338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1"/>
          <p:cNvSpPr txBox="1">
            <a:spLocks noChangeArrowheads="1"/>
          </p:cNvSpPr>
          <p:nvPr/>
        </p:nvSpPr>
        <p:spPr bwMode="auto">
          <a:xfrm>
            <a:off x="1752600" y="3352801"/>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Lò</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rèn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thủ</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công</a:t>
            </a:r>
            <a:r>
              <a:rPr lang="en-US" altLang="en-US" sz="2000" dirty="0">
                <a:solidFill>
                  <a:srgbClr val="0000FF"/>
                </a:solidFill>
                <a:latin typeface="Times New Roman" panose="02020603050405020304" pitchFamily="18" charset="0"/>
              </a:rPr>
              <a:t> ở </a:t>
            </a:r>
            <a:r>
              <a:rPr lang="en-US" altLang="en-US" sz="2000" dirty="0" err="1">
                <a:solidFill>
                  <a:srgbClr val="0000FF"/>
                </a:solidFill>
                <a:latin typeface="Times New Roman" panose="02020603050405020304" pitchFamily="18" charset="0"/>
              </a:rPr>
              <a:t>Vân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Chàng</a:t>
            </a:r>
            <a:endParaRPr lang="en-US" altLang="en-US" sz="2000" dirty="0">
              <a:solidFill>
                <a:srgbClr val="0000FF"/>
              </a:solidFill>
              <a:latin typeface="Times New Roman" panose="02020603050405020304" pitchFamily="18" charset="0"/>
            </a:endParaRPr>
          </a:p>
        </p:txBody>
      </p:sp>
      <p:sp>
        <p:nvSpPr>
          <p:cNvPr id="30732" name="Text Box 12"/>
          <p:cNvSpPr txBox="1">
            <a:spLocks noChangeArrowheads="1"/>
          </p:cNvSpPr>
          <p:nvPr/>
        </p:nvSpPr>
        <p:spPr bwMode="auto">
          <a:xfrm>
            <a:off x="7010400" y="64770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a:solidFill>
                  <a:srgbClr val="0000FF"/>
                </a:solidFill>
                <a:latin typeface="Times New Roman" panose="02020603050405020304" pitchFamily="18" charset="0"/>
              </a:rPr>
              <a:t>L</a:t>
            </a:r>
            <a:r>
              <a:rPr lang="en-US" altLang="en-US" sz="2000">
                <a:solidFill>
                  <a:srgbClr val="0000FF"/>
                </a:solidFill>
                <a:latin typeface="Times New Roman" panose="02020603050405020304" pitchFamily="18" charset="0"/>
              </a:rPr>
              <a:t>ư hương đồng Đại Bái</a:t>
            </a:r>
          </a:p>
        </p:txBody>
      </p:sp>
      <p:sp>
        <p:nvSpPr>
          <p:cNvPr id="30734" name="Text Box 14"/>
          <p:cNvSpPr txBox="1">
            <a:spLocks noChangeArrowheads="1"/>
          </p:cNvSpPr>
          <p:nvPr/>
        </p:nvSpPr>
        <p:spPr bwMode="auto">
          <a:xfrm>
            <a:off x="2362200" y="6477001"/>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a:solidFill>
                  <a:srgbClr val="0000FF"/>
                </a:solidFill>
                <a:latin typeface="Times New Roman" panose="02020603050405020304" pitchFamily="18" charset="0"/>
              </a:rPr>
              <a:t>Chuông đồng Đại Bái</a:t>
            </a:r>
          </a:p>
        </p:txBody>
      </p:sp>
      <p:pic>
        <p:nvPicPr>
          <p:cNvPr id="30735" name="Picture 15" descr="Đồ gốm trong Hoàng thành Thăng Long - Gốm thời Lê - Do gom trong Hoang thanh Thang Long - Gom thoi Le_files\le6.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00800" y="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Rectangle 16"/>
          <p:cNvSpPr>
            <a:spLocks noChangeArrowheads="1"/>
          </p:cNvSpPr>
          <p:nvPr/>
        </p:nvSpPr>
        <p:spPr bwMode="auto">
          <a:xfrm>
            <a:off x="6477001" y="3124201"/>
            <a:ext cx="3890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Đồ</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sứ</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hoa</a:t>
            </a:r>
            <a:r>
              <a:rPr lang="en-US" altLang="en-US" dirty="0">
                <a:solidFill>
                  <a:srgbClr val="0000FF"/>
                </a:solidFill>
                <a:latin typeface="Times New Roman" panose="02020603050405020304" pitchFamily="18" charset="0"/>
              </a:rPr>
              <a:t> lam </a:t>
            </a:r>
            <a:r>
              <a:rPr lang="en-US" altLang="en-US" dirty="0" err="1">
                <a:solidFill>
                  <a:srgbClr val="0000FF"/>
                </a:solidFill>
                <a:latin typeface="Times New Roman" panose="02020603050405020304" pitchFamily="18" charset="0"/>
              </a:rPr>
              <a:t>rồng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phượng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215804873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0-#ppt_w/2"/>
                                          </p:val>
                                        </p:tav>
                                        <p:tav tm="100000">
                                          <p:val>
                                            <p:strVal val="#ppt_x"/>
                                          </p:val>
                                        </p:tav>
                                      </p:tavLst>
                                    </p:anim>
                                    <p:anim calcmode="lin" valueType="num">
                                      <p:cBhvr additive="base">
                                        <p:cTn id="8" dur="500" fill="hold"/>
                                        <p:tgtEl>
                                          <p:spTgt spid="3072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0731"/>
                                        </p:tgtEl>
                                        <p:attrNameLst>
                                          <p:attrName>style.visibility</p:attrName>
                                        </p:attrNameLst>
                                      </p:cBhvr>
                                      <p:to>
                                        <p:strVal val="visible"/>
                                      </p:to>
                                    </p:set>
                                    <p:anim calcmode="lin" valueType="num">
                                      <p:cBhvr additive="base">
                                        <p:cTn id="11" dur="500" fill="hold"/>
                                        <p:tgtEl>
                                          <p:spTgt spid="30731"/>
                                        </p:tgtEl>
                                        <p:attrNameLst>
                                          <p:attrName>ppt_x</p:attrName>
                                        </p:attrNameLst>
                                      </p:cBhvr>
                                      <p:tavLst>
                                        <p:tav tm="0">
                                          <p:val>
                                            <p:strVal val="0-#ppt_w/2"/>
                                          </p:val>
                                        </p:tav>
                                        <p:tav tm="100000">
                                          <p:val>
                                            <p:strVal val="#ppt_x"/>
                                          </p:val>
                                        </p:tav>
                                      </p:tavLst>
                                    </p:anim>
                                    <p:anim calcmode="lin" valueType="num">
                                      <p:cBhvr additive="base">
                                        <p:cTn id="12" dur="500" fill="hold"/>
                                        <p:tgtEl>
                                          <p:spTgt spid="307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0727"/>
                                        </p:tgtEl>
                                        <p:attrNameLst>
                                          <p:attrName>style.visibility</p:attrName>
                                        </p:attrNameLst>
                                      </p:cBhvr>
                                      <p:to>
                                        <p:strVal val="visible"/>
                                      </p:to>
                                    </p:set>
                                    <p:anim calcmode="lin" valueType="num">
                                      <p:cBhvr additive="base">
                                        <p:cTn id="15" dur="500" fill="hold"/>
                                        <p:tgtEl>
                                          <p:spTgt spid="30727"/>
                                        </p:tgtEl>
                                        <p:attrNameLst>
                                          <p:attrName>ppt_x</p:attrName>
                                        </p:attrNameLst>
                                      </p:cBhvr>
                                      <p:tavLst>
                                        <p:tav tm="0">
                                          <p:val>
                                            <p:strVal val="0-#ppt_w/2"/>
                                          </p:val>
                                        </p:tav>
                                        <p:tav tm="100000">
                                          <p:val>
                                            <p:strVal val="#ppt_x"/>
                                          </p:val>
                                        </p:tav>
                                      </p:tavLst>
                                    </p:anim>
                                    <p:anim calcmode="lin" valueType="num">
                                      <p:cBhvr additive="base">
                                        <p:cTn id="16" dur="500" fill="hold"/>
                                        <p:tgtEl>
                                          <p:spTgt spid="3072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ppt_x"/>
                                          </p:val>
                                        </p:tav>
                                        <p:tav tm="100000">
                                          <p:val>
                                            <p:strVal val="#ppt_x"/>
                                          </p:val>
                                        </p:tav>
                                      </p:tavLst>
                                    </p:anim>
                                    <p:anim calcmode="lin" valueType="num">
                                      <p:cBhvr additive="base">
                                        <p:cTn id="20" dur="500" fill="hold"/>
                                        <p:tgtEl>
                                          <p:spTgt spid="3073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0734"/>
                                        </p:tgtEl>
                                        <p:attrNameLst>
                                          <p:attrName>style.visibility</p:attrName>
                                        </p:attrNameLst>
                                      </p:cBhvr>
                                      <p:to>
                                        <p:strVal val="visible"/>
                                      </p:to>
                                    </p:set>
                                    <p:anim calcmode="lin" valueType="num">
                                      <p:cBhvr additive="base">
                                        <p:cTn id="23" dur="500" fill="hold"/>
                                        <p:tgtEl>
                                          <p:spTgt spid="30734"/>
                                        </p:tgtEl>
                                        <p:attrNameLst>
                                          <p:attrName>ppt_x</p:attrName>
                                        </p:attrNameLst>
                                      </p:cBhvr>
                                      <p:tavLst>
                                        <p:tav tm="0">
                                          <p:val>
                                            <p:strVal val="0-#ppt_w/2"/>
                                          </p:val>
                                        </p:tav>
                                        <p:tav tm="100000">
                                          <p:val>
                                            <p:strVal val="#ppt_x"/>
                                          </p:val>
                                        </p:tav>
                                      </p:tavLst>
                                    </p:anim>
                                    <p:anim calcmode="lin" valueType="num">
                                      <p:cBhvr additive="base">
                                        <p:cTn id="24" dur="500" fill="hold"/>
                                        <p:tgtEl>
                                          <p:spTgt spid="3073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0725"/>
                                        </p:tgtEl>
                                        <p:attrNameLst>
                                          <p:attrName>style.visibility</p:attrName>
                                        </p:attrNameLst>
                                      </p:cBhvr>
                                      <p:to>
                                        <p:strVal val="visible"/>
                                      </p:to>
                                    </p:set>
                                    <p:anim calcmode="lin" valueType="num">
                                      <p:cBhvr additive="base">
                                        <p:cTn id="27" dur="500" fill="hold"/>
                                        <p:tgtEl>
                                          <p:spTgt spid="30725"/>
                                        </p:tgtEl>
                                        <p:attrNameLst>
                                          <p:attrName>ppt_x</p:attrName>
                                        </p:attrNameLst>
                                      </p:cBhvr>
                                      <p:tavLst>
                                        <p:tav tm="0">
                                          <p:val>
                                            <p:strVal val="0-#ppt_w/2"/>
                                          </p:val>
                                        </p:tav>
                                        <p:tav tm="100000">
                                          <p:val>
                                            <p:strVal val="#ppt_x"/>
                                          </p:val>
                                        </p:tav>
                                      </p:tavLst>
                                    </p:anim>
                                    <p:anim calcmode="lin" valueType="num">
                                      <p:cBhvr additive="base">
                                        <p:cTn id="28" dur="500" fill="hold"/>
                                        <p:tgtEl>
                                          <p:spTgt spid="30725"/>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30732"/>
                                        </p:tgtEl>
                                        <p:attrNameLst>
                                          <p:attrName>style.visibility</p:attrName>
                                        </p:attrNameLst>
                                      </p:cBhvr>
                                      <p:to>
                                        <p:strVal val="visible"/>
                                      </p:to>
                                    </p:set>
                                    <p:anim calcmode="lin" valueType="num">
                                      <p:cBhvr additive="base">
                                        <p:cTn id="31" dur="500" fill="hold"/>
                                        <p:tgtEl>
                                          <p:spTgt spid="30732"/>
                                        </p:tgtEl>
                                        <p:attrNameLst>
                                          <p:attrName>ppt_x</p:attrName>
                                        </p:attrNameLst>
                                      </p:cBhvr>
                                      <p:tavLst>
                                        <p:tav tm="0">
                                          <p:val>
                                            <p:strVal val="0-#ppt_w/2"/>
                                          </p:val>
                                        </p:tav>
                                        <p:tav tm="100000">
                                          <p:val>
                                            <p:strVal val="#ppt_x"/>
                                          </p:val>
                                        </p:tav>
                                      </p:tavLst>
                                    </p:anim>
                                    <p:anim calcmode="lin" valueType="num">
                                      <p:cBhvr additive="base">
                                        <p:cTn id="32" dur="500" fill="hold"/>
                                        <p:tgtEl>
                                          <p:spTgt spid="3073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30735"/>
                                        </p:tgtEl>
                                        <p:attrNameLst>
                                          <p:attrName>style.visibility</p:attrName>
                                        </p:attrNameLst>
                                      </p:cBhvr>
                                      <p:to>
                                        <p:strVal val="visible"/>
                                      </p:to>
                                    </p:set>
                                    <p:anim calcmode="lin" valueType="num">
                                      <p:cBhvr additive="base">
                                        <p:cTn id="35" dur="500" fill="hold"/>
                                        <p:tgtEl>
                                          <p:spTgt spid="30735"/>
                                        </p:tgtEl>
                                        <p:attrNameLst>
                                          <p:attrName>ppt_x</p:attrName>
                                        </p:attrNameLst>
                                      </p:cBhvr>
                                      <p:tavLst>
                                        <p:tav tm="0">
                                          <p:val>
                                            <p:strVal val="#ppt_x"/>
                                          </p:val>
                                        </p:tav>
                                        <p:tav tm="100000">
                                          <p:val>
                                            <p:strVal val="#ppt_x"/>
                                          </p:val>
                                        </p:tav>
                                      </p:tavLst>
                                    </p:anim>
                                    <p:anim calcmode="lin" valueType="num">
                                      <p:cBhvr additive="base">
                                        <p:cTn id="36" dur="500" fill="hold"/>
                                        <p:tgtEl>
                                          <p:spTgt spid="307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p:bldP spid="30734" grpId="0"/>
      <p:bldP spid="3073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1746" name="Picture 4" descr="imagesHiện vật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572000"/>
            <a:ext cx="3671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Lọ giọt lệ số 2 vẽ men rạn giả cổ gốm sứ cổ truyền Bát Trà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609600"/>
            <a:ext cx="37957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Làng gốm Bát Tr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8" y="2667000"/>
            <a:ext cx="37957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Làng gốm Bát Trà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70852"/>
            <a:ext cx="7069138" cy="318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mot co so Làng gốm Bát Trà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6675"/>
            <a:ext cx="69167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9"/>
          <p:cNvSpPr txBox="1">
            <a:spLocks noChangeArrowheads="1"/>
          </p:cNvSpPr>
          <p:nvPr/>
        </p:nvSpPr>
        <p:spPr bwMode="auto">
          <a:xfrm>
            <a:off x="805070" y="66675"/>
            <a:ext cx="3614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Đô</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gốm</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Bát</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endPar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52" name="Text Box 10"/>
          <p:cNvSpPr txBox="1">
            <a:spLocks noChangeArrowheads="1"/>
          </p:cNvSpPr>
          <p:nvPr/>
        </p:nvSpPr>
        <p:spPr bwMode="auto">
          <a:xfrm>
            <a:off x="5009321" y="2971800"/>
            <a:ext cx="6347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Một</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gốm</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Bát</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3593189122"/>
      </p:ext>
    </p:extLst>
  </p:cSld>
  <p:clrMapOvr>
    <a:masterClrMapping/>
  </p:clrMapOvr>
  <p:transition>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Oval 4"/>
          <p:cNvSpPr>
            <a:spLocks noChangeArrowheads="1"/>
          </p:cNvSpPr>
          <p:nvPr/>
        </p:nvSpPr>
        <p:spPr bwMode="auto">
          <a:xfrm>
            <a:off x="622852" y="2928730"/>
            <a:ext cx="7023652" cy="2663687"/>
          </a:xfrm>
          <a:prstGeom prst="ellipse">
            <a:avLst/>
          </a:prstGeom>
          <a:solidFill>
            <a:srgbClr val="AAF4EB"/>
          </a:solidFill>
          <a:ln w="762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dirty="0">
                <a:solidFill>
                  <a:srgbClr val="FF3300"/>
                </a:solidFill>
                <a:latin typeface="Times New Roman" panose="02020603050405020304" pitchFamily="18" charset="0"/>
              </a:rPr>
              <a:t> </a:t>
            </a:r>
            <a:r>
              <a:rPr lang="en-US" altLang="en-US" sz="2400"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Hãy</a:t>
            </a:r>
            <a:r>
              <a:rPr lang="en-US" altLang="en-US" sz="3200" b="1" dirty="0" smtClean="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cho</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những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làng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nghề</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thủ</a:t>
            </a:r>
            <a:r>
              <a:rPr lang="en-US" altLang="en-US" sz="3200" b="1" dirty="0">
                <a:solidFill>
                  <a:srgbClr val="FF3300"/>
                </a:solidFill>
                <a:latin typeface="Times New Roman" panose="02020603050405020304" pitchFamily="18" charset="0"/>
              </a:rPr>
              <a:t> </a:t>
            </a:r>
          </a:p>
          <a:p>
            <a:pPr algn="ctr" eaLnBrk="1" hangingPunct="1">
              <a:spcBef>
                <a:spcPct val="0"/>
              </a:spcBef>
              <a:buClrTx/>
              <a:buSzTx/>
              <a:buFontTx/>
              <a:buNone/>
            </a:pPr>
            <a:r>
              <a:rPr lang="en-US" altLang="en-US" sz="3200" b="1" dirty="0" err="1" smtClean="0">
                <a:solidFill>
                  <a:srgbClr val="FF3300"/>
                </a:solidFill>
                <a:latin typeface="Times New Roman" panose="02020603050405020304" pitchFamily="18" charset="0"/>
              </a:rPr>
              <a:t>công</a:t>
            </a:r>
            <a:r>
              <a:rPr lang="en-US" altLang="en-US" sz="3200" b="1" dirty="0" smtClean="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truyền</a:t>
            </a:r>
            <a:r>
              <a:rPr lang="en-US" altLang="en-US" sz="3200" b="1" dirty="0" smtClean="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thống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nào</a:t>
            </a:r>
            <a:r>
              <a:rPr lang="en-US" altLang="en-US" sz="3200" b="1" dirty="0">
                <a:solidFill>
                  <a:srgbClr val="FF3300"/>
                </a:solidFill>
                <a:latin typeface="Times New Roman" panose="02020603050405020304" pitchFamily="18" charset="0"/>
              </a:rPr>
              <a:t> </a:t>
            </a:r>
            <a:r>
              <a:rPr lang="en-US" altLang="en-US" sz="3200" b="1" dirty="0" err="1" smtClean="0">
                <a:solidFill>
                  <a:srgbClr val="FF3300"/>
                </a:solidFill>
                <a:latin typeface="Times New Roman" panose="02020603050405020304" pitchFamily="18" charset="0"/>
              </a:rPr>
              <a:t>còn</a:t>
            </a:r>
            <a:r>
              <a:rPr lang="en-US" altLang="en-US" sz="3200" b="1" dirty="0" smtClean="0">
                <a:solidFill>
                  <a:srgbClr val="FF3300"/>
                </a:solidFill>
                <a:latin typeface="Times New Roman" panose="02020603050405020304" pitchFamily="18" charset="0"/>
              </a:rPr>
              <a:t> </a:t>
            </a:r>
          </a:p>
          <a:p>
            <a:pPr algn="ctr" eaLnBrk="1" hangingPunct="1">
              <a:spcBef>
                <a:spcPct val="0"/>
              </a:spcBef>
              <a:buClrTx/>
              <a:buSzTx/>
              <a:buFontTx/>
              <a:buNone/>
            </a:pPr>
            <a:r>
              <a:rPr lang="en-US" altLang="en-US" sz="3200" b="1" dirty="0" err="1" smtClean="0">
                <a:solidFill>
                  <a:srgbClr val="FF3300"/>
                </a:solidFill>
                <a:latin typeface="Times New Roman" panose="02020603050405020304" pitchFamily="18" charset="0"/>
              </a:rPr>
              <a:t>duy</a:t>
            </a:r>
            <a:r>
              <a:rPr lang="en-US" altLang="en-US" sz="3200" b="1" dirty="0" smtClean="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trì</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đến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ngày</a:t>
            </a:r>
            <a:r>
              <a:rPr lang="en-US" altLang="en-US" sz="3200" b="1" dirty="0">
                <a:solidFill>
                  <a:srgbClr val="FF3300"/>
                </a:solidFill>
                <a:latin typeface="Times New Roman" panose="02020603050405020304" pitchFamily="18" charset="0"/>
              </a:rPr>
              <a:t> </a:t>
            </a:r>
            <a:r>
              <a:rPr lang="en-US" altLang="en-US" sz="3200" b="1" dirty="0" smtClean="0">
                <a:solidFill>
                  <a:srgbClr val="FF3300"/>
                </a:solidFill>
                <a:latin typeface="Times New Roman" panose="02020603050405020304" pitchFamily="18" charset="0"/>
              </a:rPr>
              <a:t>nay?</a:t>
            </a:r>
            <a:r>
              <a:rPr lang="en-US" altLang="en-US" sz="3200" dirty="0" smtClean="0">
                <a:solidFill>
                  <a:srgbClr val="FF3300"/>
                </a:solidFill>
                <a:latin typeface="Times New Roman" panose="02020603050405020304" pitchFamily="18" charset="0"/>
              </a:rPr>
              <a:t> </a:t>
            </a:r>
            <a:endParaRPr lang="en-US" altLang="en-US" sz="3200" dirty="0">
              <a:solidFill>
                <a:srgbClr val="FF3300"/>
              </a:solidFill>
              <a:latin typeface="Times New Roman" panose="02020603050405020304" pitchFamily="18" charset="0"/>
            </a:endParaRPr>
          </a:p>
        </p:txBody>
      </p:sp>
      <p:sp>
        <p:nvSpPr>
          <p:cNvPr id="32778" name="AutoShape 10"/>
          <p:cNvSpPr>
            <a:spLocks noChangeArrowheads="1"/>
          </p:cNvSpPr>
          <p:nvPr/>
        </p:nvSpPr>
        <p:spPr bwMode="auto">
          <a:xfrm>
            <a:off x="7497418" y="901148"/>
            <a:ext cx="4356100" cy="4943061"/>
          </a:xfrm>
          <a:prstGeom prst="verticalScroll">
            <a:avLst>
              <a:gd name="adj" fmla="val 12500"/>
            </a:avLst>
          </a:prstGeom>
          <a:gradFill rotWithShape="1">
            <a:gsLst>
              <a:gs pos="0">
                <a:srgbClr val="E7B7E7"/>
              </a:gs>
              <a:gs pos="100000">
                <a:schemeClr val="bg1"/>
              </a:gs>
            </a:gsLst>
            <a:lin ang="5400000" scaled="1"/>
          </a:gra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Hãy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kể</a:t>
            </a:r>
            <a:r>
              <a:rPr lang="en-US" altLang="en-US" sz="3200" b="1" dirty="0">
                <a:solidFill>
                  <a:srgbClr val="0000FF"/>
                </a:solidFill>
                <a:latin typeface="Times New Roman" panose="02020603050405020304" pitchFamily="18" charset="0"/>
              </a:rPr>
              <a:t> </a:t>
            </a:r>
            <a:r>
              <a:rPr lang="en-US" altLang="en-US" sz="3200" b="1" dirty="0" err="1" smtClean="0">
                <a:solidFill>
                  <a:srgbClr val="0000FF"/>
                </a:solidFill>
                <a:latin typeface="Times New Roman" panose="02020603050405020304" pitchFamily="18" charset="0"/>
              </a:rPr>
              <a:t>những</a:t>
            </a:r>
            <a:r>
              <a:rPr lang="en-US" altLang="en-US" sz="3200" b="1" dirty="0" smtClean="0">
                <a:solidFill>
                  <a:srgbClr val="0000FF"/>
                </a:solidFill>
                <a:latin typeface="Times New Roman" panose="02020603050405020304" pitchFamily="18" charset="0"/>
              </a:rPr>
              <a:t> </a:t>
            </a:r>
            <a:endParaRPr lang="en-US" altLang="en-US" sz="3200" b="1" dirty="0">
              <a:solidFill>
                <a:srgbClr val="0000FF"/>
              </a:solidFill>
              <a:latin typeface="Times New Roman" panose="02020603050405020304" pitchFamily="18" charset="0"/>
            </a:endParaRP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làng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nghề</a:t>
            </a:r>
            <a:endParaRPr lang="en-US" altLang="en-US" sz="3200" b="1" dirty="0">
              <a:solidFill>
                <a:srgbClr val="0000FF"/>
              </a:solidFill>
              <a:latin typeface="Times New Roman" panose="02020603050405020304" pitchFamily="18" charset="0"/>
            </a:endParaRPr>
          </a:p>
          <a:p>
            <a:pPr algn="ctr" eaLnBrk="1" hangingPunct="1">
              <a:spcBef>
                <a:spcPct val="0"/>
              </a:spcBef>
              <a:buClrTx/>
              <a:buSzTx/>
              <a:buFontTx/>
              <a:buNone/>
            </a:pP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thủ</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công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truyền</a:t>
            </a:r>
            <a:r>
              <a:rPr lang="en-US" altLang="en-US" sz="32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thống</a:t>
            </a:r>
            <a:r>
              <a:rPr lang="en-US" altLang="en-US" sz="3200" b="1" dirty="0">
                <a:solidFill>
                  <a:srgbClr val="0000FF"/>
                </a:solidFill>
                <a:latin typeface="Times New Roman" panose="02020603050405020304" pitchFamily="18" charset="0"/>
              </a:rPr>
              <a:t> ở </a:t>
            </a:r>
          </a:p>
          <a:p>
            <a:pPr algn="ctr" eaLnBrk="1" hangingPunct="1">
              <a:spcBef>
                <a:spcPct val="0"/>
              </a:spcBef>
              <a:buClrTx/>
              <a:buSzTx/>
              <a:buFontTx/>
              <a:buNone/>
            </a:pPr>
            <a:r>
              <a:rPr lang="en-US" altLang="en-US" sz="3200" b="1" dirty="0" err="1" smtClean="0">
                <a:solidFill>
                  <a:srgbClr val="0000FF"/>
                </a:solidFill>
                <a:latin typeface="Times New Roman" panose="02020603050405020304" pitchFamily="18" charset="0"/>
              </a:rPr>
              <a:t>địa</a:t>
            </a:r>
            <a:r>
              <a:rPr lang="en-US" altLang="en-US" sz="3200" b="1" dirty="0" smtClean="0">
                <a:solidFill>
                  <a:srgbClr val="0000FF"/>
                </a:solidFill>
                <a:latin typeface="Times New Roman" panose="02020603050405020304" pitchFamily="18" charset="0"/>
              </a:rPr>
              <a:t> </a:t>
            </a:r>
            <a:r>
              <a:rPr lang="en-US" altLang="en-US" sz="3200" b="1" dirty="0" err="1" smtClean="0">
                <a:solidFill>
                  <a:srgbClr val="0000FF"/>
                </a:solidFill>
                <a:latin typeface="Times New Roman" panose="02020603050405020304" pitchFamily="18" charset="0"/>
              </a:rPr>
              <a:t>phương</a:t>
            </a:r>
            <a:r>
              <a:rPr lang="en-US" altLang="en-US" sz="3200" b="1" dirty="0" smtClean="0">
                <a:solidFill>
                  <a:srgbClr val="0000FF"/>
                </a:solidFill>
                <a:latin typeface="Times New Roman" panose="02020603050405020304" pitchFamily="18" charset="0"/>
              </a:rPr>
              <a:t> </a:t>
            </a:r>
            <a:r>
              <a:rPr lang="en-US" altLang="en-US" sz="3200" b="1" dirty="0" err="1" smtClean="0">
                <a:solidFill>
                  <a:srgbClr val="0000FF"/>
                </a:solidFill>
                <a:latin typeface="Times New Roman" panose="02020603050405020304" pitchFamily="18" charset="0"/>
              </a:rPr>
              <a:t>em</a:t>
            </a:r>
            <a:r>
              <a:rPr lang="en-US" altLang="en-US" sz="3200" b="1" dirty="0" smtClean="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smtClean="0">
                <a:solidFill>
                  <a:srgbClr val="0000FF"/>
                </a:solidFill>
                <a:latin typeface="Times New Roman" panose="02020603050405020304" pitchFamily="18" charset="0"/>
              </a:rPr>
              <a:t>hiện</a:t>
            </a:r>
            <a:r>
              <a:rPr lang="en-US" altLang="en-US" sz="3200" b="1" dirty="0" smtClean="0">
                <a:solidFill>
                  <a:srgbClr val="0000FF"/>
                </a:solidFill>
                <a:latin typeface="Times New Roman" panose="02020603050405020304" pitchFamily="18" charset="0"/>
              </a:rPr>
              <a:t> </a:t>
            </a:r>
            <a:r>
              <a:rPr lang="en-US" altLang="en-US" sz="3200" b="1" dirty="0">
                <a:solidFill>
                  <a:srgbClr val="0000FF"/>
                </a:solidFill>
                <a:latin typeface="Times New Roman" panose="02020603050405020304" pitchFamily="18" charset="0"/>
              </a:rPr>
              <a:t>nay </a:t>
            </a:r>
            <a:r>
              <a:rPr lang="en-US" altLang="en-US" sz="3200" b="1" dirty="0" err="1">
                <a:solidFill>
                  <a:srgbClr val="0000FF"/>
                </a:solidFill>
                <a:latin typeface="Times New Roman" panose="02020603050405020304" pitchFamily="18" charset="0"/>
              </a:rPr>
              <a:t>mà</a:t>
            </a:r>
            <a:r>
              <a:rPr lang="en-US" altLang="en-US" sz="3200" b="1" dirty="0">
                <a:solidFill>
                  <a:srgbClr val="0000FF"/>
                </a:solidFill>
                <a:latin typeface="Times New Roman" panose="02020603050405020304" pitchFamily="18" charset="0"/>
              </a:rPr>
              <a:t> </a:t>
            </a:r>
            <a:endParaRPr lang="en-US" altLang="en-US" sz="3200" b="1" dirty="0" smtClean="0">
              <a:solidFill>
                <a:srgbClr val="0000FF"/>
              </a:solidFill>
              <a:latin typeface="Times New Roman" panose="02020603050405020304" pitchFamily="18" charset="0"/>
            </a:endParaRPr>
          </a:p>
          <a:p>
            <a:pPr algn="ctr" eaLnBrk="1" hangingPunct="1">
              <a:spcBef>
                <a:spcPct val="0"/>
              </a:spcBef>
              <a:buClrTx/>
              <a:buSzTx/>
              <a:buFontTx/>
              <a:buNone/>
            </a:pPr>
            <a:r>
              <a:rPr lang="en-US" altLang="en-US" sz="3200" b="1" dirty="0" err="1" smtClean="0">
                <a:solidFill>
                  <a:srgbClr val="0000FF"/>
                </a:solidFill>
                <a:latin typeface="Times New Roman" panose="02020603050405020304" pitchFamily="18" charset="0"/>
              </a:rPr>
              <a:t>em</a:t>
            </a:r>
            <a:r>
              <a:rPr lang="en-US" altLang="en-US" sz="3200" b="1" dirty="0" smtClean="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biết</a:t>
            </a:r>
            <a:r>
              <a:rPr lang="en-US" altLang="en-US" sz="3200" b="1" dirty="0">
                <a:solidFill>
                  <a:srgbClr val="0000FF"/>
                </a:solidFill>
                <a:latin typeface="Times New Roman" panose="02020603050405020304" pitchFamily="18" charset="0"/>
              </a:rPr>
              <a:t>?</a:t>
            </a:r>
            <a:r>
              <a:rPr lang="en-US" altLang="en-US" b="1" dirty="0">
                <a:solidFill>
                  <a:srgbClr val="0000FF"/>
                </a:solidFill>
                <a:latin typeface="Times New Roman" panose="02020603050405020304" pitchFamily="18" charset="0"/>
              </a:rPr>
              <a:t> </a:t>
            </a:r>
          </a:p>
        </p:txBody>
      </p:sp>
      <p:sp>
        <p:nvSpPr>
          <p:cNvPr id="2" name="Rectangle 1"/>
          <p:cNvSpPr/>
          <p:nvPr/>
        </p:nvSpPr>
        <p:spPr>
          <a:xfrm>
            <a:off x="795130" y="251791"/>
            <a:ext cx="5897217" cy="22396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fontAlgn="base">
              <a:spcBef>
                <a:spcPct val="50000"/>
              </a:spcBef>
              <a:spcAft>
                <a:spcPct val="0"/>
              </a:spcAft>
              <a:buClrTx/>
              <a:buSzTx/>
              <a:buNone/>
            </a:pP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Quan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sát</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những</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hình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ảnh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và</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đoạn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trích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trên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em</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có</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nhận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xét</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gì</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về</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hình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thủ</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công</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nghiệp</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thời</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kì</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này</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a:t>
            </a:r>
          </a:p>
        </p:txBody>
      </p:sp>
    </p:spTree>
    <p:extLst>
      <p:ext uri="{BB962C8B-B14F-4D97-AF65-F5344CB8AC3E}">
        <p14:creationId xmlns:p14="http://schemas.microsoft.com/office/powerpoint/2010/main" val="209132679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barn(inVertical)">
                                      <p:cBhvr>
                                        <p:cTn id="12" dur="500"/>
                                        <p:tgtEl>
                                          <p:spTgt spid="3277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778"/>
                                        </p:tgtEl>
                                        <p:attrNameLst>
                                          <p:attrName>style.visibility</p:attrName>
                                        </p:attrNameLst>
                                      </p:cBhvr>
                                      <p:to>
                                        <p:strVal val="visible"/>
                                      </p:to>
                                    </p:set>
                                    <p:animEffect transition="in" filter="barn(inVertical)">
                                      <p:cBhvr>
                                        <p:cTn id="17"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7393" y="1476009"/>
            <a:ext cx="10899648" cy="286232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smtClean="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BÀI 17.</a:t>
            </a:r>
            <a:r>
              <a:rPr kumimoji="0" lang="en-US" sz="60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r>
            <a:br>
              <a:rPr kumimoji="0" lang="en-US" sz="60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br>
            <a:r>
              <a:rPr kumimoji="0" lang="en-US" sz="60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NƯỚC ĐẠI VIỆT THỜI LÊ SƠ </a:t>
            </a:r>
            <a:br>
              <a:rPr kumimoji="0" lang="en-US" sz="60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br>
            <a:r>
              <a:rPr kumimoji="0" lang="en-US" sz="6000" b="1" i="0" u="none" strike="noStrike" kern="1200" cap="all" spc="0" normalizeH="0" baseline="0" noProof="0"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(1428 – 1527</a:t>
            </a:r>
            <a:r>
              <a:rPr kumimoji="0" lang="en-US" sz="6000" b="1" i="0" u="none" strike="noStrike" kern="1200" cap="all" spc="0" normalizeH="0" baseline="0" noProof="0" dirty="0" smtClean="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9874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a:t>
            </a:r>
            <a:r>
              <a:rPr lang="en-NZ" altLang="en-US" sz="4000" b="1" dirty="0" smtClean="0">
                <a:solidFill>
                  <a:srgbClr val="FF0000"/>
                </a:solidFill>
                <a:latin typeface="Times New Roman" panose="02020603050405020304" pitchFamily="18" charset="0"/>
                <a:cs typeface="Times New Roman" panose="02020603050405020304" pitchFamily="18" charset="0"/>
              </a:rPr>
              <a:t>. </a:t>
            </a:r>
            <a:r>
              <a:rPr lang="en-NZ" altLang="en-US" sz="4000" b="1" dirty="0">
                <a:solidFill>
                  <a:srgbClr val="FF0000"/>
                </a:solidFill>
                <a:latin typeface="Times New Roman" panose="02020603050405020304" pitchFamily="18" charset="0"/>
                <a:cs typeface="Times New Roman" panose="02020603050405020304" pitchFamily="18" charset="0"/>
              </a:rPr>
              <a:t>TÌNH HÌNH KINH TẾ </a:t>
            </a:r>
            <a:r>
              <a:rPr lang="en-NZ" altLang="en-US" sz="4000" b="1" dirty="0" smtClean="0">
                <a:solidFill>
                  <a:srgbClr val="FF0000"/>
                </a:solidFill>
                <a:latin typeface="Times New Roman" panose="02020603050405020304" pitchFamily="18" charset="0"/>
                <a:cs typeface="Times New Roman" panose="02020603050405020304" pitchFamily="18" charset="0"/>
              </a:rPr>
              <a:t>- XÃ </a:t>
            </a:r>
            <a:r>
              <a:rPr lang="en-NZ" altLang="en-US" sz="4000" b="1" dirty="0">
                <a:solidFill>
                  <a:srgbClr val="FF0000"/>
                </a:solidFill>
                <a:latin typeface="Times New Roman" panose="02020603050405020304" pitchFamily="18" charset="0"/>
                <a:cs typeface="Times New Roman" panose="02020603050405020304" pitchFamily="18" charset="0"/>
              </a:rPr>
              <a:t>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857941"/>
            <a:ext cx="9409045" cy="4244146"/>
          </a:xfrm>
        </p:spPr>
        <p:txBody>
          <a:bodyPr/>
          <a:lstStyle/>
          <a:p>
            <a:pPr marL="0" indent="0" algn="just" eaLnBrk="1" hangingPunct="1">
              <a:spcBef>
                <a:spcPts val="0"/>
              </a:spcBef>
              <a:spcAft>
                <a:spcPts val="0"/>
              </a:spcAft>
              <a:buNone/>
              <a:defRPr/>
            </a:pPr>
            <a:r>
              <a:rPr lang="en-US" altLang="en-US" sz="3200" b="1" dirty="0" smtClean="0">
                <a:solidFill>
                  <a:schemeClr val="tx1"/>
                </a:solidFill>
                <a:latin typeface="Times New Roman" panose="02020603050405020304" pitchFamily="18" charset="0"/>
                <a:cs typeface="Times New Roman" panose="02020603050405020304" pitchFamily="18" charset="0"/>
              </a:rPr>
              <a:t>a) </a:t>
            </a:r>
            <a:r>
              <a:rPr lang="en-US" altLang="en-US" sz="3200" b="1" dirty="0" err="1" smtClean="0">
                <a:solidFill>
                  <a:schemeClr val="tx1"/>
                </a:solidFill>
                <a:latin typeface="Times New Roman" panose="02020603050405020304" pitchFamily="18" charset="0"/>
                <a:cs typeface="Times New Roman" panose="02020603050405020304" pitchFamily="18" charset="0"/>
              </a:rPr>
              <a:t>Tình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a:t>
            </a:r>
            <a:r>
              <a:rPr lang="en-NZ" altLang="en-US" sz="3200" b="1" dirty="0" err="1" smtClean="0">
                <a:solidFill>
                  <a:schemeClr val="tx1"/>
                </a:solidFill>
                <a:latin typeface="Times New Roman" panose="02020603050405020304" pitchFamily="18" charset="0"/>
                <a:cs typeface="Times New Roman" panose="02020603050405020304" pitchFamily="18" charset="0"/>
              </a:rPr>
              <a:t>inh</a:t>
            </a:r>
            <a:r>
              <a:rPr lang="en-NZ"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smtClean="0">
                <a:solidFill>
                  <a:prstClr val="black"/>
                </a:solidFill>
                <a:latin typeface="Times New Roman" panose="02020603050405020304" pitchFamily="18" charset="0"/>
              </a:rPr>
              <a:t>* </a:t>
            </a:r>
            <a:r>
              <a:rPr lang="en-US" altLang="en-US" sz="3200" b="1" dirty="0" err="1" smtClean="0">
                <a:solidFill>
                  <a:prstClr val="black"/>
                </a:solidFill>
                <a:latin typeface="Times New Roman" panose="02020603050405020304" pitchFamily="18" charset="0"/>
              </a:rPr>
              <a:t>Thủ</a:t>
            </a:r>
            <a:r>
              <a:rPr lang="en-US" altLang="en-US" sz="3200" b="1" dirty="0" smtClean="0">
                <a:solidFill>
                  <a:prstClr val="black"/>
                </a:solidFill>
                <a:latin typeface="Times New Roman" panose="02020603050405020304" pitchFamily="18" charset="0"/>
              </a:rPr>
              <a:t> </a:t>
            </a:r>
            <a:r>
              <a:rPr lang="en-US" altLang="en-US" sz="3200" b="1" dirty="0" err="1" smtClean="0">
                <a:solidFill>
                  <a:prstClr val="black"/>
                </a:solidFill>
                <a:latin typeface="Times New Roman" panose="02020603050405020304" pitchFamily="18" charset="0"/>
              </a:rPr>
              <a:t>công</a:t>
            </a:r>
            <a:r>
              <a:rPr lang="en-US" altLang="en-US" sz="3200" b="1" dirty="0" smtClean="0">
                <a:solidFill>
                  <a:prstClr val="black"/>
                </a:solidFill>
                <a:latin typeface="Times New Roman" panose="02020603050405020304" pitchFamily="18" charset="0"/>
              </a:rPr>
              <a:t> </a:t>
            </a:r>
            <a:r>
              <a:rPr lang="en-US" altLang="en-US" sz="3200" b="1" dirty="0" err="1" smtClean="0">
                <a:solidFill>
                  <a:prstClr val="black"/>
                </a:solidFill>
                <a:latin typeface="Times New Roman" panose="02020603050405020304" pitchFamily="18" charset="0"/>
              </a:rPr>
              <a:t>nghiệp</a:t>
            </a:r>
            <a:endParaRPr lang="en-US" altLang="en-US" sz="3200" b="1" dirty="0" smtClean="0">
              <a:solidFill>
                <a:prstClr val="black"/>
              </a:solidFill>
              <a:latin typeface="Times New Roman" panose="02020603050405020304" pitchFamily="18" charset="0"/>
            </a:endParaRPr>
          </a:p>
          <a:p>
            <a:pPr marL="0" marR="0" indent="0" algn="just">
              <a:lnSpc>
                <a:spcPct val="115000"/>
              </a:lnSpc>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0"/>
              </a:spcAft>
              <a:buNone/>
            </a:pP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Nghề</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sản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xuất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gốm</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sứ</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xuất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khẩu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theo</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đơn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đặt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hàng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của</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các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thương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nhân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nước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ngoài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phát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triển</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mạnh</a:t>
            </a:r>
            <a:r>
              <a:rPr lang="en-US" sz="3200" dirty="0" smtClean="0">
                <a:solidFill>
                  <a:schemeClr val="tx1"/>
                </a:solidFill>
                <a:effectLst/>
                <a:latin typeface="Times New Roman" panose="02020603050405020304" pitchFamily="18" charset="0"/>
                <a:ea typeface="Times New Roman" panose="02020603050405020304" pitchFamily="18" charset="0"/>
              </a:rPr>
              <a:t> ở </a:t>
            </a:r>
            <a:r>
              <a:rPr lang="en-US" sz="3200" dirty="0" err="1" smtClean="0">
                <a:solidFill>
                  <a:schemeClr val="tx1"/>
                </a:solidFill>
                <a:effectLst/>
                <a:latin typeface="Times New Roman" panose="02020603050405020304" pitchFamily="18" charset="0"/>
                <a:ea typeface="Times New Roman" panose="02020603050405020304" pitchFamily="18" charset="0"/>
              </a:rPr>
              <a:t>các</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làng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nghề</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tại</a:t>
            </a:r>
            <a:r>
              <a:rPr lang="en-US" sz="3200" dirty="0" smtClean="0">
                <a:solidFill>
                  <a:schemeClr val="tx1"/>
                </a:solidFill>
                <a:effectLst/>
                <a:latin typeface="Times New Roman" panose="02020603050405020304" pitchFamily="18" charset="0"/>
                <a:ea typeface="Times New Roman" panose="02020603050405020304" pitchFamily="18" charset="0"/>
              </a:rPr>
              <a:t> Chu </a:t>
            </a:r>
            <a:r>
              <a:rPr lang="en-US" sz="3200" dirty="0" err="1" smtClean="0">
                <a:solidFill>
                  <a:schemeClr val="tx1"/>
                </a:solidFill>
                <a:effectLst/>
                <a:latin typeface="Times New Roman" panose="02020603050405020304" pitchFamily="18" charset="0"/>
                <a:ea typeface="Times New Roman" panose="02020603050405020304" pitchFamily="18" charset="0"/>
              </a:rPr>
              <a:t>Đậu</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Hải</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Dương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Bát</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Tràng</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Hà</a:t>
            </a:r>
            <a:r>
              <a:rPr lang="en-US" sz="3200" dirty="0" smtClean="0">
                <a:solidFill>
                  <a:schemeClr val="tx1"/>
                </a:solidFill>
                <a:effectLst/>
                <a:latin typeface="Times New Roman" panose="02020603050405020304" pitchFamily="18" charset="0"/>
                <a:ea typeface="Times New Roman" panose="02020603050405020304" pitchFamily="18" charset="0"/>
              </a:rPr>
              <a:t> </a:t>
            </a:r>
            <a:r>
              <a:rPr lang="en-US" sz="3200" dirty="0" err="1" smtClean="0">
                <a:solidFill>
                  <a:schemeClr val="tx1"/>
                </a:solidFill>
                <a:effectLst/>
                <a:latin typeface="Times New Roman" panose="02020603050405020304" pitchFamily="18" charset="0"/>
                <a:ea typeface="Times New Roman" panose="02020603050405020304" pitchFamily="18" charset="0"/>
              </a:rPr>
              <a:t>Nội</a:t>
            </a:r>
            <a:r>
              <a:rPr lang="en-US" sz="3200" dirty="0" smtClean="0">
                <a:solidFill>
                  <a:schemeClr val="tx1"/>
                </a:solidFill>
                <a:effectLst/>
                <a:latin typeface="Times New Roman" panose="02020603050405020304" pitchFamily="18" charset="0"/>
                <a:ea typeface="Times New Roman" panose="02020603050405020304" pitchFamily="18" charset="0"/>
              </a:rPr>
              <a:t>), …</a:t>
            </a:r>
            <a:endParaRPr lang="en-GB"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74558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barn(inVertical)">
                                      <p:cBhvr>
                                        <p:cTn id="25" dur="500"/>
                                        <p:tgtEl>
                                          <p:spTgt spid="3481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3" end="3"/>
                                            </p:txEl>
                                          </p:spTgt>
                                        </p:tgtEl>
                                        <p:attrNameLst>
                                          <p:attrName>style.visibility</p:attrName>
                                        </p:attrNameLst>
                                      </p:cBhvr>
                                      <p:to>
                                        <p:strVal val="visible"/>
                                      </p:to>
                                    </p:set>
                                    <p:animEffect transition="in" filter="barn(inVertical)">
                                      <p:cBhvr>
                                        <p:cTn id="28"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05000" y="3201989"/>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2. TÌNH </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HÌNH KINH TẾ - XÃ HỘI</a:t>
            </a:r>
          </a:p>
        </p:txBody>
      </p:sp>
      <p:sp>
        <p:nvSpPr>
          <p:cNvPr id="12" name="Rectangle 2">
            <a:extLst>
              <a:ext uri="{FF2B5EF4-FFF2-40B4-BE49-F238E27FC236}">
                <a16:creationId xmlns:a16="http://schemas.microsoft.com/office/drawing/2014/main" id="{1AC6CB25-DD3C-4853-A470-B69E857D6497}"/>
              </a:ext>
            </a:extLst>
          </p:cNvPr>
          <p:cNvSpPr txBox="1">
            <a:spLocks noChangeArrowheads="1"/>
          </p:cNvSpPr>
          <p:nvPr/>
        </p:nvSpPr>
        <p:spPr bwMode="auto">
          <a:xfrm>
            <a:off x="1981200" y="1676400"/>
            <a:ext cx="8229600" cy="1371600"/>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b"/>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mj-cs"/>
              </a:rPr>
              <a:t>BÀI 17. NƯỚC </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ĐẠI VIỆT THỜI </a:t>
            </a:r>
            <a:b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LÊ SƠ (1428-1527)</a:t>
            </a:r>
          </a:p>
        </p:txBody>
      </p:sp>
      <p:sp>
        <p:nvSpPr>
          <p:cNvPr id="8" name="Text Box 7"/>
          <p:cNvSpPr txBox="1">
            <a:spLocks noChangeArrowheads="1"/>
          </p:cNvSpPr>
          <p:nvPr/>
        </p:nvSpPr>
        <p:spPr bwMode="auto">
          <a:xfrm>
            <a:off x="2091082" y="4121946"/>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kinh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tế</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9" name="Text Box 8"/>
          <p:cNvSpPr txBox="1">
            <a:spLocks noChangeArrowheads="1"/>
          </p:cNvSpPr>
          <p:nvPr/>
        </p:nvSpPr>
        <p:spPr bwMode="auto">
          <a:xfrm>
            <a:off x="2185988" y="4851401"/>
            <a:ext cx="3207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Thương</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nghiệp</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404732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054032" y="776772"/>
            <a:ext cx="8305800" cy="1077218"/>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None/>
            </a:pPr>
            <a:r>
              <a:rPr lang="en-US" altLang="en-US" sz="3200" b="1" dirty="0" err="1">
                <a:solidFill>
                  <a:srgbClr val="0000FF"/>
                </a:solidFill>
                <a:latin typeface="Times New Roman" panose="02020603050405020304" pitchFamily="18" charset="0"/>
                <a:cs typeface="Times New Roman" panose="02020603050405020304" pitchFamily="18" charset="0"/>
              </a:rPr>
              <a:t>Để</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phát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triển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buôn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a:t>
            </a:r>
            <a:endParaRPr lang="en-US" altLang="en-US" sz="3200" b="1" dirty="0">
              <a:solidFill>
                <a:srgbClr val="0000FF"/>
              </a:solidFill>
              <a:latin typeface="Times New Roman" panose="02020603050405020304" pitchFamily="18" charset="0"/>
              <a:cs typeface="Times New Roman" panose="02020603050405020304" pitchFamily="18" charset="0"/>
            </a:endParaRPr>
          </a:p>
          <a:p>
            <a:pPr algn="ctr">
              <a:spcBef>
                <a:spcPct val="0"/>
              </a:spcBef>
              <a:buClrTx/>
              <a:buSzTx/>
              <a:buNone/>
            </a:pP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những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chính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sách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gì</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5" name="Text Box 16"/>
          <p:cNvSpPr txBox="1">
            <a:spLocks noChangeArrowheads="1"/>
          </p:cNvSpPr>
          <p:nvPr/>
        </p:nvSpPr>
        <p:spPr bwMode="auto">
          <a:xfrm>
            <a:off x="1054032" y="2545316"/>
            <a:ext cx="8839200" cy="1077218"/>
          </a:xfrm>
          <a:prstGeom prst="rect">
            <a:avLst/>
          </a:prstGeom>
          <a:noFill/>
          <a:ln w="57150" cmpd="thickThin">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3200" b="1" dirty="0" err="1">
                <a:solidFill>
                  <a:srgbClr val="663300"/>
                </a:solidFill>
                <a:latin typeface="Times New Roman" panose="02020603050405020304" pitchFamily="18" charset="0"/>
              </a:rPr>
              <a:t>Hoạt</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động</a:t>
            </a:r>
            <a:r>
              <a:rPr lang="en-US" altLang="en-US" sz="3200" b="1" dirty="0">
                <a:solidFill>
                  <a:prstClr val="black"/>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buôn</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bán</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với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nước</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ngoài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thời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kì</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này</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như</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thế</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nào</a:t>
            </a:r>
            <a:r>
              <a:rPr lang="en-US" altLang="en-US" sz="3200" b="1" dirty="0">
                <a:solidFill>
                  <a:srgbClr val="663300"/>
                </a:solidFill>
                <a:latin typeface="Times New Roman" panose="02020603050405020304" pitchFamily="18" charset="0"/>
              </a:rPr>
              <a:t>?</a:t>
            </a:r>
          </a:p>
        </p:txBody>
      </p:sp>
      <p:sp>
        <p:nvSpPr>
          <p:cNvPr id="6" name="Text Box 14"/>
          <p:cNvSpPr txBox="1">
            <a:spLocks noChangeArrowheads="1"/>
          </p:cNvSpPr>
          <p:nvPr/>
        </p:nvSpPr>
        <p:spPr bwMode="auto">
          <a:xfrm>
            <a:off x="1054032" y="4495800"/>
            <a:ext cx="7848600" cy="1077218"/>
          </a:xfrm>
          <a:prstGeom prst="rect">
            <a:avLst/>
          </a:prstGeom>
          <a:solidFill>
            <a:schemeClr val="bg1"/>
          </a:solidFill>
          <a:ln w="571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3200" b="1" dirty="0" err="1">
                <a:solidFill>
                  <a:srgbClr val="FF00FF"/>
                </a:solidFill>
                <a:latin typeface="Times New Roman" panose="02020603050405020304" pitchFamily="18" charset="0"/>
              </a:rPr>
              <a:t>Em</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có</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nhận</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xét</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gì</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về</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tình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hình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kinh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tế</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thời</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Lê</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sơ</a:t>
            </a:r>
            <a:r>
              <a:rPr lang="en-US" altLang="en-US" sz="3200" b="1" dirty="0">
                <a:solidFill>
                  <a:srgbClr val="FF00FF"/>
                </a:solidFill>
                <a:latin typeface="Times New Roman" panose="02020603050405020304" pitchFamily="18" charset="0"/>
              </a:rPr>
              <a:t>?</a:t>
            </a:r>
          </a:p>
        </p:txBody>
      </p:sp>
    </p:spTree>
    <p:extLst>
      <p:ext uri="{BB962C8B-B14F-4D97-AF65-F5344CB8AC3E}">
        <p14:creationId xmlns:p14="http://schemas.microsoft.com/office/powerpoint/2010/main" val="20684438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grpId="1" nodeType="clickEffect">
                                  <p:stCondLst>
                                    <p:cond delay="0"/>
                                  </p:stCondLst>
                                  <p:iterate type="lt">
                                    <p:tmPct val="0"/>
                                  </p:iterate>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6"/>
                                        </p:tgtEl>
                                        <p:attrNameLst>
                                          <p:attrName>style.visibility</p:attrName>
                                        </p:attrNameLst>
                                      </p:cBhvr>
                                      <p:to>
                                        <p:strVal val="visible"/>
                                      </p:to>
                                    </p:set>
                                    <p:anim calcmode="discrete" valueType="clr">
                                      <p:cBhvr override="childStyle">
                                        <p:cTn id="3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
                                        </p:tgtEl>
                                        <p:attrNameLst>
                                          <p:attrName>fillcolor</p:attrName>
                                        </p:attrNameLst>
                                      </p:cBhvr>
                                      <p:tavLst>
                                        <p:tav tm="0">
                                          <p:val>
                                            <p:clrVal>
                                              <a:schemeClr val="accent2"/>
                                            </p:clrVal>
                                          </p:val>
                                        </p:tav>
                                        <p:tav tm="50000">
                                          <p:val>
                                            <p:clrVal>
                                              <a:schemeClr val="hlink"/>
                                            </p:clrVal>
                                          </p:val>
                                        </p:tav>
                                      </p:tavLst>
                                    </p:anim>
                                    <p:set>
                                      <p:cBhvr>
                                        <p:cTn id="35" dur="80"/>
                                        <p:tgtEl>
                                          <p:spTgt spid="6"/>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grpId="1" nodeType="clickEffect">
                                  <p:stCondLst>
                                    <p:cond delay="0"/>
                                  </p:stCondLst>
                                  <p:iterate type="lt">
                                    <p:tmPct val="0"/>
                                  </p:iterate>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a:t>
            </a:r>
            <a:r>
              <a:rPr lang="en-NZ" altLang="en-US" sz="4000" b="1" dirty="0" smtClean="0">
                <a:solidFill>
                  <a:srgbClr val="FF0000"/>
                </a:solidFill>
                <a:latin typeface="Times New Roman" panose="02020603050405020304" pitchFamily="18" charset="0"/>
                <a:cs typeface="Times New Roman" panose="02020603050405020304" pitchFamily="18" charset="0"/>
              </a:rPr>
              <a:t>. </a:t>
            </a:r>
            <a:r>
              <a:rPr lang="en-NZ" altLang="en-US" sz="4000" b="1" dirty="0">
                <a:solidFill>
                  <a:srgbClr val="FF0000"/>
                </a:solidFill>
                <a:latin typeface="Times New Roman" panose="02020603050405020304" pitchFamily="18" charset="0"/>
                <a:cs typeface="Times New Roman" panose="02020603050405020304" pitchFamily="18" charset="0"/>
              </a:rPr>
              <a:t>TÌNH HÌNH KINH TẾ </a:t>
            </a:r>
            <a:r>
              <a:rPr lang="en-NZ" altLang="en-US" sz="4000" b="1" dirty="0" smtClean="0">
                <a:solidFill>
                  <a:srgbClr val="FF0000"/>
                </a:solidFill>
                <a:latin typeface="Times New Roman" panose="02020603050405020304" pitchFamily="18" charset="0"/>
                <a:cs typeface="Times New Roman" panose="02020603050405020304" pitchFamily="18" charset="0"/>
              </a:rPr>
              <a:t>- XÃ </a:t>
            </a:r>
            <a:r>
              <a:rPr lang="en-NZ" altLang="en-US" sz="4000" b="1" dirty="0">
                <a:solidFill>
                  <a:srgbClr val="FF0000"/>
                </a:solidFill>
                <a:latin typeface="Times New Roman" panose="02020603050405020304" pitchFamily="18" charset="0"/>
                <a:cs typeface="Times New Roman" panose="02020603050405020304" pitchFamily="18" charset="0"/>
              </a:rPr>
              <a:t>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857941"/>
            <a:ext cx="9409045" cy="3449016"/>
          </a:xfrm>
        </p:spPr>
        <p:txBody>
          <a:bodyPr/>
          <a:lstStyle/>
          <a:p>
            <a:pPr marL="0" indent="0" algn="just" eaLnBrk="1" hangingPunct="1">
              <a:spcBef>
                <a:spcPts val="0"/>
              </a:spcBef>
              <a:spcAft>
                <a:spcPts val="0"/>
              </a:spcAft>
              <a:buNone/>
              <a:defRPr/>
            </a:pPr>
            <a:r>
              <a:rPr lang="en-US" altLang="en-US" sz="3200" b="1" dirty="0" smtClean="0">
                <a:solidFill>
                  <a:schemeClr val="tx1"/>
                </a:solidFill>
                <a:latin typeface="Times New Roman" panose="02020603050405020304" pitchFamily="18" charset="0"/>
                <a:cs typeface="Times New Roman" panose="02020603050405020304" pitchFamily="18" charset="0"/>
              </a:rPr>
              <a:t>a) </a:t>
            </a:r>
            <a:r>
              <a:rPr lang="en-US" altLang="en-US" sz="3200" b="1" dirty="0" err="1" smtClean="0">
                <a:solidFill>
                  <a:schemeClr val="tx1"/>
                </a:solidFill>
                <a:latin typeface="Times New Roman" panose="02020603050405020304" pitchFamily="18" charset="0"/>
                <a:cs typeface="Times New Roman" panose="02020603050405020304" pitchFamily="18" charset="0"/>
              </a:rPr>
              <a:t>Tình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a:t>
            </a:r>
            <a:r>
              <a:rPr lang="en-NZ" altLang="en-US" sz="3200" b="1" dirty="0" err="1" smtClean="0">
                <a:solidFill>
                  <a:schemeClr val="tx1"/>
                </a:solidFill>
                <a:latin typeface="Times New Roman" panose="02020603050405020304" pitchFamily="18" charset="0"/>
                <a:cs typeface="Times New Roman" panose="02020603050405020304" pitchFamily="18" charset="0"/>
              </a:rPr>
              <a:t>inh</a:t>
            </a:r>
            <a:r>
              <a:rPr lang="en-NZ" altLang="en-US" sz="3200" b="1" dirty="0" smtClean="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smtClean="0">
                <a:solidFill>
                  <a:prstClr val="black"/>
                </a:solidFill>
                <a:latin typeface="Times New Roman" panose="02020603050405020304" pitchFamily="18" charset="0"/>
              </a:rPr>
              <a:t>* </a:t>
            </a:r>
            <a:r>
              <a:rPr lang="en-US" altLang="en-US" sz="3200" b="1" dirty="0" err="1" smtClean="0">
                <a:solidFill>
                  <a:prstClr val="black"/>
                </a:solidFill>
                <a:latin typeface="Times New Roman" panose="02020603050405020304" pitchFamily="18" charset="0"/>
              </a:rPr>
              <a:t>Thương</a:t>
            </a:r>
            <a:r>
              <a:rPr lang="en-US" altLang="en-US" sz="3200" b="1" dirty="0" smtClean="0">
                <a:solidFill>
                  <a:prstClr val="black"/>
                </a:solidFill>
                <a:latin typeface="Times New Roman" panose="02020603050405020304" pitchFamily="18" charset="0"/>
              </a:rPr>
              <a:t> </a:t>
            </a:r>
            <a:r>
              <a:rPr lang="en-US" altLang="en-US" sz="3200" b="1" dirty="0" err="1" smtClean="0">
                <a:solidFill>
                  <a:prstClr val="black"/>
                </a:solidFill>
                <a:latin typeface="Times New Roman" panose="02020603050405020304" pitchFamily="18" charset="0"/>
              </a:rPr>
              <a:t>nghiệp</a:t>
            </a:r>
            <a:endParaRPr lang="en-US" altLang="en-US" sz="3200" b="1" dirty="0" smtClean="0">
              <a:solidFill>
                <a:prstClr val="black"/>
              </a:solidFill>
              <a:latin typeface="Times New Roman" panose="02020603050405020304" pitchFamily="18" charset="0"/>
            </a:endParaRPr>
          </a:p>
          <a:p>
            <a:pPr marL="0" indent="0" algn="just">
              <a:buNone/>
            </a:pP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Khuyến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lập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thúc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đẩy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buôn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bán</a:t>
            </a:r>
            <a:r>
              <a:rPr lang="en-US" sz="3200" dirty="0">
                <a:solidFill>
                  <a:schemeClr val="tx1"/>
                </a:solidFill>
                <a:latin typeface="Times New Roman" panose="02020603050405020304" pitchFamily="18" charset="0"/>
                <a:cs typeface="Times New Roman" panose="02020603050405020304" pitchFamily="18" charset="0"/>
              </a:rPr>
              <a:t>.</a:t>
            </a: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việc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buôn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ngoài</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 Tam </a:t>
            </a:r>
            <a:r>
              <a:rPr lang="en-US" sz="3200" dirty="0" err="1">
                <a:solidFill>
                  <a:schemeClr val="tx1"/>
                </a:solidFill>
                <a:latin typeface="Times New Roman" panose="02020603050405020304" pitchFamily="18" charset="0"/>
                <a:cs typeface="Times New Roman" panose="02020603050405020304" pitchFamily="18" charset="0"/>
              </a:rPr>
              <a:t>Kỳ</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phẩm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lụa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gốm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sứ</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rất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ưa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chuộng</a:t>
            </a:r>
            <a:endParaRPr lang="en-GB"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42416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barn(inVertical)">
                                      <p:cBhvr>
                                        <p:cTn id="25" dur="500"/>
                                        <p:tgtEl>
                                          <p:spTgt spid="3481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3" end="3"/>
                                            </p:txEl>
                                          </p:spTgt>
                                        </p:tgtEl>
                                        <p:attrNameLst>
                                          <p:attrName>style.visibility</p:attrName>
                                        </p:attrNameLst>
                                      </p:cBhvr>
                                      <p:to>
                                        <p:strVal val="visible"/>
                                      </p:to>
                                    </p:set>
                                    <p:animEffect transition="in" filter="barn(inVertical)">
                                      <p:cBhvr>
                                        <p:cTn id="28"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142201" y="132522"/>
            <a:ext cx="4267959" cy="819150"/>
          </a:xfrm>
        </p:spPr>
        <p:txBody>
          <a:bodyPr/>
          <a:lstStyle/>
          <a:p>
            <a:pPr algn="ctr" eaLnBrk="1" hangingPunct="1"/>
            <a:r>
              <a:rPr lang="en-US" altLang="en-US" sz="4000" b="1" dirty="0" err="1" smtClean="0">
                <a:latin typeface="Times New Roman" panose="02020603050405020304" pitchFamily="18" charset="0"/>
                <a:cs typeface="Times New Roman" panose="02020603050405020304" pitchFamily="18" charset="0"/>
              </a:rPr>
              <a:t>Vân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Đồn</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ngày</a:t>
            </a:r>
            <a:r>
              <a:rPr lang="en-US" altLang="en-US" sz="4000" b="1" dirty="0" smtClean="0">
                <a:latin typeface="Times New Roman" panose="02020603050405020304" pitchFamily="18" charset="0"/>
                <a:cs typeface="Times New Roman" panose="02020603050405020304" pitchFamily="18" charset="0"/>
              </a:rPr>
              <a:t> nay </a:t>
            </a:r>
          </a:p>
        </p:txBody>
      </p:sp>
      <p:pic>
        <p:nvPicPr>
          <p:cNvPr id="35843" name="Picture 4" descr="Vân Đ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0" y="836613"/>
            <a:ext cx="1122224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735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600">
                                          <p:stCondLst>
                                            <p:cond delay="0"/>
                                          </p:stCondLst>
                                        </p:cTn>
                                        <p:tgtEl>
                                          <p:spTgt spid="16386"/>
                                        </p:tgtEl>
                                      </p:cBhvr>
                                    </p:animEffect>
                                    <p:anim calcmode="lin" valueType="num">
                                      <p:cBhvr>
                                        <p:cTn id="8" dur="600" fill="hold">
                                          <p:stCondLst>
                                            <p:cond delay="0"/>
                                          </p:stCondLst>
                                        </p:cTn>
                                        <p:tgtEl>
                                          <p:spTgt spid="16386"/>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6386"/>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63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9" name="Picture 4" descr="van do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5" y="692150"/>
            <a:ext cx="11410121"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a:extLst>
              <a:ext uri="{FF2B5EF4-FFF2-40B4-BE49-F238E27FC236}">
                <a16:creationId xmlns:a16="http://schemas.microsoft.com/office/drawing/2014/main" id="{3B2231C6-5FFA-43E0-AAAF-F8B43021C1EB}"/>
              </a:ext>
            </a:extLst>
          </p:cNvPr>
          <p:cNvSpPr>
            <a:spLocks noGrp="1" noChangeArrowheads="1"/>
          </p:cNvSpPr>
          <p:nvPr>
            <p:ph type="title" idx="4294967295"/>
          </p:nvPr>
        </p:nvSpPr>
        <p:spPr>
          <a:xfrm>
            <a:off x="3882886" y="0"/>
            <a:ext cx="4505739" cy="692150"/>
          </a:xfrm>
        </p:spPr>
        <p:txBody>
          <a:bodyPr anchor="ctr"/>
          <a:lstStyle/>
          <a:p>
            <a:pPr algn="ctr" eaLnBrk="1" hangingPunct="1">
              <a:defRPr/>
            </a:pPr>
            <a:r>
              <a:rPr lang="en-US" sz="4000" b="1" dirty="0" err="1">
                <a:solidFill>
                  <a:schemeClr val="accent3"/>
                </a:solidFill>
                <a:latin typeface="Times New Roman" panose="02020603050405020304" pitchFamily="18" charset="0"/>
                <a:cs typeface="Times New Roman" panose="02020603050405020304" pitchFamily="18" charset="0"/>
              </a:rPr>
              <a:t>Vân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Đồn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ngày</a:t>
            </a:r>
            <a:r>
              <a:rPr lang="en-US" sz="4000" b="1" dirty="0">
                <a:solidFill>
                  <a:schemeClr val="accent3"/>
                </a:solidFill>
                <a:latin typeface="Times New Roman" panose="02020603050405020304" pitchFamily="18" charset="0"/>
                <a:cs typeface="Times New Roman" panose="02020603050405020304" pitchFamily="18" charset="0"/>
              </a:rPr>
              <a:t> nay</a:t>
            </a:r>
            <a:r>
              <a:rPr lang="en-US" sz="4000" dirty="0">
                <a:solidFill>
                  <a:schemeClr val="accent3"/>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0240193"/>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800" decel="100000"/>
                                        <p:tgtEl>
                                          <p:spTgt spid="23557"/>
                                        </p:tgtEl>
                                      </p:cBhvr>
                                    </p:animEffect>
                                    <p:anim calcmode="lin" valueType="num">
                                      <p:cBhvr>
                                        <p:cTn id="8" dur="800" decel="100000" fill="hold"/>
                                        <p:tgtEl>
                                          <p:spTgt spid="23557"/>
                                        </p:tgtEl>
                                        <p:attrNameLst>
                                          <p:attrName>style.rotation</p:attrName>
                                        </p:attrNameLst>
                                      </p:cBhvr>
                                      <p:tavLst>
                                        <p:tav tm="0">
                                          <p:val>
                                            <p:fltVal val="-90"/>
                                          </p:val>
                                        </p:tav>
                                        <p:tav tm="100000">
                                          <p:val>
                                            <p:fltVal val="0"/>
                                          </p:val>
                                        </p:tav>
                                      </p:tavLst>
                                    </p:anim>
                                    <p:anim calcmode="lin" valueType="num">
                                      <p:cBhvr>
                                        <p:cTn id="9" dur="800" decel="100000" fill="hold"/>
                                        <p:tgtEl>
                                          <p:spTgt spid="23557"/>
                                        </p:tgtEl>
                                        <p:attrNameLst>
                                          <p:attrName>ppt_x</p:attrName>
                                        </p:attrNameLst>
                                      </p:cBhvr>
                                      <p:tavLst>
                                        <p:tav tm="0">
                                          <p:val>
                                            <p:strVal val="#ppt_x+0.4"/>
                                          </p:val>
                                        </p:tav>
                                        <p:tav tm="100000">
                                          <p:val>
                                            <p:strVal val="#ppt_x-0.05"/>
                                          </p:val>
                                        </p:tav>
                                      </p:tavLst>
                                    </p:anim>
                                    <p:anim calcmode="lin" valueType="num">
                                      <p:cBhvr>
                                        <p:cTn id="10" dur="800" decel="100000" fill="hold"/>
                                        <p:tgtEl>
                                          <p:spTgt spid="235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05000" y="3201989"/>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2. TÌNH </a:t>
            </a: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HÌNH KINH TẾ - XÃ HỘI</a:t>
            </a:r>
          </a:p>
        </p:txBody>
      </p:sp>
      <p:sp>
        <p:nvSpPr>
          <p:cNvPr id="12" name="Rectangle 2">
            <a:extLst>
              <a:ext uri="{FF2B5EF4-FFF2-40B4-BE49-F238E27FC236}">
                <a16:creationId xmlns:a16="http://schemas.microsoft.com/office/drawing/2014/main" id="{1AC6CB25-DD3C-4853-A470-B69E857D6497}"/>
              </a:ext>
            </a:extLst>
          </p:cNvPr>
          <p:cNvSpPr txBox="1">
            <a:spLocks noChangeArrowheads="1"/>
          </p:cNvSpPr>
          <p:nvPr/>
        </p:nvSpPr>
        <p:spPr bwMode="auto">
          <a:xfrm>
            <a:off x="1981200" y="1676400"/>
            <a:ext cx="8229600" cy="1371600"/>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b"/>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mj-cs"/>
              </a:rPr>
              <a:t>BÀI 17. NƯỚC </a:t>
            </a: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ĐẠI VIỆT THỜI </a:t>
            </a:r>
            <a:b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LÊ SƠ (1428-1527)</a:t>
            </a:r>
          </a:p>
        </p:txBody>
      </p:sp>
      <p:sp>
        <p:nvSpPr>
          <p:cNvPr id="8" name="Text Box 7"/>
          <p:cNvSpPr txBox="1">
            <a:spLocks noChangeArrowheads="1"/>
          </p:cNvSpPr>
          <p:nvPr/>
        </p:nvSpPr>
        <p:spPr bwMode="auto">
          <a:xfrm>
            <a:off x="2091082" y="4121946"/>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lang="en-US" altLang="en-US" sz="3000" b="1" dirty="0">
                <a:solidFill>
                  <a:srgbClr val="C00000"/>
                </a:solidFill>
                <a:latin typeface="Times New Roman" panose="02020603050405020304" pitchFamily="18" charset="0"/>
              </a:rPr>
              <a:t>b</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mn-cs"/>
              </a:rPr>
              <a:t>xã</a:t>
            </a:r>
            <a:r>
              <a:rPr kumimoji="0" lang="en-US" altLang="en-US" sz="30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mn-cs"/>
              </a:rPr>
              <a:t>hội</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8846649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4" name="Rectangle 32"/>
          <p:cNvSpPr>
            <a:spLocks noChangeArrowheads="1"/>
          </p:cNvSpPr>
          <p:nvPr/>
        </p:nvSpPr>
        <p:spPr bwMode="auto">
          <a:xfrm>
            <a:off x="5197338" y="896926"/>
            <a:ext cx="1524000" cy="685800"/>
          </a:xfrm>
          <a:prstGeom prst="rect">
            <a:avLst/>
          </a:prstGeom>
          <a:gradFill rotWithShape="1">
            <a:gsLst>
              <a:gs pos="0">
                <a:schemeClr val="bg1"/>
              </a:gs>
              <a:gs pos="100000">
                <a:srgbClr val="00FFFF"/>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a:solidFill>
                  <a:srgbClr val="FF3300"/>
                </a:solidFill>
                <a:latin typeface="Times New Roman" panose="02020603050405020304" pitchFamily="18" charset="0"/>
              </a:rPr>
              <a:t>XÃ HỘI</a:t>
            </a:r>
          </a:p>
        </p:txBody>
      </p:sp>
      <p:sp>
        <p:nvSpPr>
          <p:cNvPr id="13347" name="Rectangle 35"/>
          <p:cNvSpPr>
            <a:spLocks noChangeArrowheads="1"/>
          </p:cNvSpPr>
          <p:nvPr/>
        </p:nvSpPr>
        <p:spPr bwMode="auto">
          <a:xfrm flipH="1">
            <a:off x="5170422" y="2098301"/>
            <a:ext cx="1523999" cy="6858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smtClean="0">
                <a:solidFill>
                  <a:srgbClr val="FF3300"/>
                </a:solidFill>
                <a:latin typeface="Times New Roman" panose="02020603050405020304" pitchFamily="18" charset="0"/>
              </a:rPr>
              <a:t>Tầng</a:t>
            </a:r>
            <a:r>
              <a:rPr lang="en-US" altLang="en-US" sz="2400" b="1" dirty="0" smtClean="0">
                <a:solidFill>
                  <a:srgbClr val="FF3300"/>
                </a:solidFill>
                <a:latin typeface="Times New Roman" panose="02020603050405020304" pitchFamily="18" charset="0"/>
              </a:rPr>
              <a:t> </a:t>
            </a:r>
            <a:r>
              <a:rPr lang="en-US" altLang="en-US" sz="2400" b="1" dirty="0" err="1" smtClean="0">
                <a:solidFill>
                  <a:srgbClr val="FF3300"/>
                </a:solidFill>
                <a:latin typeface="Times New Roman" panose="02020603050405020304" pitchFamily="18" charset="0"/>
              </a:rPr>
              <a:t>lớp</a:t>
            </a:r>
            <a:endParaRPr lang="en-US" altLang="en-US" sz="2400" b="1" dirty="0">
              <a:solidFill>
                <a:srgbClr val="FF3300"/>
              </a:solidFill>
              <a:latin typeface="Times New Roman" panose="02020603050405020304" pitchFamily="18" charset="0"/>
            </a:endParaRPr>
          </a:p>
        </p:txBody>
      </p:sp>
      <p:sp>
        <p:nvSpPr>
          <p:cNvPr id="13360" name="Line 48"/>
          <p:cNvSpPr>
            <a:spLocks noChangeShapeType="1"/>
          </p:cNvSpPr>
          <p:nvPr/>
        </p:nvSpPr>
        <p:spPr bwMode="auto">
          <a:xfrm>
            <a:off x="5978389" y="2821512"/>
            <a:ext cx="2296578" cy="72812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
        <p:nvSpPr>
          <p:cNvPr id="13361" name="Line 49"/>
          <p:cNvSpPr>
            <a:spLocks noChangeShapeType="1"/>
          </p:cNvSpPr>
          <p:nvPr/>
        </p:nvSpPr>
        <p:spPr bwMode="auto">
          <a:xfrm flipH="1">
            <a:off x="4134677" y="2784101"/>
            <a:ext cx="1822173" cy="7169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
        <p:nvSpPr>
          <p:cNvPr id="13362" name="Line 50"/>
          <p:cNvSpPr>
            <a:spLocks noChangeShapeType="1"/>
          </p:cNvSpPr>
          <p:nvPr/>
        </p:nvSpPr>
        <p:spPr bwMode="auto">
          <a:xfrm flipH="1" flipV="1">
            <a:off x="5944232" y="2792969"/>
            <a:ext cx="22772" cy="75901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
        <p:nvSpPr>
          <p:cNvPr id="13364" name="Line 52"/>
          <p:cNvSpPr>
            <a:spLocks noChangeShapeType="1"/>
          </p:cNvSpPr>
          <p:nvPr/>
        </p:nvSpPr>
        <p:spPr bwMode="auto">
          <a:xfrm>
            <a:off x="5959337" y="1582726"/>
            <a:ext cx="7667" cy="5155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
        <p:nvSpPr>
          <p:cNvPr id="13366" name="Line 54"/>
          <p:cNvSpPr>
            <a:spLocks noChangeShapeType="1"/>
          </p:cNvSpPr>
          <p:nvPr/>
        </p:nvSpPr>
        <p:spPr bwMode="auto">
          <a:xfrm flipH="1" flipV="1">
            <a:off x="5956851" y="2821511"/>
            <a:ext cx="817908" cy="7554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
        <p:nvSpPr>
          <p:cNvPr id="13370" name="Rectangle 58"/>
          <p:cNvSpPr>
            <a:spLocks noChangeArrowheads="1"/>
          </p:cNvSpPr>
          <p:nvPr/>
        </p:nvSpPr>
        <p:spPr bwMode="auto">
          <a:xfrm>
            <a:off x="2305878" y="3509636"/>
            <a:ext cx="2083705"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smtClean="0">
                <a:solidFill>
                  <a:prstClr val="black"/>
                </a:solidFill>
                <a:latin typeface="Times New Roman" panose="02020603050405020304" pitchFamily="18" charset="0"/>
              </a:rPr>
              <a:t>Quý</a:t>
            </a:r>
            <a:r>
              <a:rPr lang="en-US" altLang="en-US" sz="2400" b="1" dirty="0" smtClean="0">
                <a:solidFill>
                  <a:prstClr val="black"/>
                </a:solidFill>
                <a:latin typeface="Times New Roman" panose="02020603050405020304" pitchFamily="18" charset="0"/>
              </a:rPr>
              <a:t> </a:t>
            </a:r>
            <a:r>
              <a:rPr lang="en-US" altLang="en-US" sz="2400" b="1" dirty="0" err="1" smtClean="0">
                <a:solidFill>
                  <a:prstClr val="black"/>
                </a:solidFill>
                <a:latin typeface="Times New Roman" panose="02020603050405020304" pitchFamily="18" charset="0"/>
              </a:rPr>
              <a:t>tộc</a:t>
            </a:r>
            <a:endParaRPr lang="en-US" altLang="en-US" sz="2400" b="1" dirty="0" smtClean="0">
              <a:solidFill>
                <a:prstClr val="black"/>
              </a:solidFill>
              <a:latin typeface="Times New Roman" panose="02020603050405020304" pitchFamily="18" charset="0"/>
            </a:endParaRPr>
          </a:p>
          <a:p>
            <a:pPr algn="ctr" fontAlgn="base">
              <a:spcBef>
                <a:spcPct val="0"/>
              </a:spcBef>
              <a:spcAft>
                <a:spcPct val="0"/>
              </a:spcAft>
              <a:buClrTx/>
              <a:buSzTx/>
              <a:buNone/>
            </a:pPr>
            <a:r>
              <a:rPr lang="en-US" altLang="en-US" sz="2400" b="1" dirty="0" smtClean="0">
                <a:solidFill>
                  <a:prstClr val="black"/>
                </a:solidFill>
                <a:latin typeface="Times New Roman" panose="02020603050405020304" pitchFamily="18" charset="0"/>
              </a:rPr>
              <a:t>(</a:t>
            </a:r>
            <a:r>
              <a:rPr lang="en-US" altLang="en-US" sz="2400" b="1" dirty="0" err="1" smtClean="0">
                <a:solidFill>
                  <a:prstClr val="black"/>
                </a:solidFill>
                <a:latin typeface="Times New Roman" panose="02020603050405020304" pitchFamily="18" charset="0"/>
              </a:rPr>
              <a:t>Vua</a:t>
            </a:r>
            <a:r>
              <a:rPr lang="en-US" altLang="en-US" sz="2400" b="1" dirty="0" smtClean="0">
                <a:solidFill>
                  <a:prstClr val="black"/>
                </a:solidFill>
                <a:latin typeface="Times New Roman" panose="02020603050405020304" pitchFamily="18" charset="0"/>
              </a:rPr>
              <a:t>, </a:t>
            </a:r>
            <a:r>
              <a:rPr lang="en-US" altLang="en-US" sz="2400" b="1" dirty="0" err="1" smtClean="0">
                <a:solidFill>
                  <a:prstClr val="black"/>
                </a:solidFill>
                <a:latin typeface="Times New Roman" panose="02020603050405020304" pitchFamily="18" charset="0"/>
              </a:rPr>
              <a:t>quan</a:t>
            </a:r>
            <a:r>
              <a:rPr lang="en-US" altLang="en-US" sz="2400" b="1" dirty="0" smtClean="0">
                <a:solidFill>
                  <a:prstClr val="black"/>
                </a:solidFill>
                <a:latin typeface="Times New Roman" panose="02020603050405020304" pitchFamily="18" charset="0"/>
              </a:rPr>
              <a:t> </a:t>
            </a:r>
            <a:r>
              <a:rPr lang="en-US" altLang="en-US" sz="2400" b="1" dirty="0" err="1" smtClean="0">
                <a:solidFill>
                  <a:prstClr val="black"/>
                </a:solidFill>
                <a:latin typeface="Times New Roman" panose="02020603050405020304" pitchFamily="18" charset="0"/>
              </a:rPr>
              <a:t>lại</a:t>
            </a:r>
            <a:r>
              <a:rPr lang="en-US" altLang="en-US" sz="2400" b="1" dirty="0" smtClean="0">
                <a:solidFill>
                  <a:prstClr val="black"/>
                </a:solidFill>
                <a:latin typeface="Times New Roman" panose="02020603050405020304" pitchFamily="18" charset="0"/>
              </a:rPr>
              <a:t>) </a:t>
            </a:r>
          </a:p>
        </p:txBody>
      </p:sp>
      <p:sp>
        <p:nvSpPr>
          <p:cNvPr id="13371" name="Rectangle 59"/>
          <p:cNvSpPr>
            <a:spLocks noChangeArrowheads="1"/>
          </p:cNvSpPr>
          <p:nvPr/>
        </p:nvSpPr>
        <p:spPr bwMode="auto">
          <a:xfrm>
            <a:off x="4604923" y="3581193"/>
            <a:ext cx="838201" cy="9144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Nông</a:t>
            </a:r>
            <a:endParaRPr lang="en-US" altLang="en-US" sz="2400" b="1" dirty="0">
              <a:solidFill>
                <a:prstClr val="black"/>
              </a:solidFill>
              <a:latin typeface="Times New Roman" panose="02020603050405020304" pitchFamily="18" charset="0"/>
            </a:endParaRPr>
          </a:p>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dân</a:t>
            </a:r>
            <a:endParaRPr lang="en-US" altLang="en-US" sz="2400" b="1" dirty="0">
              <a:solidFill>
                <a:prstClr val="black"/>
              </a:solidFill>
              <a:latin typeface="Times New Roman" panose="02020603050405020304" pitchFamily="18" charset="0"/>
            </a:endParaRPr>
          </a:p>
        </p:txBody>
      </p:sp>
      <p:sp>
        <p:nvSpPr>
          <p:cNvPr id="13373" name="Rectangle 61"/>
          <p:cNvSpPr>
            <a:spLocks noChangeArrowheads="1"/>
          </p:cNvSpPr>
          <p:nvPr/>
        </p:nvSpPr>
        <p:spPr bwMode="auto">
          <a:xfrm rot="16200000">
            <a:off x="6521726" y="3616591"/>
            <a:ext cx="1219200" cy="1089992"/>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Thương</a:t>
            </a:r>
            <a:endParaRPr lang="en-US" altLang="en-US" sz="2400" b="1" dirty="0">
              <a:solidFill>
                <a:prstClr val="black"/>
              </a:solidFill>
              <a:latin typeface="Times New Roman" panose="02020603050405020304" pitchFamily="18" charset="0"/>
            </a:endParaRPr>
          </a:p>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nhân</a:t>
            </a:r>
            <a:endParaRPr lang="en-US" altLang="en-US" sz="2400" b="1" dirty="0">
              <a:solidFill>
                <a:prstClr val="black"/>
              </a:solidFill>
              <a:latin typeface="Times New Roman" panose="02020603050405020304" pitchFamily="18" charset="0"/>
            </a:endParaRPr>
          </a:p>
        </p:txBody>
      </p:sp>
      <p:sp>
        <p:nvSpPr>
          <p:cNvPr id="13374" name="Rectangle 62"/>
          <p:cNvSpPr>
            <a:spLocks noChangeArrowheads="1"/>
          </p:cNvSpPr>
          <p:nvPr/>
        </p:nvSpPr>
        <p:spPr bwMode="auto">
          <a:xfrm rot="16200000">
            <a:off x="5436712" y="3751355"/>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Thợ</a:t>
            </a:r>
            <a:endParaRPr lang="en-US" altLang="en-US" sz="2400" b="1" dirty="0">
              <a:solidFill>
                <a:prstClr val="black"/>
              </a:solidFill>
              <a:latin typeface="Times New Roman" panose="02020603050405020304" pitchFamily="18" charset="0"/>
            </a:endParaRPr>
          </a:p>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thủ</a:t>
            </a:r>
            <a:r>
              <a:rPr lang="en-US" altLang="en-US" sz="2400" b="1" dirty="0">
                <a:solidFill>
                  <a:prstClr val="black"/>
                </a:solidFill>
                <a:latin typeface="Times New Roman" panose="02020603050405020304" pitchFamily="18" charset="0"/>
              </a:rPr>
              <a:t> </a:t>
            </a:r>
          </a:p>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công</a:t>
            </a:r>
            <a:endParaRPr lang="en-US" altLang="en-US" sz="2400" b="1" dirty="0">
              <a:solidFill>
                <a:prstClr val="black"/>
              </a:solidFill>
              <a:latin typeface="Times New Roman" panose="02020603050405020304" pitchFamily="18" charset="0"/>
            </a:endParaRPr>
          </a:p>
        </p:txBody>
      </p:sp>
      <p:sp>
        <p:nvSpPr>
          <p:cNvPr id="13375" name="Rectangle 63"/>
          <p:cNvSpPr>
            <a:spLocks noChangeArrowheads="1"/>
          </p:cNvSpPr>
          <p:nvPr/>
        </p:nvSpPr>
        <p:spPr bwMode="auto">
          <a:xfrm rot="16200000">
            <a:off x="7732427" y="3767499"/>
            <a:ext cx="1219200" cy="838200"/>
          </a:xfrm>
          <a:prstGeom prst="rect">
            <a:avLst/>
          </a:prstGeom>
          <a:gradFill rotWithShape="1">
            <a:gsLst>
              <a:gs pos="0">
                <a:srgbClr val="00FFFF"/>
              </a:gs>
              <a:gs pos="100000">
                <a:schemeClr val="bg1"/>
              </a:gs>
            </a:gsLst>
            <a:lin ang="5400000" scaled="1"/>
          </a:gradFill>
          <a:ln w="38100" cmpd="dbl">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Nô</a:t>
            </a:r>
            <a:endParaRPr lang="en-US" altLang="en-US" sz="2400" b="1" dirty="0">
              <a:solidFill>
                <a:prstClr val="black"/>
              </a:solidFill>
              <a:latin typeface="Times New Roman" panose="02020603050405020304" pitchFamily="18" charset="0"/>
            </a:endParaRPr>
          </a:p>
          <a:p>
            <a:pPr algn="ctr" fontAlgn="base">
              <a:spcBef>
                <a:spcPct val="0"/>
              </a:spcBef>
              <a:spcAft>
                <a:spcPct val="0"/>
              </a:spcAft>
              <a:buClrTx/>
              <a:buSzTx/>
              <a:buNone/>
            </a:pPr>
            <a:r>
              <a:rPr lang="en-US" altLang="en-US" sz="2400" b="1" dirty="0" err="1">
                <a:solidFill>
                  <a:prstClr val="black"/>
                </a:solidFill>
                <a:latin typeface="Times New Roman" panose="02020603050405020304" pitchFamily="18" charset="0"/>
              </a:rPr>
              <a:t>tì</a:t>
            </a:r>
            <a:endParaRPr lang="en-US" altLang="en-US" sz="2400" b="1" dirty="0">
              <a:solidFill>
                <a:prstClr val="black"/>
              </a:solidFill>
              <a:latin typeface="Times New Roman" panose="02020603050405020304" pitchFamily="18" charset="0"/>
            </a:endParaRPr>
          </a:p>
        </p:txBody>
      </p:sp>
      <p:sp>
        <p:nvSpPr>
          <p:cNvPr id="13379" name="Text Box 67"/>
          <p:cNvSpPr txBox="1">
            <a:spLocks noChangeArrowheads="1"/>
          </p:cNvSpPr>
          <p:nvPr/>
        </p:nvSpPr>
        <p:spPr bwMode="auto">
          <a:xfrm>
            <a:off x="3124200" y="147338"/>
            <a:ext cx="5943600" cy="584775"/>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3200" b="1" dirty="0" err="1">
                <a:solidFill>
                  <a:srgbClr val="0000FF"/>
                </a:solidFill>
                <a:latin typeface="Times New Roman" panose="02020603050405020304" pitchFamily="18" charset="0"/>
              </a:rPr>
              <a:t>Sơ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đồ</a:t>
            </a:r>
            <a:r>
              <a:rPr lang="en-US" altLang="en-US" sz="3200" b="1" dirty="0">
                <a:solidFill>
                  <a:srgbClr val="0000FF"/>
                </a:solidFill>
                <a:latin typeface="Times New Roman" panose="02020603050405020304" pitchFamily="18" charset="0"/>
              </a:rPr>
              <a:t> </a:t>
            </a:r>
            <a:r>
              <a:rPr lang="en-US" altLang="en-US" sz="3200" b="1" dirty="0" err="1" smtClean="0">
                <a:solidFill>
                  <a:srgbClr val="0000FF"/>
                </a:solidFill>
                <a:latin typeface="Times New Roman" panose="02020603050405020304" pitchFamily="18" charset="0"/>
              </a:rPr>
              <a:t>tầng</a:t>
            </a:r>
            <a:r>
              <a:rPr lang="en-US" altLang="en-US" sz="3200" b="1" dirty="0" smtClean="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lớp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xã</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hội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thời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Lê</a:t>
            </a:r>
            <a:r>
              <a:rPr lang="en-US" altLang="en-US" sz="3200" b="1" dirty="0">
                <a:solidFill>
                  <a:srgbClr val="0000FF"/>
                </a:solidFill>
                <a:latin typeface="Times New Roman" panose="02020603050405020304" pitchFamily="18" charset="0"/>
              </a:rPr>
              <a:t> </a:t>
            </a:r>
            <a:r>
              <a:rPr lang="en-US" altLang="en-US" sz="3200" b="1" dirty="0" err="1" smtClean="0">
                <a:solidFill>
                  <a:srgbClr val="0000FF"/>
                </a:solidFill>
                <a:latin typeface="Times New Roman" panose="02020603050405020304" pitchFamily="18" charset="0"/>
              </a:rPr>
              <a:t>sơ</a:t>
            </a:r>
            <a:endParaRPr lang="en-US" altLang="en-US" sz="3200" b="1" dirty="0">
              <a:solidFill>
                <a:srgbClr val="0000FF"/>
              </a:solidFill>
              <a:latin typeface="Times New Roman" panose="02020603050405020304" pitchFamily="18" charset="0"/>
            </a:endParaRPr>
          </a:p>
        </p:txBody>
      </p:sp>
      <p:sp>
        <p:nvSpPr>
          <p:cNvPr id="37" name="Line 49"/>
          <p:cNvSpPr>
            <a:spLocks noChangeShapeType="1"/>
          </p:cNvSpPr>
          <p:nvPr/>
        </p:nvSpPr>
        <p:spPr bwMode="auto">
          <a:xfrm flipH="1">
            <a:off x="5170421" y="2784101"/>
            <a:ext cx="762425" cy="7655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Trebuchet MS" panose="020B0603020202020204" pitchFamily="34" charset="0"/>
            </a:endParaRPr>
          </a:p>
        </p:txBody>
      </p:sp>
    </p:spTree>
    <p:extLst>
      <p:ext uri="{BB962C8B-B14F-4D97-AF65-F5344CB8AC3E}">
        <p14:creationId xmlns:p14="http://schemas.microsoft.com/office/powerpoint/2010/main" val="66230237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44"/>
                                        </p:tgtEl>
                                        <p:attrNameLst>
                                          <p:attrName>style.visibility</p:attrName>
                                        </p:attrNameLst>
                                      </p:cBhvr>
                                      <p:to>
                                        <p:strVal val="visible"/>
                                      </p:to>
                                    </p:set>
                                    <p:anim calcmode="lin" valueType="num">
                                      <p:cBhvr additive="base">
                                        <p:cTn id="7" dur="500" fill="hold"/>
                                        <p:tgtEl>
                                          <p:spTgt spid="13344"/>
                                        </p:tgtEl>
                                        <p:attrNameLst>
                                          <p:attrName>ppt_x</p:attrName>
                                        </p:attrNameLst>
                                      </p:cBhvr>
                                      <p:tavLst>
                                        <p:tav tm="0">
                                          <p:val>
                                            <p:strVal val="#ppt_x"/>
                                          </p:val>
                                        </p:tav>
                                        <p:tav tm="100000">
                                          <p:val>
                                            <p:strVal val="#ppt_x"/>
                                          </p:val>
                                        </p:tav>
                                      </p:tavLst>
                                    </p:anim>
                                    <p:anim calcmode="lin" valueType="num">
                                      <p:cBhvr additive="base">
                                        <p:cTn id="8" dur="500" fill="hold"/>
                                        <p:tgtEl>
                                          <p:spTgt spid="133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64"/>
                                        </p:tgtEl>
                                        <p:attrNameLst>
                                          <p:attrName>style.visibility</p:attrName>
                                        </p:attrNameLst>
                                      </p:cBhvr>
                                      <p:to>
                                        <p:strVal val="visible"/>
                                      </p:to>
                                    </p:set>
                                    <p:anim calcmode="lin" valueType="num">
                                      <p:cBhvr additive="base">
                                        <p:cTn id="11" dur="500" fill="hold"/>
                                        <p:tgtEl>
                                          <p:spTgt spid="13364"/>
                                        </p:tgtEl>
                                        <p:attrNameLst>
                                          <p:attrName>ppt_x</p:attrName>
                                        </p:attrNameLst>
                                      </p:cBhvr>
                                      <p:tavLst>
                                        <p:tav tm="0">
                                          <p:val>
                                            <p:strVal val="#ppt_x"/>
                                          </p:val>
                                        </p:tav>
                                        <p:tav tm="100000">
                                          <p:val>
                                            <p:strVal val="#ppt_x"/>
                                          </p:val>
                                        </p:tav>
                                      </p:tavLst>
                                    </p:anim>
                                    <p:anim calcmode="lin" valueType="num">
                                      <p:cBhvr additive="base">
                                        <p:cTn id="12" dur="500" fill="hold"/>
                                        <p:tgtEl>
                                          <p:spTgt spid="1336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347"/>
                                        </p:tgtEl>
                                        <p:attrNameLst>
                                          <p:attrName>style.visibility</p:attrName>
                                        </p:attrNameLst>
                                      </p:cBhvr>
                                      <p:to>
                                        <p:strVal val="visible"/>
                                      </p:to>
                                    </p:set>
                                    <p:anim calcmode="lin" valueType="num">
                                      <p:cBhvr additive="base">
                                        <p:cTn id="15" dur="500" fill="hold"/>
                                        <p:tgtEl>
                                          <p:spTgt spid="13347"/>
                                        </p:tgtEl>
                                        <p:attrNameLst>
                                          <p:attrName>ppt_x</p:attrName>
                                        </p:attrNameLst>
                                      </p:cBhvr>
                                      <p:tavLst>
                                        <p:tav tm="0">
                                          <p:val>
                                            <p:strVal val="#ppt_x"/>
                                          </p:val>
                                        </p:tav>
                                        <p:tav tm="100000">
                                          <p:val>
                                            <p:strVal val="#ppt_x"/>
                                          </p:val>
                                        </p:tav>
                                      </p:tavLst>
                                    </p:anim>
                                    <p:anim calcmode="lin" valueType="num">
                                      <p:cBhvr additive="base">
                                        <p:cTn id="16" dur="500" fill="hold"/>
                                        <p:tgtEl>
                                          <p:spTgt spid="1334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362"/>
                                        </p:tgtEl>
                                        <p:attrNameLst>
                                          <p:attrName>style.visibility</p:attrName>
                                        </p:attrNameLst>
                                      </p:cBhvr>
                                      <p:to>
                                        <p:strVal val="visible"/>
                                      </p:to>
                                    </p:set>
                                    <p:anim calcmode="lin" valueType="num">
                                      <p:cBhvr additive="base">
                                        <p:cTn id="19" dur="500" fill="hold"/>
                                        <p:tgtEl>
                                          <p:spTgt spid="13362"/>
                                        </p:tgtEl>
                                        <p:attrNameLst>
                                          <p:attrName>ppt_x</p:attrName>
                                        </p:attrNameLst>
                                      </p:cBhvr>
                                      <p:tavLst>
                                        <p:tav tm="0">
                                          <p:val>
                                            <p:strVal val="#ppt_x"/>
                                          </p:val>
                                        </p:tav>
                                        <p:tav tm="100000">
                                          <p:val>
                                            <p:strVal val="#ppt_x"/>
                                          </p:val>
                                        </p:tav>
                                      </p:tavLst>
                                    </p:anim>
                                    <p:anim calcmode="lin" valueType="num">
                                      <p:cBhvr additive="base">
                                        <p:cTn id="20" dur="500" fill="hold"/>
                                        <p:tgtEl>
                                          <p:spTgt spid="1336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3361"/>
                                        </p:tgtEl>
                                        <p:attrNameLst>
                                          <p:attrName>style.visibility</p:attrName>
                                        </p:attrNameLst>
                                      </p:cBhvr>
                                      <p:to>
                                        <p:strVal val="visible"/>
                                      </p:to>
                                    </p:set>
                                    <p:anim calcmode="lin" valueType="num">
                                      <p:cBhvr additive="base">
                                        <p:cTn id="23" dur="500" fill="hold"/>
                                        <p:tgtEl>
                                          <p:spTgt spid="13361"/>
                                        </p:tgtEl>
                                        <p:attrNameLst>
                                          <p:attrName>ppt_x</p:attrName>
                                        </p:attrNameLst>
                                      </p:cBhvr>
                                      <p:tavLst>
                                        <p:tav tm="0">
                                          <p:val>
                                            <p:strVal val="#ppt_x"/>
                                          </p:val>
                                        </p:tav>
                                        <p:tav tm="100000">
                                          <p:val>
                                            <p:strVal val="#ppt_x"/>
                                          </p:val>
                                        </p:tav>
                                      </p:tavLst>
                                    </p:anim>
                                    <p:anim calcmode="lin" valueType="num">
                                      <p:cBhvr additive="base">
                                        <p:cTn id="24" dur="500" fill="hold"/>
                                        <p:tgtEl>
                                          <p:spTgt spid="1336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3366"/>
                                        </p:tgtEl>
                                        <p:attrNameLst>
                                          <p:attrName>style.visibility</p:attrName>
                                        </p:attrNameLst>
                                      </p:cBhvr>
                                      <p:to>
                                        <p:strVal val="visible"/>
                                      </p:to>
                                    </p:set>
                                    <p:anim calcmode="lin" valueType="num">
                                      <p:cBhvr additive="base">
                                        <p:cTn id="27" dur="500" fill="hold"/>
                                        <p:tgtEl>
                                          <p:spTgt spid="13366"/>
                                        </p:tgtEl>
                                        <p:attrNameLst>
                                          <p:attrName>ppt_x</p:attrName>
                                        </p:attrNameLst>
                                      </p:cBhvr>
                                      <p:tavLst>
                                        <p:tav tm="0">
                                          <p:val>
                                            <p:strVal val="#ppt_x"/>
                                          </p:val>
                                        </p:tav>
                                        <p:tav tm="100000">
                                          <p:val>
                                            <p:strVal val="#ppt_x"/>
                                          </p:val>
                                        </p:tav>
                                      </p:tavLst>
                                    </p:anim>
                                    <p:anim calcmode="lin" valueType="num">
                                      <p:cBhvr additive="base">
                                        <p:cTn id="28" dur="500" fill="hold"/>
                                        <p:tgtEl>
                                          <p:spTgt spid="13366"/>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3360"/>
                                        </p:tgtEl>
                                        <p:attrNameLst>
                                          <p:attrName>style.visibility</p:attrName>
                                        </p:attrNameLst>
                                      </p:cBhvr>
                                      <p:to>
                                        <p:strVal val="visible"/>
                                      </p:to>
                                    </p:set>
                                    <p:anim calcmode="lin" valueType="num">
                                      <p:cBhvr additive="base">
                                        <p:cTn id="31" dur="500" fill="hold"/>
                                        <p:tgtEl>
                                          <p:spTgt spid="13360"/>
                                        </p:tgtEl>
                                        <p:attrNameLst>
                                          <p:attrName>ppt_x</p:attrName>
                                        </p:attrNameLst>
                                      </p:cBhvr>
                                      <p:tavLst>
                                        <p:tav tm="0">
                                          <p:val>
                                            <p:strVal val="#ppt_x"/>
                                          </p:val>
                                        </p:tav>
                                        <p:tav tm="100000">
                                          <p:val>
                                            <p:strVal val="#ppt_x"/>
                                          </p:val>
                                        </p:tav>
                                      </p:tavLst>
                                    </p:anim>
                                    <p:anim calcmode="lin" valueType="num">
                                      <p:cBhvr additive="base">
                                        <p:cTn id="32" dur="500" fill="hold"/>
                                        <p:tgtEl>
                                          <p:spTgt spid="1336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3370"/>
                                        </p:tgtEl>
                                        <p:attrNameLst>
                                          <p:attrName>style.visibility</p:attrName>
                                        </p:attrNameLst>
                                      </p:cBhvr>
                                      <p:to>
                                        <p:strVal val="visible"/>
                                      </p:to>
                                    </p:set>
                                    <p:anim calcmode="discrete" valueType="clr">
                                      <p:cBhvr override="childStyle">
                                        <p:cTn id="37" dur="80"/>
                                        <p:tgtEl>
                                          <p:spTgt spid="1337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3370"/>
                                        </p:tgtEl>
                                        <p:attrNameLst>
                                          <p:attrName>fillcolor</p:attrName>
                                        </p:attrNameLst>
                                      </p:cBhvr>
                                      <p:tavLst>
                                        <p:tav tm="0">
                                          <p:val>
                                            <p:clrVal>
                                              <a:schemeClr val="accent2"/>
                                            </p:clrVal>
                                          </p:val>
                                        </p:tav>
                                        <p:tav tm="50000">
                                          <p:val>
                                            <p:clrVal>
                                              <a:schemeClr val="hlink"/>
                                            </p:clrVal>
                                          </p:val>
                                        </p:tav>
                                      </p:tavLst>
                                    </p:anim>
                                    <p:set>
                                      <p:cBhvr>
                                        <p:cTn id="39" dur="80"/>
                                        <p:tgtEl>
                                          <p:spTgt spid="13370"/>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13371"/>
                                        </p:tgtEl>
                                        <p:attrNameLst>
                                          <p:attrName>style.visibility</p:attrName>
                                        </p:attrNameLst>
                                      </p:cBhvr>
                                      <p:to>
                                        <p:strVal val="visible"/>
                                      </p:to>
                                    </p:set>
                                    <p:anim calcmode="discrete" valueType="clr">
                                      <p:cBhvr override="childStyle">
                                        <p:cTn id="44" dur="80"/>
                                        <p:tgtEl>
                                          <p:spTgt spid="13371"/>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3371"/>
                                        </p:tgtEl>
                                        <p:attrNameLst>
                                          <p:attrName>fillcolor</p:attrName>
                                        </p:attrNameLst>
                                      </p:cBhvr>
                                      <p:tavLst>
                                        <p:tav tm="0">
                                          <p:val>
                                            <p:clrVal>
                                              <a:schemeClr val="accent2"/>
                                            </p:clrVal>
                                          </p:val>
                                        </p:tav>
                                        <p:tav tm="50000">
                                          <p:val>
                                            <p:clrVal>
                                              <a:schemeClr val="hlink"/>
                                            </p:clrVal>
                                          </p:val>
                                        </p:tav>
                                      </p:tavLst>
                                    </p:anim>
                                    <p:set>
                                      <p:cBhvr>
                                        <p:cTn id="46" dur="80"/>
                                        <p:tgtEl>
                                          <p:spTgt spid="13371"/>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13374"/>
                                        </p:tgtEl>
                                        <p:attrNameLst>
                                          <p:attrName>style.visibility</p:attrName>
                                        </p:attrNameLst>
                                      </p:cBhvr>
                                      <p:to>
                                        <p:strVal val="visible"/>
                                      </p:to>
                                    </p:set>
                                    <p:anim calcmode="discrete" valueType="clr">
                                      <p:cBhvr override="childStyle">
                                        <p:cTn id="51" dur="80"/>
                                        <p:tgtEl>
                                          <p:spTgt spid="13374"/>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13374"/>
                                        </p:tgtEl>
                                        <p:attrNameLst>
                                          <p:attrName>fillcolor</p:attrName>
                                        </p:attrNameLst>
                                      </p:cBhvr>
                                      <p:tavLst>
                                        <p:tav tm="0">
                                          <p:val>
                                            <p:clrVal>
                                              <a:schemeClr val="accent2"/>
                                            </p:clrVal>
                                          </p:val>
                                        </p:tav>
                                        <p:tav tm="50000">
                                          <p:val>
                                            <p:clrVal>
                                              <a:schemeClr val="hlink"/>
                                            </p:clrVal>
                                          </p:val>
                                        </p:tav>
                                      </p:tavLst>
                                    </p:anim>
                                    <p:set>
                                      <p:cBhvr>
                                        <p:cTn id="53" dur="80"/>
                                        <p:tgtEl>
                                          <p:spTgt spid="13374"/>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13373"/>
                                        </p:tgtEl>
                                        <p:attrNameLst>
                                          <p:attrName>style.visibility</p:attrName>
                                        </p:attrNameLst>
                                      </p:cBhvr>
                                      <p:to>
                                        <p:strVal val="visible"/>
                                      </p:to>
                                    </p:set>
                                    <p:anim calcmode="discrete" valueType="clr">
                                      <p:cBhvr override="childStyle">
                                        <p:cTn id="58" dur="80"/>
                                        <p:tgtEl>
                                          <p:spTgt spid="13373"/>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13373"/>
                                        </p:tgtEl>
                                        <p:attrNameLst>
                                          <p:attrName>fillcolor</p:attrName>
                                        </p:attrNameLst>
                                      </p:cBhvr>
                                      <p:tavLst>
                                        <p:tav tm="0">
                                          <p:val>
                                            <p:clrVal>
                                              <a:schemeClr val="accent2"/>
                                            </p:clrVal>
                                          </p:val>
                                        </p:tav>
                                        <p:tav tm="50000">
                                          <p:val>
                                            <p:clrVal>
                                              <a:schemeClr val="hlink"/>
                                            </p:clrVal>
                                          </p:val>
                                        </p:tav>
                                      </p:tavLst>
                                    </p:anim>
                                    <p:set>
                                      <p:cBhvr>
                                        <p:cTn id="60" dur="80"/>
                                        <p:tgtEl>
                                          <p:spTgt spid="13373"/>
                                        </p:tgtEl>
                                        <p:attrNameLst>
                                          <p:attrName>fill.type</p:attrName>
                                        </p:attrNameLst>
                                      </p:cBhvr>
                                      <p:to>
                                        <p:strVal val="solid"/>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13375"/>
                                        </p:tgtEl>
                                        <p:attrNameLst>
                                          <p:attrName>style.visibility</p:attrName>
                                        </p:attrNameLst>
                                      </p:cBhvr>
                                      <p:to>
                                        <p:strVal val="visible"/>
                                      </p:to>
                                    </p:set>
                                    <p:anim calcmode="discrete" valueType="clr">
                                      <p:cBhvr override="childStyle">
                                        <p:cTn id="65" dur="80"/>
                                        <p:tgtEl>
                                          <p:spTgt spid="13375"/>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13375"/>
                                        </p:tgtEl>
                                        <p:attrNameLst>
                                          <p:attrName>fillcolor</p:attrName>
                                        </p:attrNameLst>
                                      </p:cBhvr>
                                      <p:tavLst>
                                        <p:tav tm="0">
                                          <p:val>
                                            <p:clrVal>
                                              <a:schemeClr val="accent2"/>
                                            </p:clrVal>
                                          </p:val>
                                        </p:tav>
                                        <p:tav tm="50000">
                                          <p:val>
                                            <p:clrVal>
                                              <a:schemeClr val="hlink"/>
                                            </p:clrVal>
                                          </p:val>
                                        </p:tav>
                                      </p:tavLst>
                                    </p:anim>
                                    <p:set>
                                      <p:cBhvr>
                                        <p:cTn id="67" dur="80"/>
                                        <p:tgtEl>
                                          <p:spTgt spid="13375"/>
                                        </p:tgtEl>
                                        <p:attrNameLst>
                                          <p:attrName>fill.type</p:attrName>
                                        </p:attrNameLst>
                                      </p:cBhvr>
                                      <p:to>
                                        <p:strVal val="solid"/>
                                      </p:to>
                                    </p:set>
                                  </p:childTnLst>
                                </p:cTn>
                              </p:par>
                            </p:childTnLst>
                          </p:cTn>
                        </p:par>
                        <p:par>
                          <p:cTn id="68" fill="hold" nodeType="afterGroup">
                            <p:stCondLst>
                              <p:cond delay="200"/>
                            </p:stCondLst>
                            <p:childTnLst>
                              <p:par>
                                <p:cTn id="69" presetID="2" presetClass="entr" presetSubtype="8" fill="hold" grpId="0" nodeType="afterEffect">
                                  <p:stCondLst>
                                    <p:cond delay="0"/>
                                  </p:stCondLst>
                                  <p:childTnLst>
                                    <p:set>
                                      <p:cBhvr>
                                        <p:cTn id="70" dur="1" fill="hold">
                                          <p:stCondLst>
                                            <p:cond delay="0"/>
                                          </p:stCondLst>
                                        </p:cTn>
                                        <p:tgtEl>
                                          <p:spTgt spid="13379"/>
                                        </p:tgtEl>
                                        <p:attrNameLst>
                                          <p:attrName>style.visibility</p:attrName>
                                        </p:attrNameLst>
                                      </p:cBhvr>
                                      <p:to>
                                        <p:strVal val="visible"/>
                                      </p:to>
                                    </p:set>
                                    <p:anim calcmode="lin" valueType="num">
                                      <p:cBhvr additive="base">
                                        <p:cTn id="71" dur="500" fill="hold"/>
                                        <p:tgtEl>
                                          <p:spTgt spid="13379"/>
                                        </p:tgtEl>
                                        <p:attrNameLst>
                                          <p:attrName>ppt_x</p:attrName>
                                        </p:attrNameLst>
                                      </p:cBhvr>
                                      <p:tavLst>
                                        <p:tav tm="0">
                                          <p:val>
                                            <p:strVal val="0-#ppt_w/2"/>
                                          </p:val>
                                        </p:tav>
                                        <p:tav tm="100000">
                                          <p:val>
                                            <p:strVal val="#ppt_x"/>
                                          </p:val>
                                        </p:tav>
                                      </p:tavLst>
                                    </p:anim>
                                    <p:anim calcmode="lin" valueType="num">
                                      <p:cBhvr additive="base">
                                        <p:cTn id="72" dur="500" fill="hold"/>
                                        <p:tgtEl>
                                          <p:spTgt spid="13379"/>
                                        </p:tgtEl>
                                        <p:attrNameLst>
                                          <p:attrName>ppt_y</p:attrName>
                                        </p:attrNameLst>
                                      </p:cBhvr>
                                      <p:tavLst>
                                        <p:tav tm="0">
                                          <p:val>
                                            <p:strVal val="#ppt_y"/>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fill="hold"/>
                                        <p:tgtEl>
                                          <p:spTgt spid="37"/>
                                        </p:tgtEl>
                                        <p:attrNameLst>
                                          <p:attrName>ppt_x</p:attrName>
                                        </p:attrNameLst>
                                      </p:cBhvr>
                                      <p:tavLst>
                                        <p:tav tm="0">
                                          <p:val>
                                            <p:strVal val="#ppt_x"/>
                                          </p:val>
                                        </p:tav>
                                        <p:tav tm="100000">
                                          <p:val>
                                            <p:strVal val="#ppt_x"/>
                                          </p:val>
                                        </p:tav>
                                      </p:tavLst>
                                    </p:anim>
                                    <p:anim calcmode="lin" valueType="num">
                                      <p:cBhvr additive="base">
                                        <p:cTn id="7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animBg="1"/>
      <p:bldP spid="13347" grpId="0" animBg="1"/>
      <p:bldP spid="13370" grpId="0" animBg="1"/>
      <p:bldP spid="13371" grpId="0" animBg="1"/>
      <p:bldP spid="13373" grpId="0" animBg="1"/>
      <p:bldP spid="13374" grpId="0" animBg="1"/>
      <p:bldP spid="13375" grpId="0" animBg="1"/>
      <p:bldP spid="1337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a:t>
            </a:r>
            <a:r>
              <a:rPr lang="en-NZ" altLang="en-US" sz="4000" b="1" dirty="0" smtClean="0">
                <a:solidFill>
                  <a:srgbClr val="FF0000"/>
                </a:solidFill>
                <a:latin typeface="Times New Roman" panose="02020603050405020304" pitchFamily="18" charset="0"/>
                <a:cs typeface="Times New Roman" panose="02020603050405020304" pitchFamily="18" charset="0"/>
              </a:rPr>
              <a:t>. </a:t>
            </a:r>
            <a:r>
              <a:rPr lang="en-NZ" altLang="en-US" sz="4000" b="1" dirty="0">
                <a:solidFill>
                  <a:srgbClr val="FF0000"/>
                </a:solidFill>
                <a:latin typeface="Times New Roman" panose="02020603050405020304" pitchFamily="18" charset="0"/>
                <a:cs typeface="Times New Roman" panose="02020603050405020304" pitchFamily="18" charset="0"/>
              </a:rPr>
              <a:t>TÌNH HÌNH KINH TẾ </a:t>
            </a:r>
            <a:r>
              <a:rPr lang="en-NZ" altLang="en-US" sz="4000" b="1" dirty="0" smtClean="0">
                <a:solidFill>
                  <a:srgbClr val="FF0000"/>
                </a:solidFill>
                <a:latin typeface="Times New Roman" panose="02020603050405020304" pitchFamily="18" charset="0"/>
                <a:cs typeface="Times New Roman" panose="02020603050405020304" pitchFamily="18" charset="0"/>
              </a:rPr>
              <a:t>- XÃ </a:t>
            </a:r>
            <a:r>
              <a:rPr lang="en-NZ" altLang="en-US" sz="4000" b="1" dirty="0">
                <a:solidFill>
                  <a:srgbClr val="FF0000"/>
                </a:solidFill>
                <a:latin typeface="Times New Roman" panose="02020603050405020304" pitchFamily="18" charset="0"/>
                <a:cs typeface="Times New Roman" panose="02020603050405020304" pitchFamily="18" charset="0"/>
              </a:rPr>
              <a:t>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2" y="712166"/>
            <a:ext cx="9819861" cy="5397085"/>
          </a:xfrm>
        </p:spPr>
        <p:txBody>
          <a:bodyPr/>
          <a:lstStyle/>
          <a:p>
            <a:pPr marL="0" indent="0" algn="just" eaLnBrk="1" hangingPunct="1">
              <a:spcBef>
                <a:spcPts val="0"/>
              </a:spcBef>
              <a:spcAft>
                <a:spcPts val="0"/>
              </a:spcAft>
              <a:buNone/>
              <a:defRPr/>
            </a:pPr>
            <a:r>
              <a:rPr lang="en-US" altLang="en-US" sz="3200" b="1" dirty="0">
                <a:solidFill>
                  <a:schemeClr val="tx1"/>
                </a:solidFill>
                <a:latin typeface="Times New Roman" panose="02020603050405020304" pitchFamily="18" charset="0"/>
                <a:cs typeface="Times New Roman" panose="02020603050405020304" pitchFamily="18" charset="0"/>
              </a:rPr>
              <a:t>b</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Tình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hình</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xã</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hội</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a:solidFill>
                  <a:schemeClr val="tx1"/>
                </a:solidFill>
                <a:latin typeface="Times New Roman" panose="02020603050405020304" pitchFamily="18" charset="0"/>
                <a:cs typeface="Times New Roman" panose="02020603050405020304" pitchFamily="18" charset="0"/>
              </a:rPr>
              <a:t>- Xã hội phân hóa thành các tầng lớp có địa vị ngày càng khác biệt</a:t>
            </a:r>
            <a:endParaRPr lang="en-US" sz="32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a:solidFill>
                  <a:schemeClr val="tx1"/>
                </a:solidFill>
                <a:latin typeface="Times New Roman" panose="02020603050405020304" pitchFamily="18" charset="0"/>
                <a:cs typeface="Times New Roman" panose="02020603050405020304" pitchFamily="18" charset="0"/>
              </a:rPr>
              <a:t>+ Tầng lớp quý tộc (vua, quan lại) có nhiều đặc quyền, đặc lợi</a:t>
            </a:r>
            <a:endParaRPr lang="en-US" sz="32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a:solidFill>
                  <a:schemeClr val="tx1"/>
                </a:solidFill>
                <a:latin typeface="Times New Roman" panose="02020603050405020304" pitchFamily="18" charset="0"/>
                <a:cs typeface="Times New Roman" panose="02020603050405020304" pitchFamily="18" charset="0"/>
              </a:rPr>
              <a:t>+ Nông dân là bộ phận đông đảo nhất.</a:t>
            </a:r>
            <a:endParaRPr lang="en-US" sz="32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a:solidFill>
                  <a:schemeClr val="tx1"/>
                </a:solidFill>
                <a:latin typeface="Times New Roman" panose="02020603050405020304" pitchFamily="18" charset="0"/>
                <a:cs typeface="Times New Roman" panose="02020603050405020304" pitchFamily="18" charset="0"/>
              </a:rPr>
              <a:t>+ Thợ thủ công, thương nhân ngày càng đông đảo nhưng không được coi trọng</a:t>
            </a:r>
            <a:endParaRPr lang="en-US" sz="32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a:solidFill>
                  <a:schemeClr val="tx1"/>
                </a:solidFill>
                <a:latin typeface="Times New Roman" panose="02020603050405020304" pitchFamily="18" charset="0"/>
                <a:cs typeface="Times New Roman" panose="02020603050405020304" pitchFamily="18" charset="0"/>
              </a:rPr>
              <a:t>+ Nô tì có xu hướng giảm.  </a:t>
            </a:r>
            <a:endParaRPr lang="en-US" sz="3200"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dirty="0" smtClean="0">
                <a:solidFill>
                  <a:schemeClr val="tx1"/>
                </a:solidFill>
                <a:latin typeface="Times New Roman" panose="02020603050405020304" pitchFamily="18" charset="0"/>
                <a:cs typeface="Times New Roman" panose="02020603050405020304" pitchFamily="18" charset="0"/>
              </a:rPr>
              <a:t>- Sự phân biệt giữa quý tộc và bình dân trở nên sâu sắc và được quy định bởi pháp luật</a:t>
            </a:r>
            <a:endParaRPr lang="en-US" altLang="en-US" sz="3200" b="1" dirty="0" smtClean="0">
              <a:solidFill>
                <a:schemeClr val="tx1"/>
              </a:solidFill>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None/>
              <a:defRPr/>
            </a:pPr>
            <a:endParaRPr lang="en-US" altLang="en-US" sz="32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29148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Effect transition="in" filter="barn(inVertical)">
                                      <p:cBhvr>
                                        <p:cTn id="19" dur="500"/>
                                        <p:tgtEl>
                                          <p:spTgt spid="34819">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4819">
                                            <p:txEl>
                                              <p:pRg st="2" end="2"/>
                                            </p:txEl>
                                          </p:spTgt>
                                        </p:tgtEl>
                                        <p:attrNameLst>
                                          <p:attrName>style.visibility</p:attrName>
                                        </p:attrNameLst>
                                      </p:cBhvr>
                                      <p:to>
                                        <p:strVal val="visible"/>
                                      </p:to>
                                    </p:set>
                                    <p:animEffect transition="in" filter="barn(inVertical)">
                                      <p:cBhvr>
                                        <p:cTn id="22" dur="500"/>
                                        <p:tgtEl>
                                          <p:spTgt spid="3481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Effect transition="in" filter="barn(inVertical)">
                                      <p:cBhvr>
                                        <p:cTn id="25" dur="500"/>
                                        <p:tgtEl>
                                          <p:spTgt spid="34819">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4" end="4"/>
                                            </p:txEl>
                                          </p:spTgt>
                                        </p:tgtEl>
                                        <p:attrNameLst>
                                          <p:attrName>style.visibility</p:attrName>
                                        </p:attrNameLst>
                                      </p:cBhvr>
                                      <p:to>
                                        <p:strVal val="visible"/>
                                      </p:to>
                                    </p:set>
                                    <p:animEffect transition="in" filter="barn(inVertical)">
                                      <p:cBhvr>
                                        <p:cTn id="28" dur="500"/>
                                        <p:tgtEl>
                                          <p:spTgt spid="34819">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4819">
                                            <p:txEl>
                                              <p:pRg st="5" end="5"/>
                                            </p:txEl>
                                          </p:spTgt>
                                        </p:tgtEl>
                                        <p:attrNameLst>
                                          <p:attrName>style.visibility</p:attrName>
                                        </p:attrNameLst>
                                      </p:cBhvr>
                                      <p:to>
                                        <p:strVal val="visible"/>
                                      </p:to>
                                    </p:set>
                                    <p:animEffect transition="in" filter="barn(inVertical)">
                                      <p:cBhvr>
                                        <p:cTn id="31" dur="500"/>
                                        <p:tgtEl>
                                          <p:spTgt spid="3481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819">
                                            <p:txEl>
                                              <p:pRg st="6" end="6"/>
                                            </p:txEl>
                                          </p:spTgt>
                                        </p:tgtEl>
                                        <p:attrNameLst>
                                          <p:attrName>style.visibility</p:attrName>
                                        </p:attrNameLst>
                                      </p:cBhvr>
                                      <p:to>
                                        <p:strVal val="visible"/>
                                      </p:to>
                                    </p:set>
                                    <p:animEffect transition="in" filter="barn(inVertical)">
                                      <p:cBhvr>
                                        <p:cTn id="36"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a:extLst/>
        </p:spPr>
        <p:txBody>
          <a:bodyPr/>
          <a:lstStyle/>
          <a:p>
            <a:pPr>
              <a:defRPr/>
            </a:pPr>
            <a: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8" y="2371132"/>
            <a:ext cx="9560820" cy="1392485"/>
          </a:xfrm>
        </p:spPr>
        <p:txBody>
          <a:bodyPr/>
          <a:lstStyle/>
          <a:p>
            <a:pPr marL="0" indent="0">
              <a:buNone/>
            </a:pPr>
            <a:r>
              <a:rPr lang="en-US" altLang="en-US" sz="4000" b="1" dirty="0" smtClean="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vi-VN" sz="4000" b="1" dirty="0">
                <a:latin typeface="Times New Roman" panose="02020603050405020304" pitchFamily="18" charset="0"/>
                <a:cs typeface="Times New Roman" panose="02020603050405020304" pitchFamily="18" charset="0"/>
              </a:rPr>
              <a:t>* Văn hóa</a:t>
            </a:r>
            <a:endParaRPr lang="en-US" sz="4000" dirty="0">
              <a:latin typeface="Times New Roman" panose="02020603050405020304" pitchFamily="18" charset="0"/>
              <a:cs typeface="Times New Roman" panose="02020603050405020304" pitchFamily="18" charset="0"/>
            </a:endParaRPr>
          </a:p>
          <a:p>
            <a:pPr marL="0" indent="0">
              <a:buNone/>
            </a:pPr>
            <a:endParaRPr lang="en-US" altLang="en-US" sz="40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197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a:extLst/>
        </p:spPr>
        <p:txBody>
          <a:bodyPr/>
          <a:lstStyle/>
          <a:p>
            <a:pPr>
              <a:defRPr/>
            </a:pPr>
            <a: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8" y="2265115"/>
            <a:ext cx="11394830" cy="2996000"/>
          </a:xfrm>
        </p:spPr>
        <p:txBody>
          <a:bodyPr/>
          <a:lstStyle/>
          <a:p>
            <a:pPr marL="0" indent="0">
              <a:buNone/>
            </a:pPr>
            <a:r>
              <a:rPr lang="en-US" altLang="en-US" sz="4000" b="1" dirty="0" smtClean="0">
                <a:solidFill>
                  <a:srgbClr val="3333FF"/>
                </a:solidFill>
                <a:latin typeface="Times New Roman" panose="02020603050405020304" pitchFamily="18" charset="0"/>
                <a:cs typeface="Times New Roman" panose="02020603050405020304" pitchFamily="18" charset="0"/>
              </a:rPr>
              <a:t>1. SỰ THÀNH LẬP VƯƠNG TRIỀU LÊ SƠ</a:t>
            </a:r>
          </a:p>
          <a:p>
            <a:pPr marL="0" indent="0">
              <a:buNone/>
            </a:pPr>
            <a:r>
              <a:rPr lang="en-US" altLang="en-US" sz="4000" b="1" dirty="0" smtClean="0">
                <a:solidFill>
                  <a:srgbClr val="3333FF"/>
                </a:solidFill>
                <a:latin typeface="Times New Roman" panose="02020603050405020304" pitchFamily="18" charset="0"/>
                <a:cs typeface="Times New Roman" panose="02020603050405020304" pitchFamily="18" charset="0"/>
              </a:rPr>
              <a:t>2. TÌNH HÌNH KINH TẾ - XÃ HỘI</a:t>
            </a:r>
          </a:p>
          <a:p>
            <a:pPr marL="0" indent="0">
              <a:buNone/>
            </a:pPr>
            <a:r>
              <a:rPr lang="en-US" altLang="en-US" sz="4000" b="1" dirty="0" smtClean="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4</a:t>
            </a:r>
            <a:r>
              <a:rPr lang="en-US" altLang="en-US" sz="4000" b="1" dirty="0" smtClean="0">
                <a:solidFill>
                  <a:srgbClr val="3333FF"/>
                </a:solidFill>
                <a:latin typeface="Times New Roman" panose="02020603050405020304" pitchFamily="18" charset="0"/>
                <a:cs typeface="Times New Roman" panose="02020603050405020304" pitchFamily="18" charset="0"/>
              </a:rPr>
              <a:t>. MỘT SỐ DANH NHÂN VĂN HÓA TIÊU BIỂU</a:t>
            </a:r>
            <a:endParaRPr lang="en-US" alt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75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1761749B-6E33-45F8-A768-04003F8BE7D8}"/>
              </a:ext>
            </a:extLst>
          </p:cNvPr>
          <p:cNvSpPr>
            <a:spLocks noGrp="1" noChangeArrowheads="1"/>
          </p:cNvSpPr>
          <p:nvPr>
            <p:ph type="body" idx="1"/>
          </p:nvPr>
        </p:nvSpPr>
        <p:spPr>
          <a:xfrm>
            <a:off x="1981200" y="5105402"/>
            <a:ext cx="8305800" cy="646042"/>
          </a:xfrm>
          <a:solidFill>
            <a:srgbClr val="800000"/>
          </a:solidFill>
        </p:spPr>
        <p:txBody>
          <a:bodyPr/>
          <a:lstStyle/>
          <a:p>
            <a:pPr marL="0" indent="0" algn="ctr" eaLnBrk="1" hangingPunct="1">
              <a:buNone/>
              <a:defRPr/>
            </a:pP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tôn</a:t>
            </a:r>
            <a:r>
              <a:rPr lang="en-US" sz="3200" dirty="0"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chiếm</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địa</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độc</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tôn</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581" name="Picture 5" descr="Thich ca mau 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801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Kho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0"/>
            <a:ext cx="28495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DaoLaoTamth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0"/>
            <a:ext cx="2551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ChangeArrowheads="1"/>
          </p:cNvSpPr>
          <p:nvPr/>
        </p:nvSpPr>
        <p:spPr bwMode="auto">
          <a:xfrm>
            <a:off x="2233614" y="4038601"/>
            <a:ext cx="1336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Phật giáo</a:t>
            </a:r>
          </a:p>
        </p:txBody>
      </p:sp>
      <p:sp>
        <p:nvSpPr>
          <p:cNvPr id="24585" name="Rectangle 9"/>
          <p:cNvSpPr>
            <a:spLocks noChangeArrowheads="1"/>
          </p:cNvSpPr>
          <p:nvPr/>
        </p:nvSpPr>
        <p:spPr bwMode="auto">
          <a:xfrm>
            <a:off x="5670550" y="4038601"/>
            <a:ext cx="1322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Nho giáo</a:t>
            </a:r>
          </a:p>
        </p:txBody>
      </p:sp>
      <p:sp>
        <p:nvSpPr>
          <p:cNvPr id="24586" name="Rectangle 10"/>
          <p:cNvSpPr>
            <a:spLocks noChangeArrowheads="1"/>
          </p:cNvSpPr>
          <p:nvPr/>
        </p:nvSpPr>
        <p:spPr bwMode="auto">
          <a:xfrm>
            <a:off x="8731250" y="4038601"/>
            <a:ext cx="1303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Đạo giáo</a:t>
            </a:r>
          </a:p>
        </p:txBody>
      </p:sp>
      <p:sp>
        <p:nvSpPr>
          <p:cNvPr id="24587" name="Oval 11"/>
          <p:cNvSpPr>
            <a:spLocks noChangeArrowheads="1"/>
          </p:cNvSpPr>
          <p:nvPr/>
        </p:nvSpPr>
        <p:spPr bwMode="auto">
          <a:xfrm>
            <a:off x="5334000" y="3962400"/>
            <a:ext cx="2057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87125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linds(horizontal)">
                                      <p:cBhvr>
                                        <p:cTn id="7" dur="500"/>
                                        <p:tgtEl>
                                          <p:spTgt spid="24581"/>
                                        </p:tgtEl>
                                      </p:cBhvr>
                                    </p:animEffect>
                                  </p:childTnLst>
                                </p:cTn>
                              </p:par>
                              <p:par>
                                <p:cTn id="8" presetID="9"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dissolve">
                                      <p:cBhvr>
                                        <p:cTn id="10" dur="500"/>
                                        <p:tgtEl>
                                          <p:spTgt spid="24582"/>
                                        </p:tgtEl>
                                      </p:cBhvr>
                                    </p:animEffect>
                                  </p:childTnLst>
                                </p:cTn>
                              </p:par>
                              <p:par>
                                <p:cTn id="11" presetID="22" presetClass="entr" presetSubtype="4"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animEffect transition="in" filter="wipe(down)">
                                      <p:cBhvr>
                                        <p:cTn id="13" dur="500"/>
                                        <p:tgtEl>
                                          <p:spTgt spid="2458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84"/>
                                        </p:tgtEl>
                                        <p:attrNameLst>
                                          <p:attrName>style.visibility</p:attrName>
                                        </p:attrNameLst>
                                      </p:cBhvr>
                                      <p:to>
                                        <p:strVal val="visible"/>
                                      </p:to>
                                    </p:set>
                                    <p:animEffect transition="in" filter="box(in)">
                                      <p:cBhvr>
                                        <p:cTn id="16" dur="500"/>
                                        <p:tgtEl>
                                          <p:spTgt spid="2458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585"/>
                                        </p:tgtEl>
                                        <p:attrNameLst>
                                          <p:attrName>style.visibility</p:attrName>
                                        </p:attrNameLst>
                                      </p:cBhvr>
                                      <p:to>
                                        <p:strVal val="visible"/>
                                      </p:to>
                                    </p:set>
                                    <p:animEffect transition="in" filter="box(in)">
                                      <p:cBhvr>
                                        <p:cTn id="19" dur="500"/>
                                        <p:tgtEl>
                                          <p:spTgt spid="2458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4586"/>
                                        </p:tgtEl>
                                        <p:attrNameLst>
                                          <p:attrName>style.visibility</p:attrName>
                                        </p:attrNameLst>
                                      </p:cBhvr>
                                      <p:to>
                                        <p:strVal val="visible"/>
                                      </p:to>
                                    </p:set>
                                    <p:animEffect transition="in" filter="box(in)">
                                      <p:cBhvr>
                                        <p:cTn id="22" dur="500"/>
                                        <p:tgtEl>
                                          <p:spTgt spid="245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4579">
                                            <p:bg/>
                                          </p:spTgt>
                                        </p:tgtEl>
                                        <p:attrNameLst>
                                          <p:attrName>style.visibility</p:attrName>
                                        </p:attrNameLst>
                                      </p:cBhvr>
                                      <p:to>
                                        <p:strVal val="visible"/>
                                      </p:to>
                                    </p:set>
                                    <p:anim calcmode="lin" valueType="num">
                                      <p:cBhvr>
                                        <p:cTn id="27" dur="1000" fill="hold"/>
                                        <p:tgtEl>
                                          <p:spTgt spid="24579">
                                            <p:bg/>
                                          </p:spTgt>
                                        </p:tgtEl>
                                        <p:attrNameLst>
                                          <p:attrName>ppt_x</p:attrName>
                                        </p:attrNameLst>
                                      </p:cBhvr>
                                      <p:tavLst>
                                        <p:tav tm="0">
                                          <p:val>
                                            <p:strVal val="#ppt_x-.2"/>
                                          </p:val>
                                        </p:tav>
                                        <p:tav tm="100000">
                                          <p:val>
                                            <p:strVal val="#ppt_x"/>
                                          </p:val>
                                        </p:tav>
                                      </p:tavLst>
                                    </p:anim>
                                    <p:anim calcmode="lin" valueType="num">
                                      <p:cBhvr>
                                        <p:cTn id="28" dur="1000" fill="hold"/>
                                        <p:tgtEl>
                                          <p:spTgt spid="24579">
                                            <p:bg/>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79">
                                            <p:bg/>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79">
                                            <p:txEl>
                                              <p:pRg st="0" end="0"/>
                                            </p:txEl>
                                          </p:spTgt>
                                        </p:tgtEl>
                                        <p:attrNameLst>
                                          <p:attrName>style.visibility</p:attrName>
                                        </p:attrNameLst>
                                      </p:cBhvr>
                                      <p:to>
                                        <p:strVal val="visible"/>
                                      </p:to>
                                    </p:set>
                                    <p:anim calcmode="lin" valueType="num">
                                      <p:cBhvr>
                                        <p:cTn id="32" dur="1000" fill="hold"/>
                                        <p:tgtEl>
                                          <p:spTgt spid="24579">
                                            <p:txEl>
                                              <p:pRg st="0" end="0"/>
                                            </p:txEl>
                                          </p:spTgt>
                                        </p:tgtEl>
                                        <p:attrNameLst>
                                          <p:attrName>ppt_x</p:attrName>
                                        </p:attrNameLst>
                                      </p:cBhvr>
                                      <p:tavLst>
                                        <p:tav tm="0">
                                          <p:val>
                                            <p:strVal val="#ppt_x-.2"/>
                                          </p:val>
                                        </p:tav>
                                        <p:tav tm="100000">
                                          <p:val>
                                            <p:strVal val="#ppt_x"/>
                                          </p:val>
                                        </p:tav>
                                      </p:tavLst>
                                    </p:anim>
                                    <p:anim calcmode="lin" valueType="num">
                                      <p:cBhvr>
                                        <p:cTn id="33" dur="1000" fill="hold"/>
                                        <p:tgtEl>
                                          <p:spTgt spid="245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79">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587"/>
                                        </p:tgtEl>
                                        <p:attrNameLst>
                                          <p:attrName>style.visibility</p:attrName>
                                        </p:attrNameLst>
                                      </p:cBhvr>
                                      <p:to>
                                        <p:strVal val="visible"/>
                                      </p:to>
                                    </p:set>
                                    <p:animEffect transition="in" filter="blinds(horizontal)">
                                      <p:cBhvr>
                                        <p:cTn id="39" dur="500"/>
                                        <p:tgtEl>
                                          <p:spTgt spid="24587"/>
                                        </p:tgtEl>
                                      </p:cBhvr>
                                    </p:animEffect>
                                  </p:childTnLst>
                                </p:cTn>
                              </p:par>
                              <p:par>
                                <p:cTn id="40" presetID="35" presetClass="emph" presetSubtype="0" repeatCount="indefinite" fill="hold" grpId="1" nodeType="withEffect">
                                  <p:stCondLst>
                                    <p:cond delay="0"/>
                                  </p:stCondLst>
                                  <p:childTnLst>
                                    <p:anim calcmode="discrete" valueType="str">
                                      <p:cBhvr>
                                        <p:cTn id="41" dur="1000" fill="hold"/>
                                        <p:tgtEl>
                                          <p:spTgt spid="2458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24584" grpId="0"/>
      <p:bldP spid="24585" grpId="0"/>
      <p:bldP spid="24586" grpId="0"/>
      <p:bldP spid="24587" grpId="0" animBg="1"/>
      <p:bldP spid="2458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Text Box 3"/>
          <p:cNvSpPr txBox="1">
            <a:spLocks noChangeArrowheads="1"/>
          </p:cNvSpPr>
          <p:nvPr/>
        </p:nvSpPr>
        <p:spPr bwMode="auto">
          <a:xfrm>
            <a:off x="3048000" y="685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a:solidFill>
                  <a:prstClr val="black"/>
                </a:solidFill>
                <a:latin typeface="Times New Roman" panose="02020603050405020304" pitchFamily="18" charset="0"/>
                <a:cs typeface="Arial" panose="020B0604020202020204" pitchFamily="34" charset="0"/>
              </a:rPr>
              <a:t>               BÌNH NGÔ ĐẠI CÁO</a:t>
            </a:r>
            <a:endParaRPr lang="en-US" altLang="en-US" sz="4000">
              <a:solidFill>
                <a:prstClr val="black"/>
              </a:solidFill>
              <a:latin typeface="Times New Roman" panose="02020603050405020304" pitchFamily="18" charset="0"/>
              <a:cs typeface="Arial" panose="020B0604020202020204" pitchFamily="34" charset="0"/>
            </a:endParaRPr>
          </a:p>
        </p:txBody>
      </p:sp>
      <p:pic>
        <p:nvPicPr>
          <p:cNvPr id="190468" name="Picture 4" descr="Bình Ngô đại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Bình Ngô đại c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Bình Ngô đại c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05000"/>
            <a:ext cx="2133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7" descr="Bình Ngô đại c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22860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sz="2400">
              <a:solidFill>
                <a:prstClr val="black"/>
              </a:solidFill>
              <a:latin typeface="Times New Roman" panose="02020603050405020304" pitchFamily="18" charset="0"/>
              <a:cs typeface="Arial" panose="020B0604020202020204" pitchFamily="34" charset="0"/>
            </a:endParaRPr>
          </a:p>
        </p:txBody>
      </p:sp>
      <p:sp>
        <p:nvSpPr>
          <p:cNvPr id="190473" name="Text Box 9"/>
          <p:cNvSpPr txBox="1">
            <a:spLocks noChangeArrowheads="1"/>
          </p:cNvSpPr>
          <p:nvPr/>
        </p:nvSpPr>
        <p:spPr bwMode="auto">
          <a:xfrm>
            <a:off x="2819400" y="55626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b="1" i="1">
                <a:solidFill>
                  <a:prstClr val="black"/>
                </a:solidFill>
                <a:latin typeface="Times New Roman" panose="02020603050405020304" pitchFamily="18" charset="0"/>
                <a:cs typeface="Arial" panose="020B0604020202020204" pitchFamily="34" charset="0"/>
              </a:rPr>
              <a:t>Nguyên văn (Hán văn) "Bình Ngô đại cáo"</a:t>
            </a:r>
            <a:r>
              <a:rPr lang="en-US" altLang="en-US" sz="2400">
                <a:solidFill>
                  <a:prstClr val="black"/>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30262133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0467"/>
                                        </p:tgtEl>
                                        <p:attrNameLst>
                                          <p:attrName>style.visibility</p:attrName>
                                        </p:attrNameLst>
                                      </p:cBhvr>
                                      <p:to>
                                        <p:strVal val="visible"/>
                                      </p:to>
                                    </p:set>
                                    <p:animEffect transition="in" filter="box(in)">
                                      <p:cBhvr>
                                        <p:cTn id="7" dur="500"/>
                                        <p:tgtEl>
                                          <p:spTgt spid="190467"/>
                                        </p:tgtEl>
                                      </p:cBhvr>
                                    </p:animEffect>
                                  </p:childTnLst>
                                </p:cTn>
                              </p:par>
                              <p:par>
                                <p:cTn id="8" presetID="4" presetClass="entr" presetSubtype="16" fill="hold" nodeType="withEffect">
                                  <p:stCondLst>
                                    <p:cond delay="0"/>
                                  </p:stCondLst>
                                  <p:childTnLst>
                                    <p:set>
                                      <p:cBhvr>
                                        <p:cTn id="9" dur="1" fill="hold">
                                          <p:stCondLst>
                                            <p:cond delay="0"/>
                                          </p:stCondLst>
                                        </p:cTn>
                                        <p:tgtEl>
                                          <p:spTgt spid="190469"/>
                                        </p:tgtEl>
                                        <p:attrNameLst>
                                          <p:attrName>style.visibility</p:attrName>
                                        </p:attrNameLst>
                                      </p:cBhvr>
                                      <p:to>
                                        <p:strVal val="visible"/>
                                      </p:to>
                                    </p:set>
                                    <p:animEffect transition="in" filter="box(in)">
                                      <p:cBhvr>
                                        <p:cTn id="10" dur="500"/>
                                        <p:tgtEl>
                                          <p:spTgt spid="190469"/>
                                        </p:tgtEl>
                                      </p:cBhvr>
                                    </p:animEffect>
                                  </p:childTnLst>
                                </p:cTn>
                              </p:par>
                              <p:par>
                                <p:cTn id="11" presetID="4" presetClass="entr" presetSubtype="16" fill="hold" nodeType="withEffect">
                                  <p:stCondLst>
                                    <p:cond delay="0"/>
                                  </p:stCondLst>
                                  <p:childTnLst>
                                    <p:set>
                                      <p:cBhvr>
                                        <p:cTn id="12" dur="1" fill="hold">
                                          <p:stCondLst>
                                            <p:cond delay="0"/>
                                          </p:stCondLst>
                                        </p:cTn>
                                        <p:tgtEl>
                                          <p:spTgt spid="190468"/>
                                        </p:tgtEl>
                                        <p:attrNameLst>
                                          <p:attrName>style.visibility</p:attrName>
                                        </p:attrNameLst>
                                      </p:cBhvr>
                                      <p:to>
                                        <p:strVal val="visible"/>
                                      </p:to>
                                    </p:set>
                                    <p:animEffect transition="in" filter="box(in)">
                                      <p:cBhvr>
                                        <p:cTn id="13" dur="500"/>
                                        <p:tgtEl>
                                          <p:spTgt spid="190468"/>
                                        </p:tgtEl>
                                      </p:cBhvr>
                                    </p:animEffect>
                                  </p:childTnLst>
                                </p:cTn>
                              </p:par>
                              <p:par>
                                <p:cTn id="14" presetID="4" presetClass="entr" presetSubtype="16" fill="hold" nodeType="withEffect">
                                  <p:stCondLst>
                                    <p:cond delay="0"/>
                                  </p:stCondLst>
                                  <p:childTnLst>
                                    <p:set>
                                      <p:cBhvr>
                                        <p:cTn id="15" dur="1" fill="hold">
                                          <p:stCondLst>
                                            <p:cond delay="0"/>
                                          </p:stCondLst>
                                        </p:cTn>
                                        <p:tgtEl>
                                          <p:spTgt spid="190470"/>
                                        </p:tgtEl>
                                        <p:attrNameLst>
                                          <p:attrName>style.visibility</p:attrName>
                                        </p:attrNameLst>
                                      </p:cBhvr>
                                      <p:to>
                                        <p:strVal val="visible"/>
                                      </p:to>
                                    </p:set>
                                    <p:animEffect transition="in" filter="box(in)">
                                      <p:cBhvr>
                                        <p:cTn id="16" dur="500"/>
                                        <p:tgtEl>
                                          <p:spTgt spid="190470"/>
                                        </p:tgtEl>
                                      </p:cBhvr>
                                    </p:animEffect>
                                  </p:childTnLst>
                                </p:cTn>
                              </p:par>
                              <p:par>
                                <p:cTn id="17" presetID="4" presetClass="entr" presetSubtype="16" fill="hold" nodeType="withEffect">
                                  <p:stCondLst>
                                    <p:cond delay="0"/>
                                  </p:stCondLst>
                                  <p:childTnLst>
                                    <p:set>
                                      <p:cBhvr>
                                        <p:cTn id="18" dur="1" fill="hold">
                                          <p:stCondLst>
                                            <p:cond delay="0"/>
                                          </p:stCondLst>
                                        </p:cTn>
                                        <p:tgtEl>
                                          <p:spTgt spid="190471"/>
                                        </p:tgtEl>
                                        <p:attrNameLst>
                                          <p:attrName>style.visibility</p:attrName>
                                        </p:attrNameLst>
                                      </p:cBhvr>
                                      <p:to>
                                        <p:strVal val="visible"/>
                                      </p:to>
                                    </p:set>
                                    <p:animEffect transition="in" filter="box(in)">
                                      <p:cBhvr>
                                        <p:cTn id="19" dur="500"/>
                                        <p:tgtEl>
                                          <p:spTgt spid="19047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ox(in)">
                                      <p:cBhvr>
                                        <p:cTn id="22" dur="500"/>
                                        <p:tgtEl>
                                          <p:spTgt spid="190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p:bldP spid="19047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6" name="Rectangle 12">
            <a:extLst>
              <a:ext uri="{FF2B5EF4-FFF2-40B4-BE49-F238E27FC236}">
                <a16:creationId xmlns:a16="http://schemas.microsoft.com/office/drawing/2014/main" id="{50D35AAE-86EF-4527-9B55-39EE4CC77B80}"/>
              </a:ext>
            </a:extLst>
          </p:cNvPr>
          <p:cNvSpPr>
            <a:spLocks noChangeArrowheads="1"/>
          </p:cNvSpPr>
          <p:nvPr/>
        </p:nvSpPr>
        <p:spPr bwMode="auto">
          <a:xfrm>
            <a:off x="1524000" y="5876925"/>
            <a:ext cx="9144000" cy="103663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sz="3200" b="1" i="1" dirty="0">
                <a:solidFill>
                  <a:prstClr val="black"/>
                </a:solidFill>
                <a:effectLst>
                  <a:outerShdw blurRad="38100" dist="38100" dir="2700000" algn="tl">
                    <a:srgbClr val="C0C0C0"/>
                  </a:outerShdw>
                </a:effectLst>
                <a:latin typeface="Times New Roman" panose="02020603050405020304" pitchFamily="18" charset="0"/>
              </a:rPr>
              <a:t>QUỐC ÂM THI TẬP</a:t>
            </a:r>
          </a:p>
          <a:p>
            <a:pPr algn="ctr" eaLnBrk="0" fontAlgn="base" hangingPunct="0">
              <a:spcBef>
                <a:spcPct val="0"/>
              </a:spcBef>
              <a:spcAft>
                <a:spcPct val="0"/>
              </a:spcAft>
              <a:defRPr/>
            </a:pPr>
            <a:r>
              <a:rPr lang="en-US" sz="3000" b="1" i="1" dirty="0" err="1">
                <a:solidFill>
                  <a:prstClr val="black"/>
                </a:solidFill>
                <a:effectLst>
                  <a:outerShdw blurRad="38100" dist="38100" dir="2700000" algn="tl">
                    <a:srgbClr val="C0C0C0"/>
                  </a:outerShdw>
                </a:effectLst>
                <a:latin typeface="Times New Roman" panose="02020603050405020304" pitchFamily="18" charset="0"/>
              </a:rPr>
              <a:t>Tập</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thơ</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Nôm</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gồm</a:t>
            </a:r>
            <a:r>
              <a:rPr lang="en-US" sz="3000" b="1" i="1" dirty="0">
                <a:solidFill>
                  <a:prstClr val="black"/>
                </a:solidFill>
                <a:effectLst>
                  <a:outerShdw blurRad="38100" dist="38100" dir="2700000" algn="tl">
                    <a:srgbClr val="C0C0C0"/>
                  </a:outerShdw>
                </a:effectLst>
                <a:latin typeface="Times New Roman" panose="02020603050405020304" pitchFamily="18" charset="0"/>
              </a:rPr>
              <a:t> 254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bài</a:t>
            </a:r>
            <a:endParaRPr lang="en-US" sz="3000" b="1" i="1" dirty="0">
              <a:solidFill>
                <a:prstClr val="black"/>
              </a:solidFill>
              <a:effectLst>
                <a:outerShdw blurRad="38100" dist="38100" dir="2700000" algn="tl">
                  <a:srgbClr val="C0C0C0"/>
                </a:outerShdw>
              </a:effectLst>
              <a:latin typeface="Times New Roman" panose="02020603050405020304" pitchFamily="18" charset="0"/>
            </a:endParaRPr>
          </a:p>
        </p:txBody>
      </p:sp>
      <p:pic>
        <p:nvPicPr>
          <p:cNvPr id="11367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44101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3677"/>
                                        </p:tgtEl>
                                        <p:attrNameLst>
                                          <p:attrName>style.visibility</p:attrName>
                                        </p:attrNameLst>
                                      </p:cBhvr>
                                      <p:to>
                                        <p:strVal val="visible"/>
                                      </p:to>
                                    </p:set>
                                    <p:anim calcmode="lin" valueType="num">
                                      <p:cBhvr>
                                        <p:cTn id="7" dur="1000" fill="hold"/>
                                        <p:tgtEl>
                                          <p:spTgt spid="113677"/>
                                        </p:tgtEl>
                                        <p:attrNameLst>
                                          <p:attrName>ppt_w</p:attrName>
                                        </p:attrNameLst>
                                      </p:cBhvr>
                                      <p:tavLst>
                                        <p:tav tm="0">
                                          <p:val>
                                            <p:fltVal val="0"/>
                                          </p:val>
                                        </p:tav>
                                        <p:tav tm="100000">
                                          <p:val>
                                            <p:strVal val="#ppt_w"/>
                                          </p:val>
                                        </p:tav>
                                      </p:tavLst>
                                    </p:anim>
                                    <p:anim calcmode="lin" valueType="num">
                                      <p:cBhvr>
                                        <p:cTn id="8" dur="1000" fill="hold"/>
                                        <p:tgtEl>
                                          <p:spTgt spid="113677"/>
                                        </p:tgtEl>
                                        <p:attrNameLst>
                                          <p:attrName>ppt_h</p:attrName>
                                        </p:attrNameLst>
                                      </p:cBhvr>
                                      <p:tavLst>
                                        <p:tav tm="0">
                                          <p:val>
                                            <p:fltVal val="0"/>
                                          </p:val>
                                        </p:tav>
                                        <p:tav tm="100000">
                                          <p:val>
                                            <p:strVal val="#ppt_h"/>
                                          </p:val>
                                        </p:tav>
                                      </p:tavLst>
                                    </p:anim>
                                    <p:anim calcmode="lin" valueType="num">
                                      <p:cBhvr>
                                        <p:cTn id="9" dur="1000" fill="hold"/>
                                        <p:tgtEl>
                                          <p:spTgt spid="113677"/>
                                        </p:tgtEl>
                                        <p:attrNameLst>
                                          <p:attrName>style.rotation</p:attrName>
                                        </p:attrNameLst>
                                      </p:cBhvr>
                                      <p:tavLst>
                                        <p:tav tm="0">
                                          <p:val>
                                            <p:fltVal val="90"/>
                                          </p:val>
                                        </p:tav>
                                        <p:tav tm="100000">
                                          <p:val>
                                            <p:fltVal val="0"/>
                                          </p:val>
                                        </p:tav>
                                      </p:tavLst>
                                    </p:anim>
                                    <p:animEffect transition="in" filter="fade">
                                      <p:cBhvr>
                                        <p:cTn id="10" dur="1000"/>
                                        <p:tgtEl>
                                          <p:spTgt spid="1136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13676"/>
                                        </p:tgtEl>
                                        <p:attrNameLst>
                                          <p:attrName>style.visibility</p:attrName>
                                        </p:attrNameLst>
                                      </p:cBhvr>
                                      <p:to>
                                        <p:strVal val="visible"/>
                                      </p:to>
                                    </p:set>
                                    <p:anim calcmode="lin" valueType="num">
                                      <p:cBhvr>
                                        <p:cTn id="13" dur="1000" fill="hold"/>
                                        <p:tgtEl>
                                          <p:spTgt spid="113676"/>
                                        </p:tgtEl>
                                        <p:attrNameLst>
                                          <p:attrName>ppt_w</p:attrName>
                                        </p:attrNameLst>
                                      </p:cBhvr>
                                      <p:tavLst>
                                        <p:tav tm="0">
                                          <p:val>
                                            <p:fltVal val="0"/>
                                          </p:val>
                                        </p:tav>
                                        <p:tav tm="100000">
                                          <p:val>
                                            <p:strVal val="#ppt_w"/>
                                          </p:val>
                                        </p:tav>
                                      </p:tavLst>
                                    </p:anim>
                                    <p:anim calcmode="lin" valueType="num">
                                      <p:cBhvr>
                                        <p:cTn id="14" dur="1000" fill="hold"/>
                                        <p:tgtEl>
                                          <p:spTgt spid="113676"/>
                                        </p:tgtEl>
                                        <p:attrNameLst>
                                          <p:attrName>ppt_h</p:attrName>
                                        </p:attrNameLst>
                                      </p:cBhvr>
                                      <p:tavLst>
                                        <p:tav tm="0">
                                          <p:val>
                                            <p:fltVal val="0"/>
                                          </p:val>
                                        </p:tav>
                                        <p:tav tm="100000">
                                          <p:val>
                                            <p:strVal val="#ppt_h"/>
                                          </p:val>
                                        </p:tav>
                                      </p:tavLst>
                                    </p:anim>
                                    <p:anim calcmode="lin" valueType="num">
                                      <p:cBhvr>
                                        <p:cTn id="15" dur="1000" fill="hold"/>
                                        <p:tgtEl>
                                          <p:spTgt spid="113676"/>
                                        </p:tgtEl>
                                        <p:attrNameLst>
                                          <p:attrName>style.rotation</p:attrName>
                                        </p:attrNameLst>
                                      </p:cBhvr>
                                      <p:tavLst>
                                        <p:tav tm="0">
                                          <p:val>
                                            <p:fltVal val="90"/>
                                          </p:val>
                                        </p:tav>
                                        <p:tav tm="100000">
                                          <p:val>
                                            <p:fltVal val="0"/>
                                          </p:val>
                                        </p:tav>
                                      </p:tavLst>
                                    </p:anim>
                                    <p:animEffect transition="in" filter="fade">
                                      <p:cBhvr>
                                        <p:cTn id="16" dur="1000"/>
                                        <p:tgtEl>
                                          <p:spTgt spid="113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Rectangle 10">
            <a:extLst>
              <a:ext uri="{FF2B5EF4-FFF2-40B4-BE49-F238E27FC236}">
                <a16:creationId xmlns:a16="http://schemas.microsoft.com/office/drawing/2014/main" id="{C70B9453-89EB-4316-87B7-D1650E37D80A}"/>
              </a:ext>
            </a:extLst>
          </p:cNvPr>
          <p:cNvSpPr>
            <a:spLocks noGrp="1" noChangeArrowheads="1"/>
          </p:cNvSpPr>
          <p:nvPr>
            <p:ph type="body" sz="half" idx="1"/>
          </p:nvPr>
        </p:nvSpPr>
        <p:spPr>
          <a:xfrm>
            <a:off x="1981200" y="609601"/>
            <a:ext cx="4038600" cy="5516563"/>
          </a:xfrm>
          <a:solidFill>
            <a:srgbClr val="CC3300"/>
          </a:solidFill>
        </p:spPr>
        <p:txBody>
          <a:bodyPr/>
          <a:lstStyle/>
          <a:p>
            <a:pPr marL="0" indent="0" algn="ctr" eaLnBrk="1" hangingPunct="1">
              <a:buNone/>
              <a:defRPr/>
            </a:pP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Hán</a:t>
            </a:r>
            <a:endPar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Quân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trung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mệnh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Bình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Ngô</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cáo</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Quỳnh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uyển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cửu</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ca</a:t>
            </a: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Ức</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Trai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Lam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lương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thuỷ</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phú</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8139" name="Rectangle 11"/>
          <p:cNvSpPr>
            <a:spLocks noGrp="1" noChangeArrowheads="1"/>
          </p:cNvSpPr>
          <p:nvPr>
            <p:ph type="body" sz="half" idx="2"/>
          </p:nvPr>
        </p:nvSpPr>
        <p:spPr>
          <a:xfrm>
            <a:off x="6172200" y="609601"/>
            <a:ext cx="4038600" cy="5516563"/>
          </a:xfrm>
          <a:solidFill>
            <a:srgbClr val="FFFF00"/>
          </a:solidFill>
        </p:spPr>
        <p:txBody>
          <a:bodyPr/>
          <a:lstStyle/>
          <a:p>
            <a:pPr marL="0" indent="0" algn="ctr" eaLnBrk="1" hangingPunct="1">
              <a:buNone/>
            </a:pPr>
            <a:r>
              <a:rPr lang="en-US" altLang="en-US" sz="3200" dirty="0" err="1">
                <a:solidFill>
                  <a:srgbClr val="FF3300"/>
                </a:solidFill>
                <a:latin typeface="Times New Roman" panose="02020603050405020304" pitchFamily="18" charset="0"/>
                <a:cs typeface="Times New Roman" panose="02020603050405020304" pitchFamily="18" charset="0"/>
              </a:rPr>
              <a:t>Văn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học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chữ</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Nôm</a:t>
            </a:r>
            <a:endParaRPr lang="en-US" altLang="en-US" sz="3200" dirty="0">
              <a:solidFill>
                <a:srgbClr val="FF3300"/>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âm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Hồng</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âm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cô</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hồn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ngữ</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Lã</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Đường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b="1" dirty="0" smtClean="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953084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138">
                                            <p:bg/>
                                          </p:spTgt>
                                        </p:tgtEl>
                                        <p:attrNameLst>
                                          <p:attrName>style.visibility</p:attrName>
                                        </p:attrNameLst>
                                      </p:cBhvr>
                                      <p:to>
                                        <p:strVal val="visible"/>
                                      </p:to>
                                    </p:set>
                                    <p:animEffect transition="in" filter="blinds(horizontal)">
                                      <p:cBhvr>
                                        <p:cTn id="7" dur="500"/>
                                        <p:tgtEl>
                                          <p:spTgt spid="4813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138">
                                            <p:txEl>
                                              <p:pRg st="0" end="0"/>
                                            </p:txEl>
                                          </p:spTgt>
                                        </p:tgtEl>
                                        <p:attrNameLst>
                                          <p:attrName>style.visibility</p:attrName>
                                        </p:attrNameLst>
                                      </p:cBhvr>
                                      <p:to>
                                        <p:strVal val="visible"/>
                                      </p:to>
                                    </p:set>
                                    <p:animEffect transition="in" filter="blinds(horizontal)">
                                      <p:cBhvr>
                                        <p:cTn id="10" dur="500"/>
                                        <p:tgtEl>
                                          <p:spTgt spid="4813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38">
                                            <p:txEl>
                                              <p:pRg st="1" end="1"/>
                                            </p:txEl>
                                          </p:spTgt>
                                        </p:tgtEl>
                                        <p:attrNameLst>
                                          <p:attrName>style.visibility</p:attrName>
                                        </p:attrNameLst>
                                      </p:cBhvr>
                                      <p:to>
                                        <p:strVal val="visible"/>
                                      </p:to>
                                    </p:set>
                                    <p:animEffect transition="in" filter="blinds(horizontal)">
                                      <p:cBhvr>
                                        <p:cTn id="13" dur="500"/>
                                        <p:tgtEl>
                                          <p:spTgt spid="4813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138">
                                            <p:txEl>
                                              <p:pRg st="2" end="2"/>
                                            </p:txEl>
                                          </p:spTgt>
                                        </p:tgtEl>
                                        <p:attrNameLst>
                                          <p:attrName>style.visibility</p:attrName>
                                        </p:attrNameLst>
                                      </p:cBhvr>
                                      <p:to>
                                        <p:strVal val="visible"/>
                                      </p:to>
                                    </p:set>
                                    <p:animEffect transition="in" filter="blinds(horizontal)">
                                      <p:cBhvr>
                                        <p:cTn id="16" dur="500"/>
                                        <p:tgtEl>
                                          <p:spTgt spid="4813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8138">
                                            <p:txEl>
                                              <p:pRg st="3" end="3"/>
                                            </p:txEl>
                                          </p:spTgt>
                                        </p:tgtEl>
                                        <p:attrNameLst>
                                          <p:attrName>style.visibility</p:attrName>
                                        </p:attrNameLst>
                                      </p:cBhvr>
                                      <p:to>
                                        <p:strVal val="visible"/>
                                      </p:to>
                                    </p:set>
                                    <p:animEffect transition="in" filter="blinds(horizontal)">
                                      <p:cBhvr>
                                        <p:cTn id="19" dur="500"/>
                                        <p:tgtEl>
                                          <p:spTgt spid="4813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8138">
                                            <p:txEl>
                                              <p:pRg st="4" end="4"/>
                                            </p:txEl>
                                          </p:spTgt>
                                        </p:tgtEl>
                                        <p:attrNameLst>
                                          <p:attrName>style.visibility</p:attrName>
                                        </p:attrNameLst>
                                      </p:cBhvr>
                                      <p:to>
                                        <p:strVal val="visible"/>
                                      </p:to>
                                    </p:set>
                                    <p:animEffect transition="in" filter="blinds(horizontal)">
                                      <p:cBhvr>
                                        <p:cTn id="22" dur="500"/>
                                        <p:tgtEl>
                                          <p:spTgt spid="48138">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8138">
                                            <p:txEl>
                                              <p:pRg st="5" end="5"/>
                                            </p:txEl>
                                          </p:spTgt>
                                        </p:tgtEl>
                                        <p:attrNameLst>
                                          <p:attrName>style.visibility</p:attrName>
                                        </p:attrNameLst>
                                      </p:cBhvr>
                                      <p:to>
                                        <p:strVal val="visible"/>
                                      </p:to>
                                    </p:set>
                                    <p:animEffect transition="in" filter="blinds(horizontal)">
                                      <p:cBhvr>
                                        <p:cTn id="25" dur="500"/>
                                        <p:tgtEl>
                                          <p:spTgt spid="48138">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8138">
                                            <p:txEl>
                                              <p:pRg st="6" end="6"/>
                                            </p:txEl>
                                          </p:spTgt>
                                        </p:tgtEl>
                                        <p:attrNameLst>
                                          <p:attrName>style.visibility</p:attrName>
                                        </p:attrNameLst>
                                      </p:cBhvr>
                                      <p:to>
                                        <p:strVal val="visible"/>
                                      </p:to>
                                    </p:set>
                                    <p:animEffect transition="in" filter="blinds(horizontal)">
                                      <p:cBhvr>
                                        <p:cTn id="28" dur="500"/>
                                        <p:tgtEl>
                                          <p:spTgt spid="48138">
                                            <p:txEl>
                                              <p:pRg st="6" end="6"/>
                                            </p:txEl>
                                          </p:spTgt>
                                        </p:tgtEl>
                                      </p:cBhvr>
                                    </p:animEffect>
                                  </p:childTnLst>
                                </p:cTn>
                              </p:par>
                            </p:childTnLst>
                          </p:cTn>
                        </p:par>
                        <p:par>
                          <p:cTn id="29" fill="hold" nodeType="afterGroup">
                            <p:stCondLst>
                              <p:cond delay="500"/>
                            </p:stCondLst>
                            <p:childTnLst>
                              <p:par>
                                <p:cTn id="30" presetID="16" presetClass="entr" presetSubtype="26" fill="hold" grpId="0" nodeType="afterEffect">
                                  <p:stCondLst>
                                    <p:cond delay="0"/>
                                  </p:stCondLst>
                                  <p:childTnLst>
                                    <p:set>
                                      <p:cBhvr>
                                        <p:cTn id="31" dur="1" fill="hold">
                                          <p:stCondLst>
                                            <p:cond delay="0"/>
                                          </p:stCondLst>
                                        </p:cTn>
                                        <p:tgtEl>
                                          <p:spTgt spid="48139">
                                            <p:bg/>
                                          </p:spTgt>
                                        </p:tgtEl>
                                        <p:attrNameLst>
                                          <p:attrName>style.visibility</p:attrName>
                                        </p:attrNameLst>
                                      </p:cBhvr>
                                      <p:to>
                                        <p:strVal val="visible"/>
                                      </p:to>
                                    </p:set>
                                    <p:animEffect transition="in" filter="barn(inHorizontal)">
                                      <p:cBhvr>
                                        <p:cTn id="32" dur="500"/>
                                        <p:tgtEl>
                                          <p:spTgt spid="48139">
                                            <p:bg/>
                                          </p:spTgt>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48139">
                                            <p:txEl>
                                              <p:pRg st="0" end="0"/>
                                            </p:txEl>
                                          </p:spTgt>
                                        </p:tgtEl>
                                        <p:attrNameLst>
                                          <p:attrName>style.visibility</p:attrName>
                                        </p:attrNameLst>
                                      </p:cBhvr>
                                      <p:to>
                                        <p:strVal val="visible"/>
                                      </p:to>
                                    </p:set>
                                    <p:animEffect transition="in" filter="barn(inHorizontal)">
                                      <p:cBhvr>
                                        <p:cTn id="35" dur="500"/>
                                        <p:tgtEl>
                                          <p:spTgt spid="48139">
                                            <p:txEl>
                                              <p:pRg st="0" end="0"/>
                                            </p:txEl>
                                          </p:spTgt>
                                        </p:tgtEl>
                                      </p:cBhvr>
                                    </p:animEffect>
                                  </p:childTnLst>
                                </p:cTn>
                              </p:par>
                              <p:par>
                                <p:cTn id="36" presetID="16" presetClass="entr" presetSubtype="26" fill="hold" grpId="0" nodeType="withEffect">
                                  <p:stCondLst>
                                    <p:cond delay="0"/>
                                  </p:stCondLst>
                                  <p:childTnLst>
                                    <p:set>
                                      <p:cBhvr>
                                        <p:cTn id="37" dur="1" fill="hold">
                                          <p:stCondLst>
                                            <p:cond delay="0"/>
                                          </p:stCondLst>
                                        </p:cTn>
                                        <p:tgtEl>
                                          <p:spTgt spid="48139">
                                            <p:txEl>
                                              <p:pRg st="1" end="1"/>
                                            </p:txEl>
                                          </p:spTgt>
                                        </p:tgtEl>
                                        <p:attrNameLst>
                                          <p:attrName>style.visibility</p:attrName>
                                        </p:attrNameLst>
                                      </p:cBhvr>
                                      <p:to>
                                        <p:strVal val="visible"/>
                                      </p:to>
                                    </p:set>
                                    <p:animEffect transition="in" filter="barn(inHorizontal)">
                                      <p:cBhvr>
                                        <p:cTn id="38" dur="500"/>
                                        <p:tgtEl>
                                          <p:spTgt spid="48139">
                                            <p:txEl>
                                              <p:pRg st="1" end="1"/>
                                            </p:txEl>
                                          </p:spTgt>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48139">
                                            <p:txEl>
                                              <p:pRg st="2" end="2"/>
                                            </p:txEl>
                                          </p:spTgt>
                                        </p:tgtEl>
                                        <p:attrNameLst>
                                          <p:attrName>style.visibility</p:attrName>
                                        </p:attrNameLst>
                                      </p:cBhvr>
                                      <p:to>
                                        <p:strVal val="visible"/>
                                      </p:to>
                                    </p:set>
                                    <p:animEffect transition="in" filter="barn(inHorizontal)">
                                      <p:cBhvr>
                                        <p:cTn id="41" dur="500"/>
                                        <p:tgtEl>
                                          <p:spTgt spid="48139">
                                            <p:txEl>
                                              <p:pRg st="2" end="2"/>
                                            </p:txEl>
                                          </p:spTgt>
                                        </p:tgtEl>
                                      </p:cBhvr>
                                    </p:animEffect>
                                  </p:childTnLst>
                                </p:cTn>
                              </p:par>
                              <p:par>
                                <p:cTn id="42" presetID="16" presetClass="entr" presetSubtype="26" fill="hold" grpId="0" nodeType="withEffect">
                                  <p:stCondLst>
                                    <p:cond delay="0"/>
                                  </p:stCondLst>
                                  <p:childTnLst>
                                    <p:set>
                                      <p:cBhvr>
                                        <p:cTn id="43" dur="1" fill="hold">
                                          <p:stCondLst>
                                            <p:cond delay="0"/>
                                          </p:stCondLst>
                                        </p:cTn>
                                        <p:tgtEl>
                                          <p:spTgt spid="48139">
                                            <p:txEl>
                                              <p:pRg st="3" end="3"/>
                                            </p:txEl>
                                          </p:spTgt>
                                        </p:tgtEl>
                                        <p:attrNameLst>
                                          <p:attrName>style.visibility</p:attrName>
                                        </p:attrNameLst>
                                      </p:cBhvr>
                                      <p:to>
                                        <p:strVal val="visible"/>
                                      </p:to>
                                    </p:set>
                                    <p:animEffect transition="in" filter="barn(inHorizontal)">
                                      <p:cBhvr>
                                        <p:cTn id="44" dur="500"/>
                                        <p:tgtEl>
                                          <p:spTgt spid="48139">
                                            <p:txEl>
                                              <p:pRg st="3" end="3"/>
                                            </p:txEl>
                                          </p:spTgt>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48139">
                                            <p:txEl>
                                              <p:pRg st="4" end="4"/>
                                            </p:txEl>
                                          </p:spTgt>
                                        </p:tgtEl>
                                        <p:attrNameLst>
                                          <p:attrName>style.visibility</p:attrName>
                                        </p:attrNameLst>
                                      </p:cBhvr>
                                      <p:to>
                                        <p:strVal val="visible"/>
                                      </p:to>
                                    </p:set>
                                    <p:animEffect transition="in" filter="barn(inHorizontal)">
                                      <p:cBhvr>
                                        <p:cTn id="47" dur="500"/>
                                        <p:tgtEl>
                                          <p:spTgt spid="48139">
                                            <p:txEl>
                                              <p:pRg st="4" end="4"/>
                                            </p:txEl>
                                          </p:spTgt>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48139">
                                            <p:txEl>
                                              <p:pRg st="5" end="5"/>
                                            </p:txEl>
                                          </p:spTgt>
                                        </p:tgtEl>
                                        <p:attrNameLst>
                                          <p:attrName>style.visibility</p:attrName>
                                        </p:attrNameLst>
                                      </p:cBhvr>
                                      <p:to>
                                        <p:strVal val="visible"/>
                                      </p:to>
                                    </p:set>
                                    <p:animEffect transition="in" filter="barn(inHorizontal)">
                                      <p:cBhvr>
                                        <p:cTn id="50" dur="500"/>
                                        <p:tgtEl>
                                          <p:spTgt spid="48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build="p" animBg="1"/>
      <p:bldP spid="48139"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18052" y="152608"/>
            <a:ext cx="11675165" cy="6181931"/>
          </a:xfrm>
        </p:spPr>
        <p:txBody>
          <a:bodyPr/>
          <a:lstStyle/>
          <a:p>
            <a:pPr marL="0" indent="0" algn="just">
              <a:lnSpc>
                <a:spcPct val="115000"/>
              </a:lnSpc>
              <a:spcBef>
                <a:spcPts val="0"/>
              </a:spcBef>
              <a:spcAft>
                <a:spcPts val="0"/>
              </a:spcAft>
              <a:buNone/>
            </a:pPr>
            <a:r>
              <a:rPr lang="en-US" altLang="en-US" b="1" dirty="0" smtClean="0">
                <a:solidFill>
                  <a:srgbClr val="3333FF"/>
                </a:solidFill>
                <a:latin typeface="Times New Roman" panose="02020603050405020304" pitchFamily="18" charset="0"/>
                <a:cs typeface="Times New Roman" panose="02020603050405020304" pitchFamily="18" charset="0"/>
              </a:rPr>
              <a:t>3</a:t>
            </a:r>
            <a:r>
              <a:rPr lang="en-US" altLang="en-US" b="1" dirty="0">
                <a:solidFill>
                  <a:srgbClr val="3333FF"/>
                </a:solidFill>
                <a:latin typeface="Times New Roman" panose="02020603050405020304" pitchFamily="18" charset="0"/>
                <a:cs typeface="Times New Roman" panose="02020603050405020304" pitchFamily="18" charset="0"/>
              </a:rPr>
              <a:t>. PHÁT TRIỂN VĂN HÓA, GIÁO </a:t>
            </a:r>
            <a:r>
              <a:rPr lang="en-US" altLang="en-US" b="1" dirty="0" smtClean="0">
                <a:solidFill>
                  <a:srgbClr val="3333FF"/>
                </a:solidFill>
                <a:latin typeface="Times New Roman" panose="02020603050405020304" pitchFamily="18" charset="0"/>
                <a:cs typeface="Times New Roman" panose="02020603050405020304" pitchFamily="18" charset="0"/>
              </a:rPr>
              <a:t>DỤC</a:t>
            </a:r>
          </a:p>
          <a:p>
            <a:pPr marL="0" indent="0" algn="just">
              <a:lnSpc>
                <a:spcPct val="115000"/>
              </a:lnSpc>
              <a:spcBef>
                <a:spcPts val="0"/>
              </a:spcBef>
              <a:spcAft>
                <a:spcPts val="0"/>
              </a:spcAft>
              <a:buNone/>
            </a:pPr>
            <a:r>
              <a:rPr lang="vi-VN" b="1" dirty="0">
                <a:latin typeface="Times New Roman" panose="02020603050405020304" pitchFamily="18" charset="0"/>
                <a:cs typeface="Times New Roman" panose="02020603050405020304" pitchFamily="18" charset="0"/>
              </a:rPr>
              <a:t>* Văn hóa</a:t>
            </a:r>
            <a:endParaRPr lang="en-US" dirty="0">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Tôn giáo:</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Nho giáo được đề cao, chiếm vị trí độc tôn; Phật giáo và Đạo giáo bị hạn chế.</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học</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Văn học</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chữ Hán tiếp tục phát triển và giữ ưu thế với nhiều tác phẩm nổi tiếng như </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 Ngô đại cáo</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và tập thơ </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 trung từ mệnh tập</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Nguyễn Trãi, </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Quỳnh Uyển cửu ca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 Hội Tao đàn,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 chữ Nôm vẫn chiếm vị trí quan trọng với một số tác phẩm nổi tiếng như </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 âm thi tập</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Nguyễn Trãi, </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 Đức quốc âm thi tập</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Lê Thánh Tông,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54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barn(inVertical)">
                                      <p:cBhvr>
                                        <p:cTn id="18" dur="500"/>
                                        <p:tgtEl>
                                          <p:spTgt spid="11">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barn(inVertical)">
                                      <p:cBhvr>
                                        <p:cTn id="21" dur="500"/>
                                        <p:tgtEl>
                                          <p:spTgt spid="11">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barn(inVertical)">
                                      <p:cBhvr>
                                        <p:cTn id="24"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hỗ dành sẵn cho Nội dung 2"/>
          <p:cNvSpPr>
            <a:spLocks noGrp="1" noChangeArrowheads="1"/>
          </p:cNvSpPr>
          <p:nvPr>
            <p:ph idx="1"/>
          </p:nvPr>
        </p:nvSpPr>
        <p:spPr>
          <a:xfrm>
            <a:off x="1073426" y="5678558"/>
            <a:ext cx="7911547" cy="492125"/>
          </a:xfrm>
        </p:spPr>
        <p:txBody>
          <a:bodyPr/>
          <a:lstStyle/>
          <a:p>
            <a:pPr marL="0" indent="0" eaLnBrk="1" hangingPunct="1">
              <a:buNone/>
            </a:pP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duyệt</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“Lam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Sơn</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lục</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921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2" y="380586"/>
            <a:ext cx="11330609"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60546"/>
      </p:ext>
    </p:extLst>
  </p:cSld>
  <p:clrMapOvr>
    <a:masterClrMapping/>
  </p:clrMapOvr>
  <p:transition>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9" descr="C:\Users\Techsi.vn\AppData\Local\Temp\FineReader12.00\media\image11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22" y="203545"/>
            <a:ext cx="11463129" cy="59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3339" y="6122504"/>
            <a:ext cx="9793344" cy="584775"/>
          </a:xfrm>
          <a:prstGeom prst="rect">
            <a:avLst/>
          </a:prstGeom>
        </p:spPr>
        <p:txBody>
          <a:bodyPr wrap="square">
            <a:spAutoFit/>
          </a:bodyPr>
          <a:lstStyle/>
          <a:p>
            <a:r>
              <a:rPr lang="en-US" sz="3200" b="1" dirty="0" err="1" smtClean="0">
                <a:latin typeface="Times New Roman" panose="02020603050405020304" pitchFamily="18" charset="0"/>
                <a:cs typeface="Times New Roman" panose="02020603050405020304" pitchFamily="18" charset="0"/>
              </a:rPr>
              <a:t>Khu</a:t>
            </a:r>
            <a:r>
              <a:rPr lang="en-US" sz="3200" b="1" dirty="0" smtClean="0">
                <a:latin typeface="Times New Roman" panose="02020603050405020304" pitchFamily="18" charset="0"/>
                <a:cs typeface="Times New Roman" panose="02020603050405020304" pitchFamily="18" charset="0"/>
              </a:rPr>
              <a:t> di </a:t>
            </a:r>
            <a:r>
              <a:rPr lang="en-US" sz="3200" b="1" dirty="0" err="1" smtClean="0">
                <a:latin typeface="Times New Roman" panose="02020603050405020304" pitchFamily="18" charset="0"/>
                <a:cs typeface="Times New Roman" panose="02020603050405020304" pitchFamily="18" charset="0"/>
              </a:rPr>
              <a:t>tích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quốc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biệt</a:t>
            </a:r>
            <a:r>
              <a:rPr lang="en-US" sz="3200" b="1" dirty="0" smtClean="0">
                <a:latin typeface="Times New Roman" panose="02020603050405020304" pitchFamily="18" charset="0"/>
                <a:cs typeface="Times New Roman" panose="02020603050405020304" pitchFamily="18" charset="0"/>
              </a:rPr>
              <a:t> Lam </a:t>
            </a:r>
            <a:r>
              <a:rPr lang="en-US" sz="3200" b="1" dirty="0" err="1" smtClean="0">
                <a:latin typeface="Times New Roman" panose="02020603050405020304" pitchFamily="18" charset="0"/>
                <a:cs typeface="Times New Roman" panose="02020603050405020304" pitchFamily="18" charset="0"/>
              </a:rPr>
              <a:t>Kinh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Hóa</a:t>
            </a:r>
            <a:r>
              <a:rPr lang="en-US" sz="3200" b="1" dirty="0" smtClean="0">
                <a:latin typeface="Times New Roman" panose="02020603050405020304" pitchFamily="18" charset="0"/>
                <a:cs typeface="Times New Roman" panose="02020603050405020304" pitchFamily="18" charset="0"/>
              </a:rPr>
              <a:t>) </a:t>
            </a:r>
            <a:endParaRPr lang="en-US" sz="3200" dirty="0"/>
          </a:p>
        </p:txBody>
      </p:sp>
    </p:spTree>
    <p:extLst>
      <p:ext uri="{BB962C8B-B14F-4D97-AF65-F5344CB8AC3E}">
        <p14:creationId xmlns:p14="http://schemas.microsoft.com/office/powerpoint/2010/main" val="1834965615"/>
      </p:ext>
    </p:extLst>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2" y="238539"/>
            <a:ext cx="11370366" cy="601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39087"/>
      </p:ext>
    </p:extLst>
  </p:cSld>
  <p:clrMapOvr>
    <a:masterClrMapping/>
  </p:clrMapOvr>
  <p:transition>
    <p:split orient="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3" y="228600"/>
            <a:ext cx="11436626"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2D745044-548E-444C-BE2A-FDB5E6469329}"/>
              </a:ext>
            </a:extLst>
          </p:cNvPr>
          <p:cNvSpPr>
            <a:spLocks noChangeArrowheads="1"/>
          </p:cNvSpPr>
          <p:nvPr/>
        </p:nvSpPr>
        <p:spPr bwMode="auto">
          <a:xfrm>
            <a:off x="4572000" y="6235700"/>
            <a:ext cx="2590800" cy="579438"/>
          </a:xfrm>
          <a:prstGeom prst="rect">
            <a:avLst/>
          </a:prstGeom>
          <a:solidFill>
            <a:srgbClr val="008000"/>
          </a:solidFill>
          <a:ln>
            <a:noFill/>
          </a:ln>
          <a:effectLst/>
        </p:spPr>
        <p:txBody>
          <a:bodyPr>
            <a:spAutoFit/>
          </a:bodyPr>
          <a:lstStyle/>
          <a:p>
            <a:pPr algn="ctr" fontAlgn="base">
              <a:spcBef>
                <a:spcPct val="0"/>
              </a:spcBef>
              <a:spcAft>
                <a:spcPct val="0"/>
              </a:spcAft>
              <a:defRPr/>
            </a:pPr>
            <a:r>
              <a:rPr lang="en-US" sz="320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Rồng thời Lê</a:t>
            </a:r>
          </a:p>
        </p:txBody>
      </p:sp>
    </p:spTree>
    <p:extLst>
      <p:ext uri="{BB962C8B-B14F-4D97-AF65-F5344CB8AC3E}">
        <p14:creationId xmlns:p14="http://schemas.microsoft.com/office/powerpoint/2010/main" val="65634827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box(in)">
                                      <p:cBhvr>
                                        <p:cTn id="11"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at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3" y="742122"/>
            <a:ext cx="11277600" cy="59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C7F50707-F049-4261-9270-CE301DA3570A}"/>
              </a:ext>
            </a:extLst>
          </p:cNvPr>
          <p:cNvSpPr>
            <a:spLocks noGrp="1" noChangeArrowheads="1"/>
          </p:cNvSpPr>
          <p:nvPr>
            <p:ph type="title"/>
          </p:nvPr>
        </p:nvSpPr>
        <p:spPr>
          <a:xfrm>
            <a:off x="5029199" y="0"/>
            <a:ext cx="2358887" cy="852488"/>
          </a:xfrm>
        </p:spPr>
        <p:txBody>
          <a:bodyPr/>
          <a:lstStyle/>
          <a:p>
            <a:pPr algn="ctr" eaLnBrk="1" hangingPunct="1">
              <a:defRPr/>
            </a:pPr>
            <a:r>
              <a:rPr lang="en-US" sz="4000" b="1" dirty="0" err="1" smtClean="0">
                <a:solidFill>
                  <a:srgbClr val="00B0F0"/>
                </a:solidFill>
                <a:latin typeface="Times New Roman" panose="02020603050405020304" pitchFamily="18" charset="0"/>
                <a:cs typeface="Times New Roman" panose="02020603050405020304" pitchFamily="18" charset="0"/>
              </a:rPr>
              <a:t>Hát</a:t>
            </a:r>
            <a:r>
              <a:rPr lang="en-US" sz="4000" b="1" dirty="0" smtClean="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chèo</a:t>
            </a:r>
            <a:r>
              <a:rPr lang="en-US" sz="4000" b="1" dirty="0">
                <a:solidFill>
                  <a:srgbClr val="00B0F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693372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ox(in)">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5" descr="Lê Lơi.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705601" y="1227138"/>
            <a:ext cx="3895725" cy="5107401"/>
          </a:xfrm>
        </p:spPr>
      </p:pic>
      <p:sp>
        <p:nvSpPr>
          <p:cNvPr id="8" name="Cloud Callout 7"/>
          <p:cNvSpPr/>
          <p:nvPr/>
        </p:nvSpPr>
        <p:spPr>
          <a:xfrm>
            <a:off x="274320" y="1719072"/>
            <a:ext cx="6266688" cy="4087368"/>
          </a:xfrm>
          <a:prstGeom prst="cloudCallout">
            <a:avLst>
              <a:gd name="adj1" fmla="val 61919"/>
              <a:gd name="adj2" fmla="val 5875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4400" dirty="0" err="1" smtClean="0">
                <a:solidFill>
                  <a:srgbClr val="FF0000"/>
                </a:solidFill>
                <a:latin typeface="Times New Roman" panose="02020603050405020304" pitchFamily="18" charset="0"/>
                <a:cs typeface="Times New Roman" panose="02020603050405020304" pitchFamily="18" charset="0"/>
              </a:rPr>
              <a:t>Em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hãy</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biết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t>
            </a:r>
            <a:r>
              <a:rPr lang="en-US" sz="4400" dirty="0" err="1" smtClean="0">
                <a:solidFill>
                  <a:srgbClr val="FF0000"/>
                </a:solidFill>
                <a:latin typeface="Times New Roman" panose="02020603050405020304" pitchFamily="18" charset="0"/>
                <a:cs typeface="Times New Roman" panose="02020603050405020304" pitchFamily="18" charset="0"/>
              </a:rPr>
              <a:t>au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quân</a:t>
            </a:r>
            <a:r>
              <a:rPr lang="en-US" sz="4400" dirty="0">
                <a:solidFill>
                  <a:srgbClr val="FF0000"/>
                </a:solidFill>
                <a:latin typeface="Times New Roman" panose="02020603050405020304" pitchFamily="18" charset="0"/>
                <a:cs typeface="Times New Roman" panose="02020603050405020304" pitchFamily="18" charset="0"/>
              </a:rPr>
              <a:t> Minh, </a:t>
            </a:r>
            <a:r>
              <a:rPr lang="en-US" sz="4400" dirty="0" err="1">
                <a:solidFill>
                  <a:srgbClr val="FF0000"/>
                </a:solidFill>
                <a:latin typeface="Times New Roman" panose="02020603050405020304" pitchFamily="18" charset="0"/>
                <a:cs typeface="Times New Roman" panose="02020603050405020304" pitchFamily="18" charset="0"/>
              </a:rPr>
              <a:t>Lê</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7175949" y="6319786"/>
            <a:ext cx="295502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b="1" dirty="0" err="1">
                <a:solidFill>
                  <a:srgbClr val="000000"/>
                </a:solidFill>
                <a:latin typeface="Times New Roman" panose="02020603050405020304" pitchFamily="18" charset="0"/>
                <a:cs typeface="Times New Roman" panose="02020603050405020304" pitchFamily="18" charset="0"/>
              </a:rPr>
              <a:t>Lê</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Lợi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Bình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Vương</a:t>
            </a:r>
            <a:r>
              <a:rPr lang="en-US" b="1" dirty="0">
                <a:solidFill>
                  <a:srgbClr val="000000"/>
                </a:solidFill>
                <a:latin typeface="Times New Roman" panose="02020603050405020304" pitchFamily="18" charset="0"/>
                <a:cs typeface="Times New Roman" panose="02020603050405020304" pitchFamily="18" charset="0"/>
              </a:rPr>
              <a:t>)</a:t>
            </a:r>
          </a:p>
        </p:txBody>
      </p:sp>
      <p:sp>
        <p:nvSpPr>
          <p:cNvPr id="4101" name="Rectangle 6"/>
          <p:cNvSpPr>
            <a:spLocks noChangeArrowheads="1"/>
          </p:cNvSpPr>
          <p:nvPr/>
        </p:nvSpPr>
        <p:spPr bwMode="auto">
          <a:xfrm>
            <a:off x="569843" y="0"/>
            <a:ext cx="10204174" cy="1003352"/>
          </a:xfrm>
          <a:prstGeom prst="rect">
            <a:avLst/>
          </a:prstGeom>
          <a:noFill/>
          <a:ln w="9525">
            <a:noFill/>
            <a:miter lim="800000"/>
            <a:headEnd/>
            <a:tailEnd/>
          </a:ln>
        </p:spPr>
        <p:txBody>
          <a:bodyPr wrap="square">
            <a:spAutoFit/>
          </a:bodyPr>
          <a:lstStyle/>
          <a:p>
            <a:pPr defTabSz="914400" fontAlgn="base">
              <a:lnSpc>
                <a:spcPct val="80000"/>
              </a:lnSpc>
              <a:spcBef>
                <a:spcPct val="20000"/>
              </a:spcBef>
              <a:spcAft>
                <a:spcPct val="0"/>
              </a:spcAft>
              <a:defRPr/>
            </a:pPr>
            <a:r>
              <a:rPr lang="en-US" sz="2400" b="1" dirty="0">
                <a:solidFill>
                  <a:srgbClr val="333399"/>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pPr>
            <a:r>
              <a:rPr lang="en-US" altLang="en-US" sz="4000" b="1" dirty="0">
                <a:solidFill>
                  <a:srgbClr val="3333FF"/>
                </a:solidFill>
                <a:latin typeface="Times New Roman" panose="02020603050405020304" pitchFamily="18" charset="0"/>
                <a:cs typeface="Times New Roman" panose="02020603050405020304" pitchFamily="18" charset="0"/>
              </a:rPr>
              <a:t>1. SỰ THÀNH LẬP VƯƠNG TRIỀU LÊ SƠ</a:t>
            </a:r>
          </a:p>
        </p:txBody>
      </p:sp>
    </p:spTree>
    <p:extLst>
      <p:ext uri="{BB962C8B-B14F-4D97-AF65-F5344CB8AC3E}">
        <p14:creationId xmlns:p14="http://schemas.microsoft.com/office/powerpoint/2010/main" val="19489890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464904" y="6056244"/>
            <a:ext cx="5168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50000"/>
              </a:spcBef>
              <a:spcAft>
                <a:spcPct val="0"/>
              </a:spcAft>
              <a:buClrTx/>
              <a:buSzTx/>
              <a:buNone/>
            </a:pPr>
            <a:r>
              <a:rPr lang="en-US" altLang="en-US" sz="4000" b="1" dirty="0" err="1">
                <a:solidFill>
                  <a:prstClr val="black"/>
                </a:solidFill>
                <a:latin typeface="Times New Roman" panose="02020603050405020304" pitchFamily="18" charset="0"/>
                <a:cs typeface="Times New Roman" panose="02020603050405020304" pitchFamily="18" charset="0"/>
              </a:rPr>
              <a:t>Diễn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viên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hát</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tuồng</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pic>
        <p:nvPicPr>
          <p:cNvPr id="105475" name="Picture 3" descr="Troupe+theatrale+de+Nam-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17" y="188914"/>
            <a:ext cx="11555896" cy="58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82490"/>
      </p:ext>
    </p:extLst>
  </p:cSld>
  <p:clrMapOvr>
    <a:masterClrMapping/>
  </p:clrMapOvr>
  <p:transition advClick="0" advTm="4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8784" y="232121"/>
            <a:ext cx="11860694" cy="5585583"/>
          </a:xfrm>
        </p:spPr>
        <p:txBody>
          <a:bodyPr/>
          <a:lstStyle/>
          <a:p>
            <a:pPr marL="0" marR="0" indent="0" algn="just">
              <a:lnSpc>
                <a:spcPct val="115000"/>
              </a:lnSpc>
              <a:spcBef>
                <a:spcPts val="0"/>
              </a:spcBef>
              <a:spcAft>
                <a:spcPts val="0"/>
              </a:spcAft>
              <a:buNone/>
              <a:tabLst>
                <a:tab pos="452755" algn="l"/>
              </a:tabLst>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 học: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Nhà Lê sơ coi trọng việc chép sử, biên soạn các bộ sách về địa lí, bản đồ. Tiêu biểu có các tác phẩm: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Sơn thực lục</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(Nguyễn Trãi),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 Việt sử kỷ toàn thư</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(Ngô Sỹ Liên),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 địa chí</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(Nguyễn Trãi),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 Đức bản đồ,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Toán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 có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 thành toán pháp, Lập thành toán pháp;</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học có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 thảo thực vật toát yếu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Nghệ 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kiến trúc.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Nhiếu công trình kiến trúc tiêu biểu được xây dựng ở kinh đô Thăng Long, Lam Kinh (Thanh Hoá). Nghệ thuật điêu khắc trên đá, gỗ, gốm sứ,... rất tinh xảo với nhiều tác phẩm còn được lưu truyền đến nay.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Nhã nhạc cung đình và nghệ thuật tuồng, chèo,... ngày càng phát triển..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145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arn(inVertical)">
                                      <p:cBhvr>
                                        <p:cTn id="10" dur="500"/>
                                        <p:tgtEl>
                                          <p:spTgt spid="11">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barn(inVertical)">
                                      <p:cBhvr>
                                        <p:cTn id="13" dur="500"/>
                                        <p:tgtEl>
                                          <p:spTgt spid="11">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barn(inVertical)">
                                      <p:cBhvr>
                                        <p:cTn id="16" dur="500"/>
                                        <p:tgtEl>
                                          <p:spTgt spid="11">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barn(inVertical)">
                                      <p:cBhvr>
                                        <p:cTn id="19" dur="500"/>
                                        <p:tgtEl>
                                          <p:spTgt spid="11">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arn(inVertical)">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a:extLst/>
        </p:spPr>
        <p:txBody>
          <a:bodyPr/>
          <a:lstStyle/>
          <a:p>
            <a:pPr>
              <a:defRPr/>
            </a:pPr>
            <a: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8" y="2371132"/>
            <a:ext cx="9560820" cy="1392485"/>
          </a:xfrm>
        </p:spPr>
        <p:txBody>
          <a:bodyPr/>
          <a:lstStyle/>
          <a:p>
            <a:pPr marL="0" indent="0">
              <a:buNone/>
            </a:pPr>
            <a:r>
              <a:rPr lang="en-US" altLang="en-US" sz="4000" b="1" dirty="0" smtClean="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vi-VN"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Giáo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dục</a:t>
            </a:r>
            <a:endParaRPr lang="en-US" sz="4000" dirty="0">
              <a:latin typeface="Times New Roman" panose="02020603050405020304" pitchFamily="18" charset="0"/>
              <a:cs typeface="Times New Roman" panose="02020603050405020304" pitchFamily="18" charset="0"/>
            </a:endParaRPr>
          </a:p>
          <a:p>
            <a:pPr marL="0" indent="0">
              <a:buNone/>
            </a:pPr>
            <a:endParaRPr lang="en-US" altLang="en-US" sz="40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2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524000" y="6248400"/>
            <a:ext cx="9144000" cy="609600"/>
          </a:xfrm>
        </p:spPr>
        <p:txBody>
          <a:bodyPr/>
          <a:lstStyle/>
          <a:p>
            <a:pPr marL="0" indent="0" algn="ctr" eaLnBrk="1" hangingPunct="1">
              <a:buNone/>
            </a:pPr>
            <a:r>
              <a:rPr lang="en-US" altLang="en-US" sz="3200" b="1" dirty="0" err="1">
                <a:solidFill>
                  <a:srgbClr val="0000CC"/>
                </a:solidFill>
                <a:latin typeface="Times New Roman" panose="02020603050405020304" pitchFamily="18" charset="0"/>
                <a:cs typeface="Times New Roman" panose="02020603050405020304" pitchFamily="18" charset="0"/>
              </a:rPr>
              <a:t>Dựng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Quốc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giám</a:t>
            </a:r>
            <a:r>
              <a:rPr lang="en-US" altLang="en-US" sz="3200" b="1" dirty="0">
                <a:solidFill>
                  <a:srgbClr val="0000CC"/>
                </a:solidFill>
                <a:latin typeface="Times New Roman" panose="02020603050405020304" pitchFamily="18" charset="0"/>
                <a:cs typeface="Times New Roman" panose="02020603050405020304" pitchFamily="18" charset="0"/>
              </a:rPr>
              <a:t> ở </a:t>
            </a:r>
            <a:r>
              <a:rPr lang="en-US" altLang="en-US" sz="3200" b="1" dirty="0" err="1">
                <a:solidFill>
                  <a:srgbClr val="0000CC"/>
                </a:solidFill>
                <a:latin typeface="Times New Roman" panose="02020603050405020304" pitchFamily="18" charset="0"/>
                <a:cs typeface="Times New Roman" panose="02020603050405020304" pitchFamily="18" charset="0"/>
              </a:rPr>
              <a:t>Thăng</a:t>
            </a:r>
            <a:r>
              <a:rPr lang="en-US" altLang="en-US" sz="3200" b="1" dirty="0">
                <a:solidFill>
                  <a:srgbClr val="0000CC"/>
                </a:solidFill>
                <a:latin typeface="Times New Roman" panose="02020603050405020304" pitchFamily="18" charset="0"/>
                <a:cs typeface="Times New Roman" panose="02020603050405020304" pitchFamily="18" charset="0"/>
              </a:rPr>
              <a:t> Long</a:t>
            </a:r>
          </a:p>
        </p:txBody>
      </p:sp>
      <p:pic>
        <p:nvPicPr>
          <p:cNvPr id="28675" name="Picture 3" descr="KhueVan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BaiduongVanmie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3200400"/>
            <a:ext cx="7391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Van mieu 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
            <a:ext cx="4191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9844283"/>
      </p:ext>
    </p:extLst>
  </p:cSld>
  <p:clrMapOvr>
    <a:masterClrMapping/>
  </p:clrMapOvr>
  <p:transition spd="slow" advTm="76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par>
                                <p:cTn id="8" presetID="5" presetClass="entr" presetSubtype="10" fill="hold" nodeType="withEffect">
                                  <p:stCondLst>
                                    <p:cond delay="0"/>
                                  </p:stCondLst>
                                  <p:childTnLst>
                                    <p:set>
                                      <p:cBhvr>
                                        <p:cTn id="9" dur="1" fill="hold">
                                          <p:stCondLst>
                                            <p:cond delay="0"/>
                                          </p:stCondLst>
                                        </p:cTn>
                                        <p:tgtEl>
                                          <p:spTgt spid="28680"/>
                                        </p:tgtEl>
                                        <p:attrNameLst>
                                          <p:attrName>style.visibility</p:attrName>
                                        </p:attrNameLst>
                                      </p:cBhvr>
                                      <p:to>
                                        <p:strVal val="visible"/>
                                      </p:to>
                                    </p:set>
                                    <p:animEffect transition="in" filter="checkerboard(across)">
                                      <p:cBhvr>
                                        <p:cTn id="10" dur="500"/>
                                        <p:tgtEl>
                                          <p:spTgt spid="28680"/>
                                        </p:tgtEl>
                                      </p:cBhvr>
                                    </p:animEffect>
                                  </p:childTnLst>
                                </p:cTn>
                              </p:par>
                              <p:par>
                                <p:cTn id="11" presetID="9" presetClass="entr" presetSubtype="0"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ssolve">
                                      <p:cBhvr>
                                        <p:cTn id="13" dur="500"/>
                                        <p:tgtEl>
                                          <p:spTgt spid="2867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674">
                                            <p:txEl>
                                              <p:pRg st="0" end="0"/>
                                            </p:txEl>
                                          </p:spTgt>
                                        </p:tgtEl>
                                        <p:attrNameLst>
                                          <p:attrName>style.visibility</p:attrName>
                                        </p:attrNameLst>
                                      </p:cBhvr>
                                      <p:to>
                                        <p:strVal val="visible"/>
                                      </p:to>
                                    </p:set>
                                    <p:animEffect transition="in" filter="dissolve">
                                      <p:cBhvr>
                                        <p:cTn id="16" dur="500"/>
                                        <p:tgtEl>
                                          <p:spTgt spid="286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28679"/>
                                        </p:tgtEl>
                                      </p:cBhvr>
                                    </p:animEffect>
                                    <p:set>
                                      <p:cBhvr>
                                        <p:cTn id="21" dur="1" fill="hold">
                                          <p:stCondLst>
                                            <p:cond delay="499"/>
                                          </p:stCondLst>
                                        </p:cTn>
                                        <p:tgtEl>
                                          <p:spTgt spid="28679"/>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8680"/>
                                        </p:tgtEl>
                                      </p:cBhvr>
                                    </p:animEffect>
                                    <p:set>
                                      <p:cBhvr>
                                        <p:cTn id="24" dur="1" fill="hold">
                                          <p:stCondLst>
                                            <p:cond delay="499"/>
                                          </p:stCondLst>
                                        </p:cTn>
                                        <p:tgtEl>
                                          <p:spTgt spid="28680"/>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8675"/>
                                        </p:tgtEl>
                                      </p:cBhvr>
                                    </p:animEffect>
                                    <p:set>
                                      <p:cBhvr>
                                        <p:cTn id="27" dur="1" fill="hold">
                                          <p:stCondLst>
                                            <p:cond delay="499"/>
                                          </p:stCondLst>
                                        </p:cTn>
                                        <p:tgtEl>
                                          <p:spTgt spid="28675"/>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28674">
                                            <p:txEl>
                                              <p:pRg st="0" end="0"/>
                                            </p:txEl>
                                          </p:spTgt>
                                        </p:tgtEl>
                                      </p:cBhvr>
                                    </p:animEffect>
                                    <p:set>
                                      <p:cBhvr>
                                        <p:cTn id="30" dur="1" fill="hold">
                                          <p:stCondLst>
                                            <p:cond delay="499"/>
                                          </p:stCondLst>
                                        </p:cTn>
                                        <p:tgtEl>
                                          <p:spTgt spid="286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4" grpI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hỗ dành sẵn cho Nội dung 2"/>
          <p:cNvSpPr>
            <a:spLocks noGrp="1" noChangeArrowheads="1"/>
          </p:cNvSpPr>
          <p:nvPr>
            <p:ph idx="1"/>
          </p:nvPr>
        </p:nvSpPr>
        <p:spPr>
          <a:xfrm>
            <a:off x="2186609" y="6042025"/>
            <a:ext cx="4585252" cy="597314"/>
          </a:xfrm>
        </p:spPr>
        <p:txBody>
          <a:bodyPr/>
          <a:lstStyle/>
          <a:p>
            <a:pPr marL="0" indent="0" eaLnBrk="1" hangingPunct="1">
              <a:buNone/>
            </a:pPr>
            <a:r>
              <a:rPr lang="en-US" altLang="en-US" sz="3200" b="1" dirty="0" err="1" smtClean="0">
                <a:solidFill>
                  <a:srgbClr val="00B0F0"/>
                </a:solidFill>
                <a:latin typeface="Times New Roman" panose="02020603050405020304" pitchFamily="18" charset="0"/>
                <a:cs typeface="Times New Roman" panose="02020603050405020304" pitchFamily="18" charset="0"/>
              </a:rPr>
              <a:t>Cảnh</a:t>
            </a:r>
            <a:r>
              <a:rPr lang="en-US" altLang="en-US" sz="3200" b="1" dirty="0" smtClean="0">
                <a:solidFill>
                  <a:srgbClr val="00B0F0"/>
                </a:solidFill>
                <a:latin typeface="Times New Roman" panose="02020603050405020304" pitchFamily="18"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cs typeface="Times New Roman" panose="02020603050405020304" pitchFamily="18" charset="0"/>
              </a:rPr>
              <a:t>khoa</a:t>
            </a:r>
            <a:r>
              <a:rPr lang="en-US" altLang="en-US" sz="3200" b="1" dirty="0" smtClean="0">
                <a:solidFill>
                  <a:srgbClr val="00B0F0"/>
                </a:solidFill>
                <a:latin typeface="Times New Roman" panose="02020603050405020304" pitchFamily="18"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cs typeface="Times New Roman" panose="02020603050405020304" pitchFamily="18" charset="0"/>
              </a:rPr>
              <a:t>cử</a:t>
            </a:r>
            <a:r>
              <a:rPr lang="en-US" altLang="en-US" sz="3200" b="1" dirty="0" smtClean="0">
                <a:solidFill>
                  <a:srgbClr val="00B0F0"/>
                </a:solidFill>
                <a:latin typeface="Times New Roman" panose="02020603050405020304" pitchFamily="18"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cs typeface="Times New Roman" panose="02020603050405020304" pitchFamily="18" charset="0"/>
              </a:rPr>
              <a:t>thời</a:t>
            </a:r>
            <a:r>
              <a:rPr lang="en-US" altLang="en-US" sz="3200" b="1" dirty="0" smtClean="0">
                <a:solidFill>
                  <a:srgbClr val="00B0F0"/>
                </a:solidFill>
                <a:latin typeface="Times New Roman" panose="02020603050405020304" pitchFamily="18"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cs typeface="Times New Roman" panose="02020603050405020304" pitchFamily="18" charset="0"/>
              </a:rPr>
              <a:t>Lê</a:t>
            </a:r>
            <a:r>
              <a:rPr lang="en-US" altLang="en-US" sz="3200" b="1" dirty="0" smtClean="0">
                <a:solidFill>
                  <a:srgbClr val="00B0F0"/>
                </a:solidFill>
                <a:latin typeface="Times New Roman" panose="02020603050405020304" pitchFamily="18"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cs typeface="Times New Roman" panose="02020603050405020304" pitchFamily="18" charset="0"/>
              </a:rPr>
              <a:t>sơ</a:t>
            </a:r>
            <a:r>
              <a:rPr lang="en-US" altLang="en-US" sz="3200" b="1" dirty="0" smtClean="0">
                <a:solidFill>
                  <a:srgbClr val="00B0F0"/>
                </a:solidFill>
                <a:latin typeface="Times New Roman" panose="02020603050405020304" pitchFamily="18" charset="0"/>
                <a:cs typeface="Times New Roman" panose="02020603050405020304" pitchFamily="18" charset="0"/>
              </a:rPr>
              <a:t> </a:t>
            </a:r>
          </a:p>
        </p:txBody>
      </p:sp>
      <p:pic>
        <p:nvPicPr>
          <p:cNvPr id="8192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7" y="188913"/>
            <a:ext cx="10866783"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276068"/>
      </p:ext>
    </p:extLst>
  </p:cSld>
  <p:clrMapOvr>
    <a:masterClrMapping/>
  </p:clrMapOvr>
  <p:transition>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696278" y="5877340"/>
            <a:ext cx="7805530" cy="609600"/>
          </a:xfrm>
        </p:spPr>
        <p:txBody>
          <a:bodyPr/>
          <a:lstStyle/>
          <a:p>
            <a:pPr marL="0" indent="0" algn="ctr" eaLnBrk="1" hangingPunct="1">
              <a:buNone/>
            </a:pPr>
            <a:r>
              <a:rPr lang="en-US" altLang="en-US" sz="3200" b="1" dirty="0" smtClean="0">
                <a:solidFill>
                  <a:srgbClr val="0000CC"/>
                </a:solidFill>
                <a:latin typeface="Times New Roman" panose="02020603050405020304" pitchFamily="18" charset="0"/>
                <a:cs typeface="Times New Roman" panose="02020603050405020304" pitchFamily="18" charset="0"/>
              </a:rPr>
              <a:t>Bia </a:t>
            </a:r>
            <a:r>
              <a:rPr lang="en-US" altLang="en-US" sz="3200" b="1" dirty="0" err="1" smtClean="0">
                <a:solidFill>
                  <a:srgbClr val="0000CC"/>
                </a:solidFill>
                <a:latin typeface="Times New Roman" panose="02020603050405020304" pitchFamily="18" charset="0"/>
                <a:cs typeface="Times New Roman" panose="02020603050405020304" pitchFamily="18" charset="0"/>
              </a:rPr>
              <a:t>đá</a:t>
            </a:r>
            <a:r>
              <a:rPr lang="en-US" altLang="en-US" sz="3200" b="1" dirty="0" smtClean="0">
                <a:solidFill>
                  <a:srgbClr val="0000CC"/>
                </a:solidFill>
                <a:latin typeface="Times New Roman" panose="02020603050405020304" pitchFamily="18" charset="0"/>
                <a:cs typeface="Times New Roman" panose="02020603050405020304" pitchFamily="18" charset="0"/>
              </a:rPr>
              <a:t> ở </a:t>
            </a:r>
            <a:r>
              <a:rPr lang="en-US" altLang="en-US" sz="3200" b="1" dirty="0" err="1" smtClean="0">
                <a:solidFill>
                  <a:srgbClr val="0000CC"/>
                </a:solidFill>
                <a:latin typeface="Times New Roman" panose="02020603050405020304" pitchFamily="18" charset="0"/>
                <a:cs typeface="Times New Roman" panose="02020603050405020304" pitchFamily="18" charset="0"/>
              </a:rPr>
              <a:t>Văn</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Miếu</a:t>
            </a:r>
            <a:r>
              <a:rPr lang="en-US" altLang="en-US" sz="3200" b="1" dirty="0" smtClean="0">
                <a:solidFill>
                  <a:srgbClr val="0000CC"/>
                </a:solidFill>
                <a:latin typeface="Times New Roman" panose="02020603050405020304" pitchFamily="18" charset="0"/>
                <a:cs typeface="Times New Roman" panose="02020603050405020304" pitchFamily="18" charset="0"/>
              </a:rPr>
              <a:t> - </a:t>
            </a:r>
            <a:r>
              <a:rPr lang="en-US" altLang="en-US" sz="3200" b="1" dirty="0" err="1" smtClean="0">
                <a:solidFill>
                  <a:srgbClr val="0000CC"/>
                </a:solidFill>
                <a:latin typeface="Times New Roman" panose="02020603050405020304" pitchFamily="18" charset="0"/>
                <a:cs typeface="Times New Roman" panose="02020603050405020304" pitchFamily="18" charset="0"/>
              </a:rPr>
              <a:t>Quốc</a:t>
            </a:r>
            <a:r>
              <a:rPr lang="en-US" altLang="en-US" sz="3200" b="1" dirty="0" smtClean="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smtClean="0">
                <a:solidFill>
                  <a:srgbClr val="0000CC"/>
                </a:solidFill>
                <a:latin typeface="Times New Roman" panose="02020603050405020304" pitchFamily="18" charset="0"/>
                <a:cs typeface="Times New Roman" panose="02020603050405020304" pitchFamily="18" charset="0"/>
              </a:rPr>
              <a:t>giám</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4" y="450574"/>
            <a:ext cx="9780104" cy="5194852"/>
          </a:xfrm>
          <a:prstGeom prst="rect">
            <a:avLst/>
          </a:prstGeom>
        </p:spPr>
      </p:pic>
    </p:spTree>
    <p:custDataLst>
      <p:tags r:id="rId1"/>
    </p:custDataLst>
    <p:extLst>
      <p:ext uri="{BB962C8B-B14F-4D97-AF65-F5344CB8AC3E}">
        <p14:creationId xmlns:p14="http://schemas.microsoft.com/office/powerpoint/2010/main" val="623333031"/>
      </p:ext>
    </p:extLst>
  </p:cSld>
  <p:clrMapOvr>
    <a:masterClrMapping/>
  </p:clrMapOvr>
  <p:transition spd="slow" advTm="76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674">
                                            <p:txEl>
                                              <p:pRg st="0" end="0"/>
                                            </p:txEl>
                                          </p:spTgt>
                                        </p:tgtEl>
                                        <p:attrNameLst>
                                          <p:attrName>style.visibility</p:attrName>
                                        </p:attrNameLst>
                                      </p:cBhvr>
                                      <p:to>
                                        <p:strVal val="visible"/>
                                      </p:to>
                                    </p:set>
                                    <p:animEffect transition="in" filter="barn(inVertical)">
                                      <p:cBhvr>
                                        <p:cTn id="12" dur="500"/>
                                        <p:tgtEl>
                                          <p:spTgt spid="28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85530" y="1265791"/>
            <a:ext cx="11675165" cy="4194105"/>
          </a:xfrm>
        </p:spPr>
        <p:txBody>
          <a:bodyPr/>
          <a:lstStyle/>
          <a:p>
            <a:pPr marL="0" indent="0" algn="just">
              <a:lnSpc>
                <a:spcPct val="115000"/>
              </a:lnSpc>
              <a:spcBef>
                <a:spcPts val="0"/>
              </a:spcBef>
              <a:spcAft>
                <a:spcPts val="0"/>
              </a:spcAft>
              <a:buNone/>
            </a:pPr>
            <a:r>
              <a:rPr lang="en-US" altLang="en-US" b="1" dirty="0" smtClean="0">
                <a:solidFill>
                  <a:srgbClr val="3333FF"/>
                </a:solidFill>
                <a:latin typeface="Times New Roman" panose="02020603050405020304" pitchFamily="18" charset="0"/>
                <a:cs typeface="Times New Roman" panose="02020603050405020304" pitchFamily="18" charset="0"/>
              </a:rPr>
              <a:t>3</a:t>
            </a:r>
            <a:r>
              <a:rPr lang="en-US" altLang="en-US" b="1" dirty="0">
                <a:solidFill>
                  <a:srgbClr val="3333FF"/>
                </a:solidFill>
                <a:latin typeface="Times New Roman" panose="02020603050405020304" pitchFamily="18" charset="0"/>
                <a:cs typeface="Times New Roman" panose="02020603050405020304" pitchFamily="18" charset="0"/>
              </a:rPr>
              <a:t>. PHÁT TRIỂN VĂN HÓA, GIÁO </a:t>
            </a:r>
            <a:r>
              <a:rPr lang="en-US" altLang="en-US" b="1" dirty="0" smtClean="0">
                <a:solidFill>
                  <a:srgbClr val="3333FF"/>
                </a:solidFill>
                <a:latin typeface="Times New Roman" panose="02020603050405020304" pitchFamily="18" charset="0"/>
                <a:cs typeface="Times New Roman" panose="02020603050405020304" pitchFamily="18" charset="0"/>
              </a:rPr>
              <a:t>DỤC</a:t>
            </a:r>
          </a:p>
          <a:p>
            <a:pPr marL="0" lvl="0" indent="0">
              <a:spcBef>
                <a:spcPts val="0"/>
              </a:spcBef>
              <a:spcAft>
                <a:spcPts val="0"/>
              </a:spcAft>
              <a:buNone/>
            </a:pPr>
            <a:r>
              <a:rPr lang="vi-VN"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Giáo</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dục</a:t>
            </a:r>
            <a:endParaRPr lang="en-US" dirty="0">
              <a:solidFill>
                <a:srgbClr val="000000"/>
              </a:solidFill>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Vua Lê Thái Tổ cho dựng lại Quốc Tử Giám ở kinh thành Thăng Long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 Lê tổ chức đều đặn các khoa thi Tiến sĩ để tuyển chọn quan lại và cho lập bia đá ở Vãn Miếu - Quốc Tử Giám để tôn vinh những người đỗ đạt.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047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a:extLst/>
        </p:spPr>
        <p:txBody>
          <a:bodyPr/>
          <a:lstStyle/>
          <a:p>
            <a:pPr>
              <a:defRPr/>
            </a:pPr>
            <a: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7" y="2371132"/>
            <a:ext cx="11270351" cy="729877"/>
          </a:xfrm>
        </p:spPr>
        <p:txBody>
          <a:bodyPr/>
          <a:lstStyle/>
          <a:p>
            <a:pPr marL="0" lvl="0" indent="0">
              <a:buNone/>
            </a:pPr>
            <a:r>
              <a:rPr lang="en-US" altLang="en-US" sz="4000" b="1" dirty="0">
                <a:solidFill>
                  <a:srgbClr val="3333FF"/>
                </a:solidFill>
                <a:latin typeface="Times New Roman" panose="02020603050405020304" pitchFamily="18" charset="0"/>
                <a:cs typeface="Times New Roman" panose="02020603050405020304" pitchFamily="18" charset="0"/>
              </a:rPr>
              <a:t>4. MỘT SỐ DANH NHÂN VĂN HÓA TIÊU BIỂU</a:t>
            </a:r>
            <a:endParaRPr lang="en-US" altLang="en-US" sz="4000" dirty="0">
              <a:solidFill>
                <a:srgbClr val="000000"/>
              </a:solidFill>
              <a:latin typeface="Times New Roman" panose="02020603050405020304" pitchFamily="18" charset="0"/>
              <a:cs typeface="Times New Roman" panose="02020603050405020304" pitchFamily="18" charset="0"/>
            </a:endParaRPr>
          </a:p>
          <a:p>
            <a:pPr marL="0" indent="0">
              <a:buNone/>
            </a:pPr>
            <a:endParaRPr lang="en-US" altLang="en-US" sz="40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59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382037" y="214106"/>
            <a:ext cx="3593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smtClean="0">
                <a:solidFill>
                  <a:srgbClr val="FF0000"/>
                </a:solidFill>
                <a:latin typeface="Times New Roman" panose="02020603050405020304" pitchFamily="18" charset="0"/>
                <a:cs typeface="Arial" panose="020B0604020202020204" pitchFamily="34" charset="0"/>
              </a:rPr>
              <a:t>a. </a:t>
            </a:r>
            <a:r>
              <a:rPr lang="en-US" altLang="en-US" sz="3600" b="1" dirty="0" err="1" smtClean="0">
                <a:solidFill>
                  <a:srgbClr val="FF0000"/>
                </a:solidFill>
                <a:latin typeface="Times New Roman" panose="02020603050405020304" pitchFamily="18" charset="0"/>
                <a:cs typeface="Arial" panose="020B0604020202020204" pitchFamily="34" charset="0"/>
              </a:rPr>
              <a:t>Nguyễn</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Trãi</a:t>
            </a:r>
            <a:r>
              <a:rPr lang="en-US" altLang="en-US" sz="3600" b="1" dirty="0">
                <a:solidFill>
                  <a:srgbClr val="FF0000"/>
                </a:solidFill>
                <a:latin typeface="Times New Roman" panose="02020603050405020304" pitchFamily="18" charset="0"/>
                <a:cs typeface="Arial" panose="020B0604020202020204" pitchFamily="34" charset="0"/>
              </a:rPr>
              <a:t> </a:t>
            </a:r>
          </a:p>
        </p:txBody>
      </p:sp>
      <p:pic>
        <p:nvPicPr>
          <p:cNvPr id="820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37" y="860437"/>
            <a:ext cx="9888398" cy="581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8677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8202">
                                            <p:txEl>
                                              <p:pRg st="0" end="0"/>
                                            </p:txEl>
                                          </p:spTgt>
                                        </p:tgtEl>
                                        <p:attrNameLst>
                                          <p:attrName>style.visibility</p:attrName>
                                        </p:attrNameLst>
                                      </p:cBhvr>
                                      <p:to>
                                        <p:strVal val="visible"/>
                                      </p:to>
                                    </p:set>
                                    <p:anim calcmode="discrete" valueType="clr">
                                      <p:cBhvr override="childStyle">
                                        <p:cTn id="7" dur="80"/>
                                        <p:tgtEl>
                                          <p:spTgt spid="820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20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206"/>
                                        </p:tgtEl>
                                        <p:attrNameLst>
                                          <p:attrName>style.visibility</p:attrName>
                                        </p:attrNameLst>
                                      </p:cBhvr>
                                      <p:to>
                                        <p:strVal val="visible"/>
                                      </p:to>
                                    </p:set>
                                    <p:anim calcmode="lin" valueType="num">
                                      <p:cBhvr>
                                        <p:cTn id="14" dur="500" fill="hold"/>
                                        <p:tgtEl>
                                          <p:spTgt spid="8206"/>
                                        </p:tgtEl>
                                        <p:attrNameLst>
                                          <p:attrName>ppt_w</p:attrName>
                                        </p:attrNameLst>
                                      </p:cBhvr>
                                      <p:tavLst>
                                        <p:tav tm="0">
                                          <p:val>
                                            <p:fltVal val="0"/>
                                          </p:val>
                                        </p:tav>
                                        <p:tav tm="100000">
                                          <p:val>
                                            <p:strVal val="#ppt_w"/>
                                          </p:val>
                                        </p:tav>
                                      </p:tavLst>
                                    </p:anim>
                                    <p:anim calcmode="lin" valueType="num">
                                      <p:cBhvr>
                                        <p:cTn id="15" dur="500" fill="hold"/>
                                        <p:tgtEl>
                                          <p:spTgt spid="8206"/>
                                        </p:tgtEl>
                                        <p:attrNameLst>
                                          <p:attrName>ppt_h</p:attrName>
                                        </p:attrNameLst>
                                      </p:cBhvr>
                                      <p:tavLst>
                                        <p:tav tm="0">
                                          <p:val>
                                            <p:fltVal val="0"/>
                                          </p:val>
                                        </p:tav>
                                        <p:tav tm="100000">
                                          <p:val>
                                            <p:strVal val="#ppt_h"/>
                                          </p:val>
                                        </p:tav>
                                      </p:tavLst>
                                    </p:anim>
                                    <p:animEffect transition="in" filter="fade">
                                      <p:cBhvr>
                                        <p:cTn id="16" dur="500"/>
                                        <p:tgtEl>
                                          <p:spTgt spid="820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2" name="Rectangle 12">
            <a:extLst>
              <a:ext uri="{FF2B5EF4-FFF2-40B4-BE49-F238E27FC236}">
                <a16:creationId xmlns:a16="http://schemas.microsoft.com/office/drawing/2014/main" id="{23063C3A-9C51-4504-915B-FC6C3C4DEB97}"/>
              </a:ext>
            </a:extLst>
          </p:cNvPr>
          <p:cNvSpPr>
            <a:spLocks noChangeArrowheads="1"/>
          </p:cNvSpPr>
          <p:nvPr/>
        </p:nvSpPr>
        <p:spPr bwMode="auto">
          <a:xfrm>
            <a:off x="1524000" y="5911850"/>
            <a:ext cx="9144000" cy="946150"/>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sz="2800" b="1" i="1" dirty="0">
                <a:solidFill>
                  <a:prstClr val="black"/>
                </a:solidFill>
                <a:effectLst>
                  <a:outerShdw blurRad="38100" dist="38100" dir="2700000" algn="tl">
                    <a:srgbClr val="C0C0C0"/>
                  </a:outerShdw>
                </a:effectLst>
                <a:latin typeface="Times New Roman" panose="02020603050405020304" pitchFamily="18" charset="0"/>
              </a:rPr>
              <a:t>ỨC TRAI THI TẬP (do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Dương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Bá</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Cung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sưu</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tầm</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biên</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soạn</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năm</a:t>
            </a:r>
            <a:r>
              <a:rPr lang="en-US" sz="2800" b="1" i="1" dirty="0">
                <a:solidFill>
                  <a:prstClr val="black"/>
                </a:solidFill>
                <a:effectLst>
                  <a:outerShdw blurRad="38100" dist="38100" dir="2700000" algn="tl">
                    <a:srgbClr val="C0C0C0"/>
                  </a:outerShdw>
                </a:effectLst>
                <a:latin typeface="Times New Roman" panose="02020603050405020304" pitchFamily="18" charset="0"/>
              </a:rPr>
              <a:t> 1480 )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gồm</a:t>
            </a:r>
            <a:r>
              <a:rPr lang="en-US" sz="2800" b="1" i="1" dirty="0">
                <a:solidFill>
                  <a:prstClr val="black"/>
                </a:solidFill>
                <a:effectLst>
                  <a:outerShdw blurRad="38100" dist="38100" dir="2700000" algn="tl">
                    <a:srgbClr val="C0C0C0"/>
                  </a:outerShdw>
                </a:effectLst>
                <a:latin typeface="Times New Roman" panose="02020603050405020304" pitchFamily="18" charset="0"/>
              </a:rPr>
              <a:t> 105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bài</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thơ</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bằng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chữ</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Hán</a:t>
            </a:r>
            <a:endParaRPr lang="en-US" sz="2800" b="1" i="1" dirty="0">
              <a:solidFill>
                <a:prstClr val="black"/>
              </a:solidFill>
              <a:effectLst>
                <a:outerShdw blurRad="38100" dist="38100" dir="2700000" algn="tl">
                  <a:srgbClr val="C0C0C0"/>
                </a:outerShdw>
              </a:effectLst>
              <a:latin typeface="Times New Roman" panose="02020603050405020304" pitchFamily="18" charset="0"/>
            </a:endParaRPr>
          </a:p>
        </p:txBody>
      </p:sp>
      <p:pic>
        <p:nvPicPr>
          <p:cNvPr id="1126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0"/>
            <a:ext cx="6551613"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87013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12653"/>
                                        </p:tgtEl>
                                        <p:attrNameLst>
                                          <p:attrName>style.visibility</p:attrName>
                                        </p:attrNameLst>
                                      </p:cBhvr>
                                      <p:to>
                                        <p:strVal val="visible"/>
                                      </p:to>
                                    </p:set>
                                    <p:animEffect transition="in" filter="wheel(4)">
                                      <p:cBhvr>
                                        <p:cTn id="7" dur="2000"/>
                                        <p:tgtEl>
                                          <p:spTgt spid="11265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12652"/>
                                        </p:tgtEl>
                                        <p:attrNameLst>
                                          <p:attrName>style.visibility</p:attrName>
                                        </p:attrNameLst>
                                      </p:cBhvr>
                                      <p:to>
                                        <p:strVal val="visible"/>
                                      </p:to>
                                    </p:set>
                                    <p:animEffect transition="in" filter="wheel(4)">
                                      <p:cBhvr>
                                        <p:cTn id="10" dur="2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37322" y="1537253"/>
            <a:ext cx="10230678" cy="3339548"/>
          </a:xfrm>
        </p:spPr>
        <p:txBody>
          <a:bodyPr/>
          <a:lstStyle/>
          <a:p>
            <a:pPr marL="0" indent="0" algn="just">
              <a:buNone/>
            </a:pP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Năm </a:t>
            </a:r>
            <a:r>
              <a:rPr lang="vi-VN" dirty="0">
                <a:latin typeface="Times New Roman" panose="02020603050405020304" pitchFamily="18" charset="0"/>
                <a:cs typeface="Times New Roman" panose="02020603050405020304" pitchFamily="18" charset="0"/>
              </a:rPr>
              <a:t>1428, Lê Lợi lên ngôi hoàng đế, thành lập nhà Lê sơ, đặt niên hiệu Thuận Thiên, khôi phục quốc hiệu Đại Việt và đóng đô ở Thăng Long.</a:t>
            </a:r>
            <a:endParaRPr lang="en-US" dirty="0">
              <a:latin typeface="Times New Roman" panose="02020603050405020304" pitchFamily="18" charset="0"/>
              <a:cs typeface="Times New Roman" panose="02020603050405020304" pitchFamily="18" charset="0"/>
            </a:endParaRPr>
          </a:p>
          <a:p>
            <a:pPr marL="0" lvl="0" indent="0" algn="just">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Bộ máy nhà nước mới được xây dựng và từng bước hoàn chỉnh dưới thời vua Lê Thánh Tông. Hoàng đế trực tiếp nắm mọi quyền hành, kể cả chức tổng chỉ huy quân đội.</a:t>
            </a:r>
            <a:endParaRPr lang="en-US" dirty="0">
              <a:latin typeface="Times New Roman" panose="02020603050405020304" pitchFamily="18" charset="0"/>
              <a:cs typeface="Times New Roman" panose="02020603050405020304" pitchFamily="18" charset="0"/>
            </a:endParaRPr>
          </a:p>
          <a:p>
            <a:pPr marL="0" indent="0" algn="just">
              <a:buNone/>
            </a:pPr>
            <a:endParaRPr lang="en-US" alt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1265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09"/>
            <a:ext cx="9263270" cy="4098373"/>
          </a:xfrm>
        </p:spPr>
        <p:txBody>
          <a:bodyPr/>
          <a:lstStyle/>
          <a:p>
            <a:pPr marL="0" indent="0" algn="just">
              <a:buNone/>
            </a:pPr>
            <a:r>
              <a:rPr lang="pt-BR" sz="3200" b="1" dirty="0">
                <a:solidFill>
                  <a:schemeClr val="tx1"/>
                </a:solidFill>
                <a:latin typeface="Times New Roman" panose="02020603050405020304" pitchFamily="18" charset="0"/>
                <a:cs typeface="Times New Roman" panose="02020603050405020304" pitchFamily="18" charset="0"/>
              </a:rPr>
              <a:t>a. Nguyễn Trãi</a:t>
            </a:r>
            <a:endParaRPr lang="en-US" sz="3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a:t>
            </a:r>
            <a:r>
              <a:rPr lang="vi-VN" sz="3200" dirty="0">
                <a:solidFill>
                  <a:schemeClr val="tx1"/>
                </a:solidFill>
                <a:latin typeface="Times New Roman" panose="02020603050405020304" pitchFamily="18" charset="0"/>
                <a:cs typeface="Times New Roman" panose="02020603050405020304" pitchFamily="18" charset="0"/>
              </a:rPr>
              <a:t> Nguyễn Trãi là một nhân vật vĩ đại trong lịch sử Việt Nam. Ông là nhà tư tưởng, nhà thơ, nhà văn hoá lớn của nước ta với nhiều tác phẩm có giá trị về văn học, sử học, địa lí học, ... Đặc biệt, tư tưởng “chở thuyền cũng là dần, lật thuyền cũng là dần” của ông vẫn là bài học quý báu cho công cuộc xây dựng và bảo vệ đất nước hiện nay.</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071837"/>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68783" y="150079"/>
            <a:ext cx="37261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smtClean="0">
                <a:solidFill>
                  <a:srgbClr val="FF0000"/>
                </a:solidFill>
                <a:latin typeface="Times New Roman" panose="02020603050405020304" pitchFamily="18" charset="0"/>
                <a:cs typeface="Arial" panose="020B0604020202020204" pitchFamily="34" charset="0"/>
              </a:rPr>
              <a:t>b. </a:t>
            </a:r>
            <a:r>
              <a:rPr lang="en-US" altLang="en-US" sz="3600" b="1" dirty="0" err="1">
                <a:solidFill>
                  <a:srgbClr val="FF0000"/>
                </a:solidFill>
                <a:latin typeface="Times New Roman" panose="02020603050405020304" pitchFamily="18" charset="0"/>
                <a:cs typeface="Arial" panose="020B0604020202020204" pitchFamily="34" charset="0"/>
              </a:rPr>
              <a:t>Lê</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Thánh</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Tông</a:t>
            </a:r>
            <a:endParaRPr lang="en-US" altLang="en-US" sz="3600" b="1" dirty="0">
              <a:solidFill>
                <a:srgbClr val="FF0000"/>
              </a:solidFill>
              <a:latin typeface="Times New Roman" panose="02020603050405020304" pitchFamily="18" charset="0"/>
              <a:cs typeface="Arial" panose="020B0604020202020204" pitchFamily="34" charset="0"/>
            </a:endParaRPr>
          </a:p>
        </p:txBody>
      </p:sp>
      <p:pic>
        <p:nvPicPr>
          <p:cNvPr id="135171" name="Picture 19" descr="Chan dung Vua Le Thanh T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83" y="796410"/>
            <a:ext cx="9596852" cy="593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3994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74643" y="5535881"/>
            <a:ext cx="97933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US" altLang="vi-VN" sz="4000" b="1" dirty="0" err="1">
                <a:solidFill>
                  <a:srgbClr val="000000"/>
                </a:solidFill>
                <a:latin typeface="Times New Roman" panose="02020603050405020304" pitchFamily="18" charset="0"/>
                <a:cs typeface="Times New Roman" panose="02020603050405020304" pitchFamily="18" charset="0"/>
              </a:rPr>
              <a:t>Năm</a:t>
            </a:r>
            <a:r>
              <a:rPr lang="en-US" altLang="vi-VN" sz="4000" b="1" dirty="0">
                <a:solidFill>
                  <a:srgbClr val="000000"/>
                </a:solidFill>
                <a:latin typeface="Times New Roman" panose="02020603050405020304" pitchFamily="18" charset="0"/>
                <a:cs typeface="Times New Roman" panose="02020603050405020304" pitchFamily="18" charset="0"/>
              </a:rPr>
              <a:t> 1484, </a:t>
            </a:r>
            <a:r>
              <a:rPr lang="en-US" altLang="vi-VN" sz="4000" b="1" dirty="0" err="1">
                <a:solidFill>
                  <a:srgbClr val="000000"/>
                </a:solidFill>
                <a:latin typeface="Times New Roman" panose="02020603050405020304" pitchFamily="18" charset="0"/>
                <a:cs typeface="Times New Roman" panose="02020603050405020304" pitchFamily="18" charset="0"/>
              </a:rPr>
              <a:t>vua</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Lê</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Thánh</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Tông</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dựng</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bia</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ghi</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tên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tiến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sĩ</a:t>
            </a:r>
            <a:r>
              <a:rPr lang="en-US" altLang="vi-VN" sz="4000" b="1" dirty="0">
                <a:solidFill>
                  <a:srgbClr val="000000"/>
                </a:solidFill>
                <a:latin typeface="Times New Roman" panose="02020603050405020304" pitchFamily="18" charset="0"/>
                <a:cs typeface="Times New Roman" panose="02020603050405020304" pitchFamily="18" charset="0"/>
              </a:rPr>
              <a:t> ở </a:t>
            </a:r>
            <a:r>
              <a:rPr lang="en-US" altLang="vi-VN" sz="4000" b="1" dirty="0" err="1">
                <a:solidFill>
                  <a:srgbClr val="000000"/>
                </a:solidFill>
                <a:latin typeface="Times New Roman" panose="02020603050405020304" pitchFamily="18" charset="0"/>
                <a:cs typeface="Times New Roman" panose="02020603050405020304" pitchFamily="18" charset="0"/>
              </a:rPr>
              <a:t>Văn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smtClean="0">
                <a:solidFill>
                  <a:srgbClr val="000000"/>
                </a:solidFill>
                <a:latin typeface="Times New Roman" panose="02020603050405020304" pitchFamily="18" charset="0"/>
                <a:cs typeface="Times New Roman" panose="02020603050405020304" pitchFamily="18" charset="0"/>
              </a:rPr>
              <a:t>Miếu</a:t>
            </a:r>
            <a:r>
              <a:rPr lang="en-US" altLang="vi-VN" sz="4000" dirty="0" smtClean="0">
                <a:solidFill>
                  <a:srgbClr val="000000"/>
                </a:solidFill>
                <a:latin typeface="Times New Roman" panose="02020603050405020304" pitchFamily="18" charset="0"/>
                <a:cs typeface="Times New Roman" panose="02020603050405020304" pitchFamily="18" charset="0"/>
              </a:rPr>
              <a:t> </a:t>
            </a:r>
            <a:endParaRPr lang="en-US" altLang="vi-VN" sz="4000" dirty="0">
              <a:solidFill>
                <a:srgbClr val="000000"/>
              </a:solidFill>
              <a:latin typeface="Times New Roman" panose="02020603050405020304" pitchFamily="18" charset="0"/>
              <a:cs typeface="Times New Roman" panose="02020603050405020304" pitchFamily="18" charset="0"/>
            </a:endParaRPr>
          </a:p>
        </p:txBody>
      </p:sp>
      <p:pic>
        <p:nvPicPr>
          <p:cNvPr id="28675" name="Picture 3" descr="VANM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115888"/>
            <a:ext cx="1023067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784730"/>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09"/>
            <a:ext cx="9263270" cy="4098373"/>
          </a:xfrm>
        </p:spPr>
        <p:txBody>
          <a:bodyPr/>
          <a:lstStyle/>
          <a:p>
            <a:pPr marL="0" marR="0" indent="0" algn="just">
              <a:lnSpc>
                <a:spcPct val="115000"/>
              </a:lnSpc>
              <a:spcBef>
                <a:spcPts val="0"/>
              </a:spcBef>
              <a:spcAft>
                <a:spcPts val="0"/>
              </a:spcAft>
              <a:buNone/>
            </a:pPr>
            <a:r>
              <a:rPr lang="vi-VN"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Lê Thánh Tông</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vi-VN"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 Thánh Tông (1442 - 1497): Là một vị vua có tài năng xuất chúng trong quản lí, xây dựng đất nước và trong quan hệ bang giao với nước ngoài. Ông còn là nhà văn hoá kiệt xuất của Đại Việt, đặc biệt ông có công rất lớn trong sự nghiệp giáo dục và đào tạo nhân tài.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91756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12035" y="28575"/>
            <a:ext cx="30214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a:solidFill>
                  <a:srgbClr val="FF0000"/>
                </a:solidFill>
                <a:latin typeface="Times New Roman" panose="02020603050405020304" pitchFamily="18" charset="0"/>
                <a:cs typeface="Arial" panose="020B0604020202020204" pitchFamily="34" charset="0"/>
              </a:rPr>
              <a:t>c</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Ngô</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Sỹ</a:t>
            </a:r>
            <a:r>
              <a:rPr lang="en-US" altLang="en-US" sz="3600" b="1" smtClean="0">
                <a:solidFill>
                  <a:srgbClr val="FF0000"/>
                </a:solidFill>
                <a:latin typeface="Times New Roman" panose="02020603050405020304" pitchFamily="18" charset="0"/>
                <a:cs typeface="Arial" panose="020B0604020202020204" pitchFamily="34" charset="0"/>
              </a:rPr>
              <a:t> Liên</a:t>
            </a:r>
            <a:endParaRPr lang="en-US" altLang="en-US" sz="4400" b="1" dirty="0">
              <a:solidFill>
                <a:srgbClr val="990000"/>
              </a:solidFill>
              <a:latin typeface="Times New Roman" panose="02020603050405020304" pitchFamily="18" charset="0"/>
              <a:cs typeface="Arial" panose="020B0604020202020204" pitchFamily="34" charset="0"/>
            </a:endParaRPr>
          </a:p>
        </p:txBody>
      </p:sp>
      <p:pic>
        <p:nvPicPr>
          <p:cNvPr id="3" name="Picture 5" descr="Picture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87" y="940905"/>
            <a:ext cx="9713843" cy="553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21162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hỗ dành sẵn cho Nội dung 2"/>
          <p:cNvSpPr>
            <a:spLocks noGrp="1" noChangeArrowheads="1"/>
          </p:cNvSpPr>
          <p:nvPr>
            <p:ph idx="1"/>
          </p:nvPr>
        </p:nvSpPr>
        <p:spPr>
          <a:xfrm>
            <a:off x="318051" y="5815014"/>
            <a:ext cx="11330609" cy="824325"/>
          </a:xfrm>
        </p:spPr>
        <p:txBody>
          <a:bodyPr/>
          <a:lstStyle/>
          <a:p>
            <a:pPr marL="0" indent="0" eaLnBrk="1" hangingPunct="1">
              <a:buNone/>
            </a:pP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Ngô</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Sĩ</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Liên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biên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soạn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ký</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a:t>
            </a:r>
            <a:r>
              <a:rPr lang="en-US" altLang="en-US" sz="4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54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8" y="260351"/>
            <a:ext cx="11078818"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232677"/>
      </p:ext>
    </p:extLst>
  </p:cSld>
  <p:clrMapOvr>
    <a:masterClrMapping/>
  </p:clrMapOvr>
  <p:transition>
    <p:cover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10"/>
            <a:ext cx="9263270" cy="1964774"/>
          </a:xfrm>
        </p:spPr>
        <p:txBody>
          <a:bodyPr/>
          <a:lstStyle/>
          <a:p>
            <a:pPr marL="0" marR="0" indent="0">
              <a:lnSpc>
                <a:spcPct val="115000"/>
              </a:lnSpc>
              <a:spcBef>
                <a:spcPts val="0"/>
              </a:spcBef>
              <a:spcAft>
                <a:spcPts val="0"/>
              </a:spcAft>
              <a:buNone/>
            </a:pPr>
            <a:r>
              <a:rPr lang="vi-VN"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Ngô Sỹ Liên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vi-VN"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nhà sử học nổi tiếng với bộ </a:t>
            </a:r>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 Việt sử kí toàn thư</a:t>
            </a:r>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239017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435044" y="134592"/>
            <a:ext cx="40706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smtClean="0">
                <a:solidFill>
                  <a:srgbClr val="FF0000"/>
                </a:solidFill>
                <a:latin typeface="Times New Roman" panose="02020603050405020304" pitchFamily="18" charset="0"/>
                <a:cs typeface="Arial" panose="020B0604020202020204" pitchFamily="34" charset="0"/>
              </a:rPr>
              <a:t>d. </a:t>
            </a:r>
            <a:r>
              <a:rPr lang="en-US" altLang="en-US" sz="3600" b="1" dirty="0" err="1" smtClean="0">
                <a:solidFill>
                  <a:srgbClr val="FF0000"/>
                </a:solidFill>
                <a:latin typeface="Times New Roman" panose="02020603050405020304" pitchFamily="18" charset="0"/>
                <a:cs typeface="Arial" panose="020B0604020202020204" pitchFamily="34" charset="0"/>
              </a:rPr>
              <a:t>Lương</a:t>
            </a:r>
            <a:r>
              <a:rPr lang="en-US" altLang="en-US" sz="3600" b="1" dirty="0" smtClean="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Thế</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smtClean="0">
                <a:solidFill>
                  <a:srgbClr val="FF0000"/>
                </a:solidFill>
                <a:latin typeface="Times New Roman" panose="02020603050405020304" pitchFamily="18" charset="0"/>
                <a:cs typeface="Arial" panose="020B0604020202020204" pitchFamily="34" charset="0"/>
              </a:rPr>
              <a:t>Vinh</a:t>
            </a:r>
            <a:endParaRPr lang="en-US" altLang="en-US" sz="3600" b="1" dirty="0">
              <a:solidFill>
                <a:srgbClr val="FF0000"/>
              </a:solidFill>
              <a:latin typeface="Times New Roman" panose="02020603050405020304" pitchFamily="18" charset="0"/>
              <a:cs typeface="Arial" panose="020B0604020202020204" pitchFamily="34" charset="0"/>
            </a:endParaRPr>
          </a:p>
        </p:txBody>
      </p:sp>
      <p:pic>
        <p:nvPicPr>
          <p:cNvPr id="3" name="Picture 6" descr="05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35" y="874644"/>
            <a:ext cx="10137914" cy="57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20994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par>
                          <p:cTn id="10" fill="hold" nodeType="afterGroup">
                            <p:stCondLst>
                              <p:cond delay="600"/>
                            </p:stCondLst>
                            <p:childTnLst>
                              <p:par>
                                <p:cTn id="11" presetID="50" presetClass="entr" presetSubtype="0"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hỗ dành sẵn cho Nội dung 2"/>
          <p:cNvSpPr>
            <a:spLocks noGrp="1" noChangeArrowheads="1"/>
          </p:cNvSpPr>
          <p:nvPr>
            <p:ph idx="1"/>
          </p:nvPr>
        </p:nvSpPr>
        <p:spPr>
          <a:xfrm>
            <a:off x="2584173" y="6235148"/>
            <a:ext cx="5976731" cy="622852"/>
          </a:xfrm>
        </p:spPr>
        <p:txBody>
          <a:bodyPr/>
          <a:lstStyle/>
          <a:p>
            <a:pPr marL="0" indent="0" eaLnBrk="1" hangingPunct="1">
              <a:buNone/>
            </a:pP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a:t>
            </a:r>
            <a:r>
              <a:rPr lang="en-US" altLang="en-US" sz="32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rạng</a:t>
            </a:r>
            <a:r>
              <a:rPr lang="en-US" altLang="en-US" sz="32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32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Lương</a:t>
            </a:r>
            <a:r>
              <a:rPr lang="en-US" altLang="en-US" sz="32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Vinh</a:t>
            </a:r>
            <a:r>
              <a:rPr lang="en-US" altLang="en-US" sz="3200" b="1"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5053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1" y="278296"/>
            <a:ext cx="11330608" cy="58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81582"/>
      </p:ext>
    </p:extLst>
  </p:cSld>
  <p:clrMapOvr>
    <a:masterClrMapping/>
  </p:clrMapOvr>
  <p:transition>
    <p:cover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10"/>
            <a:ext cx="9263270" cy="1964774"/>
          </a:xfrm>
        </p:spPr>
        <p:txBody>
          <a:bodyPr/>
          <a:lstStyle/>
          <a:p>
            <a:pPr marL="0" marR="0" indent="0">
              <a:lnSpc>
                <a:spcPct val="115000"/>
              </a:lnSpc>
              <a:spcBef>
                <a:spcPts val="0"/>
              </a:spcBef>
              <a:spcAft>
                <a:spcPts val="0"/>
              </a:spcAft>
              <a:buNone/>
            </a:pPr>
            <a:r>
              <a:rPr lang="vi-VN"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Lương Thế Vinh</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vi-VN" sz="3200" dirty="0" smtClean="0">
                <a:solidFill>
                  <a:srgbClr val="000000"/>
                </a:solidFill>
                <a:effectLst/>
                <a:latin typeface="Times New Roman" panose="02020603050405020304" pitchFamily="18" charset="0"/>
                <a:ea typeface="Times New Roman" panose="02020603050405020304" pitchFamily="18" charset="0"/>
              </a:rPr>
              <a:t>-  Là nhà toán học nổi tiếng với các sách </a:t>
            </a:r>
            <a:r>
              <a:rPr lang="en-US" sz="3200" dirty="0" smtClean="0">
                <a:solidFill>
                  <a:srgbClr val="000000"/>
                </a:solidFill>
                <a:effectLst/>
                <a:latin typeface="Times New Roman" panose="02020603050405020304" pitchFamily="18" charset="0"/>
                <a:ea typeface="Times New Roman" panose="02020603050405020304" pitchFamily="18" charset="0"/>
              </a:rPr>
              <a:t>“</a:t>
            </a:r>
            <a:r>
              <a:rPr lang="vi-VN" sz="3200" dirty="0" smtClean="0">
                <a:solidFill>
                  <a:srgbClr val="000000"/>
                </a:solidFill>
                <a:effectLst/>
                <a:latin typeface="Times New Roman" panose="02020603050405020304" pitchFamily="18" charset="0"/>
                <a:ea typeface="Times New Roman" panose="02020603050405020304" pitchFamily="18" charset="0"/>
              </a:rPr>
              <a:t>Đại thành toán pháp</a:t>
            </a:r>
            <a:r>
              <a:rPr lang="en-US" sz="3200" dirty="0" smtClean="0">
                <a:solidFill>
                  <a:srgbClr val="000000"/>
                </a:solidFill>
                <a:effectLst/>
                <a:latin typeface="Times New Roman" panose="02020603050405020304" pitchFamily="18" charset="0"/>
                <a:ea typeface="Times New Roman" panose="02020603050405020304" pitchFamily="18" charset="0"/>
              </a:rPr>
              <a:t>”</a:t>
            </a:r>
            <a:r>
              <a:rPr lang="vi-VN"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smtClean="0">
                <a:solidFill>
                  <a:srgbClr val="000000"/>
                </a:solidFill>
                <a:effectLst/>
                <a:latin typeface="Times New Roman" panose="02020603050405020304" pitchFamily="18" charset="0"/>
                <a:ea typeface="Times New Roman" panose="02020603050405020304" pitchFamily="18" charset="0"/>
              </a:rPr>
              <a:t>“</a:t>
            </a:r>
            <a:r>
              <a:rPr lang="vi-VN" sz="3200" dirty="0" smtClean="0">
                <a:solidFill>
                  <a:srgbClr val="000000"/>
                </a:solidFill>
                <a:effectLst/>
                <a:latin typeface="Times New Roman" panose="02020603050405020304" pitchFamily="18" charset="0"/>
                <a:ea typeface="Times New Roman" panose="02020603050405020304" pitchFamily="18" charset="0"/>
              </a:rPr>
              <a:t>Thiền môn giáo khoa</a:t>
            </a:r>
            <a:r>
              <a:rPr lang="en-US" sz="32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64879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3432312" y="892084"/>
            <a:ext cx="4770784" cy="536636"/>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3600" dirty="0" err="1" smtClean="0">
                <a:solidFill>
                  <a:srgbClr val="000000"/>
                </a:solidFill>
                <a:latin typeface="Times New Roman" panose="02020603050405020304" pitchFamily="18" charset="0"/>
                <a:cs typeface="Times New Roman" panose="02020603050405020304" pitchFamily="18" charset="0"/>
              </a:rPr>
              <a:t>Các</a:t>
            </a:r>
            <a:r>
              <a:rPr lang="en-US" altLang="en-US" sz="3600" dirty="0" smtClean="0">
                <a:solidFill>
                  <a:srgbClr val="000000"/>
                </a:solidFill>
                <a:latin typeface="Times New Roman" panose="02020603050405020304" pitchFamily="18" charset="0"/>
                <a:cs typeface="Times New Roman" panose="02020603050405020304" pitchFamily="18" charset="0"/>
              </a:rPr>
              <a:t> </a:t>
            </a:r>
            <a:r>
              <a:rPr lang="en-US" altLang="en-US" sz="3600" dirty="0" err="1" smtClean="0">
                <a:solidFill>
                  <a:srgbClr val="000000"/>
                </a:solidFill>
                <a:latin typeface="Times New Roman" panose="02020603050405020304" pitchFamily="18" charset="0"/>
                <a:cs typeface="Times New Roman" panose="02020603050405020304" pitchFamily="18" charset="0"/>
              </a:rPr>
              <a:t>cơ</a:t>
            </a:r>
            <a:r>
              <a:rPr lang="en-US" altLang="en-US" sz="3600" dirty="0" smtClean="0">
                <a:solidFill>
                  <a:srgbClr val="000000"/>
                </a:solidFill>
                <a:latin typeface="Times New Roman" panose="02020603050405020304" pitchFamily="18" charset="0"/>
                <a:cs typeface="Times New Roman" panose="02020603050405020304" pitchFamily="18" charset="0"/>
              </a:rPr>
              <a:t> </a:t>
            </a:r>
            <a:r>
              <a:rPr lang="en-US" altLang="en-US" sz="3600" dirty="0" err="1" smtClean="0">
                <a:solidFill>
                  <a:srgbClr val="000000"/>
                </a:solidFill>
                <a:latin typeface="Times New Roman" panose="02020603050405020304" pitchFamily="18" charset="0"/>
                <a:cs typeface="Times New Roman" panose="02020603050405020304" pitchFamily="18" charset="0"/>
              </a:rPr>
              <a:t>quan</a:t>
            </a:r>
            <a:r>
              <a:rPr lang="en-US" altLang="en-US" sz="3600" dirty="0" smtClean="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t</a:t>
            </a:r>
            <a:r>
              <a:rPr kumimoji="0" lang="en-US" alt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rung </a:t>
            </a:r>
            <a:r>
              <a:rPr kumimoji="0" lang="en-US" alt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ương</a:t>
            </a:r>
            <a:endPar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5" name="Rectangle 7"/>
          <p:cNvSpPr>
            <a:spLocks noChangeArrowheads="1"/>
          </p:cNvSpPr>
          <p:nvPr/>
        </p:nvSpPr>
        <p:spPr bwMode="auto">
          <a:xfrm>
            <a:off x="4731027" y="135622"/>
            <a:ext cx="2451652" cy="458924"/>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3600" dirty="0" smtClean="0">
                <a:solidFill>
                  <a:srgbClr val="000000"/>
                </a:solidFill>
                <a:latin typeface="Times New Roman" panose="02020603050405020304" pitchFamily="18" charset="0"/>
                <a:cs typeface="Times New Roman" panose="02020603050405020304" pitchFamily="18" charset="0"/>
              </a:rPr>
              <a:t>HOÀNG ĐẾ</a:t>
            </a:r>
            <a:endPar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9" name="Rectangle 11"/>
          <p:cNvSpPr>
            <a:spLocks noChangeArrowheads="1"/>
          </p:cNvSpPr>
          <p:nvPr/>
        </p:nvSpPr>
        <p:spPr bwMode="auto">
          <a:xfrm>
            <a:off x="9246145" y="2170660"/>
            <a:ext cx="2414483" cy="851098"/>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defRPr/>
            </a:pPr>
            <a:r>
              <a:rPr lang="en-US" altLang="en-US" sz="3600" dirty="0" err="1">
                <a:solidFill>
                  <a:srgbClr val="000000"/>
                </a:solidFill>
                <a:latin typeface="Times New Roman" panose="02020603050405020304" pitchFamily="18" charset="0"/>
                <a:cs typeface="Times New Roman" panose="02020603050405020304" pitchFamily="18" charset="0"/>
              </a:rPr>
              <a:t>Địa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phương</a:t>
            </a:r>
            <a:endParaRPr lang="en-US" altLang="en-US" sz="3600" dirty="0">
              <a:solidFill>
                <a:srgbClr val="000000"/>
              </a:solidFill>
              <a:latin typeface="Times New Roman" panose="02020603050405020304" pitchFamily="18" charset="0"/>
              <a:cs typeface="Times New Roman" panose="02020603050405020304" pitchFamily="18" charset="0"/>
            </a:endParaRPr>
          </a:p>
        </p:txBody>
      </p:sp>
      <p:sp>
        <p:nvSpPr>
          <p:cNvPr id="32780" name="Rectangle 12"/>
          <p:cNvSpPr>
            <a:spLocks noChangeArrowheads="1"/>
          </p:cNvSpPr>
          <p:nvPr/>
        </p:nvSpPr>
        <p:spPr bwMode="auto">
          <a:xfrm>
            <a:off x="4048459" y="1940724"/>
            <a:ext cx="3738864" cy="1149329"/>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ĐẠO/</a:t>
            </a:r>
            <a:r>
              <a:rPr kumimoji="0" lang="en-US" altLang="en-US" sz="24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THỪA TUYÊN</a:t>
            </a:r>
          </a:p>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Đô</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Thừa</a:t>
            </a:r>
            <a:r>
              <a:rPr kumimoji="0" lang="en-US" altLang="en-US" sz="24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a:t>
            </a:r>
            <a:r>
              <a:rPr kumimoji="0" lang="en-US" altLang="en-US" sz="24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Hiến</a:t>
            </a:r>
            <a:r>
              <a:rPr kumimoji="0" lang="en-US" alt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81" name="Rectangle 13"/>
          <p:cNvSpPr>
            <a:spLocks noChangeArrowheads="1"/>
          </p:cNvSpPr>
          <p:nvPr/>
        </p:nvSpPr>
        <p:spPr bwMode="auto">
          <a:xfrm>
            <a:off x="4539664" y="3625646"/>
            <a:ext cx="2756453" cy="55668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p>
        </p:txBody>
      </p:sp>
      <p:sp>
        <p:nvSpPr>
          <p:cNvPr id="32782" name="Rectangle 14"/>
          <p:cNvSpPr>
            <a:spLocks noChangeArrowheads="1"/>
          </p:cNvSpPr>
          <p:nvPr/>
        </p:nvSpPr>
        <p:spPr bwMode="auto">
          <a:xfrm>
            <a:off x="4113611" y="4520129"/>
            <a:ext cx="3673712" cy="58136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HUYỆN/</a:t>
            </a:r>
            <a:r>
              <a:rPr kumimoji="0" lang="en-US" alt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97" name="Rectangle 29"/>
          <p:cNvSpPr>
            <a:spLocks noChangeArrowheads="1"/>
          </p:cNvSpPr>
          <p:nvPr/>
        </p:nvSpPr>
        <p:spPr bwMode="auto">
          <a:xfrm>
            <a:off x="4238712" y="5354399"/>
            <a:ext cx="3548611" cy="516005"/>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XÃ/ SÁCH/</a:t>
            </a:r>
            <a:r>
              <a:rPr kumimoji="0" lang="en-US" altLang="en-US" sz="2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ĐỘNG</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36" name="Straight Arrow Connector 35"/>
          <p:cNvCxnSpPr/>
          <p:nvPr/>
        </p:nvCxnSpPr>
        <p:spPr>
          <a:xfrm>
            <a:off x="5950467" y="3090053"/>
            <a:ext cx="0" cy="53559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5" name="Rectangle 24"/>
          <p:cNvSpPr/>
          <p:nvPr/>
        </p:nvSpPr>
        <p:spPr>
          <a:xfrm>
            <a:off x="2398643" y="6020653"/>
            <a:ext cx="8640417" cy="6849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SƠ ĐỒ TỔ</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CHỨC </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NHÀ NƯỚC THỜI LÊ SƠ</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Arrow Connector 27"/>
          <p:cNvCxnSpPr/>
          <p:nvPr/>
        </p:nvCxnSpPr>
        <p:spPr>
          <a:xfrm>
            <a:off x="5941323" y="4214861"/>
            <a:ext cx="9144" cy="288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p:nvPr/>
        </p:nvCxnSpPr>
        <p:spPr>
          <a:xfrm>
            <a:off x="5932179" y="5083485"/>
            <a:ext cx="9144" cy="288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29"/>
          <p:cNvCxnSpPr/>
          <p:nvPr/>
        </p:nvCxnSpPr>
        <p:spPr>
          <a:xfrm>
            <a:off x="5950467" y="1489626"/>
            <a:ext cx="0" cy="45109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a:off x="5963719" y="594546"/>
            <a:ext cx="0" cy="2603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7"/>
          <p:cNvSpPr/>
          <p:nvPr/>
        </p:nvSpPr>
        <p:spPr>
          <a:xfrm>
            <a:off x="9152096" y="222444"/>
            <a:ext cx="2729947" cy="1004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Trung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ương</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288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5">
                                            <p:txEl>
                                              <p:pRg st="0" end="0"/>
                                            </p:txEl>
                                          </p:spTgt>
                                        </p:tgtEl>
                                        <p:attrNameLst>
                                          <p:attrName>style.visibility</p:attrName>
                                        </p:attrNameLst>
                                      </p:cBhvr>
                                      <p:to>
                                        <p:strVal val="visible"/>
                                      </p:to>
                                    </p:set>
                                    <p:animEffect transition="in" filter="barn(inVertical)">
                                      <p:cBhvr>
                                        <p:cTn id="7" dur="500"/>
                                        <p:tgtEl>
                                          <p:spTgt spid="327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776">
                                            <p:txEl>
                                              <p:pRg st="0" end="0"/>
                                            </p:txEl>
                                          </p:spTgt>
                                        </p:tgtEl>
                                        <p:attrNameLst>
                                          <p:attrName>style.visibility</p:attrName>
                                        </p:attrNameLst>
                                      </p:cBhvr>
                                      <p:to>
                                        <p:strVal val="visible"/>
                                      </p:to>
                                    </p:set>
                                    <p:animEffect transition="in" filter="barn(inVertical)">
                                      <p:cBhvr>
                                        <p:cTn id="12" dur="500"/>
                                        <p:tgtEl>
                                          <p:spTgt spid="327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779">
                                            <p:txEl>
                                              <p:pRg st="0" end="0"/>
                                            </p:txEl>
                                          </p:spTgt>
                                        </p:tgtEl>
                                        <p:attrNameLst>
                                          <p:attrName>style.visibility</p:attrName>
                                        </p:attrNameLst>
                                      </p:cBhvr>
                                      <p:to>
                                        <p:strVal val="visible"/>
                                      </p:to>
                                    </p:set>
                                    <p:animEffect transition="in" filter="barn(inVertical)">
                                      <p:cBhvr>
                                        <p:cTn id="17" dur="500"/>
                                        <p:tgtEl>
                                          <p:spTgt spid="327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780">
                                            <p:txEl>
                                              <p:pRg st="0" end="0"/>
                                            </p:txEl>
                                          </p:spTgt>
                                        </p:tgtEl>
                                        <p:attrNameLst>
                                          <p:attrName>style.visibility</p:attrName>
                                        </p:attrNameLst>
                                      </p:cBhvr>
                                      <p:to>
                                        <p:strVal val="visible"/>
                                      </p:to>
                                    </p:set>
                                    <p:animEffect transition="in" filter="barn(inVertical)">
                                      <p:cBhvr>
                                        <p:cTn id="22" dur="500"/>
                                        <p:tgtEl>
                                          <p:spTgt spid="3278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780">
                                            <p:txEl>
                                              <p:pRg st="1" end="1"/>
                                            </p:txEl>
                                          </p:spTgt>
                                        </p:tgtEl>
                                        <p:attrNameLst>
                                          <p:attrName>style.visibility</p:attrName>
                                        </p:attrNameLst>
                                      </p:cBhvr>
                                      <p:to>
                                        <p:strVal val="visible"/>
                                      </p:to>
                                    </p:set>
                                    <p:animEffect transition="in" filter="barn(inVertical)">
                                      <p:cBhvr>
                                        <p:cTn id="27" dur="500"/>
                                        <p:tgtEl>
                                          <p:spTgt spid="32780">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781">
                                            <p:txEl>
                                              <p:pRg st="0" end="0"/>
                                            </p:txEl>
                                          </p:spTgt>
                                        </p:tgtEl>
                                        <p:attrNameLst>
                                          <p:attrName>style.visibility</p:attrName>
                                        </p:attrNameLst>
                                      </p:cBhvr>
                                      <p:to>
                                        <p:strVal val="visible"/>
                                      </p:to>
                                    </p:set>
                                    <p:animEffect transition="in" filter="barn(inVertical)">
                                      <p:cBhvr>
                                        <p:cTn id="35" dur="500"/>
                                        <p:tgtEl>
                                          <p:spTgt spid="3278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782">
                                            <p:txEl>
                                              <p:pRg st="0" end="0"/>
                                            </p:txEl>
                                          </p:spTgt>
                                        </p:tgtEl>
                                        <p:attrNameLst>
                                          <p:attrName>style.visibility</p:attrName>
                                        </p:attrNameLst>
                                      </p:cBhvr>
                                      <p:to>
                                        <p:strVal val="visible"/>
                                      </p:to>
                                    </p:set>
                                    <p:animEffect transition="in" filter="barn(inVertical)">
                                      <p:cBhvr>
                                        <p:cTn id="40" dur="500"/>
                                        <p:tgtEl>
                                          <p:spTgt spid="3278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2797">
                                            <p:txEl>
                                              <p:pRg st="0" end="0"/>
                                            </p:txEl>
                                          </p:spTgt>
                                        </p:tgtEl>
                                        <p:attrNameLst>
                                          <p:attrName>style.visibility</p:attrName>
                                        </p:attrNameLst>
                                      </p:cBhvr>
                                      <p:to>
                                        <p:strVal val="visible"/>
                                      </p:to>
                                    </p:set>
                                    <p:animEffect transition="in" filter="barn(inVertical)">
                                      <p:cBhvr>
                                        <p:cTn id="45" dur="500"/>
                                        <p:tgtEl>
                                          <p:spTgt spid="32797">
                                            <p:txEl>
                                              <p:pRg st="0" end="0"/>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arn(inVertical)">
                                      <p:cBhvr>
                                        <p:cTn id="6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F2235-57E8-47C2-8B10-FE078EED4E70}"/>
              </a:ext>
            </a:extLst>
          </p:cNvPr>
          <p:cNvSpPr/>
          <p:nvPr/>
        </p:nvSpPr>
        <p:spPr>
          <a:xfrm>
            <a:off x="2036405" y="2217891"/>
            <a:ext cx="7304436" cy="160043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2456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7454999"/>
              </p:ext>
            </p:extLst>
          </p:nvPr>
        </p:nvGraphicFramePr>
        <p:xfrm>
          <a:off x="556594" y="2014330"/>
          <a:ext cx="8799441" cy="3419060"/>
        </p:xfrm>
        <a:graphic>
          <a:graphicData uri="http://schemas.openxmlformats.org/drawingml/2006/table">
            <a:tbl>
              <a:tblPr firstRow="1" firstCol="1" bandRow="1">
                <a:tableStyleId>{5C22544A-7EE6-4342-B048-85BDC9FD1C3A}</a:tableStyleId>
              </a:tblPr>
              <a:tblGrid>
                <a:gridCol w="1603738">
                  <a:extLst>
                    <a:ext uri="{9D8B030D-6E8A-4147-A177-3AD203B41FA5}">
                      <a16:colId xmlns:a16="http://schemas.microsoft.com/office/drawing/2014/main" val="1291774194"/>
                    </a:ext>
                  </a:extLst>
                </a:gridCol>
                <a:gridCol w="2421750">
                  <a:extLst>
                    <a:ext uri="{9D8B030D-6E8A-4147-A177-3AD203B41FA5}">
                      <a16:colId xmlns:a16="http://schemas.microsoft.com/office/drawing/2014/main" val="3075442757"/>
                    </a:ext>
                  </a:extLst>
                </a:gridCol>
                <a:gridCol w="2421750">
                  <a:extLst>
                    <a:ext uri="{9D8B030D-6E8A-4147-A177-3AD203B41FA5}">
                      <a16:colId xmlns:a16="http://schemas.microsoft.com/office/drawing/2014/main" val="1228998302"/>
                    </a:ext>
                  </a:extLst>
                </a:gridCol>
                <a:gridCol w="2352203">
                  <a:extLst>
                    <a:ext uri="{9D8B030D-6E8A-4147-A177-3AD203B41FA5}">
                      <a16:colId xmlns:a16="http://schemas.microsoft.com/office/drawing/2014/main" val="385345096"/>
                    </a:ext>
                  </a:extLst>
                </a:gridCol>
              </a:tblGrid>
              <a:tr h="434750">
                <a:tc gridSpan="2">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So sánh</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h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Thời Lê sơ</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Thời Trần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499561269"/>
                  </a:ext>
                </a:extLst>
              </a:tr>
              <a:tr h="790881">
                <a:tc gridSpan="2">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Giống nhau</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hMerge="1">
                  <a:txBody>
                    <a:bodyPr/>
                    <a:lstStyle/>
                    <a:p>
                      <a:endParaRPr lang="en-US"/>
                    </a:p>
                  </a:txBody>
                  <a:tcPr/>
                </a:tc>
                <a:extLst>
                  <a:ext uri="{0D108BD9-81ED-4DB2-BD59-A6C34878D82A}">
                    <a16:rowId xmlns:a16="http://schemas.microsoft.com/office/drawing/2014/main" val="2101650413"/>
                  </a:ext>
                </a:extLst>
              </a:tr>
              <a:tr h="871723">
                <a:tc rowSpan="3">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Khác nhau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Nông nghiệp</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00820977"/>
                  </a:ext>
                </a:extLst>
              </a:tr>
              <a:tr h="796725">
                <a:tc v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Thủ công nghiệp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216046515"/>
                  </a:ext>
                </a:extLst>
              </a:tr>
              <a:tr h="524981">
                <a:tc v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Thương nghiệp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tc>
                  <a:txBody>
                    <a:bodyPr/>
                    <a:lstStyle/>
                    <a:p>
                      <a:pPr marL="0" marR="0">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139474900"/>
                  </a:ext>
                </a:extLst>
              </a:tr>
            </a:tbl>
          </a:graphicData>
        </a:graphic>
      </p:graphicFrame>
      <p:sp>
        <p:nvSpPr>
          <p:cNvPr id="5" name="Rectangle 4"/>
          <p:cNvSpPr/>
          <p:nvPr/>
        </p:nvSpPr>
        <p:spPr>
          <a:xfrm>
            <a:off x="291548" y="331449"/>
            <a:ext cx="9064487" cy="1569660"/>
          </a:xfrm>
          <a:prstGeom prst="rect">
            <a:avLst/>
          </a:prstGeom>
        </p:spPr>
        <p:txBody>
          <a:bodyPr wrap="square">
            <a:spAutoFit/>
          </a:bodyPr>
          <a:lstStyle/>
          <a:p>
            <a:pPr lvl="0" algn="just" defTabSz="914400" eaLnBrk="0" fontAlgn="base" hangingPunct="0">
              <a:spcBef>
                <a:spcPct val="0"/>
              </a:spcBef>
              <a:spcAft>
                <a:spcPct val="0"/>
              </a:spcAft>
            </a:pPr>
            <a:r>
              <a:rPr lang="vi-VN"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hình kinh tế thời Lê sơ có điểm gì giống và khác thời Trần? </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ãy lập và hoàn thành bảng  theo mẫu dưới </a:t>
            </a:r>
            <a:r>
              <a:rPr lang="vi-VN"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endParaRPr lang="en-US" alt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6594" y="5546611"/>
            <a:ext cx="9435545" cy="1077218"/>
          </a:xfrm>
          <a:prstGeom prst="rect">
            <a:avLst/>
          </a:prstGeom>
          <a:noFill/>
        </p:spPr>
        <p:txBody>
          <a:bodyPr wrap="square" rtlCol="0">
            <a:spAutoFit/>
          </a:bodyPr>
          <a:lstStyle/>
          <a:p>
            <a:pPr lvl="0"/>
            <a:r>
              <a:rPr lang="en-US" alt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SGK/88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alt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26033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74" y="0"/>
            <a:ext cx="1311965" cy="523220"/>
          </a:xfrm>
          <a:prstGeom prst="rect">
            <a:avLst/>
          </a:prstGeom>
        </p:spPr>
        <p:txBody>
          <a:bodyPr wrap="square">
            <a:spAutoFit/>
          </a:bodyPr>
          <a:lstStyle/>
          <a:p>
            <a:pPr lvl="0" algn="just" defTabSz="914400" eaLnBrk="0" fontAlgn="base" hangingPunct="0">
              <a:spcBef>
                <a:spcPct val="0"/>
              </a:spcBef>
              <a:spcAft>
                <a:spcPct val="0"/>
              </a:spcAft>
              <a:defRPr/>
            </a:pPr>
            <a:r>
              <a:rPr lang="vi-VN" alt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2776089"/>
              </p:ext>
            </p:extLst>
          </p:nvPr>
        </p:nvGraphicFramePr>
        <p:xfrm>
          <a:off x="172279" y="523220"/>
          <a:ext cx="11847444" cy="5857240"/>
        </p:xfrm>
        <a:graphic>
          <a:graphicData uri="http://schemas.openxmlformats.org/drawingml/2006/table">
            <a:tbl>
              <a:tblPr firstRow="1" bandRow="1">
                <a:tableStyleId>{5C22544A-7EE6-4342-B048-85BDC9FD1C3A}</a:tableStyleId>
              </a:tblPr>
              <a:tblGrid>
                <a:gridCol w="969579">
                  <a:extLst>
                    <a:ext uri="{9D8B030D-6E8A-4147-A177-3AD203B41FA5}">
                      <a16:colId xmlns:a16="http://schemas.microsoft.com/office/drawing/2014/main" val="1065784197"/>
                    </a:ext>
                  </a:extLst>
                </a:gridCol>
                <a:gridCol w="1208652">
                  <a:extLst>
                    <a:ext uri="{9D8B030D-6E8A-4147-A177-3AD203B41FA5}">
                      <a16:colId xmlns:a16="http://schemas.microsoft.com/office/drawing/2014/main" val="3656198619"/>
                    </a:ext>
                  </a:extLst>
                </a:gridCol>
                <a:gridCol w="5253596">
                  <a:extLst>
                    <a:ext uri="{9D8B030D-6E8A-4147-A177-3AD203B41FA5}">
                      <a16:colId xmlns:a16="http://schemas.microsoft.com/office/drawing/2014/main" val="428948801"/>
                    </a:ext>
                  </a:extLst>
                </a:gridCol>
                <a:gridCol w="4415617">
                  <a:extLst>
                    <a:ext uri="{9D8B030D-6E8A-4147-A177-3AD203B41FA5}">
                      <a16:colId xmlns:a16="http://schemas.microsoft.com/office/drawing/2014/main" val="4163638982"/>
                    </a:ext>
                  </a:extLst>
                </a:gridCol>
              </a:tblGrid>
              <a:tr h="370840">
                <a:tc gridSpan="2">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hMerge="1">
                  <a:txBody>
                    <a:bodyPr/>
                    <a:lstStyle/>
                    <a:p>
                      <a:pPr marL="0" marR="0" algn="ctr">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Lê sơ</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Tr</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239854562"/>
                  </a:ext>
                </a:extLst>
              </a:tr>
              <a:tr h="370840">
                <a:tc gridSpan="2">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 nhau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hMerge="1">
                  <a:txBody>
                    <a:bodyPr/>
                    <a:lstStyle/>
                    <a:p>
                      <a:pPr marL="0" marR="0" algn="just">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gridSpan="2">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 coi trọng và khuyến khích phát triển nông nghiệp. Thủ công nghiệp và thương nghiệp cũng phát triển.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hMerge="1">
                  <a:txBody>
                    <a:bodyPr/>
                    <a:lstStyle/>
                    <a:p>
                      <a:pPr marL="0" marR="0" algn="just">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162889288"/>
                  </a:ext>
                </a:extLst>
              </a:tr>
              <a:tr h="370840">
                <a:tc rowSpan="3">
                  <a:txBody>
                    <a:bodyPr/>
                    <a:lstStyle/>
                    <a:p>
                      <a:pPr algn="ctr">
                        <a:lnSpc>
                          <a:spcPct val="100000"/>
                        </a:lnSpc>
                      </a:pPr>
                      <a:r>
                        <a:rPr lang="en-US" sz="2400" b="1" dirty="0" err="1" smtClean="0">
                          <a:latin typeface="Times New Roman" panose="02020603050405020304" pitchFamily="18" charset="0"/>
                          <a:cs typeface="Times New Roman" panose="02020603050405020304" pitchFamily="18" charset="0"/>
                        </a:rPr>
                        <a:t>Khác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txBody>
                  <a:tcPr/>
                </a:tc>
                <a:tc>
                  <a:txBody>
                    <a:bodyPr/>
                    <a:lstStyle/>
                    <a:p>
                      <a:pPr marL="0" marR="0" algn="ctr">
                        <a:lnSpc>
                          <a:spcPct val="100000"/>
                        </a:lnSpc>
                        <a:spcBef>
                          <a:spcPts val="0"/>
                        </a:spcBef>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 nghiệp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 phép quần điển, định ki chia đểu ruộng công làng xã.</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phép lập điển trang, thái ấp.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250409675"/>
                  </a:ext>
                </a:extLst>
              </a:tr>
              <a:tr h="370840">
                <a:tc vMerge="1">
                  <a:txBody>
                    <a:bodyPr/>
                    <a:lstStyle/>
                    <a:p>
                      <a:endParaRPr lang="en-US" sz="2000" dirty="0"/>
                    </a:p>
                  </a:txBody>
                  <a:tcPr/>
                </a:tc>
                <a:tc>
                  <a:txBody>
                    <a:bodyPr/>
                    <a:lstStyle/>
                    <a:p>
                      <a:pPr marL="0" marR="0" algn="ctr">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 công nghiệp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 công truyền thống phát triển nhanh chóng, hình thành những làng nghế chuyên nghiệp. Đặc biệt, nghế sản xuất gốm sứ xuất khẩu cũng phát triển.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thành nhiếu làng nghề, phường nghề, sản phẩm thủ công làm ra đa dạng nhưng chỉ buôn bán ở trong nước.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083650335"/>
                  </a:ext>
                </a:extLst>
              </a:tr>
              <a:tr h="370840">
                <a:tc vMerge="1">
                  <a:txBody>
                    <a:bodyPr/>
                    <a:lstStyle/>
                    <a:p>
                      <a:endParaRPr lang="en-US" sz="2000" dirty="0"/>
                    </a:p>
                  </a:txBody>
                  <a:tcPr/>
                </a:tc>
                <a:tc>
                  <a:txBody>
                    <a:bodyPr/>
                    <a:lstStyle/>
                    <a:p>
                      <a:pPr marL="0" marR="0" algn="ctr">
                        <a:lnSpc>
                          <a:spcPct val="100000"/>
                        </a:lnSpc>
                        <a:spcBef>
                          <a:spcPts val="0"/>
                        </a:spcBef>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nghiệp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chuộng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marL="0" marR="0" algn="just">
                        <a:lnSpc>
                          <a:spcPct val="100000"/>
                        </a:lnSpc>
                        <a:spcBef>
                          <a:spcPts val="0"/>
                        </a:spcBef>
                        <a:spcAft>
                          <a:spcPts val="0"/>
                        </a:spcAft>
                      </a:pP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Hoạt</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động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diễn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ra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khắp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nơi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Kinh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Thăng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Long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hình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nhiều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phường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nghề</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Các</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cửa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khẩu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cửa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biển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Arial Unicode MS"/>
                          <a:cs typeface="Times New Roman" panose="02020603050405020304" pitchFamily="18" charset="0"/>
                        </a:rPr>
                        <a:t>trở</a:t>
                      </a:r>
                      <a:r>
                        <a:rPr lang="en-US" sz="2400" dirty="0" smtClean="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nơi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tấp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nập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hút</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thuyền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và</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thương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nhân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nước</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ngoài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đến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trao</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đổi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hàng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hóa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213485894"/>
                  </a:ext>
                </a:extLst>
              </a:tr>
            </a:tbl>
          </a:graphicData>
        </a:graphic>
      </p:graphicFrame>
    </p:spTree>
    <p:extLst>
      <p:ext uri="{BB962C8B-B14F-4D97-AF65-F5344CB8AC3E}">
        <p14:creationId xmlns:p14="http://schemas.microsoft.com/office/powerpoint/2010/main" val="8281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73" y="273702"/>
            <a:ext cx="1311966"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450573" y="796922"/>
            <a:ext cx="9037983" cy="4020652"/>
          </a:xfrm>
          <a:prstGeom prst="rect">
            <a:avLst/>
          </a:prstGeom>
        </p:spPr>
        <p:txBody>
          <a:bodyPr wrap="square">
            <a:spAutoFit/>
          </a:bodyPr>
          <a:lstStyle/>
          <a:p>
            <a:pPr algn="just">
              <a:lnSpc>
                <a:spcPct val="115000"/>
              </a:lnSpc>
            </a:pP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gái được quyền thừa kế tài sản như con trai.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 không có con trai thì con gái trưởng được quyền thừa kế tài sản.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gia đình phải phân chia tài sản thì tài sản do hai vợ chồng làm ra được chia đôi.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chồng ruồng bỏ và không đi lại với người vợ trong năm tháng thì người vợ có quyền bỏ chồng.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56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D4E51-7AF3-7944-993B-72B0687F988B}"/>
              </a:ext>
            </a:extLst>
          </p:cNvPr>
          <p:cNvSpPr/>
          <p:nvPr/>
        </p:nvSpPr>
        <p:spPr>
          <a:xfrm>
            <a:off x="1809530" y="2483015"/>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101920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31304" y="1597095"/>
            <a:ext cx="10575235" cy="2444817"/>
          </a:xfrm>
        </p:spPr>
        <p:txBody>
          <a:bodyPr/>
          <a:lstStyle/>
          <a:p>
            <a:pPr marL="0" indent="0" algn="just">
              <a:buNone/>
            </a:pPr>
            <a:r>
              <a:rPr lang="nl-NL" sz="4000" b="1" dirty="0">
                <a:latin typeface="Times New Roman" panose="02020603050405020304" pitchFamily="18" charset="0"/>
                <a:cs typeface="Times New Roman" panose="02020603050405020304" pitchFamily="18" charset="0"/>
              </a:rPr>
              <a:t>Câu 3.</a:t>
            </a:r>
            <a:r>
              <a:rPr lang="nl-NL" sz="4000" dirty="0">
                <a:latin typeface="Times New Roman" panose="02020603050405020304" pitchFamily="18" charset="0"/>
                <a:cs typeface="Times New Roman" panose="02020603050405020304" pitchFamily="18" charset="0"/>
              </a:rPr>
              <a:t> Chủ trương của các vua thời Lê sơ về vấn đề chủ quyền lãnh thổ có giá trị như thế nào trong công cuộc bảo vệ chủ quyền lãnh thổ quốc gia ngày nay?</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780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38539" y="271879"/>
            <a:ext cx="10707758" cy="5651843"/>
          </a:xfrm>
        </p:spPr>
        <p:txBody>
          <a:bodyPr/>
          <a:lstStyle/>
          <a:p>
            <a:pPr marL="0" indent="0" algn="just">
              <a:buNone/>
            </a:pPr>
            <a:r>
              <a:rPr lang="nl-NL" b="1" dirty="0">
                <a:latin typeface="Times New Roman" panose="02020603050405020304" pitchFamily="18" charset="0"/>
                <a:cs typeface="Times New Roman" panose="02020603050405020304" pitchFamily="18" charset="0"/>
              </a:rPr>
              <a:t>Câu 3.</a:t>
            </a:r>
            <a:r>
              <a:rPr lang="nl-NL" dirty="0">
                <a:latin typeface="Times New Roman" panose="02020603050405020304" pitchFamily="18" charset="0"/>
                <a:cs typeface="Times New Roman" panose="02020603050405020304" pitchFamily="18" charset="0"/>
              </a:rPr>
              <a:t> </a:t>
            </a:r>
            <a:endParaRPr lang="nl-NL" dirty="0" smtClean="0">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Chủ trương của các vua thời Lê sơ về vấn đề chủ quyền lãnh thổ có giá trị như thế nào trong công cuộc bảo vệ chủ quyền lãnh thổ quốc gia ngày nay</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Dù trong bất kì hoàn cảnh nào, Đảng, Nhà nước và nhân dần ta sẽ quyết tầm giữ gìn từng tấc đất tổ tiên ta để lại. Trong đó, đặc biệt nhấn mạnh con đường ngoại giao, bảo vệ chủ quyền lãnh thổ và lãnh hải quốc gia dựa trên các công ước và luật quốc tế. </a:t>
            </a:r>
            <a:r>
              <a:rPr lang="vi-VN" dirty="0" smtClean="0">
                <a:latin typeface="Times New Roman" panose="02020603050405020304" pitchFamily="18" charset="0"/>
                <a:cs typeface="Times New Roman" panose="02020603050405020304" pitchFamily="18" charset="0"/>
              </a:rPr>
              <a:t>Đ</a:t>
            </a:r>
            <a:r>
              <a:rPr lang="en-US" dirty="0" smtClean="0">
                <a:latin typeface="Times New Roman" panose="02020603050405020304" pitchFamily="18" charset="0"/>
                <a:cs typeface="Times New Roman" panose="02020603050405020304" pitchFamily="18" charset="0"/>
              </a:rPr>
              <a:t>ồ</a:t>
            </a:r>
            <a:r>
              <a:rPr lang="vi-VN" dirty="0" smtClean="0">
                <a:latin typeface="Times New Roman" panose="02020603050405020304" pitchFamily="18" charset="0"/>
                <a:cs typeface="Times New Roman" panose="02020603050405020304" pitchFamily="18" charset="0"/>
              </a:rPr>
              <a:t>ng </a:t>
            </a:r>
            <a:r>
              <a:rPr lang="vi-VN" dirty="0">
                <a:latin typeface="Times New Roman" panose="02020603050405020304" pitchFamily="18" charset="0"/>
                <a:cs typeface="Times New Roman" panose="02020603050405020304" pitchFamily="18" charset="0"/>
              </a:rPr>
              <a:t>thời, toàn Đảng, toàn quân và toàn dần ta cùng </a:t>
            </a:r>
            <a:r>
              <a:rPr lang="vi-VN" dirty="0" smtClean="0">
                <a:latin typeface="Times New Roman" panose="02020603050405020304" pitchFamily="18" charset="0"/>
                <a:cs typeface="Times New Roman" panose="02020603050405020304" pitchFamily="18" charset="0"/>
              </a:rPr>
              <a:t>đ</a:t>
            </a:r>
            <a:r>
              <a:rPr lang="en-US" smtClean="0">
                <a:latin typeface="Times New Roman" panose="02020603050405020304" pitchFamily="18" charset="0"/>
                <a:cs typeface="Times New Roman" panose="02020603050405020304" pitchFamily="18" charset="0"/>
              </a:rPr>
              <a:t>ồ</a:t>
            </a:r>
            <a:r>
              <a:rPr lang="vi-VN" smtClean="0">
                <a:latin typeface="Times New Roman" panose="02020603050405020304" pitchFamily="18" charset="0"/>
                <a:cs typeface="Times New Roman" panose="02020603050405020304" pitchFamily="18" charset="0"/>
              </a:rPr>
              <a:t>ng </a:t>
            </a:r>
            <a:r>
              <a:rPr lang="vi-VN" dirty="0">
                <a:latin typeface="Times New Roman" panose="02020603050405020304" pitchFamily="18" charset="0"/>
                <a:cs typeface="Times New Roman" panose="02020603050405020304" pitchFamily="18" charset="0"/>
              </a:rPr>
              <a:t>lòng, thống nhất, sẵn sàng chiến đấu hi sinh để bảo vệ chủ quyền lãnh thổ, cũng như từng tấc đất thiêng liêng của Tổ quốc.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064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784035" y="274638"/>
            <a:ext cx="2729948" cy="838545"/>
          </a:xfrm>
        </p:spPr>
        <p:txBody>
          <a:bodyPr/>
          <a:lstStyle/>
          <a:p>
            <a:r>
              <a:rPr lang="en-US" altLang="en-US" b="1" dirty="0" err="1" smtClean="0">
                <a:solidFill>
                  <a:srgbClr val="CC0000"/>
                </a:solidFill>
                <a:latin typeface="Times New Roman" panose="02020603050405020304" pitchFamily="18" charset="0"/>
                <a:cs typeface="Times New Roman" panose="02020603050405020304" pitchFamily="18" charset="0"/>
              </a:rPr>
              <a:t>Dặn</a:t>
            </a:r>
            <a:r>
              <a:rPr lang="en-US" altLang="en-US" b="1" dirty="0" smtClean="0">
                <a:solidFill>
                  <a:srgbClr val="CC0000"/>
                </a:solidFill>
                <a:latin typeface="Times New Roman" panose="02020603050405020304" pitchFamily="18" charset="0"/>
                <a:cs typeface="Times New Roman" panose="02020603050405020304" pitchFamily="18" charset="0"/>
              </a:rPr>
              <a:t> </a:t>
            </a:r>
            <a:r>
              <a:rPr lang="en-US" altLang="en-US" b="1" dirty="0" err="1" smtClean="0">
                <a:solidFill>
                  <a:srgbClr val="CC0000"/>
                </a:solidFill>
                <a:latin typeface="Times New Roman" panose="02020603050405020304" pitchFamily="18" charset="0"/>
                <a:cs typeface="Times New Roman" panose="02020603050405020304" pitchFamily="18" charset="0"/>
              </a:rPr>
              <a:t>dò</a:t>
            </a:r>
            <a:endParaRPr lang="en-US" altLang="en-US" b="1" dirty="0" smtClean="0">
              <a:solidFill>
                <a:srgbClr val="CC0000"/>
              </a:solidFill>
              <a:latin typeface="Times New Roman" panose="02020603050405020304" pitchFamily="18" charset="0"/>
              <a:cs typeface="Times New Roman" panose="02020603050405020304" pitchFamily="18" charset="0"/>
            </a:endParaRPr>
          </a:p>
        </p:txBody>
      </p:sp>
      <p:sp>
        <p:nvSpPr>
          <p:cNvPr id="80899" name="Content Placeholder 2"/>
          <p:cNvSpPr>
            <a:spLocks noGrp="1"/>
          </p:cNvSpPr>
          <p:nvPr>
            <p:ph idx="1"/>
          </p:nvPr>
        </p:nvSpPr>
        <p:spPr>
          <a:xfrm>
            <a:off x="1647348" y="1626704"/>
            <a:ext cx="9003322" cy="2322443"/>
          </a:xfrm>
          <a:ln>
            <a:solidFill>
              <a:srgbClr val="FF3300"/>
            </a:solidFill>
            <a:miter lim="800000"/>
            <a:headEnd/>
            <a:tailEnd/>
          </a:ln>
        </p:spPr>
        <p:txBody>
          <a:bodyPr/>
          <a:lstStyle/>
          <a:p>
            <a:pPr marL="0" indent="0" algn="just">
              <a:buNone/>
            </a:pP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Các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em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ôn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lại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bài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học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hôm</a:t>
            </a:r>
            <a:r>
              <a:rPr lang="en-US" altLang="en-US" dirty="0" smtClean="0">
                <a:latin typeface="Times New Roman" panose="02020603050405020304" pitchFamily="18" charset="0"/>
                <a:cs typeface="Times New Roman" panose="02020603050405020304" pitchFamily="18" charset="0"/>
              </a:rPr>
              <a:t> nay, </a:t>
            </a:r>
            <a:r>
              <a:rPr lang="en-US" altLang="en-US" dirty="0" err="1" smtClean="0">
                <a:latin typeface="Times New Roman" panose="02020603050405020304" pitchFamily="18" charset="0"/>
                <a:cs typeface="Times New Roman" panose="02020603050405020304" pitchFamily="18" charset="0"/>
              </a:rPr>
              <a:t>làm</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bài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tập</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trong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sách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bài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tập</a:t>
            </a:r>
            <a:endParaRPr lang="en-US" altLang="en-US" dirty="0" smtClean="0">
              <a:latin typeface="Times New Roman" panose="02020603050405020304" pitchFamily="18" charset="0"/>
              <a:cs typeface="Times New Roman" panose="02020603050405020304" pitchFamily="18" charset="0"/>
            </a:endParaRPr>
          </a:p>
          <a:p>
            <a:pPr marL="0" indent="0" algn="just" eaLnBrk="1" hangingPunct="1">
              <a:buNone/>
            </a:pP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Đọc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trước</a:t>
            </a:r>
            <a:r>
              <a:rPr lang="en-US" alt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18. </a:t>
            </a:r>
            <a:r>
              <a:rPr lang="en-US" dirty="0" err="1">
                <a:latin typeface="Times New Roman" panose="02020603050405020304" pitchFamily="18" charset="0"/>
                <a:cs typeface="Times New Roman" panose="02020603050405020304" pitchFamily="18" charset="0"/>
              </a:rPr>
              <a:t>Vương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 pa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XVI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13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WordArt 2"/>
          <p:cNvSpPr>
            <a:spLocks noChangeArrowheads="1" noChangeShapeType="1" noTextEdit="1"/>
          </p:cNvSpPr>
          <p:nvPr/>
        </p:nvSpPr>
        <p:spPr bwMode="auto">
          <a:xfrm>
            <a:off x="2438400" y="762000"/>
            <a:ext cx="7315200" cy="22860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ln w="12700">
                  <a:solidFill>
                    <a:srgbClr val="EAEAEA"/>
                  </a:solidFill>
                  <a:round/>
                  <a:headEnd/>
                  <a:tailEnd/>
                </a:ln>
                <a:solidFill>
                  <a:srgbClr val="FFFF00"/>
                </a:solidFill>
                <a:latin typeface="Arial" panose="020B0604020202020204" pitchFamily="34" charset="0"/>
                <a:cs typeface="Arial" panose="020B0604020202020204" pitchFamily="34" charset="0"/>
              </a:rPr>
              <a:t>KÍNH CHÚC SỨC KHỎE QUÝ THẦY CÔ</a:t>
            </a:r>
          </a:p>
          <a:p>
            <a:pPr algn="ctr" defTabSz="914400" eaLnBrk="0" fontAlgn="base" hangingPunct="0">
              <a:spcBef>
                <a:spcPct val="0"/>
              </a:spcBef>
              <a:spcAft>
                <a:spcPct val="0"/>
              </a:spcAft>
            </a:pPr>
            <a:r>
              <a:rPr lang="en-US" sz="3600" b="1" kern="10" dirty="0">
                <a:ln w="12700">
                  <a:solidFill>
                    <a:srgbClr val="EAEAEA"/>
                  </a:solidFill>
                  <a:round/>
                  <a:headEnd/>
                  <a:tailEnd/>
                </a:ln>
                <a:solidFill>
                  <a:srgbClr val="FFFF00"/>
                </a:solidFill>
                <a:latin typeface="Arial" panose="020B0604020202020204" pitchFamily="34" charset="0"/>
                <a:cs typeface="Arial" panose="020B0604020202020204" pitchFamily="34" charset="0"/>
              </a:rPr>
              <a:t>CHÚC CÁC EM HỌC TẬP TỐT</a:t>
            </a:r>
          </a:p>
        </p:txBody>
      </p:sp>
      <p:pic>
        <p:nvPicPr>
          <p:cNvPr id="61443" name="Picture 3"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9624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D:\clipart\BOOKS.WM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828800" y="2667000"/>
            <a:ext cx="861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5562600" y="4648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US" altLang="en-US" sz="2400">
              <a:solidFill>
                <a:srgbClr val="000000"/>
              </a:solidFill>
              <a:latin typeface="Times New Roman" panose="02020603050405020304" pitchFamily="18" charset="0"/>
            </a:endParaRPr>
          </a:p>
        </p:txBody>
      </p:sp>
      <p:sp>
        <p:nvSpPr>
          <p:cNvPr id="61446" name="Text Box 6"/>
          <p:cNvSpPr txBox="1">
            <a:spLocks noChangeArrowheads="1"/>
          </p:cNvSpPr>
          <p:nvPr/>
        </p:nvSpPr>
        <p:spPr bwMode="auto">
          <a:xfrm rot="20949120">
            <a:off x="5257801" y="4343400"/>
            <a:ext cx="1577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US" altLang="en-US" sz="1800" i="1">
                <a:solidFill>
                  <a:srgbClr val="000000"/>
                </a:solidFill>
                <a:latin typeface="Times New Roman" panose="02020603050405020304" pitchFamily="18" charset="0"/>
              </a:rPr>
              <a:t>Dân ta phải biết sử ta </a:t>
            </a:r>
          </a:p>
        </p:txBody>
      </p:sp>
      <p:sp>
        <p:nvSpPr>
          <p:cNvPr id="61447" name="Text Box 7"/>
          <p:cNvSpPr txBox="1">
            <a:spLocks noChangeArrowheads="1"/>
          </p:cNvSpPr>
          <p:nvPr/>
        </p:nvSpPr>
        <p:spPr bwMode="auto">
          <a:xfrm rot="21099417">
            <a:off x="6858000" y="4114800"/>
            <a:ext cx="152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US" altLang="en-US" sz="1800" i="1">
                <a:solidFill>
                  <a:srgbClr val="000000"/>
                </a:solidFill>
                <a:latin typeface="Times New Roman" panose="02020603050405020304" pitchFamily="18" charset="0"/>
              </a:rPr>
              <a:t>Cho tường gốc tích nước nhà Việt Nam</a:t>
            </a:r>
          </a:p>
        </p:txBody>
      </p:sp>
      <p:pic>
        <p:nvPicPr>
          <p:cNvPr id="61448" name="Picture 8"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52800"/>
            <a:ext cx="2057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638800"/>
            <a:ext cx="2209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452782"/>
      </p:ext>
    </p:extLst>
  </p:cSld>
  <p:clrMapOvr>
    <a:masterClrMapping/>
  </p:clrMapOvr>
  <p:transition spd="med">
    <p:wedge/>
    <p:sndAc>
      <p:stSnd>
        <p:snd r:embed="rId2" name="applause.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p:cNvSpPr>
            <a:spLocks noChangeArrowheads="1"/>
          </p:cNvSpPr>
          <p:nvPr/>
        </p:nvSpPr>
        <p:spPr bwMode="auto">
          <a:xfrm>
            <a:off x="3227336" y="638680"/>
            <a:ext cx="388908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Tổ</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chức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đội</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1866900" y="1827334"/>
            <a:ext cx="8191500" cy="3713930"/>
          </a:xfrm>
          <a:prstGeom prst="cloudCallout">
            <a:avLst>
              <a:gd name="adj1" fmla="val -47149"/>
              <a:gd name="adj2" fmla="val 737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err="1" smtClean="0">
                <a:solidFill>
                  <a:srgbClr val="FF0000"/>
                </a:solidFill>
                <a:latin typeface="Times New Roman" panose="02020603050405020304" pitchFamily="18" charset="0"/>
                <a:cs typeface="Times New Roman" panose="02020603050405020304" pitchFamily="18" charset="0"/>
              </a:rPr>
              <a:t>Em</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hãy</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cho</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biết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quân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đội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a:t>
            </a:r>
            <a:r>
              <a:rPr lang="en-US" sz="4800" b="1" dirty="0" err="1" smtClean="0">
                <a:solidFill>
                  <a:srgbClr val="FF0000"/>
                </a:solidFill>
                <a:latin typeface="Times New Roman" panose="02020603050405020304" pitchFamily="18" charset="0"/>
                <a:cs typeface="Times New Roman" panose="02020603050405020304" pitchFamily="18" charset="0"/>
              </a:rPr>
              <a:t>hà</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Lê</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sơ</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tổ</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chức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như</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thế</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98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xit" presetSubtype="1" fill="hold" grpId="1" nodeType="clickEffect">
                                  <p:stCondLst>
                                    <p:cond delay="0"/>
                                  </p:stCondLst>
                                  <p:childTnLst>
                                    <p:animEffect transition="out" filter="wheel(1)">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5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3.xml><?xml version="1.0" encoding="utf-8"?>
<a:theme xmlns:a="http://schemas.openxmlformats.org/drawingml/2006/main" name="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4.xml><?xml version="1.0" encoding="utf-8"?>
<a:theme xmlns:a="http://schemas.openxmlformats.org/drawingml/2006/main" name="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5.xml><?xml version="1.0" encoding="utf-8"?>
<a:theme xmlns:a="http://schemas.openxmlformats.org/drawingml/2006/main" name="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6.xml><?xml version="1.0" encoding="utf-8"?>
<a:theme xmlns:a="http://schemas.openxmlformats.org/drawingml/2006/main" name="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7.xml><?xml version="1.0" encoding="utf-8"?>
<a:theme xmlns:a="http://schemas.openxmlformats.org/drawingml/2006/main" name="1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8.xml><?xml version="1.0" encoding="utf-8"?>
<a:theme xmlns:a="http://schemas.openxmlformats.org/drawingml/2006/main" name="1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9.xml><?xml version="1.0" encoding="utf-8"?>
<a:theme xmlns:a="http://schemas.openxmlformats.org/drawingml/2006/main" name="1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1.xml><?xml version="1.0" encoding="utf-8"?>
<a:theme xmlns:a="http://schemas.openxmlformats.org/drawingml/2006/main" name="1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2.xml><?xml version="1.0" encoding="utf-8"?>
<a:theme xmlns:a="http://schemas.openxmlformats.org/drawingml/2006/main" name="15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3.xml><?xml version="1.0" encoding="utf-8"?>
<a:theme xmlns:a="http://schemas.openxmlformats.org/drawingml/2006/main" name="1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4.xml><?xml version="1.0" encoding="utf-8"?>
<a:theme xmlns:a="http://schemas.openxmlformats.org/drawingml/2006/main" name="1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5.xml><?xml version="1.0" encoding="utf-8"?>
<a:theme xmlns:a="http://schemas.openxmlformats.org/drawingml/2006/main" name="1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6.xml><?xml version="1.0" encoding="utf-8"?>
<a:theme xmlns:a="http://schemas.openxmlformats.org/drawingml/2006/main" name="1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7.xml><?xml version="1.0" encoding="utf-8"?>
<a:theme xmlns:a="http://schemas.openxmlformats.org/drawingml/2006/main" name="2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8.xml><?xml version="1.0" encoding="utf-8"?>
<a:theme xmlns:a="http://schemas.openxmlformats.org/drawingml/2006/main" name="2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9.xml><?xml version="1.0" encoding="utf-8"?>
<a:theme xmlns:a="http://schemas.openxmlformats.org/drawingml/2006/main" name="2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1.xml><?xml version="1.0" encoding="utf-8"?>
<a:theme xmlns:a="http://schemas.openxmlformats.org/drawingml/2006/main" name="2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2.xml><?xml version="1.0" encoding="utf-8"?>
<a:theme xmlns:a="http://schemas.openxmlformats.org/drawingml/2006/main" name="25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3.xml><?xml version="1.0" encoding="utf-8"?>
<a:theme xmlns:a="http://schemas.openxmlformats.org/drawingml/2006/main" name="2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4.xml><?xml version="1.0" encoding="utf-8"?>
<a:theme xmlns:a="http://schemas.openxmlformats.org/drawingml/2006/main" name="2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5.xml><?xml version="1.0" encoding="utf-8"?>
<a:theme xmlns:a="http://schemas.openxmlformats.org/drawingml/2006/main" name="2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6.xml><?xml version="1.0" encoding="utf-8"?>
<a:theme xmlns:a="http://schemas.openxmlformats.org/drawingml/2006/main" name="2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7.xml><?xml version="1.0" encoding="utf-8"?>
<a:theme xmlns:a="http://schemas.openxmlformats.org/drawingml/2006/main" name="3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8.xml><?xml version="1.0" encoding="utf-8"?>
<a:theme xmlns:a="http://schemas.openxmlformats.org/drawingml/2006/main" name="3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9.xml><?xml version="1.0" encoding="utf-8"?>
<a:theme xmlns:a="http://schemas.openxmlformats.org/drawingml/2006/main" name="3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_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Organic</Template>
  <TotalTime>1110</TotalTime>
  <Words>2713</Words>
  <Application>Microsoft Office PowerPoint</Application>
  <PresentationFormat>Widescreen</PresentationFormat>
  <Paragraphs>282</Paragraphs>
  <Slides>88</Slides>
  <Notes>2</Notes>
  <HiddenSlides>0</HiddenSlides>
  <MMClips>0</MMClips>
  <ScaleCrop>false</ScaleCrop>
  <HeadingPairs>
    <vt:vector size="6" baseType="variant">
      <vt:variant>
        <vt:lpstr>Fonts Used</vt:lpstr>
      </vt:variant>
      <vt:variant>
        <vt:i4>15</vt:i4>
      </vt:variant>
      <vt:variant>
        <vt:lpstr>Theme</vt:lpstr>
      </vt:variant>
      <vt:variant>
        <vt:i4>44</vt:i4>
      </vt:variant>
      <vt:variant>
        <vt:lpstr>Slide Titles</vt:lpstr>
      </vt:variant>
      <vt:variant>
        <vt:i4>88</vt:i4>
      </vt:variant>
    </vt:vector>
  </HeadingPairs>
  <TitlesOfParts>
    <vt:vector size="147" baseType="lpstr">
      <vt:lpstr>Microsoft YaHei</vt:lpstr>
      <vt:lpstr>.VnTime</vt:lpstr>
      <vt:lpstr>Anaheim</vt:lpstr>
      <vt:lpstr>Aref Ruqaa</vt:lpstr>
      <vt:lpstr>Arial</vt:lpstr>
      <vt:lpstr>Arial Unicode MS</vt:lpstr>
      <vt:lpstr>Calibri</vt:lpstr>
      <vt:lpstr>Calibri Light</vt:lpstr>
      <vt:lpstr>Lucida Sans Unicode</vt:lpstr>
      <vt:lpstr>Nunito</vt:lpstr>
      <vt:lpstr>Poppins</vt:lpstr>
      <vt:lpstr>Tahoma</vt:lpstr>
      <vt:lpstr>Times New Roman</vt:lpstr>
      <vt:lpstr>Trebuchet MS</vt:lpstr>
      <vt:lpstr>Wingdings 3</vt:lpstr>
      <vt:lpstr>Default Design</vt:lpstr>
      <vt:lpstr>Language Arts for High School - 9th Grade: POV and Narrative Voice by Slidesgo</vt:lpstr>
      <vt:lpstr>Blends</vt:lpstr>
      <vt:lpstr>1_Blends</vt:lpstr>
      <vt:lpstr>2_Blends</vt:lpstr>
      <vt:lpstr>3_Blends</vt:lpstr>
      <vt:lpstr>Phương diện</vt:lpstr>
      <vt:lpstr>1_Phương diện</vt:lpstr>
      <vt:lpstr>2_Phương diện</vt:lpstr>
      <vt:lpstr>3_Phương diện</vt:lpstr>
      <vt:lpstr>4_Phương diện</vt:lpstr>
      <vt:lpstr>5_Phương diện</vt:lpstr>
      <vt:lpstr>6_Phương diện</vt:lpstr>
      <vt:lpstr>7_Phương diện</vt:lpstr>
      <vt:lpstr>8_Phương diện</vt:lpstr>
      <vt:lpstr>9_Phương diện</vt:lpstr>
      <vt:lpstr>10_Phương diện</vt:lpstr>
      <vt:lpstr>11_Phương diện</vt:lpstr>
      <vt:lpstr>12_Phương diện</vt:lpstr>
      <vt:lpstr>13_Phương diện</vt:lpstr>
      <vt:lpstr>14_Phương diện</vt:lpstr>
      <vt:lpstr>15_Phương diện</vt:lpstr>
      <vt:lpstr>16_Phương diện</vt:lpstr>
      <vt:lpstr>17_Phương diện</vt:lpstr>
      <vt:lpstr>18_Phương diện</vt:lpstr>
      <vt:lpstr>19_Phương diện</vt:lpstr>
      <vt:lpstr>20_Phương diện</vt:lpstr>
      <vt:lpstr>21_Phương diện</vt:lpstr>
      <vt:lpstr>22_Phương diện</vt:lpstr>
      <vt:lpstr>23_Phương diện</vt:lpstr>
      <vt:lpstr>24_Phương diện</vt:lpstr>
      <vt:lpstr>25_Phương diện</vt:lpstr>
      <vt:lpstr>26_Phương diện</vt:lpstr>
      <vt:lpstr>27_Phương diện</vt:lpstr>
      <vt:lpstr>28_Phương diện</vt:lpstr>
      <vt:lpstr>29_Phương diện</vt:lpstr>
      <vt:lpstr>30_Phương diện</vt:lpstr>
      <vt:lpstr>31_Phương diện</vt:lpstr>
      <vt:lpstr>32_Phương diện</vt:lpstr>
      <vt:lpstr>33_Phương diện</vt:lpstr>
      <vt:lpstr>1_Default Design</vt:lpstr>
      <vt:lpstr>3_Default Design</vt:lpstr>
      <vt:lpstr>1_Office Theme</vt:lpstr>
      <vt:lpstr>1_Language Arts for High School - 9th Grade: POV and Narrative Voice by Slidesgo</vt:lpstr>
      <vt:lpstr>PowerPoint Presentation</vt:lpstr>
      <vt:lpstr>PowerPoint Presentation</vt:lpstr>
      <vt:lpstr>PowerPoint Presentation</vt:lpstr>
      <vt:lpstr>PowerPoint Presentation</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VŨ KHÍ THỜI LÊ</vt:lpstr>
      <vt:lpstr>Hình ảnh quân đội Việt Nam hiện nay với nhiều vũ khí hiện đại</vt:lpstr>
      <vt:lpstr>PowerPoint Presentation</vt:lpstr>
      <vt:lpstr>PowerPoint Presentation</vt:lpstr>
      <vt:lpstr>PowerPoint Presentation</vt:lpstr>
      <vt:lpstr>Lược đồ hành chính Đại Việt thời Lê sơ</vt:lpstr>
      <vt:lpstr>Lược đồ hành chính Đại Việt thời Lê sơ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TÌNH HÌNH KINH TẾ - XÃ HỘI </vt:lpstr>
      <vt:lpstr>PowerPoint Presentation</vt:lpstr>
      <vt:lpstr>PowerPoint Presentation</vt:lpstr>
      <vt:lpstr>Đồ gốm Bát Tràng  (thời Lê Sơ)</vt:lpstr>
      <vt:lpstr>PowerPoint Presentation</vt:lpstr>
      <vt:lpstr>PowerPoint Presentation</vt:lpstr>
      <vt:lpstr>PowerPoint Presentation</vt:lpstr>
      <vt:lpstr>PowerPoint Presentation</vt:lpstr>
      <vt:lpstr>PowerPoint Presentation</vt:lpstr>
      <vt:lpstr>2. TÌNH HÌNH KINH TẾ - XÃ HỘI </vt:lpstr>
      <vt:lpstr>PowerPoint Presentation</vt:lpstr>
      <vt:lpstr>PowerPoint Presentation</vt:lpstr>
      <vt:lpstr>2. TÌNH HÌNH KINH TẾ - XÃ HỘI </vt:lpstr>
      <vt:lpstr>Vân Đồn ngày nay </vt:lpstr>
      <vt:lpstr>Vân Đồn ngày nay </vt:lpstr>
      <vt:lpstr>PowerPoint Presentation</vt:lpstr>
      <vt:lpstr>PowerPoint Presentation</vt:lpstr>
      <vt:lpstr>2. TÌNH HÌNH KINH TẾ - XÃ HỘI </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Hát chèo </vt:lpstr>
      <vt:lpstr>PowerPoint Presentation</vt:lpstr>
      <vt:lpstr>PowerPoint Presentation</vt:lpstr>
      <vt:lpstr> BÀI 17. NƯỚC ĐẠI VIỆT THỜI LÊ SƠ  (1428 – 1527) </vt:lpstr>
      <vt:lpstr>PowerPoint Presentation</vt:lpstr>
      <vt:lpstr>PowerPoint Presentation</vt:lpstr>
      <vt:lpstr>PowerPoint Presentation</vt:lpstr>
      <vt:lpstr>PowerPoint Presentation</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Anh</dc:creator>
  <cp:lastModifiedBy>DELL</cp:lastModifiedBy>
  <cp:revision>324</cp:revision>
  <dcterms:created xsi:type="dcterms:W3CDTF">2021-01-06T02:08:04Z</dcterms:created>
  <dcterms:modified xsi:type="dcterms:W3CDTF">2022-07-31T07:02:00Z</dcterms:modified>
</cp:coreProperties>
</file>