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5" r:id="rId3"/>
    <p:sldMasterId id="2147483677" r:id="rId4"/>
  </p:sldMasterIdLst>
  <p:notesMasterIdLst>
    <p:notesMasterId r:id="rId20"/>
  </p:notesMasterIdLst>
  <p:sldIdLst>
    <p:sldId id="258" r:id="rId5"/>
    <p:sldId id="288" r:id="rId6"/>
    <p:sldId id="260" r:id="rId7"/>
    <p:sldId id="269" r:id="rId8"/>
    <p:sldId id="262" r:id="rId9"/>
    <p:sldId id="264" r:id="rId10"/>
    <p:sldId id="291" r:id="rId11"/>
    <p:sldId id="290" r:id="rId12"/>
    <p:sldId id="281" r:id="rId13"/>
    <p:sldId id="292" r:id="rId14"/>
    <p:sldId id="270" r:id="rId15"/>
    <p:sldId id="271" r:id="rId16"/>
    <p:sldId id="286" r:id="rId17"/>
    <p:sldId id="287" r:id="rId18"/>
    <p:sldId id="279" r:id="rId19"/>
  </p:sldIdLst>
  <p:sldSz cx="12192000" cy="6858000"/>
  <p:notesSz cx="6858000" cy="9144000"/>
  <p:defaultTextStyle>
    <a:defPPr>
      <a:defRPr lang="en-US"/>
    </a:defPPr>
    <a:lvl1pPr marL="0" algn="l" defTabSz="9138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940" algn="l" defTabSz="9138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878" algn="l" defTabSz="9138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0822" algn="l" defTabSz="9138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7764" algn="l" defTabSz="9138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4701" algn="l" defTabSz="9138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1645" algn="l" defTabSz="9138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8585" algn="l" defTabSz="9138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5525" algn="l" defTabSz="9138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14" autoAdjust="0"/>
    <p:restoredTop sz="94660"/>
  </p:normalViewPr>
  <p:slideViewPr>
    <p:cSldViewPr snapToGrid="0">
      <p:cViewPr varScale="1">
        <p:scale>
          <a:sx n="75" d="100"/>
          <a:sy n="75" d="100"/>
        </p:scale>
        <p:origin x="612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4DD623-AE33-4F83-AF40-071E020D8CD4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11680A-E3EC-4E6E-BC07-09D0D89F5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009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878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456940" algn="l" defTabSz="913878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913878" algn="l" defTabSz="913878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1370822" algn="l" defTabSz="913878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827764" algn="l" defTabSz="913878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284701" algn="l" defTabSz="913878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741645" algn="l" defTabSz="913878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3198585" algn="l" defTabSz="913878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655525" algn="l" defTabSz="913878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1930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415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030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1930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415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415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8340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415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1930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415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415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2" y="1122365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2" y="360204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40" indent="0" algn="ctr">
              <a:buNone/>
              <a:defRPr sz="2000"/>
            </a:lvl2pPr>
            <a:lvl3pPr marL="913878" indent="0" algn="ctr">
              <a:buNone/>
              <a:defRPr sz="1900"/>
            </a:lvl3pPr>
            <a:lvl4pPr marL="1370822" indent="0" algn="ctr">
              <a:buNone/>
              <a:defRPr sz="1600"/>
            </a:lvl4pPr>
            <a:lvl5pPr marL="1827764" indent="0" algn="ctr">
              <a:buNone/>
              <a:defRPr sz="1600"/>
            </a:lvl5pPr>
            <a:lvl6pPr marL="2284701" indent="0" algn="ctr">
              <a:buNone/>
              <a:defRPr sz="1600"/>
            </a:lvl6pPr>
            <a:lvl7pPr marL="2741645" indent="0" algn="ctr">
              <a:buNone/>
              <a:defRPr sz="1600"/>
            </a:lvl7pPr>
            <a:lvl8pPr marL="3198585" indent="0" algn="ctr">
              <a:buNone/>
              <a:defRPr sz="1600"/>
            </a:lvl8pPr>
            <a:lvl9pPr marL="3655525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684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452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899" cy="58118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8939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16711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47639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2316500" y="2883740"/>
            <a:ext cx="1303021" cy="1304258"/>
          </a:xfrm>
          <a:custGeom>
            <a:avLst/>
            <a:gdLst>
              <a:gd name="connsiteX0" fmla="*/ 651510 w 1303020"/>
              <a:gd name="connsiteY0" fmla="*/ 0 h 1304258"/>
              <a:gd name="connsiteX1" fmla="*/ 1303020 w 1303020"/>
              <a:gd name="connsiteY1" fmla="*/ 652129 h 1304258"/>
              <a:gd name="connsiteX2" fmla="*/ 651510 w 1303020"/>
              <a:gd name="connsiteY2" fmla="*/ 1304258 h 1304258"/>
              <a:gd name="connsiteX3" fmla="*/ 0 w 1303020"/>
              <a:gd name="connsiteY3" fmla="*/ 652129 h 1304258"/>
              <a:gd name="connsiteX4" fmla="*/ 651510 w 1303020"/>
              <a:gd name="connsiteY4" fmla="*/ 0 h 1304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3020" h="1304258">
                <a:moveTo>
                  <a:pt x="651510" y="0"/>
                </a:moveTo>
                <a:cubicBezTo>
                  <a:pt x="1011329" y="0"/>
                  <a:pt x="1303020" y="291968"/>
                  <a:pt x="1303020" y="652129"/>
                </a:cubicBezTo>
                <a:cubicBezTo>
                  <a:pt x="1303020" y="1012290"/>
                  <a:pt x="1011329" y="1304258"/>
                  <a:pt x="651510" y="1304258"/>
                </a:cubicBezTo>
                <a:cubicBezTo>
                  <a:pt x="291691" y="1304258"/>
                  <a:pt x="0" y="1012290"/>
                  <a:pt x="0" y="652129"/>
                </a:cubicBezTo>
                <a:cubicBezTo>
                  <a:pt x="0" y="291968"/>
                  <a:pt x="291691" y="0"/>
                  <a:pt x="651510" y="0"/>
                </a:cubicBezTo>
                <a:close/>
              </a:path>
            </a:pathLst>
          </a:custGeom>
        </p:spPr>
        <p:txBody>
          <a:bodyPr wrap="square" lIns="91389" tIns="45695" rIns="91389" bIns="45695">
            <a:noAutofit/>
          </a:bodyPr>
          <a:lstStyle/>
          <a:p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5453380" y="2883740"/>
            <a:ext cx="1303021" cy="1304258"/>
          </a:xfrm>
          <a:custGeom>
            <a:avLst/>
            <a:gdLst>
              <a:gd name="connsiteX0" fmla="*/ 651510 w 1303020"/>
              <a:gd name="connsiteY0" fmla="*/ 0 h 1304258"/>
              <a:gd name="connsiteX1" fmla="*/ 1303020 w 1303020"/>
              <a:gd name="connsiteY1" fmla="*/ 652129 h 1304258"/>
              <a:gd name="connsiteX2" fmla="*/ 651510 w 1303020"/>
              <a:gd name="connsiteY2" fmla="*/ 1304258 h 1304258"/>
              <a:gd name="connsiteX3" fmla="*/ 0 w 1303020"/>
              <a:gd name="connsiteY3" fmla="*/ 652129 h 1304258"/>
              <a:gd name="connsiteX4" fmla="*/ 651510 w 1303020"/>
              <a:gd name="connsiteY4" fmla="*/ 0 h 1304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3020" h="1304258">
                <a:moveTo>
                  <a:pt x="651510" y="0"/>
                </a:moveTo>
                <a:cubicBezTo>
                  <a:pt x="1011329" y="0"/>
                  <a:pt x="1303020" y="291968"/>
                  <a:pt x="1303020" y="652129"/>
                </a:cubicBezTo>
                <a:cubicBezTo>
                  <a:pt x="1303020" y="1012290"/>
                  <a:pt x="1011329" y="1304258"/>
                  <a:pt x="651510" y="1304258"/>
                </a:cubicBezTo>
                <a:cubicBezTo>
                  <a:pt x="291691" y="1304258"/>
                  <a:pt x="0" y="1012290"/>
                  <a:pt x="0" y="652129"/>
                </a:cubicBezTo>
                <a:cubicBezTo>
                  <a:pt x="0" y="291968"/>
                  <a:pt x="291691" y="0"/>
                  <a:pt x="651510" y="0"/>
                </a:cubicBezTo>
                <a:close/>
              </a:path>
            </a:pathLst>
          </a:custGeom>
        </p:spPr>
        <p:txBody>
          <a:bodyPr wrap="square" lIns="91389" tIns="45695" rIns="91389" bIns="45695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8593935" y="2883740"/>
            <a:ext cx="1303021" cy="1304258"/>
          </a:xfrm>
          <a:custGeom>
            <a:avLst/>
            <a:gdLst>
              <a:gd name="connsiteX0" fmla="*/ 651510 w 1303020"/>
              <a:gd name="connsiteY0" fmla="*/ 0 h 1304258"/>
              <a:gd name="connsiteX1" fmla="*/ 1303020 w 1303020"/>
              <a:gd name="connsiteY1" fmla="*/ 652129 h 1304258"/>
              <a:gd name="connsiteX2" fmla="*/ 651510 w 1303020"/>
              <a:gd name="connsiteY2" fmla="*/ 1304258 h 1304258"/>
              <a:gd name="connsiteX3" fmla="*/ 0 w 1303020"/>
              <a:gd name="connsiteY3" fmla="*/ 652129 h 1304258"/>
              <a:gd name="connsiteX4" fmla="*/ 651510 w 1303020"/>
              <a:gd name="connsiteY4" fmla="*/ 0 h 1304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3020" h="1304258">
                <a:moveTo>
                  <a:pt x="651510" y="0"/>
                </a:moveTo>
                <a:cubicBezTo>
                  <a:pt x="1011329" y="0"/>
                  <a:pt x="1303020" y="291968"/>
                  <a:pt x="1303020" y="652129"/>
                </a:cubicBezTo>
                <a:cubicBezTo>
                  <a:pt x="1303020" y="1012290"/>
                  <a:pt x="1011329" y="1304258"/>
                  <a:pt x="651510" y="1304258"/>
                </a:cubicBezTo>
                <a:cubicBezTo>
                  <a:pt x="291691" y="1304258"/>
                  <a:pt x="0" y="1012290"/>
                  <a:pt x="0" y="652129"/>
                </a:cubicBezTo>
                <a:cubicBezTo>
                  <a:pt x="0" y="291968"/>
                  <a:pt x="291691" y="0"/>
                  <a:pt x="651510" y="0"/>
                </a:cubicBezTo>
                <a:close/>
              </a:path>
            </a:pathLst>
          </a:custGeom>
        </p:spPr>
        <p:txBody>
          <a:bodyPr wrap="square" lIns="91389" tIns="45695" rIns="91389" bIns="45695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02579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806124" y="2469198"/>
            <a:ext cx="1874520" cy="2640330"/>
          </a:xfrm>
          <a:custGeom>
            <a:avLst/>
            <a:gdLst>
              <a:gd name="connsiteX0" fmla="*/ 0 w 1874520"/>
              <a:gd name="connsiteY0" fmla="*/ 0 h 2640330"/>
              <a:gd name="connsiteX1" fmla="*/ 1874520 w 1874520"/>
              <a:gd name="connsiteY1" fmla="*/ 0 h 2640330"/>
              <a:gd name="connsiteX2" fmla="*/ 1874520 w 1874520"/>
              <a:gd name="connsiteY2" fmla="*/ 2640330 h 2640330"/>
              <a:gd name="connsiteX3" fmla="*/ 0 w 1874520"/>
              <a:gd name="connsiteY3" fmla="*/ 2640330 h 2640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4520" h="2640330">
                <a:moveTo>
                  <a:pt x="0" y="0"/>
                </a:moveTo>
                <a:lnTo>
                  <a:pt x="1874520" y="0"/>
                </a:lnTo>
                <a:lnTo>
                  <a:pt x="1874520" y="2640330"/>
                </a:lnTo>
                <a:lnTo>
                  <a:pt x="0" y="2640330"/>
                </a:lnTo>
                <a:close/>
              </a:path>
            </a:pathLst>
          </a:custGeom>
        </p:spPr>
        <p:txBody>
          <a:bodyPr wrap="square" lIns="91389" tIns="45695" rIns="91389" bIns="45695">
            <a:noAutofit/>
          </a:bodyPr>
          <a:lstStyle/>
          <a:p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5166544" y="2469198"/>
            <a:ext cx="1874520" cy="2640330"/>
          </a:xfrm>
          <a:custGeom>
            <a:avLst/>
            <a:gdLst>
              <a:gd name="connsiteX0" fmla="*/ 0 w 1874520"/>
              <a:gd name="connsiteY0" fmla="*/ 0 h 2640330"/>
              <a:gd name="connsiteX1" fmla="*/ 1874520 w 1874520"/>
              <a:gd name="connsiteY1" fmla="*/ 0 h 2640330"/>
              <a:gd name="connsiteX2" fmla="*/ 1874520 w 1874520"/>
              <a:gd name="connsiteY2" fmla="*/ 2640330 h 2640330"/>
              <a:gd name="connsiteX3" fmla="*/ 0 w 1874520"/>
              <a:gd name="connsiteY3" fmla="*/ 2640330 h 2640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4520" h="2640330">
                <a:moveTo>
                  <a:pt x="0" y="0"/>
                </a:moveTo>
                <a:lnTo>
                  <a:pt x="1874520" y="0"/>
                </a:lnTo>
                <a:lnTo>
                  <a:pt x="1874520" y="2640330"/>
                </a:lnTo>
                <a:lnTo>
                  <a:pt x="0" y="2640330"/>
                </a:lnTo>
                <a:close/>
              </a:path>
            </a:pathLst>
          </a:custGeom>
        </p:spPr>
        <p:txBody>
          <a:bodyPr wrap="square" lIns="91389" tIns="45695" rIns="91389" bIns="45695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8526964" y="2469198"/>
            <a:ext cx="1874520" cy="2640330"/>
          </a:xfrm>
          <a:custGeom>
            <a:avLst/>
            <a:gdLst>
              <a:gd name="connsiteX0" fmla="*/ 0 w 1874520"/>
              <a:gd name="connsiteY0" fmla="*/ 0 h 2640330"/>
              <a:gd name="connsiteX1" fmla="*/ 1874520 w 1874520"/>
              <a:gd name="connsiteY1" fmla="*/ 0 h 2640330"/>
              <a:gd name="connsiteX2" fmla="*/ 1874520 w 1874520"/>
              <a:gd name="connsiteY2" fmla="*/ 2640330 h 2640330"/>
              <a:gd name="connsiteX3" fmla="*/ 0 w 1874520"/>
              <a:gd name="connsiteY3" fmla="*/ 2640330 h 2640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4520" h="2640330">
                <a:moveTo>
                  <a:pt x="0" y="0"/>
                </a:moveTo>
                <a:lnTo>
                  <a:pt x="1874520" y="0"/>
                </a:lnTo>
                <a:lnTo>
                  <a:pt x="1874520" y="2640330"/>
                </a:lnTo>
                <a:lnTo>
                  <a:pt x="0" y="2640330"/>
                </a:lnTo>
                <a:close/>
              </a:path>
            </a:pathLst>
          </a:custGeom>
        </p:spPr>
        <p:txBody>
          <a:bodyPr wrap="square" lIns="91389" tIns="45695" rIns="91389" bIns="45695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45864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2" y="1122365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2" y="360204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40" indent="0" algn="ctr">
              <a:buNone/>
              <a:defRPr sz="2000"/>
            </a:lvl2pPr>
            <a:lvl3pPr marL="913878" indent="0" algn="ctr">
              <a:buNone/>
              <a:defRPr sz="1900"/>
            </a:lvl3pPr>
            <a:lvl4pPr marL="1370822" indent="0" algn="ctr">
              <a:buNone/>
              <a:defRPr sz="1600"/>
            </a:lvl4pPr>
            <a:lvl5pPr marL="1827764" indent="0" algn="ctr">
              <a:buNone/>
              <a:defRPr sz="1600"/>
            </a:lvl5pPr>
            <a:lvl6pPr marL="2284701" indent="0" algn="ctr">
              <a:buNone/>
              <a:defRPr sz="1600"/>
            </a:lvl6pPr>
            <a:lvl7pPr marL="2741645" indent="0" algn="ctr">
              <a:buNone/>
              <a:defRPr sz="1600"/>
            </a:lvl7pPr>
            <a:lvl8pPr marL="3198585" indent="0" algn="ctr">
              <a:buNone/>
              <a:defRPr sz="1600"/>
            </a:lvl8pPr>
            <a:lvl9pPr marL="3655525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05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94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1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73"/>
            <a:ext cx="1051560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4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8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8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7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70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6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58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52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58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2" y="1825626"/>
            <a:ext cx="5181601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10" y="1825626"/>
            <a:ext cx="5181601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14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528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7" y="365135"/>
            <a:ext cx="10515601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5"/>
            <a:ext cx="515778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40" indent="0">
              <a:buNone/>
              <a:defRPr sz="2000" b="1"/>
            </a:lvl2pPr>
            <a:lvl3pPr marL="913878" indent="0">
              <a:buNone/>
              <a:defRPr sz="1900" b="1"/>
            </a:lvl3pPr>
            <a:lvl4pPr marL="1370822" indent="0">
              <a:buNone/>
              <a:defRPr sz="1600" b="1"/>
            </a:lvl4pPr>
            <a:lvl5pPr marL="1827764" indent="0">
              <a:buNone/>
              <a:defRPr sz="1600" b="1"/>
            </a:lvl5pPr>
            <a:lvl6pPr marL="2284701" indent="0">
              <a:buNone/>
              <a:defRPr sz="1600" b="1"/>
            </a:lvl6pPr>
            <a:lvl7pPr marL="2741645" indent="0">
              <a:buNone/>
              <a:defRPr sz="1600" b="1"/>
            </a:lvl7pPr>
            <a:lvl8pPr marL="3198585" indent="0">
              <a:buNone/>
              <a:defRPr sz="1600" b="1"/>
            </a:lvl8pPr>
            <a:lvl9pPr marL="3655525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6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2" y="1681165"/>
            <a:ext cx="51831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40" indent="0">
              <a:buNone/>
              <a:defRPr sz="2000" b="1"/>
            </a:lvl2pPr>
            <a:lvl3pPr marL="913878" indent="0">
              <a:buNone/>
              <a:defRPr sz="1900" b="1"/>
            </a:lvl3pPr>
            <a:lvl4pPr marL="1370822" indent="0">
              <a:buNone/>
              <a:defRPr sz="1600" b="1"/>
            </a:lvl4pPr>
            <a:lvl5pPr marL="1827764" indent="0">
              <a:buNone/>
              <a:defRPr sz="1600" b="1"/>
            </a:lvl5pPr>
            <a:lvl6pPr marL="2284701" indent="0">
              <a:buNone/>
              <a:defRPr sz="1600" b="1"/>
            </a:lvl6pPr>
            <a:lvl7pPr marL="2741645" indent="0">
              <a:buNone/>
              <a:defRPr sz="1600" b="1"/>
            </a:lvl7pPr>
            <a:lvl8pPr marL="3198585" indent="0">
              <a:buNone/>
              <a:defRPr sz="1600" b="1"/>
            </a:lvl8pPr>
            <a:lvl9pPr marL="3655525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57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66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68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1"/>
          </a:xfrm>
        </p:spPr>
        <p:txBody>
          <a:bodyPr anchor="b"/>
          <a:lstStyle>
            <a:lvl1pPr>
              <a:defRPr sz="31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99" y="987425"/>
            <a:ext cx="6172201" cy="4873625"/>
          </a:xfrm>
        </p:spPr>
        <p:txBody>
          <a:bodyPr/>
          <a:lstStyle>
            <a:lvl1pPr>
              <a:defRPr sz="3100"/>
            </a:lvl1pPr>
            <a:lvl2pPr>
              <a:defRPr sz="29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399"/>
            <a:ext cx="3932237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6940" indent="0">
              <a:buNone/>
              <a:defRPr sz="1400"/>
            </a:lvl2pPr>
            <a:lvl3pPr marL="913878" indent="0">
              <a:buNone/>
              <a:defRPr sz="1100"/>
            </a:lvl3pPr>
            <a:lvl4pPr marL="1370822" indent="0">
              <a:buNone/>
              <a:defRPr sz="1000"/>
            </a:lvl4pPr>
            <a:lvl5pPr marL="1827764" indent="0">
              <a:buNone/>
              <a:defRPr sz="1000"/>
            </a:lvl5pPr>
            <a:lvl6pPr marL="2284701" indent="0">
              <a:buNone/>
              <a:defRPr sz="1000"/>
            </a:lvl6pPr>
            <a:lvl7pPr marL="2741645" indent="0">
              <a:buNone/>
              <a:defRPr sz="1000"/>
            </a:lvl7pPr>
            <a:lvl8pPr marL="3198585" indent="0">
              <a:buNone/>
              <a:defRPr sz="1000"/>
            </a:lvl8pPr>
            <a:lvl9pPr marL="3655525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42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1"/>
          </a:xfrm>
        </p:spPr>
        <p:txBody>
          <a:bodyPr anchor="b"/>
          <a:lstStyle>
            <a:lvl1pPr>
              <a:defRPr sz="31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99" y="987425"/>
            <a:ext cx="6172201" cy="4873625"/>
          </a:xfrm>
        </p:spPr>
        <p:txBody>
          <a:bodyPr/>
          <a:lstStyle>
            <a:lvl1pPr marL="0" indent="0">
              <a:buNone/>
              <a:defRPr sz="3100"/>
            </a:lvl1pPr>
            <a:lvl2pPr marL="456940" indent="0">
              <a:buNone/>
              <a:defRPr sz="2900"/>
            </a:lvl2pPr>
            <a:lvl3pPr marL="913878" indent="0">
              <a:buNone/>
              <a:defRPr sz="2400"/>
            </a:lvl3pPr>
            <a:lvl4pPr marL="1370822" indent="0">
              <a:buNone/>
              <a:defRPr sz="2000"/>
            </a:lvl4pPr>
            <a:lvl5pPr marL="1827764" indent="0">
              <a:buNone/>
              <a:defRPr sz="2000"/>
            </a:lvl5pPr>
            <a:lvl6pPr marL="2284701" indent="0">
              <a:buNone/>
              <a:defRPr sz="2000"/>
            </a:lvl6pPr>
            <a:lvl7pPr marL="2741645" indent="0">
              <a:buNone/>
              <a:defRPr sz="2000"/>
            </a:lvl7pPr>
            <a:lvl8pPr marL="3198585" indent="0">
              <a:buNone/>
              <a:defRPr sz="2000"/>
            </a:lvl8pPr>
            <a:lvl9pPr marL="3655525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399"/>
            <a:ext cx="3932237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6940" indent="0">
              <a:buNone/>
              <a:defRPr sz="1400"/>
            </a:lvl2pPr>
            <a:lvl3pPr marL="913878" indent="0">
              <a:buNone/>
              <a:defRPr sz="1100"/>
            </a:lvl3pPr>
            <a:lvl4pPr marL="1370822" indent="0">
              <a:buNone/>
              <a:defRPr sz="1000"/>
            </a:lvl4pPr>
            <a:lvl5pPr marL="1827764" indent="0">
              <a:buNone/>
              <a:defRPr sz="1000"/>
            </a:lvl5pPr>
            <a:lvl6pPr marL="2284701" indent="0">
              <a:buNone/>
              <a:defRPr sz="1000"/>
            </a:lvl6pPr>
            <a:lvl7pPr marL="2741645" indent="0">
              <a:buNone/>
              <a:defRPr sz="1000"/>
            </a:lvl7pPr>
            <a:lvl8pPr marL="3198585" indent="0">
              <a:buNone/>
              <a:defRPr sz="1000"/>
            </a:lvl8pPr>
            <a:lvl9pPr marL="3655525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53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66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899" cy="5811837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7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41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06889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25533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2316505" y="2883740"/>
            <a:ext cx="1303021" cy="1304258"/>
          </a:xfrm>
          <a:custGeom>
            <a:avLst/>
            <a:gdLst>
              <a:gd name="connsiteX0" fmla="*/ 651510 w 1303020"/>
              <a:gd name="connsiteY0" fmla="*/ 0 h 1304258"/>
              <a:gd name="connsiteX1" fmla="*/ 1303020 w 1303020"/>
              <a:gd name="connsiteY1" fmla="*/ 652129 h 1304258"/>
              <a:gd name="connsiteX2" fmla="*/ 651510 w 1303020"/>
              <a:gd name="connsiteY2" fmla="*/ 1304258 h 1304258"/>
              <a:gd name="connsiteX3" fmla="*/ 0 w 1303020"/>
              <a:gd name="connsiteY3" fmla="*/ 652129 h 1304258"/>
              <a:gd name="connsiteX4" fmla="*/ 651510 w 1303020"/>
              <a:gd name="connsiteY4" fmla="*/ 0 h 1304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3020" h="1304258">
                <a:moveTo>
                  <a:pt x="651510" y="0"/>
                </a:moveTo>
                <a:cubicBezTo>
                  <a:pt x="1011329" y="0"/>
                  <a:pt x="1303020" y="291968"/>
                  <a:pt x="1303020" y="652129"/>
                </a:cubicBezTo>
                <a:cubicBezTo>
                  <a:pt x="1303020" y="1012290"/>
                  <a:pt x="1011329" y="1304258"/>
                  <a:pt x="651510" y="1304258"/>
                </a:cubicBezTo>
                <a:cubicBezTo>
                  <a:pt x="291691" y="1304258"/>
                  <a:pt x="0" y="1012290"/>
                  <a:pt x="0" y="652129"/>
                </a:cubicBezTo>
                <a:cubicBezTo>
                  <a:pt x="0" y="291968"/>
                  <a:pt x="291691" y="0"/>
                  <a:pt x="651510" y="0"/>
                </a:cubicBezTo>
                <a:close/>
              </a:path>
            </a:pathLst>
          </a:custGeom>
        </p:spPr>
        <p:txBody>
          <a:bodyPr wrap="square" lIns="108805" tIns="54405" rIns="108805" bIns="54405">
            <a:noAutofit/>
          </a:bodyPr>
          <a:lstStyle/>
          <a:p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5453386" y="2883740"/>
            <a:ext cx="1303021" cy="1304258"/>
          </a:xfrm>
          <a:custGeom>
            <a:avLst/>
            <a:gdLst>
              <a:gd name="connsiteX0" fmla="*/ 651510 w 1303020"/>
              <a:gd name="connsiteY0" fmla="*/ 0 h 1304258"/>
              <a:gd name="connsiteX1" fmla="*/ 1303020 w 1303020"/>
              <a:gd name="connsiteY1" fmla="*/ 652129 h 1304258"/>
              <a:gd name="connsiteX2" fmla="*/ 651510 w 1303020"/>
              <a:gd name="connsiteY2" fmla="*/ 1304258 h 1304258"/>
              <a:gd name="connsiteX3" fmla="*/ 0 w 1303020"/>
              <a:gd name="connsiteY3" fmla="*/ 652129 h 1304258"/>
              <a:gd name="connsiteX4" fmla="*/ 651510 w 1303020"/>
              <a:gd name="connsiteY4" fmla="*/ 0 h 1304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3020" h="1304258">
                <a:moveTo>
                  <a:pt x="651510" y="0"/>
                </a:moveTo>
                <a:cubicBezTo>
                  <a:pt x="1011329" y="0"/>
                  <a:pt x="1303020" y="291968"/>
                  <a:pt x="1303020" y="652129"/>
                </a:cubicBezTo>
                <a:cubicBezTo>
                  <a:pt x="1303020" y="1012290"/>
                  <a:pt x="1011329" y="1304258"/>
                  <a:pt x="651510" y="1304258"/>
                </a:cubicBezTo>
                <a:cubicBezTo>
                  <a:pt x="291691" y="1304258"/>
                  <a:pt x="0" y="1012290"/>
                  <a:pt x="0" y="652129"/>
                </a:cubicBezTo>
                <a:cubicBezTo>
                  <a:pt x="0" y="291968"/>
                  <a:pt x="291691" y="0"/>
                  <a:pt x="651510" y="0"/>
                </a:cubicBezTo>
                <a:close/>
              </a:path>
            </a:pathLst>
          </a:custGeom>
        </p:spPr>
        <p:txBody>
          <a:bodyPr wrap="square" lIns="108805" tIns="54405" rIns="108805" bIns="54405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8593938" y="2883740"/>
            <a:ext cx="1303021" cy="1304258"/>
          </a:xfrm>
          <a:custGeom>
            <a:avLst/>
            <a:gdLst>
              <a:gd name="connsiteX0" fmla="*/ 651510 w 1303020"/>
              <a:gd name="connsiteY0" fmla="*/ 0 h 1304258"/>
              <a:gd name="connsiteX1" fmla="*/ 1303020 w 1303020"/>
              <a:gd name="connsiteY1" fmla="*/ 652129 h 1304258"/>
              <a:gd name="connsiteX2" fmla="*/ 651510 w 1303020"/>
              <a:gd name="connsiteY2" fmla="*/ 1304258 h 1304258"/>
              <a:gd name="connsiteX3" fmla="*/ 0 w 1303020"/>
              <a:gd name="connsiteY3" fmla="*/ 652129 h 1304258"/>
              <a:gd name="connsiteX4" fmla="*/ 651510 w 1303020"/>
              <a:gd name="connsiteY4" fmla="*/ 0 h 1304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3020" h="1304258">
                <a:moveTo>
                  <a:pt x="651510" y="0"/>
                </a:moveTo>
                <a:cubicBezTo>
                  <a:pt x="1011329" y="0"/>
                  <a:pt x="1303020" y="291968"/>
                  <a:pt x="1303020" y="652129"/>
                </a:cubicBezTo>
                <a:cubicBezTo>
                  <a:pt x="1303020" y="1012290"/>
                  <a:pt x="1011329" y="1304258"/>
                  <a:pt x="651510" y="1304258"/>
                </a:cubicBezTo>
                <a:cubicBezTo>
                  <a:pt x="291691" y="1304258"/>
                  <a:pt x="0" y="1012290"/>
                  <a:pt x="0" y="652129"/>
                </a:cubicBezTo>
                <a:cubicBezTo>
                  <a:pt x="0" y="291968"/>
                  <a:pt x="291691" y="0"/>
                  <a:pt x="651510" y="0"/>
                </a:cubicBezTo>
                <a:close/>
              </a:path>
            </a:pathLst>
          </a:custGeom>
        </p:spPr>
        <p:txBody>
          <a:bodyPr wrap="square" lIns="108805" tIns="54405" rIns="108805" bIns="54405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1206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1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73"/>
            <a:ext cx="1051560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4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8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8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7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70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6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58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52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6849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806127" y="2469198"/>
            <a:ext cx="1874522" cy="2640330"/>
          </a:xfrm>
          <a:custGeom>
            <a:avLst/>
            <a:gdLst>
              <a:gd name="connsiteX0" fmla="*/ 0 w 1874520"/>
              <a:gd name="connsiteY0" fmla="*/ 0 h 2640330"/>
              <a:gd name="connsiteX1" fmla="*/ 1874520 w 1874520"/>
              <a:gd name="connsiteY1" fmla="*/ 0 h 2640330"/>
              <a:gd name="connsiteX2" fmla="*/ 1874520 w 1874520"/>
              <a:gd name="connsiteY2" fmla="*/ 2640330 h 2640330"/>
              <a:gd name="connsiteX3" fmla="*/ 0 w 1874520"/>
              <a:gd name="connsiteY3" fmla="*/ 2640330 h 2640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4520" h="2640330">
                <a:moveTo>
                  <a:pt x="0" y="0"/>
                </a:moveTo>
                <a:lnTo>
                  <a:pt x="1874520" y="0"/>
                </a:lnTo>
                <a:lnTo>
                  <a:pt x="1874520" y="2640330"/>
                </a:lnTo>
                <a:lnTo>
                  <a:pt x="0" y="2640330"/>
                </a:lnTo>
                <a:close/>
              </a:path>
            </a:pathLst>
          </a:custGeom>
        </p:spPr>
        <p:txBody>
          <a:bodyPr wrap="square" lIns="108805" tIns="54405" rIns="108805" bIns="54405">
            <a:noAutofit/>
          </a:bodyPr>
          <a:lstStyle/>
          <a:p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5166544" y="2469198"/>
            <a:ext cx="1874522" cy="2640330"/>
          </a:xfrm>
          <a:custGeom>
            <a:avLst/>
            <a:gdLst>
              <a:gd name="connsiteX0" fmla="*/ 0 w 1874520"/>
              <a:gd name="connsiteY0" fmla="*/ 0 h 2640330"/>
              <a:gd name="connsiteX1" fmla="*/ 1874520 w 1874520"/>
              <a:gd name="connsiteY1" fmla="*/ 0 h 2640330"/>
              <a:gd name="connsiteX2" fmla="*/ 1874520 w 1874520"/>
              <a:gd name="connsiteY2" fmla="*/ 2640330 h 2640330"/>
              <a:gd name="connsiteX3" fmla="*/ 0 w 1874520"/>
              <a:gd name="connsiteY3" fmla="*/ 2640330 h 2640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4520" h="2640330">
                <a:moveTo>
                  <a:pt x="0" y="0"/>
                </a:moveTo>
                <a:lnTo>
                  <a:pt x="1874520" y="0"/>
                </a:lnTo>
                <a:lnTo>
                  <a:pt x="1874520" y="2640330"/>
                </a:lnTo>
                <a:lnTo>
                  <a:pt x="0" y="2640330"/>
                </a:lnTo>
                <a:close/>
              </a:path>
            </a:pathLst>
          </a:custGeom>
        </p:spPr>
        <p:txBody>
          <a:bodyPr wrap="square" lIns="108805" tIns="54405" rIns="108805" bIns="54405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8526966" y="2469198"/>
            <a:ext cx="1874522" cy="2640330"/>
          </a:xfrm>
          <a:custGeom>
            <a:avLst/>
            <a:gdLst>
              <a:gd name="connsiteX0" fmla="*/ 0 w 1874520"/>
              <a:gd name="connsiteY0" fmla="*/ 0 h 2640330"/>
              <a:gd name="connsiteX1" fmla="*/ 1874520 w 1874520"/>
              <a:gd name="connsiteY1" fmla="*/ 0 h 2640330"/>
              <a:gd name="connsiteX2" fmla="*/ 1874520 w 1874520"/>
              <a:gd name="connsiteY2" fmla="*/ 2640330 h 2640330"/>
              <a:gd name="connsiteX3" fmla="*/ 0 w 1874520"/>
              <a:gd name="connsiteY3" fmla="*/ 2640330 h 2640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4520" h="2640330">
                <a:moveTo>
                  <a:pt x="0" y="0"/>
                </a:moveTo>
                <a:lnTo>
                  <a:pt x="1874520" y="0"/>
                </a:lnTo>
                <a:lnTo>
                  <a:pt x="1874520" y="2640330"/>
                </a:lnTo>
                <a:lnTo>
                  <a:pt x="0" y="2640330"/>
                </a:lnTo>
                <a:close/>
              </a:path>
            </a:pathLst>
          </a:custGeom>
        </p:spPr>
        <p:txBody>
          <a:bodyPr wrap="square" lIns="108805" tIns="54405" rIns="108805" bIns="54405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6289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12" y="1825626"/>
            <a:ext cx="5181601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10" y="1825626"/>
            <a:ext cx="5181601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60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7" y="365135"/>
            <a:ext cx="10515601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5"/>
            <a:ext cx="515778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40" indent="0">
              <a:buNone/>
              <a:defRPr sz="2000" b="1"/>
            </a:lvl2pPr>
            <a:lvl3pPr marL="913878" indent="0">
              <a:buNone/>
              <a:defRPr sz="1900" b="1"/>
            </a:lvl3pPr>
            <a:lvl4pPr marL="1370822" indent="0">
              <a:buNone/>
              <a:defRPr sz="1600" b="1"/>
            </a:lvl4pPr>
            <a:lvl5pPr marL="1827764" indent="0">
              <a:buNone/>
              <a:defRPr sz="1600" b="1"/>
            </a:lvl5pPr>
            <a:lvl6pPr marL="2284701" indent="0">
              <a:buNone/>
              <a:defRPr sz="1600" b="1"/>
            </a:lvl6pPr>
            <a:lvl7pPr marL="2741645" indent="0">
              <a:buNone/>
              <a:defRPr sz="1600" b="1"/>
            </a:lvl7pPr>
            <a:lvl8pPr marL="3198585" indent="0">
              <a:buNone/>
              <a:defRPr sz="1600" b="1"/>
            </a:lvl8pPr>
            <a:lvl9pPr marL="365552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5"/>
            <a:ext cx="51831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40" indent="0">
              <a:buNone/>
              <a:defRPr sz="2000" b="1"/>
            </a:lvl2pPr>
            <a:lvl3pPr marL="913878" indent="0">
              <a:buNone/>
              <a:defRPr sz="1900" b="1"/>
            </a:lvl3pPr>
            <a:lvl4pPr marL="1370822" indent="0">
              <a:buNone/>
              <a:defRPr sz="1600" b="1"/>
            </a:lvl4pPr>
            <a:lvl5pPr marL="1827764" indent="0">
              <a:buNone/>
              <a:defRPr sz="1600" b="1"/>
            </a:lvl5pPr>
            <a:lvl6pPr marL="2284701" indent="0">
              <a:buNone/>
              <a:defRPr sz="1600" b="1"/>
            </a:lvl6pPr>
            <a:lvl7pPr marL="2741645" indent="0">
              <a:buNone/>
              <a:defRPr sz="1600" b="1"/>
            </a:lvl7pPr>
            <a:lvl8pPr marL="3198585" indent="0">
              <a:buNone/>
              <a:defRPr sz="1600" b="1"/>
            </a:lvl8pPr>
            <a:lvl9pPr marL="365552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072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681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023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1"/>
          </a:xfrm>
        </p:spPr>
        <p:txBody>
          <a:bodyPr anchor="b"/>
          <a:lstStyle>
            <a:lvl1pPr>
              <a:defRPr sz="31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9" y="987425"/>
            <a:ext cx="6172201" cy="4873625"/>
          </a:xfrm>
        </p:spPr>
        <p:txBody>
          <a:bodyPr/>
          <a:lstStyle>
            <a:lvl1pPr>
              <a:defRPr sz="3100"/>
            </a:lvl1pPr>
            <a:lvl2pPr>
              <a:defRPr sz="29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399"/>
            <a:ext cx="3932237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6940" indent="0">
              <a:buNone/>
              <a:defRPr sz="1400"/>
            </a:lvl2pPr>
            <a:lvl3pPr marL="913878" indent="0">
              <a:buNone/>
              <a:defRPr sz="1100"/>
            </a:lvl3pPr>
            <a:lvl4pPr marL="1370822" indent="0">
              <a:buNone/>
              <a:defRPr sz="1000"/>
            </a:lvl4pPr>
            <a:lvl5pPr marL="1827764" indent="0">
              <a:buNone/>
              <a:defRPr sz="1000"/>
            </a:lvl5pPr>
            <a:lvl6pPr marL="2284701" indent="0">
              <a:buNone/>
              <a:defRPr sz="1000"/>
            </a:lvl6pPr>
            <a:lvl7pPr marL="2741645" indent="0">
              <a:buNone/>
              <a:defRPr sz="1000"/>
            </a:lvl7pPr>
            <a:lvl8pPr marL="3198585" indent="0">
              <a:buNone/>
              <a:defRPr sz="1000"/>
            </a:lvl8pPr>
            <a:lvl9pPr marL="3655525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996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1"/>
          </a:xfrm>
        </p:spPr>
        <p:txBody>
          <a:bodyPr anchor="b"/>
          <a:lstStyle>
            <a:lvl1pPr>
              <a:defRPr sz="31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99" y="987425"/>
            <a:ext cx="6172201" cy="4873625"/>
          </a:xfrm>
        </p:spPr>
        <p:txBody>
          <a:bodyPr/>
          <a:lstStyle>
            <a:lvl1pPr marL="0" indent="0">
              <a:buNone/>
              <a:defRPr sz="3100"/>
            </a:lvl1pPr>
            <a:lvl2pPr marL="456940" indent="0">
              <a:buNone/>
              <a:defRPr sz="2900"/>
            </a:lvl2pPr>
            <a:lvl3pPr marL="913878" indent="0">
              <a:buNone/>
              <a:defRPr sz="2400"/>
            </a:lvl3pPr>
            <a:lvl4pPr marL="1370822" indent="0">
              <a:buNone/>
              <a:defRPr sz="2000"/>
            </a:lvl4pPr>
            <a:lvl5pPr marL="1827764" indent="0">
              <a:buNone/>
              <a:defRPr sz="2000"/>
            </a:lvl5pPr>
            <a:lvl6pPr marL="2284701" indent="0">
              <a:buNone/>
              <a:defRPr sz="2000"/>
            </a:lvl6pPr>
            <a:lvl7pPr marL="2741645" indent="0">
              <a:buNone/>
              <a:defRPr sz="2000"/>
            </a:lvl7pPr>
            <a:lvl8pPr marL="3198585" indent="0">
              <a:buNone/>
              <a:defRPr sz="2000"/>
            </a:lvl8pPr>
            <a:lvl9pPr marL="365552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399"/>
            <a:ext cx="3932237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6940" indent="0">
              <a:buNone/>
              <a:defRPr sz="1400"/>
            </a:lvl2pPr>
            <a:lvl3pPr marL="913878" indent="0">
              <a:buNone/>
              <a:defRPr sz="1100"/>
            </a:lvl3pPr>
            <a:lvl4pPr marL="1370822" indent="0">
              <a:buNone/>
              <a:defRPr sz="1000"/>
            </a:lvl4pPr>
            <a:lvl5pPr marL="1827764" indent="0">
              <a:buNone/>
              <a:defRPr sz="1000"/>
            </a:lvl5pPr>
            <a:lvl6pPr marL="2284701" indent="0">
              <a:buNone/>
              <a:defRPr sz="1000"/>
            </a:lvl6pPr>
            <a:lvl7pPr marL="2741645" indent="0">
              <a:buNone/>
              <a:defRPr sz="1000"/>
            </a:lvl7pPr>
            <a:lvl8pPr marL="3198585" indent="0">
              <a:buNone/>
              <a:defRPr sz="1000"/>
            </a:lvl8pPr>
            <a:lvl9pPr marL="3655525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10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35"/>
            <a:ext cx="10515601" cy="1325563"/>
          </a:xfrm>
          <a:prstGeom prst="rect">
            <a:avLst/>
          </a:prstGeom>
        </p:spPr>
        <p:txBody>
          <a:bodyPr vert="horz" lIns="91389" tIns="45695" rIns="91389" bIns="45695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1" cy="4351338"/>
          </a:xfrm>
          <a:prstGeom prst="rect">
            <a:avLst/>
          </a:prstGeom>
        </p:spPr>
        <p:txBody>
          <a:bodyPr vert="horz" lIns="91389" tIns="45695" rIns="91389" bIns="4569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1" cy="365125"/>
          </a:xfrm>
          <a:prstGeom prst="rect">
            <a:avLst/>
          </a:prstGeom>
        </p:spPr>
        <p:txBody>
          <a:bodyPr vert="horz" lIns="91389" tIns="45695" rIns="91389" bIns="45695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6B561D-C668-48BD-B552-8CC5773A8FA0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3"/>
            <a:ext cx="4114799" cy="365125"/>
          </a:xfrm>
          <a:prstGeom prst="rect">
            <a:avLst/>
          </a:prstGeom>
        </p:spPr>
        <p:txBody>
          <a:bodyPr vert="horz" lIns="91389" tIns="45695" rIns="91389" bIns="45695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599" y="6356353"/>
            <a:ext cx="2743201" cy="365125"/>
          </a:xfrm>
          <a:prstGeom prst="rect">
            <a:avLst/>
          </a:prstGeom>
        </p:spPr>
        <p:txBody>
          <a:bodyPr vert="horz" lIns="91389" tIns="45695" rIns="91389" bIns="45695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988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38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69" indent="-228469" algn="l" defTabSz="9138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11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50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296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33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72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15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56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993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40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78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22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64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01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45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585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25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3"/>
            <a:ext cx="1219200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7"/>
          <a:srcRect l="838" t="838" r="838" b="838"/>
          <a:stretch/>
        </p:blipFill>
        <p:spPr>
          <a:xfrm>
            <a:off x="-2" y="3"/>
            <a:ext cx="12192002" cy="6858000"/>
          </a:xfrm>
          <a:custGeom>
            <a:avLst/>
            <a:gdLst>
              <a:gd name="connsiteX0" fmla="*/ 292101 w 12192001"/>
              <a:gd name="connsiteY0" fmla="*/ 323850 h 6858000"/>
              <a:gd name="connsiteX1" fmla="*/ 292101 w 12192001"/>
              <a:gd name="connsiteY1" fmla="*/ 6534150 h 6858000"/>
              <a:gd name="connsiteX2" fmla="*/ 11899901 w 12192001"/>
              <a:gd name="connsiteY2" fmla="*/ 6534150 h 6858000"/>
              <a:gd name="connsiteX3" fmla="*/ 11899901 w 12192001"/>
              <a:gd name="connsiteY3" fmla="*/ 323850 h 6858000"/>
              <a:gd name="connsiteX4" fmla="*/ 0 w 12192001"/>
              <a:gd name="connsiteY4" fmla="*/ 0 h 6858000"/>
              <a:gd name="connsiteX5" fmla="*/ 12192001 w 12192001"/>
              <a:gd name="connsiteY5" fmla="*/ 0 h 6858000"/>
              <a:gd name="connsiteX6" fmla="*/ 12192001 w 12192001"/>
              <a:gd name="connsiteY6" fmla="*/ 6858000 h 6858000"/>
              <a:gd name="connsiteX7" fmla="*/ 0 w 12192001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1" h="6858000">
                <a:moveTo>
                  <a:pt x="292101" y="323850"/>
                </a:moveTo>
                <a:lnTo>
                  <a:pt x="292101" y="6534150"/>
                </a:lnTo>
                <a:lnTo>
                  <a:pt x="11899901" y="6534150"/>
                </a:lnTo>
                <a:lnTo>
                  <a:pt x="11899901" y="323850"/>
                </a:lnTo>
                <a:close/>
                <a:moveTo>
                  <a:pt x="0" y="0"/>
                </a:moveTo>
                <a:lnTo>
                  <a:pt x="12192001" y="0"/>
                </a:lnTo>
                <a:lnTo>
                  <a:pt x="12192001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15791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l" defTabSz="9138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69" indent="-228469" algn="l" defTabSz="9138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11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50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296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33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72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15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56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993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40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78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22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64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01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45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585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25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387">
          <p15:clr>
            <a:srgbClr val="F26B43"/>
          </p15:clr>
        </p15:guide>
        <p15:guide id="2" pos="3840">
          <p15:clr>
            <a:srgbClr val="F26B43"/>
          </p15:clr>
        </p15:guide>
        <p15:guide id="3" pos="551">
          <p15:clr>
            <a:srgbClr val="F26B43"/>
          </p15:clr>
        </p15:guide>
        <p15:guide id="4" pos="7129">
          <p15:clr>
            <a:srgbClr val="F26B43"/>
          </p15:clr>
        </p15:guide>
        <p15:guide id="5" orient="horz" pos="3974">
          <p15:clr>
            <a:srgbClr val="F26B43"/>
          </p15:clr>
        </p15:guide>
        <p15:guide id="6" orient="horz" pos="799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35"/>
            <a:ext cx="10515601" cy="1325563"/>
          </a:xfrm>
          <a:prstGeom prst="rect">
            <a:avLst/>
          </a:prstGeom>
        </p:spPr>
        <p:txBody>
          <a:bodyPr vert="horz" lIns="91389" tIns="45695" rIns="91389" bIns="45695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1" cy="4351338"/>
          </a:xfrm>
          <a:prstGeom prst="rect">
            <a:avLst/>
          </a:prstGeom>
        </p:spPr>
        <p:txBody>
          <a:bodyPr vert="horz" lIns="91389" tIns="45695" rIns="91389" bIns="45695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1" cy="365125"/>
          </a:xfrm>
          <a:prstGeom prst="rect">
            <a:avLst/>
          </a:prstGeom>
        </p:spPr>
        <p:txBody>
          <a:bodyPr vert="horz" lIns="91389" tIns="45695" rIns="91389" bIns="45695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1" y="6356353"/>
            <a:ext cx="4114799" cy="365125"/>
          </a:xfrm>
          <a:prstGeom prst="rect">
            <a:avLst/>
          </a:prstGeom>
        </p:spPr>
        <p:txBody>
          <a:bodyPr vert="horz" lIns="91389" tIns="45695" rIns="91389" bIns="45695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599" y="6356353"/>
            <a:ext cx="2743201" cy="365125"/>
          </a:xfrm>
          <a:prstGeom prst="rect">
            <a:avLst/>
          </a:prstGeom>
        </p:spPr>
        <p:txBody>
          <a:bodyPr vert="horz" lIns="91389" tIns="45695" rIns="91389" bIns="45695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366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38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69" indent="-228469" algn="l" defTabSz="9138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11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50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296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33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72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15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56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993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40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78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22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64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01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45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585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25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3"/>
            <a:ext cx="1219200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7"/>
          <a:srcRect l="838" t="838" r="838" b="838"/>
          <a:stretch/>
        </p:blipFill>
        <p:spPr>
          <a:xfrm>
            <a:off x="-2" y="3"/>
            <a:ext cx="12192002" cy="6858000"/>
          </a:xfrm>
          <a:custGeom>
            <a:avLst/>
            <a:gdLst>
              <a:gd name="connsiteX0" fmla="*/ 292101 w 12192001"/>
              <a:gd name="connsiteY0" fmla="*/ 323850 h 6858000"/>
              <a:gd name="connsiteX1" fmla="*/ 292101 w 12192001"/>
              <a:gd name="connsiteY1" fmla="*/ 6534150 h 6858000"/>
              <a:gd name="connsiteX2" fmla="*/ 11899901 w 12192001"/>
              <a:gd name="connsiteY2" fmla="*/ 6534150 h 6858000"/>
              <a:gd name="connsiteX3" fmla="*/ 11899901 w 12192001"/>
              <a:gd name="connsiteY3" fmla="*/ 323850 h 6858000"/>
              <a:gd name="connsiteX4" fmla="*/ 0 w 12192001"/>
              <a:gd name="connsiteY4" fmla="*/ 0 h 6858000"/>
              <a:gd name="connsiteX5" fmla="*/ 12192001 w 12192001"/>
              <a:gd name="connsiteY5" fmla="*/ 0 h 6858000"/>
              <a:gd name="connsiteX6" fmla="*/ 12192001 w 12192001"/>
              <a:gd name="connsiteY6" fmla="*/ 6858000 h 6858000"/>
              <a:gd name="connsiteX7" fmla="*/ 0 w 12192001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1" h="6858000">
                <a:moveTo>
                  <a:pt x="292101" y="323850"/>
                </a:moveTo>
                <a:lnTo>
                  <a:pt x="292101" y="6534150"/>
                </a:lnTo>
                <a:lnTo>
                  <a:pt x="11899901" y="6534150"/>
                </a:lnTo>
                <a:lnTo>
                  <a:pt x="11899901" y="323850"/>
                </a:lnTo>
                <a:close/>
                <a:moveTo>
                  <a:pt x="0" y="0"/>
                </a:moveTo>
                <a:lnTo>
                  <a:pt x="12192001" y="0"/>
                </a:lnTo>
                <a:lnTo>
                  <a:pt x="12192001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4653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</p:sldLayoutIdLst>
  <p:txStyles>
    <p:titleStyle>
      <a:lvl1pPr algn="l" defTabSz="1088031" rtl="0" eaLnBrk="1" latinLnBrk="0" hangingPunct="1">
        <a:lnSpc>
          <a:spcPct val="90000"/>
        </a:lnSpc>
        <a:spcBef>
          <a:spcPct val="0"/>
        </a:spcBef>
        <a:buNone/>
        <a:defRPr sz="5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2004" indent="-272004" algn="l" defTabSz="1088031" rtl="0" eaLnBrk="1" latinLnBrk="0" hangingPunct="1">
        <a:lnSpc>
          <a:spcPct val="90000"/>
        </a:lnSpc>
        <a:spcBef>
          <a:spcPts val="1190"/>
        </a:spcBef>
        <a:buFont typeface="Arial" panose="020B0604020202020204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1pPr>
      <a:lvl2pPr marL="816025" indent="-272004" algn="l" defTabSz="1088031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360038" indent="-272004" algn="l" defTabSz="1088031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04053" indent="-272004" algn="l" defTabSz="1088031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448075" indent="-272004" algn="l" defTabSz="1088031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992084" indent="-272004" algn="l" defTabSz="1088031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536103" indent="-272004" algn="l" defTabSz="1088031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4080118" indent="-272004" algn="l" defTabSz="1088031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624132" indent="-272004" algn="l" defTabSz="1088031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08803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015" algn="l" defTabSz="108803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031" algn="l" defTabSz="108803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046" algn="l" defTabSz="108803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6062" algn="l" defTabSz="108803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0077" algn="l" defTabSz="108803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4093" algn="l" defTabSz="108803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8108" algn="l" defTabSz="108803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2124" algn="l" defTabSz="108803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387">
          <p15:clr>
            <a:srgbClr val="F26B43"/>
          </p15:clr>
        </p15:guide>
        <p15:guide id="2" pos="3840">
          <p15:clr>
            <a:srgbClr val="F26B43"/>
          </p15:clr>
        </p15:guide>
        <p15:guide id="3" pos="551">
          <p15:clr>
            <a:srgbClr val="F26B43"/>
          </p15:clr>
        </p15:guide>
        <p15:guide id="4" pos="7129">
          <p15:clr>
            <a:srgbClr val="F26B43"/>
          </p15:clr>
        </p15:guide>
        <p15:guide id="5" orient="horz" pos="3974">
          <p15:clr>
            <a:srgbClr val="F26B43"/>
          </p15:clr>
        </p15:guide>
        <p15:guide id="6" orient="horz" pos="79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microsoft.com/office/2007/relationships/media" Target="../media/media2.mp3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gif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7.png"/><Relationship Id="rId4" Type="http://schemas.openxmlformats.org/officeDocument/2006/relationships/audio" Target="../media/media2.mp3"/><Relationship Id="rId9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7010400"/>
          </a:xfrm>
          <a:prstGeom prst="rect">
            <a:avLst/>
          </a:prstGeom>
        </p:spPr>
      </p:pic>
      <p:pic>
        <p:nvPicPr>
          <p:cNvPr id="25" name="NHAC MO DAU BAI HOC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912" end="3716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144502" y="2314204"/>
            <a:ext cx="609600" cy="6096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51523" y="0"/>
            <a:ext cx="2944663" cy="70104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547" y="0"/>
            <a:ext cx="3261163" cy="70104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410" y="0"/>
            <a:ext cx="2944663" cy="70104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947" y="0"/>
            <a:ext cx="3258409" cy="70104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7432" y="-2669841"/>
            <a:ext cx="14014579" cy="1185862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115615" y="1080338"/>
            <a:ext cx="9911328" cy="1938942"/>
          </a:xfrm>
          <a:prstGeom prst="rect">
            <a:avLst/>
          </a:prstGeom>
          <a:noFill/>
        </p:spPr>
        <p:txBody>
          <a:bodyPr wrap="none" lIns="91389" tIns="45695" rIns="91389" bIns="45695" rtlCol="0">
            <a:spAutoFit/>
          </a:bodyPr>
          <a:lstStyle/>
          <a:p>
            <a:pPr algn="ctr"/>
            <a:r>
              <a:rPr lang="en-US" sz="6000" b="1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</a:t>
            </a:r>
          </a:p>
          <a:p>
            <a:pPr algn="ctr"/>
            <a:r>
              <a:rPr lang="en-US" sz="6000" b="1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 THẦY CÔ VỀ DỰ GIỜ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55902" y="4093467"/>
            <a:ext cx="11306628" cy="1446499"/>
          </a:xfrm>
          <a:prstGeom prst="rect">
            <a:avLst/>
          </a:prstGeom>
          <a:noFill/>
          <a:ln>
            <a:noFill/>
          </a:ln>
        </p:spPr>
        <p:txBody>
          <a:bodyPr wrap="square" lIns="91389" tIns="45695" rIns="91389" bIns="45695" rtlCol="0">
            <a:spAutoFit/>
          </a:bodyPr>
          <a:lstStyle/>
          <a:p>
            <a:pPr algn="ctr"/>
            <a:r>
              <a:rPr lang="en-US" sz="8800" b="1" smtClean="0">
                <a:ln w="15875">
                  <a:solidFill>
                    <a:schemeClr val="tx2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MỞ ĐẦU </a:t>
            </a:r>
            <a:endParaRPr lang="en-US" sz="8800" b="1">
              <a:ln w="15875">
                <a:solidFill>
                  <a:schemeClr val="tx2">
                    <a:lumMod val="40000"/>
                    <a:lumOff val="60000"/>
                  </a:schemeClr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Tieng hai au va bie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363625" y="4356843"/>
            <a:ext cx="6096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77134" y="5615060"/>
            <a:ext cx="4118332" cy="707836"/>
          </a:xfrm>
          <a:prstGeom prst="rect">
            <a:avLst/>
          </a:prstGeom>
        </p:spPr>
        <p:txBody>
          <a:bodyPr wrap="none" lIns="91389" tIns="45695" rIns="91389" bIns="45695">
            <a:spAutoFit/>
          </a:bodyPr>
          <a:lstStyle/>
          <a:p>
            <a:pPr lvl="0"/>
            <a:r>
              <a:rPr lang="en-US" sz="4000" b="1">
                <a:ln w="15875">
                  <a:solidFill>
                    <a:srgbClr val="44546A">
                      <a:lumMod val="40000"/>
                      <a:lumOff val="60000"/>
                    </a:srgbClr>
                  </a:solidFill>
                </a:ln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viên:.............</a:t>
            </a:r>
            <a:endParaRPr lang="en-US" sz="4000" b="1">
              <a:ln w="15875">
                <a:solidFill>
                  <a:srgbClr val="44546A">
                    <a:lumMod val="40000"/>
                    <a:lumOff val="60000"/>
                  </a:srgbClr>
                </a:solidFill>
              </a:ln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392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8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11111E-6 L 0.46067 0.00972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34" y="48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-0.45039 0.00556 " pathEditMode="relative" rAng="0" ptsTypes="AA">
                                      <p:cBhvr>
                                        <p:cTn id="12" dur="4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26" y="27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08333E-7 -1.11111E-6 L 0.18607 -0.00278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97" y="-13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45833E-6 -1.11111E-6 L -0.17722 0.00556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67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3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22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7576">
                <p:cTn id="3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10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8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200" y="423863"/>
            <a:ext cx="5713413" cy="463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997700" y="5327252"/>
            <a:ext cx="4876800" cy="1409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000" i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Australia rộng hơn cả Mặt trăng. Mặt trăng có bán kính 3.476,28 km, trong khi Australia từ Đông sang Tây trải dài 4.000 km (Nguồn: MSN)</a:t>
            </a:r>
            <a:endParaRPr lang="en-US" sz="200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6147" name="Picture 3" descr="nui-lua-o-nam-cuc-va-nhung-tran-phun-trao-tuyet-5258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1" y="423863"/>
            <a:ext cx="5384800" cy="286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93701" y="3409552"/>
            <a:ext cx="5524499" cy="1080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000" i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Núi lửa ở Nam Cực và những trận phun trào tuyết</a:t>
            </a:r>
            <a:endParaRPr lang="en-US" sz="200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000" i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Ngọn núi lửa này không chứa dung nham, lòng núi lửa không bao giờ quá 0</a:t>
            </a:r>
            <a:r>
              <a:rPr lang="en-US" sz="2000" i="1" baseline="3000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0</a:t>
            </a:r>
            <a:r>
              <a:rPr lang="en-US" sz="2000" i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</a:t>
            </a:r>
            <a:endParaRPr lang="en-US" sz="200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6148" name="Picture 4" descr="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200" y="4489848"/>
            <a:ext cx="2921000" cy="1917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93701" y="4628752"/>
            <a:ext cx="2692400" cy="200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000" i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Hiện tượng thiên nhiên kì lạ xuất hiện ở Việt Nam</a:t>
            </a:r>
            <a:endParaRPr lang="en-US" sz="200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200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https</a:t>
            </a:r>
            <a:r>
              <a:rPr lang="en-US" sz="200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://www.youtube.com/watch?v=e4_ba-CVXkw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9684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26"/>
          <p:cNvGrpSpPr/>
          <p:nvPr/>
        </p:nvGrpSpPr>
        <p:grpSpPr>
          <a:xfrm>
            <a:off x="4781403" y="2799186"/>
            <a:ext cx="5086650" cy="573459"/>
            <a:chOff x="3371696" y="2385641"/>
            <a:chExt cx="5086651" cy="573459"/>
          </a:xfrm>
        </p:grpSpPr>
        <p:sp>
          <p:nvSpPr>
            <p:cNvPr id="28" name="Freeform 5"/>
            <p:cNvSpPr/>
            <p:nvPr/>
          </p:nvSpPr>
          <p:spPr bwMode="auto">
            <a:xfrm>
              <a:off x="4081792" y="2810532"/>
              <a:ext cx="3672000" cy="148568"/>
            </a:xfrm>
            <a:custGeom>
              <a:avLst/>
              <a:gdLst>
                <a:gd name="T0" fmla="*/ 1 w 2288"/>
                <a:gd name="T1" fmla="*/ 2 h 38"/>
                <a:gd name="T2" fmla="*/ 2 w 2288"/>
                <a:gd name="T3" fmla="*/ 6 h 38"/>
                <a:gd name="T4" fmla="*/ 152 w 2288"/>
                <a:gd name="T5" fmla="*/ 19 h 38"/>
                <a:gd name="T6" fmla="*/ 199 w 2288"/>
                <a:gd name="T7" fmla="*/ 17 h 38"/>
                <a:gd name="T8" fmla="*/ 566 w 2288"/>
                <a:gd name="T9" fmla="*/ 25 h 38"/>
                <a:gd name="T10" fmla="*/ 710 w 2288"/>
                <a:gd name="T11" fmla="*/ 29 h 38"/>
                <a:gd name="T12" fmla="*/ 1040 w 2288"/>
                <a:gd name="T13" fmla="*/ 31 h 38"/>
                <a:gd name="T14" fmla="*/ 1426 w 2288"/>
                <a:gd name="T15" fmla="*/ 34 h 38"/>
                <a:gd name="T16" fmla="*/ 1706 w 2288"/>
                <a:gd name="T17" fmla="*/ 35 h 38"/>
                <a:gd name="T18" fmla="*/ 1898 w 2288"/>
                <a:gd name="T19" fmla="*/ 34 h 38"/>
                <a:gd name="T20" fmla="*/ 2020 w 2288"/>
                <a:gd name="T21" fmla="*/ 31 h 38"/>
                <a:gd name="T22" fmla="*/ 2182 w 2288"/>
                <a:gd name="T23" fmla="*/ 29 h 38"/>
                <a:gd name="T24" fmla="*/ 2210 w 2288"/>
                <a:gd name="T25" fmla="*/ 31 h 38"/>
                <a:gd name="T26" fmla="*/ 2286 w 2288"/>
                <a:gd name="T27" fmla="*/ 28 h 38"/>
                <a:gd name="T28" fmla="*/ 2287 w 2288"/>
                <a:gd name="T29" fmla="*/ 24 h 38"/>
                <a:gd name="T30" fmla="*/ 2283 w 2288"/>
                <a:gd name="T31" fmla="*/ 23 h 38"/>
                <a:gd name="T32" fmla="*/ 2210 w 2288"/>
                <a:gd name="T33" fmla="*/ 25 h 38"/>
                <a:gd name="T34" fmla="*/ 2183 w 2288"/>
                <a:gd name="T35" fmla="*/ 23 h 38"/>
                <a:gd name="T36" fmla="*/ 2020 w 2288"/>
                <a:gd name="T37" fmla="*/ 25 h 38"/>
                <a:gd name="T38" fmla="*/ 1898 w 2288"/>
                <a:gd name="T39" fmla="*/ 28 h 38"/>
                <a:gd name="T40" fmla="*/ 1706 w 2288"/>
                <a:gd name="T41" fmla="*/ 29 h 38"/>
                <a:gd name="T42" fmla="*/ 1426 w 2288"/>
                <a:gd name="T43" fmla="*/ 28 h 38"/>
                <a:gd name="T44" fmla="*/ 1040 w 2288"/>
                <a:gd name="T45" fmla="*/ 25 h 38"/>
                <a:gd name="T46" fmla="*/ 710 w 2288"/>
                <a:gd name="T47" fmla="*/ 23 h 38"/>
                <a:gd name="T48" fmla="*/ 567 w 2288"/>
                <a:gd name="T49" fmla="*/ 19 h 38"/>
                <a:gd name="T50" fmla="*/ 199 w 2288"/>
                <a:gd name="T51" fmla="*/ 11 h 38"/>
                <a:gd name="T52" fmla="*/ 152 w 2288"/>
                <a:gd name="T53" fmla="*/ 13 h 38"/>
                <a:gd name="T54" fmla="*/ 5 w 2288"/>
                <a:gd name="T55" fmla="*/ 1 h 38"/>
                <a:gd name="T56" fmla="*/ 1 w 2288"/>
                <a:gd name="T57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88" h="38">
                  <a:moveTo>
                    <a:pt x="1" y="2"/>
                  </a:moveTo>
                  <a:cubicBezTo>
                    <a:pt x="0" y="3"/>
                    <a:pt x="1" y="5"/>
                    <a:pt x="2" y="6"/>
                  </a:cubicBezTo>
                  <a:cubicBezTo>
                    <a:pt x="39" y="25"/>
                    <a:pt x="99" y="22"/>
                    <a:pt x="152" y="19"/>
                  </a:cubicBezTo>
                  <a:cubicBezTo>
                    <a:pt x="169" y="18"/>
                    <a:pt x="185" y="17"/>
                    <a:pt x="199" y="17"/>
                  </a:cubicBezTo>
                  <a:cubicBezTo>
                    <a:pt x="322" y="17"/>
                    <a:pt x="446" y="21"/>
                    <a:pt x="566" y="25"/>
                  </a:cubicBezTo>
                  <a:cubicBezTo>
                    <a:pt x="710" y="29"/>
                    <a:pt x="710" y="29"/>
                    <a:pt x="710" y="29"/>
                  </a:cubicBezTo>
                  <a:cubicBezTo>
                    <a:pt x="820" y="32"/>
                    <a:pt x="932" y="31"/>
                    <a:pt x="1040" y="31"/>
                  </a:cubicBezTo>
                  <a:cubicBezTo>
                    <a:pt x="1167" y="30"/>
                    <a:pt x="1297" y="29"/>
                    <a:pt x="1426" y="34"/>
                  </a:cubicBezTo>
                  <a:cubicBezTo>
                    <a:pt x="1519" y="37"/>
                    <a:pt x="1614" y="36"/>
                    <a:pt x="1706" y="35"/>
                  </a:cubicBezTo>
                  <a:cubicBezTo>
                    <a:pt x="1769" y="34"/>
                    <a:pt x="1834" y="34"/>
                    <a:pt x="1898" y="34"/>
                  </a:cubicBezTo>
                  <a:cubicBezTo>
                    <a:pt x="1939" y="35"/>
                    <a:pt x="1980" y="33"/>
                    <a:pt x="2020" y="31"/>
                  </a:cubicBezTo>
                  <a:cubicBezTo>
                    <a:pt x="2073" y="28"/>
                    <a:pt x="2128" y="26"/>
                    <a:pt x="2182" y="29"/>
                  </a:cubicBezTo>
                  <a:cubicBezTo>
                    <a:pt x="2191" y="29"/>
                    <a:pt x="2200" y="30"/>
                    <a:pt x="2210" y="31"/>
                  </a:cubicBezTo>
                  <a:cubicBezTo>
                    <a:pt x="2236" y="34"/>
                    <a:pt x="2266" y="38"/>
                    <a:pt x="2286" y="28"/>
                  </a:cubicBezTo>
                  <a:cubicBezTo>
                    <a:pt x="2287" y="28"/>
                    <a:pt x="2288" y="26"/>
                    <a:pt x="2287" y="24"/>
                  </a:cubicBezTo>
                  <a:cubicBezTo>
                    <a:pt x="2286" y="23"/>
                    <a:pt x="2285" y="22"/>
                    <a:pt x="2283" y="23"/>
                  </a:cubicBezTo>
                  <a:cubicBezTo>
                    <a:pt x="2265" y="32"/>
                    <a:pt x="2236" y="28"/>
                    <a:pt x="2210" y="25"/>
                  </a:cubicBezTo>
                  <a:cubicBezTo>
                    <a:pt x="2200" y="24"/>
                    <a:pt x="2191" y="23"/>
                    <a:pt x="2183" y="23"/>
                  </a:cubicBezTo>
                  <a:cubicBezTo>
                    <a:pt x="2128" y="20"/>
                    <a:pt x="2073" y="22"/>
                    <a:pt x="2020" y="25"/>
                  </a:cubicBezTo>
                  <a:cubicBezTo>
                    <a:pt x="1980" y="27"/>
                    <a:pt x="1938" y="29"/>
                    <a:pt x="1898" y="28"/>
                  </a:cubicBezTo>
                  <a:cubicBezTo>
                    <a:pt x="1834" y="28"/>
                    <a:pt x="1769" y="28"/>
                    <a:pt x="1706" y="29"/>
                  </a:cubicBezTo>
                  <a:cubicBezTo>
                    <a:pt x="1614" y="30"/>
                    <a:pt x="1519" y="32"/>
                    <a:pt x="1426" y="28"/>
                  </a:cubicBezTo>
                  <a:cubicBezTo>
                    <a:pt x="1297" y="23"/>
                    <a:pt x="1167" y="24"/>
                    <a:pt x="1040" y="25"/>
                  </a:cubicBezTo>
                  <a:cubicBezTo>
                    <a:pt x="932" y="25"/>
                    <a:pt x="820" y="26"/>
                    <a:pt x="710" y="23"/>
                  </a:cubicBezTo>
                  <a:cubicBezTo>
                    <a:pt x="567" y="19"/>
                    <a:pt x="567" y="19"/>
                    <a:pt x="567" y="19"/>
                  </a:cubicBezTo>
                  <a:cubicBezTo>
                    <a:pt x="446" y="15"/>
                    <a:pt x="322" y="11"/>
                    <a:pt x="199" y="11"/>
                  </a:cubicBezTo>
                  <a:cubicBezTo>
                    <a:pt x="185" y="11"/>
                    <a:pt x="169" y="12"/>
                    <a:pt x="152" y="13"/>
                  </a:cubicBezTo>
                  <a:cubicBezTo>
                    <a:pt x="100" y="16"/>
                    <a:pt x="40" y="19"/>
                    <a:pt x="5" y="1"/>
                  </a:cubicBezTo>
                  <a:cubicBezTo>
                    <a:pt x="4" y="0"/>
                    <a:pt x="2" y="0"/>
                    <a:pt x="1" y="2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  <a:prstDash val="sysDash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600">
                <a:solidFill>
                  <a:prstClr val="black"/>
                </a:solidFill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3371696" y="2385641"/>
              <a:ext cx="5086651" cy="5386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900" smtClean="0">
                  <a:solidFill>
                    <a:prstClr val="white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3.ĐịA lí và cuộc sống </a:t>
              </a:r>
              <a:endParaRPr lang="zh-CN" altLang="en-US" sz="290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</p:grpSp>
      <p:grpSp>
        <p:nvGrpSpPr>
          <p:cNvPr id="19" name="Group 15"/>
          <p:cNvGrpSpPr>
            <a:grpSpLocks noChangeAspect="1"/>
          </p:cNvGrpSpPr>
          <p:nvPr/>
        </p:nvGrpSpPr>
        <p:grpSpPr bwMode="auto">
          <a:xfrm>
            <a:off x="1417639" y="2239963"/>
            <a:ext cx="2193925" cy="2959101"/>
            <a:chOff x="1618" y="1411"/>
            <a:chExt cx="1382" cy="1864"/>
          </a:xfrm>
          <a:solidFill>
            <a:srgbClr val="FFE88B"/>
          </a:solidFill>
        </p:grpSpPr>
        <p:sp>
          <p:nvSpPr>
            <p:cNvPr id="21" name="Freeform 16"/>
            <p:cNvSpPr>
              <a:spLocks/>
            </p:cNvSpPr>
            <p:nvPr/>
          </p:nvSpPr>
          <p:spPr bwMode="auto">
            <a:xfrm>
              <a:off x="1618" y="2704"/>
              <a:ext cx="657" cy="571"/>
            </a:xfrm>
            <a:custGeom>
              <a:avLst/>
              <a:gdLst>
                <a:gd name="T0" fmla="*/ 33 w 108"/>
                <a:gd name="T1" fmla="*/ 7 h 94"/>
                <a:gd name="T2" fmla="*/ 2 w 108"/>
                <a:gd name="T3" fmla="*/ 58 h 94"/>
                <a:gd name="T4" fmla="*/ 6 w 108"/>
                <a:gd name="T5" fmla="*/ 67 h 94"/>
                <a:gd name="T6" fmla="*/ 72 w 108"/>
                <a:gd name="T7" fmla="*/ 90 h 94"/>
                <a:gd name="T8" fmla="*/ 107 w 108"/>
                <a:gd name="T9" fmla="*/ 34 h 94"/>
                <a:gd name="T10" fmla="*/ 103 w 108"/>
                <a:gd name="T11" fmla="*/ 25 h 94"/>
                <a:gd name="T12" fmla="*/ 43 w 108"/>
                <a:gd name="T13" fmla="*/ 5 h 94"/>
                <a:gd name="T14" fmla="*/ 40 w 108"/>
                <a:gd name="T15" fmla="*/ 16 h 94"/>
                <a:gd name="T16" fmla="*/ 100 w 108"/>
                <a:gd name="T17" fmla="*/ 36 h 94"/>
                <a:gd name="T18" fmla="*/ 96 w 108"/>
                <a:gd name="T19" fmla="*/ 28 h 94"/>
                <a:gd name="T20" fmla="*/ 62 w 108"/>
                <a:gd name="T21" fmla="*/ 77 h 94"/>
                <a:gd name="T22" fmla="*/ 9 w 108"/>
                <a:gd name="T23" fmla="*/ 55 h 94"/>
                <a:gd name="T24" fmla="*/ 12 w 108"/>
                <a:gd name="T25" fmla="*/ 64 h 94"/>
                <a:gd name="T26" fmla="*/ 43 w 108"/>
                <a:gd name="T27" fmla="*/ 13 h 94"/>
                <a:gd name="T28" fmla="*/ 33 w 108"/>
                <a:gd name="T29" fmla="*/ 7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8" h="94">
                  <a:moveTo>
                    <a:pt x="33" y="7"/>
                  </a:moveTo>
                  <a:cubicBezTo>
                    <a:pt x="21" y="23"/>
                    <a:pt x="10" y="40"/>
                    <a:pt x="2" y="58"/>
                  </a:cubicBezTo>
                  <a:cubicBezTo>
                    <a:pt x="0" y="62"/>
                    <a:pt x="2" y="65"/>
                    <a:pt x="6" y="67"/>
                  </a:cubicBezTo>
                  <a:cubicBezTo>
                    <a:pt x="23" y="74"/>
                    <a:pt x="52" y="94"/>
                    <a:pt x="72" y="90"/>
                  </a:cubicBezTo>
                  <a:cubicBezTo>
                    <a:pt x="93" y="85"/>
                    <a:pt x="99" y="51"/>
                    <a:pt x="107" y="34"/>
                  </a:cubicBezTo>
                  <a:cubicBezTo>
                    <a:pt x="108" y="30"/>
                    <a:pt x="107" y="26"/>
                    <a:pt x="103" y="25"/>
                  </a:cubicBezTo>
                  <a:cubicBezTo>
                    <a:pt x="83" y="20"/>
                    <a:pt x="63" y="12"/>
                    <a:pt x="43" y="5"/>
                  </a:cubicBezTo>
                  <a:cubicBezTo>
                    <a:pt x="36" y="2"/>
                    <a:pt x="33" y="13"/>
                    <a:pt x="40" y="16"/>
                  </a:cubicBezTo>
                  <a:cubicBezTo>
                    <a:pt x="60" y="24"/>
                    <a:pt x="79" y="31"/>
                    <a:pt x="100" y="36"/>
                  </a:cubicBezTo>
                  <a:cubicBezTo>
                    <a:pt x="99" y="33"/>
                    <a:pt x="98" y="31"/>
                    <a:pt x="96" y="28"/>
                  </a:cubicBezTo>
                  <a:cubicBezTo>
                    <a:pt x="90" y="42"/>
                    <a:pt x="83" y="81"/>
                    <a:pt x="62" y="77"/>
                  </a:cubicBezTo>
                  <a:cubicBezTo>
                    <a:pt x="44" y="74"/>
                    <a:pt x="26" y="62"/>
                    <a:pt x="9" y="55"/>
                  </a:cubicBezTo>
                  <a:cubicBezTo>
                    <a:pt x="10" y="58"/>
                    <a:pt x="11" y="61"/>
                    <a:pt x="12" y="64"/>
                  </a:cubicBezTo>
                  <a:cubicBezTo>
                    <a:pt x="21" y="46"/>
                    <a:pt x="32" y="29"/>
                    <a:pt x="43" y="13"/>
                  </a:cubicBezTo>
                  <a:cubicBezTo>
                    <a:pt x="48" y="6"/>
                    <a:pt x="38" y="0"/>
                    <a:pt x="33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7"/>
            <p:cNvSpPr>
              <a:spLocks/>
            </p:cNvSpPr>
            <p:nvPr/>
          </p:nvSpPr>
          <p:spPr bwMode="auto">
            <a:xfrm>
              <a:off x="1806" y="2765"/>
              <a:ext cx="409" cy="340"/>
            </a:xfrm>
            <a:custGeom>
              <a:avLst/>
              <a:gdLst>
                <a:gd name="T0" fmla="*/ 6 w 67"/>
                <a:gd name="T1" fmla="*/ 14 h 56"/>
                <a:gd name="T2" fmla="*/ 53 w 67"/>
                <a:gd name="T3" fmla="*/ 50 h 56"/>
                <a:gd name="T4" fmla="*/ 61 w 67"/>
                <a:gd name="T5" fmla="*/ 42 h 56"/>
                <a:gd name="T6" fmla="*/ 12 w 67"/>
                <a:gd name="T7" fmla="*/ 4 h 56"/>
                <a:gd name="T8" fmla="*/ 6 w 67"/>
                <a:gd name="T9" fmla="*/ 14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56">
                  <a:moveTo>
                    <a:pt x="6" y="14"/>
                  </a:moveTo>
                  <a:cubicBezTo>
                    <a:pt x="22" y="26"/>
                    <a:pt x="39" y="37"/>
                    <a:pt x="53" y="50"/>
                  </a:cubicBezTo>
                  <a:cubicBezTo>
                    <a:pt x="58" y="56"/>
                    <a:pt x="67" y="47"/>
                    <a:pt x="61" y="42"/>
                  </a:cubicBezTo>
                  <a:cubicBezTo>
                    <a:pt x="46" y="27"/>
                    <a:pt x="29" y="16"/>
                    <a:pt x="12" y="4"/>
                  </a:cubicBezTo>
                  <a:cubicBezTo>
                    <a:pt x="6" y="0"/>
                    <a:pt x="0" y="10"/>
                    <a:pt x="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18"/>
            <p:cNvSpPr>
              <a:spLocks/>
            </p:cNvSpPr>
            <p:nvPr/>
          </p:nvSpPr>
          <p:spPr bwMode="auto">
            <a:xfrm>
              <a:off x="1727" y="2874"/>
              <a:ext cx="360" cy="353"/>
            </a:xfrm>
            <a:custGeom>
              <a:avLst/>
              <a:gdLst>
                <a:gd name="T0" fmla="*/ 6 w 59"/>
                <a:gd name="T1" fmla="*/ 14 h 58"/>
                <a:gd name="T2" fmla="*/ 47 w 59"/>
                <a:gd name="T3" fmla="*/ 53 h 58"/>
                <a:gd name="T4" fmla="*/ 53 w 59"/>
                <a:gd name="T5" fmla="*/ 43 h 58"/>
                <a:gd name="T6" fmla="*/ 14 w 59"/>
                <a:gd name="T7" fmla="*/ 6 h 58"/>
                <a:gd name="T8" fmla="*/ 6 w 59"/>
                <a:gd name="T9" fmla="*/ 1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58">
                  <a:moveTo>
                    <a:pt x="6" y="14"/>
                  </a:moveTo>
                  <a:cubicBezTo>
                    <a:pt x="19" y="28"/>
                    <a:pt x="32" y="42"/>
                    <a:pt x="47" y="53"/>
                  </a:cubicBezTo>
                  <a:cubicBezTo>
                    <a:pt x="53" y="58"/>
                    <a:pt x="59" y="48"/>
                    <a:pt x="53" y="43"/>
                  </a:cubicBezTo>
                  <a:cubicBezTo>
                    <a:pt x="39" y="32"/>
                    <a:pt x="27" y="19"/>
                    <a:pt x="14" y="6"/>
                  </a:cubicBezTo>
                  <a:cubicBezTo>
                    <a:pt x="9" y="0"/>
                    <a:pt x="0" y="9"/>
                    <a:pt x="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19"/>
            <p:cNvSpPr>
              <a:spLocks/>
            </p:cNvSpPr>
            <p:nvPr/>
          </p:nvSpPr>
          <p:spPr bwMode="auto">
            <a:xfrm>
              <a:off x="1636" y="1411"/>
              <a:ext cx="1364" cy="1555"/>
            </a:xfrm>
            <a:custGeom>
              <a:avLst/>
              <a:gdLst>
                <a:gd name="T0" fmla="*/ 40 w 224"/>
                <a:gd name="T1" fmla="*/ 220 h 256"/>
                <a:gd name="T2" fmla="*/ 31 w 224"/>
                <a:gd name="T3" fmla="*/ 82 h 256"/>
                <a:gd name="T4" fmla="*/ 159 w 224"/>
                <a:gd name="T5" fmla="*/ 31 h 256"/>
                <a:gd name="T6" fmla="*/ 205 w 224"/>
                <a:gd name="T7" fmla="*/ 131 h 256"/>
                <a:gd name="T8" fmla="*/ 94 w 224"/>
                <a:gd name="T9" fmla="*/ 242 h 256"/>
                <a:gd name="T10" fmla="*/ 102 w 224"/>
                <a:gd name="T11" fmla="*/ 251 h 256"/>
                <a:gd name="T12" fmla="*/ 218 w 224"/>
                <a:gd name="T13" fmla="*/ 122 h 256"/>
                <a:gd name="T14" fmla="*/ 159 w 224"/>
                <a:gd name="T15" fmla="*/ 18 h 256"/>
                <a:gd name="T16" fmla="*/ 24 w 224"/>
                <a:gd name="T17" fmla="*/ 70 h 256"/>
                <a:gd name="T18" fmla="*/ 30 w 224"/>
                <a:gd name="T19" fmla="*/ 226 h 256"/>
                <a:gd name="T20" fmla="*/ 40 w 224"/>
                <a:gd name="T21" fmla="*/ 22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4" h="256">
                  <a:moveTo>
                    <a:pt x="40" y="220"/>
                  </a:moveTo>
                  <a:cubicBezTo>
                    <a:pt x="22" y="177"/>
                    <a:pt x="15" y="126"/>
                    <a:pt x="31" y="82"/>
                  </a:cubicBezTo>
                  <a:cubicBezTo>
                    <a:pt x="50" y="32"/>
                    <a:pt x="112" y="14"/>
                    <a:pt x="159" y="31"/>
                  </a:cubicBezTo>
                  <a:cubicBezTo>
                    <a:pt x="199" y="45"/>
                    <a:pt x="213" y="93"/>
                    <a:pt x="205" y="131"/>
                  </a:cubicBezTo>
                  <a:cubicBezTo>
                    <a:pt x="193" y="188"/>
                    <a:pt x="133" y="208"/>
                    <a:pt x="94" y="242"/>
                  </a:cubicBezTo>
                  <a:cubicBezTo>
                    <a:pt x="88" y="247"/>
                    <a:pt x="96" y="256"/>
                    <a:pt x="102" y="251"/>
                  </a:cubicBezTo>
                  <a:cubicBezTo>
                    <a:pt x="147" y="211"/>
                    <a:pt x="211" y="190"/>
                    <a:pt x="218" y="122"/>
                  </a:cubicBezTo>
                  <a:cubicBezTo>
                    <a:pt x="224" y="77"/>
                    <a:pt x="203" y="34"/>
                    <a:pt x="159" y="18"/>
                  </a:cubicBezTo>
                  <a:cubicBezTo>
                    <a:pt x="109" y="0"/>
                    <a:pt x="47" y="22"/>
                    <a:pt x="24" y="70"/>
                  </a:cubicBezTo>
                  <a:cubicBezTo>
                    <a:pt x="0" y="117"/>
                    <a:pt x="10" y="179"/>
                    <a:pt x="30" y="226"/>
                  </a:cubicBezTo>
                  <a:cubicBezTo>
                    <a:pt x="33" y="233"/>
                    <a:pt x="44" y="227"/>
                    <a:pt x="40" y="2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20"/>
            <p:cNvSpPr>
              <a:spLocks/>
            </p:cNvSpPr>
            <p:nvPr/>
          </p:nvSpPr>
          <p:spPr bwMode="auto">
            <a:xfrm>
              <a:off x="1880" y="2049"/>
              <a:ext cx="261" cy="844"/>
            </a:xfrm>
            <a:custGeom>
              <a:avLst/>
              <a:gdLst>
                <a:gd name="T0" fmla="*/ 30 w 43"/>
                <a:gd name="T1" fmla="*/ 8 h 139"/>
                <a:gd name="T2" fmla="*/ 2 w 43"/>
                <a:gd name="T3" fmla="*/ 128 h 139"/>
                <a:gd name="T4" fmla="*/ 13 w 43"/>
                <a:gd name="T5" fmla="*/ 131 h 139"/>
                <a:gd name="T6" fmla="*/ 42 w 43"/>
                <a:gd name="T7" fmla="*/ 11 h 139"/>
                <a:gd name="T8" fmla="*/ 30 w 43"/>
                <a:gd name="T9" fmla="*/ 8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39">
                  <a:moveTo>
                    <a:pt x="30" y="8"/>
                  </a:moveTo>
                  <a:cubicBezTo>
                    <a:pt x="22" y="48"/>
                    <a:pt x="11" y="88"/>
                    <a:pt x="2" y="128"/>
                  </a:cubicBezTo>
                  <a:cubicBezTo>
                    <a:pt x="0" y="136"/>
                    <a:pt x="12" y="139"/>
                    <a:pt x="13" y="131"/>
                  </a:cubicBezTo>
                  <a:cubicBezTo>
                    <a:pt x="23" y="91"/>
                    <a:pt x="33" y="51"/>
                    <a:pt x="42" y="11"/>
                  </a:cubicBezTo>
                  <a:cubicBezTo>
                    <a:pt x="43" y="3"/>
                    <a:pt x="32" y="0"/>
                    <a:pt x="3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21"/>
            <p:cNvSpPr>
              <a:spLocks/>
            </p:cNvSpPr>
            <p:nvPr/>
          </p:nvSpPr>
          <p:spPr bwMode="auto">
            <a:xfrm>
              <a:off x="2026" y="2182"/>
              <a:ext cx="578" cy="729"/>
            </a:xfrm>
            <a:custGeom>
              <a:avLst/>
              <a:gdLst>
                <a:gd name="T0" fmla="*/ 80 w 95"/>
                <a:gd name="T1" fmla="*/ 7 h 120"/>
                <a:gd name="T2" fmla="*/ 4 w 95"/>
                <a:gd name="T3" fmla="*/ 108 h 120"/>
                <a:gd name="T4" fmla="*/ 15 w 95"/>
                <a:gd name="T5" fmla="*/ 114 h 120"/>
                <a:gd name="T6" fmla="*/ 90 w 95"/>
                <a:gd name="T7" fmla="*/ 13 h 120"/>
                <a:gd name="T8" fmla="*/ 80 w 95"/>
                <a:gd name="T9" fmla="*/ 7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20">
                  <a:moveTo>
                    <a:pt x="80" y="7"/>
                  </a:moveTo>
                  <a:cubicBezTo>
                    <a:pt x="56" y="41"/>
                    <a:pt x="25" y="71"/>
                    <a:pt x="4" y="108"/>
                  </a:cubicBezTo>
                  <a:cubicBezTo>
                    <a:pt x="0" y="114"/>
                    <a:pt x="11" y="120"/>
                    <a:pt x="15" y="114"/>
                  </a:cubicBezTo>
                  <a:cubicBezTo>
                    <a:pt x="36" y="77"/>
                    <a:pt x="66" y="47"/>
                    <a:pt x="90" y="13"/>
                  </a:cubicBezTo>
                  <a:cubicBezTo>
                    <a:pt x="95" y="6"/>
                    <a:pt x="84" y="0"/>
                    <a:pt x="8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22"/>
            <p:cNvSpPr>
              <a:spLocks/>
            </p:cNvSpPr>
            <p:nvPr/>
          </p:nvSpPr>
          <p:spPr bwMode="auto">
            <a:xfrm>
              <a:off x="2056" y="1964"/>
              <a:ext cx="530" cy="321"/>
            </a:xfrm>
            <a:custGeom>
              <a:avLst/>
              <a:gdLst>
                <a:gd name="T0" fmla="*/ 14 w 87"/>
                <a:gd name="T1" fmla="*/ 22 h 53"/>
                <a:gd name="T2" fmla="*/ 19 w 87"/>
                <a:gd name="T3" fmla="*/ 17 h 53"/>
                <a:gd name="T4" fmla="*/ 20 w 87"/>
                <a:gd name="T5" fmla="*/ 28 h 53"/>
                <a:gd name="T6" fmla="*/ 31 w 87"/>
                <a:gd name="T7" fmla="*/ 32 h 53"/>
                <a:gd name="T8" fmla="*/ 39 w 87"/>
                <a:gd name="T9" fmla="*/ 31 h 53"/>
                <a:gd name="T10" fmla="*/ 50 w 87"/>
                <a:gd name="T11" fmla="*/ 36 h 53"/>
                <a:gd name="T12" fmla="*/ 61 w 87"/>
                <a:gd name="T13" fmla="*/ 26 h 53"/>
                <a:gd name="T14" fmla="*/ 51 w 87"/>
                <a:gd name="T15" fmla="*/ 23 h 53"/>
                <a:gd name="T16" fmla="*/ 56 w 87"/>
                <a:gd name="T17" fmla="*/ 40 h 53"/>
                <a:gd name="T18" fmla="*/ 66 w 87"/>
                <a:gd name="T19" fmla="*/ 43 h 53"/>
                <a:gd name="T20" fmla="*/ 79 w 87"/>
                <a:gd name="T21" fmla="*/ 35 h 53"/>
                <a:gd name="T22" fmla="*/ 72 w 87"/>
                <a:gd name="T23" fmla="*/ 29 h 53"/>
                <a:gd name="T24" fmla="*/ 74 w 87"/>
                <a:gd name="T25" fmla="*/ 46 h 53"/>
                <a:gd name="T26" fmla="*/ 86 w 87"/>
                <a:gd name="T27" fmla="*/ 46 h 53"/>
                <a:gd name="T28" fmla="*/ 84 w 87"/>
                <a:gd name="T29" fmla="*/ 29 h 53"/>
                <a:gd name="T30" fmla="*/ 76 w 87"/>
                <a:gd name="T31" fmla="*/ 23 h 53"/>
                <a:gd name="T32" fmla="*/ 57 w 87"/>
                <a:gd name="T33" fmla="*/ 35 h 53"/>
                <a:gd name="T34" fmla="*/ 67 w 87"/>
                <a:gd name="T35" fmla="*/ 37 h 53"/>
                <a:gd name="T36" fmla="*/ 62 w 87"/>
                <a:gd name="T37" fmla="*/ 20 h 53"/>
                <a:gd name="T38" fmla="*/ 52 w 87"/>
                <a:gd name="T39" fmla="*/ 17 h 53"/>
                <a:gd name="T40" fmla="*/ 40 w 87"/>
                <a:gd name="T41" fmla="*/ 29 h 53"/>
                <a:gd name="T42" fmla="*/ 51 w 87"/>
                <a:gd name="T43" fmla="*/ 34 h 53"/>
                <a:gd name="T44" fmla="*/ 21 w 87"/>
                <a:gd name="T45" fmla="*/ 26 h 53"/>
                <a:gd name="T46" fmla="*/ 32 w 87"/>
                <a:gd name="T47" fmla="*/ 31 h 53"/>
                <a:gd name="T48" fmla="*/ 27 w 87"/>
                <a:gd name="T49" fmla="*/ 5 h 53"/>
                <a:gd name="T50" fmla="*/ 4 w 87"/>
                <a:gd name="T51" fmla="*/ 16 h 53"/>
                <a:gd name="T52" fmla="*/ 14 w 87"/>
                <a:gd name="T53" fmla="*/ 2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7" h="53">
                  <a:moveTo>
                    <a:pt x="14" y="22"/>
                  </a:moveTo>
                  <a:cubicBezTo>
                    <a:pt x="15" y="20"/>
                    <a:pt x="17" y="18"/>
                    <a:pt x="19" y="17"/>
                  </a:cubicBezTo>
                  <a:cubicBezTo>
                    <a:pt x="25" y="13"/>
                    <a:pt x="20" y="27"/>
                    <a:pt x="20" y="28"/>
                  </a:cubicBezTo>
                  <a:cubicBezTo>
                    <a:pt x="17" y="34"/>
                    <a:pt x="27" y="37"/>
                    <a:pt x="31" y="32"/>
                  </a:cubicBezTo>
                  <a:cubicBezTo>
                    <a:pt x="32" y="31"/>
                    <a:pt x="41" y="19"/>
                    <a:pt x="39" y="31"/>
                  </a:cubicBezTo>
                  <a:cubicBezTo>
                    <a:pt x="38" y="38"/>
                    <a:pt x="46" y="41"/>
                    <a:pt x="50" y="36"/>
                  </a:cubicBezTo>
                  <a:cubicBezTo>
                    <a:pt x="53" y="31"/>
                    <a:pt x="57" y="29"/>
                    <a:pt x="61" y="26"/>
                  </a:cubicBezTo>
                  <a:cubicBezTo>
                    <a:pt x="58" y="25"/>
                    <a:pt x="54" y="24"/>
                    <a:pt x="51" y="23"/>
                  </a:cubicBezTo>
                  <a:cubicBezTo>
                    <a:pt x="53" y="29"/>
                    <a:pt x="54" y="35"/>
                    <a:pt x="56" y="40"/>
                  </a:cubicBezTo>
                  <a:cubicBezTo>
                    <a:pt x="57" y="45"/>
                    <a:pt x="62" y="46"/>
                    <a:pt x="66" y="43"/>
                  </a:cubicBezTo>
                  <a:cubicBezTo>
                    <a:pt x="70" y="40"/>
                    <a:pt x="74" y="36"/>
                    <a:pt x="79" y="35"/>
                  </a:cubicBezTo>
                  <a:cubicBezTo>
                    <a:pt x="77" y="33"/>
                    <a:pt x="74" y="31"/>
                    <a:pt x="72" y="29"/>
                  </a:cubicBezTo>
                  <a:cubicBezTo>
                    <a:pt x="72" y="34"/>
                    <a:pt x="73" y="40"/>
                    <a:pt x="74" y="46"/>
                  </a:cubicBezTo>
                  <a:cubicBezTo>
                    <a:pt x="75" y="53"/>
                    <a:pt x="87" y="53"/>
                    <a:pt x="86" y="46"/>
                  </a:cubicBezTo>
                  <a:cubicBezTo>
                    <a:pt x="85" y="40"/>
                    <a:pt x="84" y="34"/>
                    <a:pt x="84" y="29"/>
                  </a:cubicBezTo>
                  <a:cubicBezTo>
                    <a:pt x="83" y="25"/>
                    <a:pt x="80" y="22"/>
                    <a:pt x="76" y="23"/>
                  </a:cubicBezTo>
                  <a:cubicBezTo>
                    <a:pt x="69" y="26"/>
                    <a:pt x="63" y="30"/>
                    <a:pt x="57" y="35"/>
                  </a:cubicBezTo>
                  <a:cubicBezTo>
                    <a:pt x="60" y="35"/>
                    <a:pt x="64" y="36"/>
                    <a:pt x="67" y="37"/>
                  </a:cubicBezTo>
                  <a:cubicBezTo>
                    <a:pt x="66" y="31"/>
                    <a:pt x="64" y="25"/>
                    <a:pt x="62" y="20"/>
                  </a:cubicBezTo>
                  <a:cubicBezTo>
                    <a:pt x="61" y="15"/>
                    <a:pt x="56" y="14"/>
                    <a:pt x="52" y="17"/>
                  </a:cubicBezTo>
                  <a:cubicBezTo>
                    <a:pt x="48" y="21"/>
                    <a:pt x="44" y="25"/>
                    <a:pt x="40" y="29"/>
                  </a:cubicBezTo>
                  <a:cubicBezTo>
                    <a:pt x="44" y="31"/>
                    <a:pt x="47" y="33"/>
                    <a:pt x="51" y="34"/>
                  </a:cubicBezTo>
                  <a:cubicBezTo>
                    <a:pt x="55" y="9"/>
                    <a:pt x="33" y="9"/>
                    <a:pt x="21" y="26"/>
                  </a:cubicBezTo>
                  <a:cubicBezTo>
                    <a:pt x="24" y="28"/>
                    <a:pt x="28" y="29"/>
                    <a:pt x="32" y="31"/>
                  </a:cubicBezTo>
                  <a:cubicBezTo>
                    <a:pt x="35" y="22"/>
                    <a:pt x="37" y="11"/>
                    <a:pt x="27" y="5"/>
                  </a:cubicBezTo>
                  <a:cubicBezTo>
                    <a:pt x="18" y="0"/>
                    <a:pt x="8" y="9"/>
                    <a:pt x="4" y="16"/>
                  </a:cubicBezTo>
                  <a:cubicBezTo>
                    <a:pt x="0" y="23"/>
                    <a:pt x="10" y="29"/>
                    <a:pt x="14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4" name="文本框 45"/>
          <p:cNvSpPr txBox="1"/>
          <p:nvPr/>
        </p:nvSpPr>
        <p:spPr>
          <a:xfrm>
            <a:off x="4640542" y="776561"/>
            <a:ext cx="2957758" cy="646280"/>
          </a:xfrm>
          <a:prstGeom prst="rect">
            <a:avLst/>
          </a:prstGeom>
          <a:noFill/>
        </p:spPr>
        <p:txBody>
          <a:bodyPr wrap="none" lIns="91389" tIns="45695" rIns="91389" bIns="45695" rtlCol="0">
            <a:spAutoFit/>
          </a:bodyPr>
          <a:lstStyle/>
          <a:p>
            <a:pPr algn="ctr"/>
            <a:r>
              <a:rPr lang="en-US" altLang="zh-CN" sz="3600" b="1" smtClean="0">
                <a:solidFill>
                  <a:srgbClr val="FFE88B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BÀI MỞ ĐẦU</a:t>
            </a:r>
            <a:endParaRPr lang="zh-CN" altLang="en-US" sz="3600" b="1" dirty="0">
              <a:solidFill>
                <a:srgbClr val="FFE88B"/>
              </a:solidFill>
              <a:latin typeface="汉仪喵魂体W" panose="00020600040101010101" pitchFamily="18" charset="-122"/>
              <a:ea typeface="汉仪喵魂体W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4146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组合 91"/>
          <p:cNvGrpSpPr/>
          <p:nvPr/>
        </p:nvGrpSpPr>
        <p:grpSpPr>
          <a:xfrm>
            <a:off x="2574208" y="512108"/>
            <a:ext cx="6785693" cy="569387"/>
            <a:chOff x="2080746" y="351228"/>
            <a:chExt cx="4665611" cy="838319"/>
          </a:xfrm>
        </p:grpSpPr>
        <p:grpSp>
          <p:nvGrpSpPr>
            <p:cNvPr id="93" name="组合 92"/>
            <p:cNvGrpSpPr/>
            <p:nvPr/>
          </p:nvGrpSpPr>
          <p:grpSpPr>
            <a:xfrm>
              <a:off x="2327920" y="626210"/>
              <a:ext cx="4418437" cy="495365"/>
              <a:chOff x="4865380" y="5381090"/>
              <a:chExt cx="4418437" cy="495365"/>
            </a:xfrm>
          </p:grpSpPr>
          <p:sp>
            <p:nvSpPr>
              <p:cNvPr id="95" name="Freeform 34"/>
              <p:cNvSpPr>
                <a:spLocks noEditPoints="1"/>
              </p:cNvSpPr>
              <p:nvPr/>
            </p:nvSpPr>
            <p:spPr bwMode="auto">
              <a:xfrm>
                <a:off x="8973006" y="5381090"/>
                <a:ext cx="310811" cy="459362"/>
              </a:xfrm>
              <a:custGeom>
                <a:avLst/>
                <a:gdLst>
                  <a:gd name="T0" fmla="*/ 97 w 97"/>
                  <a:gd name="T1" fmla="*/ 16 h 63"/>
                  <a:gd name="T2" fmla="*/ 90 w 97"/>
                  <a:gd name="T3" fmla="*/ 22 h 63"/>
                  <a:gd name="T4" fmla="*/ 75 w 97"/>
                  <a:gd name="T5" fmla="*/ 33 h 63"/>
                  <a:gd name="T6" fmla="*/ 46 w 97"/>
                  <a:gd name="T7" fmla="*/ 51 h 63"/>
                  <a:gd name="T8" fmla="*/ 29 w 97"/>
                  <a:gd name="T9" fmla="*/ 63 h 63"/>
                  <a:gd name="T10" fmla="*/ 26 w 97"/>
                  <a:gd name="T11" fmla="*/ 62 h 63"/>
                  <a:gd name="T12" fmla="*/ 16 w 97"/>
                  <a:gd name="T13" fmla="*/ 47 h 63"/>
                  <a:gd name="T14" fmla="*/ 2 w 97"/>
                  <a:gd name="T15" fmla="*/ 48 h 63"/>
                  <a:gd name="T16" fmla="*/ 10 w 97"/>
                  <a:gd name="T17" fmla="*/ 28 h 63"/>
                  <a:gd name="T18" fmla="*/ 10 w 97"/>
                  <a:gd name="T19" fmla="*/ 26 h 63"/>
                  <a:gd name="T20" fmla="*/ 18 w 97"/>
                  <a:gd name="T21" fmla="*/ 0 h 63"/>
                  <a:gd name="T22" fmla="*/ 40 w 97"/>
                  <a:gd name="T23" fmla="*/ 5 h 63"/>
                  <a:gd name="T24" fmla="*/ 75 w 97"/>
                  <a:gd name="T25" fmla="*/ 13 h 63"/>
                  <a:gd name="T26" fmla="*/ 94 w 97"/>
                  <a:gd name="T27" fmla="*/ 15 h 63"/>
                  <a:gd name="T28" fmla="*/ 97 w 97"/>
                  <a:gd name="T29" fmla="*/ 16 h 63"/>
                  <a:gd name="T30" fmla="*/ 20 w 97"/>
                  <a:gd name="T31" fmla="*/ 3 h 63"/>
                  <a:gd name="T32" fmla="*/ 16 w 97"/>
                  <a:gd name="T33" fmla="*/ 18 h 63"/>
                  <a:gd name="T34" fmla="*/ 14 w 97"/>
                  <a:gd name="T35" fmla="*/ 26 h 63"/>
                  <a:gd name="T36" fmla="*/ 65 w 97"/>
                  <a:gd name="T37" fmla="*/ 20 h 63"/>
                  <a:gd name="T38" fmla="*/ 86 w 97"/>
                  <a:gd name="T39" fmla="*/ 17 h 63"/>
                  <a:gd name="T40" fmla="*/ 20 w 97"/>
                  <a:gd name="T41" fmla="*/ 3 h 63"/>
                  <a:gd name="T42" fmla="*/ 14 w 97"/>
                  <a:gd name="T43" fmla="*/ 38 h 63"/>
                  <a:gd name="T44" fmla="*/ 28 w 97"/>
                  <a:gd name="T45" fmla="*/ 60 h 63"/>
                  <a:gd name="T46" fmla="*/ 82 w 97"/>
                  <a:gd name="T47" fmla="*/ 24 h 63"/>
                  <a:gd name="T48" fmla="*/ 82 w 97"/>
                  <a:gd name="T49" fmla="*/ 23 h 63"/>
                  <a:gd name="T50" fmla="*/ 14 w 97"/>
                  <a:gd name="T51" fmla="*/ 38 h 63"/>
                  <a:gd name="T52" fmla="*/ 13 w 97"/>
                  <a:gd name="T53" fmla="*/ 29 h 63"/>
                  <a:gd name="T54" fmla="*/ 7 w 97"/>
                  <a:gd name="T55" fmla="*/ 40 h 63"/>
                  <a:gd name="T56" fmla="*/ 12 w 97"/>
                  <a:gd name="T57" fmla="*/ 35 h 63"/>
                  <a:gd name="T58" fmla="*/ 15 w 97"/>
                  <a:gd name="T59" fmla="*/ 36 h 63"/>
                  <a:gd name="T60" fmla="*/ 57 w 97"/>
                  <a:gd name="T61" fmla="*/ 27 h 63"/>
                  <a:gd name="T62" fmla="*/ 77 w 97"/>
                  <a:gd name="T63" fmla="*/ 21 h 63"/>
                  <a:gd name="T64" fmla="*/ 13 w 97"/>
                  <a:gd name="T65" fmla="*/ 29 h 63"/>
                  <a:gd name="T66" fmla="*/ 6 w 97"/>
                  <a:gd name="T67" fmla="*/ 45 h 63"/>
                  <a:gd name="T68" fmla="*/ 14 w 97"/>
                  <a:gd name="T69" fmla="*/ 44 h 63"/>
                  <a:gd name="T70" fmla="*/ 11 w 97"/>
                  <a:gd name="T71" fmla="*/ 39 h 63"/>
                  <a:gd name="T72" fmla="*/ 6 w 97"/>
                  <a:gd name="T73" fmla="*/ 4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7" h="63">
                    <a:moveTo>
                      <a:pt x="97" y="16"/>
                    </a:moveTo>
                    <a:cubicBezTo>
                      <a:pt x="96" y="20"/>
                      <a:pt x="92" y="19"/>
                      <a:pt x="90" y="22"/>
                    </a:cubicBezTo>
                    <a:cubicBezTo>
                      <a:pt x="85" y="24"/>
                      <a:pt x="80" y="29"/>
                      <a:pt x="75" y="33"/>
                    </a:cubicBezTo>
                    <a:cubicBezTo>
                      <a:pt x="65" y="38"/>
                      <a:pt x="56" y="45"/>
                      <a:pt x="46" y="51"/>
                    </a:cubicBezTo>
                    <a:cubicBezTo>
                      <a:pt x="40" y="54"/>
                      <a:pt x="35" y="58"/>
                      <a:pt x="29" y="63"/>
                    </a:cubicBezTo>
                    <a:cubicBezTo>
                      <a:pt x="28" y="62"/>
                      <a:pt x="27" y="62"/>
                      <a:pt x="26" y="62"/>
                    </a:cubicBezTo>
                    <a:cubicBezTo>
                      <a:pt x="22" y="57"/>
                      <a:pt x="20" y="52"/>
                      <a:pt x="16" y="47"/>
                    </a:cubicBezTo>
                    <a:cubicBezTo>
                      <a:pt x="12" y="47"/>
                      <a:pt x="6" y="49"/>
                      <a:pt x="2" y="48"/>
                    </a:cubicBezTo>
                    <a:cubicBezTo>
                      <a:pt x="0" y="42"/>
                      <a:pt x="7" y="35"/>
                      <a:pt x="10" y="28"/>
                    </a:cubicBezTo>
                    <a:cubicBezTo>
                      <a:pt x="10" y="27"/>
                      <a:pt x="10" y="26"/>
                      <a:pt x="10" y="26"/>
                    </a:cubicBezTo>
                    <a:cubicBezTo>
                      <a:pt x="13" y="17"/>
                      <a:pt x="15" y="8"/>
                      <a:pt x="18" y="0"/>
                    </a:cubicBezTo>
                    <a:cubicBezTo>
                      <a:pt x="25" y="0"/>
                      <a:pt x="33" y="4"/>
                      <a:pt x="40" y="5"/>
                    </a:cubicBezTo>
                    <a:cubicBezTo>
                      <a:pt x="51" y="8"/>
                      <a:pt x="63" y="10"/>
                      <a:pt x="75" y="13"/>
                    </a:cubicBezTo>
                    <a:cubicBezTo>
                      <a:pt x="81" y="13"/>
                      <a:pt x="88" y="15"/>
                      <a:pt x="94" y="15"/>
                    </a:cubicBezTo>
                    <a:cubicBezTo>
                      <a:pt x="95" y="15"/>
                      <a:pt x="96" y="14"/>
                      <a:pt x="97" y="16"/>
                    </a:cubicBezTo>
                    <a:close/>
                    <a:moveTo>
                      <a:pt x="20" y="3"/>
                    </a:moveTo>
                    <a:cubicBezTo>
                      <a:pt x="18" y="8"/>
                      <a:pt x="16" y="13"/>
                      <a:pt x="16" y="18"/>
                    </a:cubicBezTo>
                    <a:cubicBezTo>
                      <a:pt x="15" y="21"/>
                      <a:pt x="13" y="23"/>
                      <a:pt x="14" y="26"/>
                    </a:cubicBezTo>
                    <a:cubicBezTo>
                      <a:pt x="31" y="24"/>
                      <a:pt x="48" y="21"/>
                      <a:pt x="65" y="20"/>
                    </a:cubicBezTo>
                    <a:cubicBezTo>
                      <a:pt x="72" y="18"/>
                      <a:pt x="80" y="19"/>
                      <a:pt x="86" y="17"/>
                    </a:cubicBezTo>
                    <a:cubicBezTo>
                      <a:pt x="64" y="14"/>
                      <a:pt x="41" y="7"/>
                      <a:pt x="20" y="3"/>
                    </a:cubicBezTo>
                    <a:close/>
                    <a:moveTo>
                      <a:pt x="14" y="38"/>
                    </a:moveTo>
                    <a:cubicBezTo>
                      <a:pt x="19" y="45"/>
                      <a:pt x="22" y="53"/>
                      <a:pt x="28" y="60"/>
                    </a:cubicBezTo>
                    <a:cubicBezTo>
                      <a:pt x="46" y="48"/>
                      <a:pt x="64" y="37"/>
                      <a:pt x="82" y="24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59" y="29"/>
                      <a:pt x="37" y="35"/>
                      <a:pt x="14" y="38"/>
                    </a:cubicBezTo>
                    <a:close/>
                    <a:moveTo>
                      <a:pt x="13" y="29"/>
                    </a:moveTo>
                    <a:cubicBezTo>
                      <a:pt x="11" y="33"/>
                      <a:pt x="8" y="37"/>
                      <a:pt x="7" y="40"/>
                    </a:cubicBezTo>
                    <a:cubicBezTo>
                      <a:pt x="9" y="39"/>
                      <a:pt x="9" y="36"/>
                      <a:pt x="12" y="35"/>
                    </a:cubicBezTo>
                    <a:cubicBezTo>
                      <a:pt x="13" y="35"/>
                      <a:pt x="14" y="35"/>
                      <a:pt x="15" y="36"/>
                    </a:cubicBezTo>
                    <a:cubicBezTo>
                      <a:pt x="29" y="33"/>
                      <a:pt x="43" y="30"/>
                      <a:pt x="57" y="27"/>
                    </a:cubicBezTo>
                    <a:cubicBezTo>
                      <a:pt x="64" y="24"/>
                      <a:pt x="70" y="23"/>
                      <a:pt x="77" y="21"/>
                    </a:cubicBezTo>
                    <a:cubicBezTo>
                      <a:pt x="55" y="23"/>
                      <a:pt x="34" y="25"/>
                      <a:pt x="13" y="29"/>
                    </a:cubicBezTo>
                    <a:close/>
                    <a:moveTo>
                      <a:pt x="6" y="45"/>
                    </a:moveTo>
                    <a:cubicBezTo>
                      <a:pt x="9" y="46"/>
                      <a:pt x="12" y="44"/>
                      <a:pt x="14" y="44"/>
                    </a:cubicBezTo>
                    <a:cubicBezTo>
                      <a:pt x="13" y="42"/>
                      <a:pt x="13" y="41"/>
                      <a:pt x="11" y="39"/>
                    </a:cubicBezTo>
                    <a:cubicBezTo>
                      <a:pt x="10" y="41"/>
                      <a:pt x="8" y="43"/>
                      <a:pt x="6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任意多边形 95"/>
              <p:cNvSpPr/>
              <p:nvPr/>
            </p:nvSpPr>
            <p:spPr>
              <a:xfrm>
                <a:off x="4865380" y="5641644"/>
                <a:ext cx="3690977" cy="234811"/>
              </a:xfrm>
              <a:custGeom>
                <a:avLst/>
                <a:gdLst>
                  <a:gd name="connsiteX0" fmla="*/ 0 w 6766560"/>
                  <a:gd name="connsiteY0" fmla="*/ 39809 h 361457"/>
                  <a:gd name="connsiteX1" fmla="*/ 4411980 w 6766560"/>
                  <a:gd name="connsiteY1" fmla="*/ 28379 h 361457"/>
                  <a:gd name="connsiteX2" fmla="*/ 4023360 w 6766560"/>
                  <a:gd name="connsiteY2" fmla="*/ 359849 h 361457"/>
                  <a:gd name="connsiteX3" fmla="*/ 6766560 w 6766560"/>
                  <a:gd name="connsiteY3" fmla="*/ 131249 h 361457"/>
                  <a:gd name="connsiteX0-1" fmla="*/ 0 w 6766560"/>
                  <a:gd name="connsiteY0-2" fmla="*/ 75291 h 398381"/>
                  <a:gd name="connsiteX1-3" fmla="*/ 4369154 w 6766560"/>
                  <a:gd name="connsiteY1-4" fmla="*/ 18141 h 398381"/>
                  <a:gd name="connsiteX2-5" fmla="*/ 4023360 w 6766560"/>
                  <a:gd name="connsiteY2-6" fmla="*/ 395331 h 398381"/>
                  <a:gd name="connsiteX3-7" fmla="*/ 6766560 w 6766560"/>
                  <a:gd name="connsiteY3-8" fmla="*/ 166731 h 398381"/>
                  <a:gd name="connsiteX0-9" fmla="*/ 0 w 6766560"/>
                  <a:gd name="connsiteY0-10" fmla="*/ 71354 h 339035"/>
                  <a:gd name="connsiteX1-11" fmla="*/ 4369154 w 6766560"/>
                  <a:gd name="connsiteY1-12" fmla="*/ 14204 h 339035"/>
                  <a:gd name="connsiteX2-13" fmla="*/ 4351696 w 6766560"/>
                  <a:gd name="connsiteY2-14" fmla="*/ 334244 h 339035"/>
                  <a:gd name="connsiteX3-15" fmla="*/ 6766560 w 6766560"/>
                  <a:gd name="connsiteY3-16" fmla="*/ 162794 h 339035"/>
                  <a:gd name="connsiteX0-17" fmla="*/ 0 w 7194823"/>
                  <a:gd name="connsiteY0-18" fmla="*/ 71354 h 334304"/>
                  <a:gd name="connsiteX1-19" fmla="*/ 4369154 w 7194823"/>
                  <a:gd name="connsiteY1-20" fmla="*/ 14204 h 334304"/>
                  <a:gd name="connsiteX2-21" fmla="*/ 4351696 w 7194823"/>
                  <a:gd name="connsiteY2-22" fmla="*/ 334244 h 334304"/>
                  <a:gd name="connsiteX3-23" fmla="*/ 7194823 w 7194823"/>
                  <a:gd name="connsiteY3-24" fmla="*/ 37064 h 334304"/>
                  <a:gd name="connsiteX0-25" fmla="*/ 0 w 7194823"/>
                  <a:gd name="connsiteY0-26" fmla="*/ 72918 h 358721"/>
                  <a:gd name="connsiteX1-27" fmla="*/ 4369154 w 7194823"/>
                  <a:gd name="connsiteY1-28" fmla="*/ 15768 h 358721"/>
                  <a:gd name="connsiteX2-29" fmla="*/ 4051911 w 7194823"/>
                  <a:gd name="connsiteY2-30" fmla="*/ 358668 h 358721"/>
                  <a:gd name="connsiteX3-31" fmla="*/ 7194823 w 7194823"/>
                  <a:gd name="connsiteY3-32" fmla="*/ 38628 h 358721"/>
                  <a:gd name="connsiteX0-33" fmla="*/ 0 w 6454042"/>
                  <a:gd name="connsiteY0-34" fmla="*/ 72918 h 359955"/>
                  <a:gd name="connsiteX1-35" fmla="*/ 4369154 w 6454042"/>
                  <a:gd name="connsiteY1-36" fmla="*/ 15768 h 359955"/>
                  <a:gd name="connsiteX2-37" fmla="*/ 4051911 w 6454042"/>
                  <a:gd name="connsiteY2-38" fmla="*/ 358668 h 359955"/>
                  <a:gd name="connsiteX3-39" fmla="*/ 6454042 w 6454042"/>
                  <a:gd name="connsiteY3-40" fmla="*/ 112769 h 359955"/>
                  <a:gd name="connsiteX0-41" fmla="*/ 0 w 6454042"/>
                  <a:gd name="connsiteY0-42" fmla="*/ 62493 h 349247"/>
                  <a:gd name="connsiteX1-43" fmla="*/ 4122228 w 6454042"/>
                  <a:gd name="connsiteY1-44" fmla="*/ 17700 h 349247"/>
                  <a:gd name="connsiteX2-45" fmla="*/ 4051911 w 6454042"/>
                  <a:gd name="connsiteY2-46" fmla="*/ 348243 h 349247"/>
                  <a:gd name="connsiteX3-47" fmla="*/ 6454042 w 6454042"/>
                  <a:gd name="connsiteY3-48" fmla="*/ 102344 h 349247"/>
                  <a:gd name="connsiteX0-49" fmla="*/ 0 w 4341830"/>
                  <a:gd name="connsiteY0-50" fmla="*/ 62493 h 348243"/>
                  <a:gd name="connsiteX1-51" fmla="*/ 4122228 w 4341830"/>
                  <a:gd name="connsiteY1-52" fmla="*/ 17700 h 348243"/>
                  <a:gd name="connsiteX2-53" fmla="*/ 4051911 w 4341830"/>
                  <a:gd name="connsiteY2-54" fmla="*/ 348243 h 348243"/>
                  <a:gd name="connsiteX0-55" fmla="*/ 0 w 4122228"/>
                  <a:gd name="connsiteY0-56" fmla="*/ 62493 h 62493"/>
                  <a:gd name="connsiteX1-57" fmla="*/ 4122228 w 4122228"/>
                  <a:gd name="connsiteY1-58" fmla="*/ 17700 h 62493"/>
                  <a:gd name="connsiteX0-59" fmla="*/ 0 w 4122228"/>
                  <a:gd name="connsiteY0-60" fmla="*/ 44793 h 66159"/>
                  <a:gd name="connsiteX1-61" fmla="*/ 4122228 w 4122228"/>
                  <a:gd name="connsiteY1-62" fmla="*/ 0 h 66159"/>
                  <a:gd name="connsiteX0-63" fmla="*/ 0 w 4245691"/>
                  <a:gd name="connsiteY0-64" fmla="*/ 156004 h 156004"/>
                  <a:gd name="connsiteX1-65" fmla="*/ 4245691 w 4245691"/>
                  <a:gd name="connsiteY1-66" fmla="*/ 0 h 156004"/>
                  <a:gd name="connsiteX0-67" fmla="*/ 0 w 4245691"/>
                  <a:gd name="connsiteY0-68" fmla="*/ 156004 h 163985"/>
                  <a:gd name="connsiteX1-69" fmla="*/ 4245691 w 4245691"/>
                  <a:gd name="connsiteY1-70" fmla="*/ 0 h 163985"/>
                  <a:gd name="connsiteX0-71" fmla="*/ 0 w 5449458"/>
                  <a:gd name="connsiteY0-72" fmla="*/ 143648 h 143648"/>
                  <a:gd name="connsiteX1-73" fmla="*/ 5449458 w 5449458"/>
                  <a:gd name="connsiteY1-74" fmla="*/ 0 h 143648"/>
                  <a:gd name="connsiteX0-75" fmla="*/ 0 w 5449458"/>
                  <a:gd name="connsiteY0-76" fmla="*/ 143648 h 260913"/>
                  <a:gd name="connsiteX1-77" fmla="*/ 1990356 w 5449458"/>
                  <a:gd name="connsiteY1-78" fmla="*/ 260339 h 260913"/>
                  <a:gd name="connsiteX2-79" fmla="*/ 5449458 w 5449458"/>
                  <a:gd name="connsiteY2-80" fmla="*/ 0 h 260913"/>
                  <a:gd name="connsiteX0-81" fmla="*/ 0 w 4693246"/>
                  <a:gd name="connsiteY0-82" fmla="*/ 169 h 463018"/>
                  <a:gd name="connsiteX1-83" fmla="*/ 1234144 w 4693246"/>
                  <a:gd name="connsiteY1-84" fmla="*/ 462849 h 463018"/>
                  <a:gd name="connsiteX2-85" fmla="*/ 4693246 w 4693246"/>
                  <a:gd name="connsiteY2-86" fmla="*/ 202510 h 463018"/>
                  <a:gd name="connsiteX0-87" fmla="*/ 153395 w 4846641"/>
                  <a:gd name="connsiteY0-88" fmla="*/ 0 h 462988"/>
                  <a:gd name="connsiteX1-89" fmla="*/ 1387539 w 4846641"/>
                  <a:gd name="connsiteY1-90" fmla="*/ 462680 h 462988"/>
                  <a:gd name="connsiteX2-91" fmla="*/ 4846641 w 4846641"/>
                  <a:gd name="connsiteY2-92" fmla="*/ 202341 h 462988"/>
                  <a:gd name="connsiteX0-93" fmla="*/ 212160 w 4457851"/>
                  <a:gd name="connsiteY0-94" fmla="*/ 0 h 462988"/>
                  <a:gd name="connsiteX1-95" fmla="*/ 998749 w 4457851"/>
                  <a:gd name="connsiteY1-96" fmla="*/ 462680 h 462988"/>
                  <a:gd name="connsiteX2-97" fmla="*/ 4457851 w 4457851"/>
                  <a:gd name="connsiteY2-98" fmla="*/ 202341 h 462988"/>
                  <a:gd name="connsiteX0-99" fmla="*/ 238795 w 4484486"/>
                  <a:gd name="connsiteY0-100" fmla="*/ 0 h 462868"/>
                  <a:gd name="connsiteX1-101" fmla="*/ 1025384 w 4484486"/>
                  <a:gd name="connsiteY1-102" fmla="*/ 462680 h 462868"/>
                  <a:gd name="connsiteX2-103" fmla="*/ 4484486 w 4484486"/>
                  <a:gd name="connsiteY2-104" fmla="*/ 202341 h 462868"/>
                  <a:gd name="connsiteX0-105" fmla="*/ 410770 w 4656461"/>
                  <a:gd name="connsiteY0-106" fmla="*/ 0 h 425815"/>
                  <a:gd name="connsiteX1-107" fmla="*/ 595476 w 4656461"/>
                  <a:gd name="connsiteY1-108" fmla="*/ 425610 h 425815"/>
                  <a:gd name="connsiteX2-109" fmla="*/ 4656461 w 4656461"/>
                  <a:gd name="connsiteY2-110" fmla="*/ 202341 h 425815"/>
                  <a:gd name="connsiteX0-111" fmla="*/ 410770 w 4656461"/>
                  <a:gd name="connsiteY0-112" fmla="*/ 0 h 364069"/>
                  <a:gd name="connsiteX1-113" fmla="*/ 595476 w 4656461"/>
                  <a:gd name="connsiteY1-114" fmla="*/ 363827 h 364069"/>
                  <a:gd name="connsiteX2-115" fmla="*/ 4656461 w 4656461"/>
                  <a:gd name="connsiteY2-116" fmla="*/ 202341 h 364069"/>
                  <a:gd name="connsiteX0-117" fmla="*/ 558636 w 4511100"/>
                  <a:gd name="connsiteY0-118" fmla="*/ 0 h 388767"/>
                  <a:gd name="connsiteX1-119" fmla="*/ 450115 w 4511100"/>
                  <a:gd name="connsiteY1-120" fmla="*/ 388541 h 388767"/>
                  <a:gd name="connsiteX2-121" fmla="*/ 4511100 w 4511100"/>
                  <a:gd name="connsiteY2-122" fmla="*/ 227055 h 388767"/>
                  <a:gd name="connsiteX0-123" fmla="*/ 445007 w 4613533"/>
                  <a:gd name="connsiteY0-124" fmla="*/ 0 h 413467"/>
                  <a:gd name="connsiteX1-125" fmla="*/ 552548 w 4613533"/>
                  <a:gd name="connsiteY1-126" fmla="*/ 413255 h 413467"/>
                  <a:gd name="connsiteX2-127" fmla="*/ 4613533 w 4613533"/>
                  <a:gd name="connsiteY2-128" fmla="*/ 251769 h 413467"/>
                  <a:gd name="connsiteX0-129" fmla="*/ 437894 w 4606420"/>
                  <a:gd name="connsiteY0-130" fmla="*/ 0 h 351722"/>
                  <a:gd name="connsiteX1-131" fmla="*/ 560868 w 4606420"/>
                  <a:gd name="connsiteY1-132" fmla="*/ 351471 h 351722"/>
                  <a:gd name="connsiteX2-133" fmla="*/ 4606420 w 4606420"/>
                  <a:gd name="connsiteY2-134" fmla="*/ 251769 h 351722"/>
                  <a:gd name="connsiteX0-135" fmla="*/ 424068 w 4592594"/>
                  <a:gd name="connsiteY0-136" fmla="*/ 0 h 401116"/>
                  <a:gd name="connsiteX1-137" fmla="*/ 577907 w 4592594"/>
                  <a:gd name="connsiteY1-138" fmla="*/ 400898 h 401116"/>
                  <a:gd name="connsiteX2-139" fmla="*/ 4592594 w 4592594"/>
                  <a:gd name="connsiteY2-140" fmla="*/ 251769 h 401116"/>
                  <a:gd name="connsiteX0-141" fmla="*/ 424068 w 4592594"/>
                  <a:gd name="connsiteY0-142" fmla="*/ 0 h 401116"/>
                  <a:gd name="connsiteX1-143" fmla="*/ 577907 w 4592594"/>
                  <a:gd name="connsiteY1-144" fmla="*/ 400898 h 401116"/>
                  <a:gd name="connsiteX2-145" fmla="*/ 4592594 w 4592594"/>
                  <a:gd name="connsiteY2-146" fmla="*/ 338266 h 401116"/>
                  <a:gd name="connsiteX0-147" fmla="*/ 391353 w 4638179"/>
                  <a:gd name="connsiteY0-148" fmla="*/ 0 h 401116"/>
                  <a:gd name="connsiteX1-149" fmla="*/ 623492 w 4638179"/>
                  <a:gd name="connsiteY1-150" fmla="*/ 400898 h 401116"/>
                  <a:gd name="connsiteX2-151" fmla="*/ 4638179 w 4638179"/>
                  <a:gd name="connsiteY2-152" fmla="*/ 338266 h 401116"/>
                  <a:gd name="connsiteX0-153" fmla="*/ 391353 w 4904398"/>
                  <a:gd name="connsiteY0-154" fmla="*/ 0 h 401116"/>
                  <a:gd name="connsiteX1-155" fmla="*/ 623492 w 4904398"/>
                  <a:gd name="connsiteY1-156" fmla="*/ 400898 h 401116"/>
                  <a:gd name="connsiteX2-157" fmla="*/ 4904398 w 4904398"/>
                  <a:gd name="connsiteY2-158" fmla="*/ 322224 h 401116"/>
                </a:gdLst>
                <a:ahLst/>
                <a:cxnLst>
                  <a:cxn ang="0">
                    <a:pos x="connsiteX0-153" y="connsiteY0-154"/>
                  </a:cxn>
                  <a:cxn ang="0">
                    <a:pos x="connsiteX1-155" y="connsiteY1-156"/>
                  </a:cxn>
                  <a:cxn ang="0">
                    <a:pos x="connsiteX2-157" y="connsiteY2-158"/>
                  </a:cxn>
                </a:cxnLst>
                <a:rect l="l" t="t" r="r" b="b"/>
                <a:pathLst>
                  <a:path w="4904398" h="401116">
                    <a:moveTo>
                      <a:pt x="391353" y="0"/>
                    </a:moveTo>
                    <a:cubicBezTo>
                      <a:pt x="-226127" y="38897"/>
                      <a:pt x="-86259" y="411428"/>
                      <a:pt x="623492" y="400898"/>
                    </a:cubicBezTo>
                    <a:lnTo>
                      <a:pt x="4904398" y="322224"/>
                    </a:ln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94" name="文本框 93"/>
            <p:cNvSpPr txBox="1"/>
            <p:nvPr/>
          </p:nvSpPr>
          <p:spPr>
            <a:xfrm>
              <a:off x="2080746" y="351228"/>
              <a:ext cx="4354800" cy="8383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00">
                  <a:solidFill>
                    <a:prstClr val="white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 </a:t>
              </a:r>
              <a:r>
                <a:rPr lang="en-US" altLang="zh-CN" sz="3100" smtClean="0">
                  <a:solidFill>
                    <a:prstClr val="white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  3. Địa lí và cuộc sống </a:t>
              </a:r>
              <a:endParaRPr lang="zh-CN" altLang="en-US" sz="3100" dirty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1153009" y="1252014"/>
            <a:ext cx="4118012" cy="538558"/>
          </a:xfrm>
          <a:prstGeom prst="rect">
            <a:avLst/>
          </a:prstGeom>
        </p:spPr>
        <p:txBody>
          <a:bodyPr wrap="none" lIns="91389" tIns="45695" rIns="91389" bIns="45695">
            <a:spAutoFit/>
          </a:bodyPr>
          <a:lstStyle/>
          <a:p>
            <a:r>
              <a:rPr lang="en-US" sz="2900" b="1" smtClean="0">
                <a:solidFill>
                  <a:srgbClr val="FF0000"/>
                </a:solidFill>
                <a:latin typeface="Times New Roman"/>
                <a:ea typeface="Calibri"/>
              </a:rPr>
              <a:t>NHIỆM </a:t>
            </a:r>
            <a:r>
              <a:rPr lang="en-US" sz="2900" b="1">
                <a:solidFill>
                  <a:srgbClr val="FF0000"/>
                </a:solidFill>
                <a:latin typeface="Times New Roman"/>
                <a:ea typeface="Calibri"/>
              </a:rPr>
              <a:t>VỤ  </a:t>
            </a:r>
            <a:r>
              <a:rPr lang="en-US" sz="2900" b="1" smtClean="0">
                <a:solidFill>
                  <a:srgbClr val="FF0000"/>
                </a:solidFill>
                <a:latin typeface="Times New Roman"/>
                <a:ea typeface="Calibri"/>
              </a:rPr>
              <a:t>CÁ NHÂN </a:t>
            </a:r>
            <a:endParaRPr lang="en-US" sz="2900"/>
          </a:p>
        </p:txBody>
      </p:sp>
      <p:grpSp>
        <p:nvGrpSpPr>
          <p:cNvPr id="11" name="组合 1"/>
          <p:cNvGrpSpPr/>
          <p:nvPr/>
        </p:nvGrpSpPr>
        <p:grpSpPr>
          <a:xfrm>
            <a:off x="1498600" y="1625600"/>
            <a:ext cx="9131300" cy="2819400"/>
            <a:chOff x="3246438" y="1068388"/>
            <a:chExt cx="5711825" cy="4678363"/>
          </a:xfrm>
          <a:solidFill>
            <a:schemeClr val="bg1"/>
          </a:solidFill>
        </p:grpSpPr>
        <p:sp>
          <p:nvSpPr>
            <p:cNvPr id="12" name="Freeform 5"/>
            <p:cNvSpPr/>
            <p:nvPr/>
          </p:nvSpPr>
          <p:spPr bwMode="auto">
            <a:xfrm>
              <a:off x="3251201" y="3335338"/>
              <a:ext cx="1773238" cy="1609725"/>
            </a:xfrm>
            <a:custGeom>
              <a:avLst/>
              <a:gdLst>
                <a:gd name="T0" fmla="*/ 1697 w 1708"/>
                <a:gd name="T1" fmla="*/ 1365 h 1551"/>
                <a:gd name="T2" fmla="*/ 1422 w 1708"/>
                <a:gd name="T3" fmla="*/ 1470 h 1551"/>
                <a:gd name="T4" fmla="*/ 1072 w 1708"/>
                <a:gd name="T5" fmla="*/ 1471 h 1551"/>
                <a:gd name="T6" fmla="*/ 478 w 1708"/>
                <a:gd name="T7" fmla="*/ 1262 h 1551"/>
                <a:gd name="T8" fmla="*/ 166 w 1708"/>
                <a:gd name="T9" fmla="*/ 672 h 1551"/>
                <a:gd name="T10" fmla="*/ 422 w 1708"/>
                <a:gd name="T11" fmla="*/ 54 h 1551"/>
                <a:gd name="T12" fmla="*/ 393 w 1708"/>
                <a:gd name="T13" fmla="*/ 16 h 1551"/>
                <a:gd name="T14" fmla="*/ 349 w 1708"/>
                <a:gd name="T15" fmla="*/ 1214 h 1551"/>
                <a:gd name="T16" fmla="*/ 906 w 1708"/>
                <a:gd name="T17" fmla="*/ 1500 h 1551"/>
                <a:gd name="T18" fmla="*/ 1579 w 1708"/>
                <a:gd name="T19" fmla="*/ 1467 h 1551"/>
                <a:gd name="T20" fmla="*/ 1704 w 1708"/>
                <a:gd name="T21" fmla="*/ 1373 h 1551"/>
                <a:gd name="T22" fmla="*/ 1697 w 1708"/>
                <a:gd name="T23" fmla="*/ 1365 h 1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08" h="1551">
                  <a:moveTo>
                    <a:pt x="1697" y="1365"/>
                  </a:moveTo>
                  <a:cubicBezTo>
                    <a:pt x="1630" y="1437"/>
                    <a:pt x="1515" y="1458"/>
                    <a:pt x="1422" y="1470"/>
                  </a:cubicBezTo>
                  <a:cubicBezTo>
                    <a:pt x="1307" y="1486"/>
                    <a:pt x="1188" y="1481"/>
                    <a:pt x="1072" y="1471"/>
                  </a:cubicBezTo>
                  <a:cubicBezTo>
                    <a:pt x="854" y="1452"/>
                    <a:pt x="649" y="1407"/>
                    <a:pt x="478" y="1262"/>
                  </a:cubicBezTo>
                  <a:cubicBezTo>
                    <a:pt x="305" y="1115"/>
                    <a:pt x="190" y="898"/>
                    <a:pt x="166" y="672"/>
                  </a:cubicBezTo>
                  <a:cubicBezTo>
                    <a:pt x="142" y="434"/>
                    <a:pt x="242" y="210"/>
                    <a:pt x="422" y="54"/>
                  </a:cubicBezTo>
                  <a:cubicBezTo>
                    <a:pt x="442" y="36"/>
                    <a:pt x="414" y="0"/>
                    <a:pt x="393" y="16"/>
                  </a:cubicBezTo>
                  <a:cubicBezTo>
                    <a:pt x="0" y="317"/>
                    <a:pt x="41" y="866"/>
                    <a:pt x="349" y="1214"/>
                  </a:cubicBezTo>
                  <a:cubicBezTo>
                    <a:pt x="495" y="1380"/>
                    <a:pt x="690" y="1468"/>
                    <a:pt x="906" y="1500"/>
                  </a:cubicBezTo>
                  <a:cubicBezTo>
                    <a:pt x="1121" y="1532"/>
                    <a:pt x="1372" y="1551"/>
                    <a:pt x="1579" y="1467"/>
                  </a:cubicBezTo>
                  <a:cubicBezTo>
                    <a:pt x="1629" y="1447"/>
                    <a:pt x="1671" y="1415"/>
                    <a:pt x="1704" y="1373"/>
                  </a:cubicBezTo>
                  <a:cubicBezTo>
                    <a:pt x="1708" y="1368"/>
                    <a:pt x="1702" y="1361"/>
                    <a:pt x="1697" y="1365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13" name="Freeform 6"/>
            <p:cNvSpPr/>
            <p:nvPr/>
          </p:nvSpPr>
          <p:spPr bwMode="auto">
            <a:xfrm>
              <a:off x="3246438" y="1457326"/>
              <a:ext cx="2112963" cy="1933575"/>
            </a:xfrm>
            <a:custGeom>
              <a:avLst/>
              <a:gdLst>
                <a:gd name="T0" fmla="*/ 394 w 2035"/>
                <a:gd name="T1" fmla="*/ 1839 h 1862"/>
                <a:gd name="T2" fmla="*/ 299 w 2035"/>
                <a:gd name="T3" fmla="*/ 1656 h 1862"/>
                <a:gd name="T4" fmla="*/ 221 w 2035"/>
                <a:gd name="T5" fmla="*/ 1452 h 1862"/>
                <a:gd name="T6" fmla="*/ 241 w 2035"/>
                <a:gd name="T7" fmla="*/ 997 h 1862"/>
                <a:gd name="T8" fmla="*/ 650 w 2035"/>
                <a:gd name="T9" fmla="*/ 365 h 1862"/>
                <a:gd name="T10" fmla="*/ 1301 w 2035"/>
                <a:gd name="T11" fmla="*/ 65 h 1862"/>
                <a:gd name="T12" fmla="*/ 1991 w 2035"/>
                <a:gd name="T13" fmla="*/ 323 h 1862"/>
                <a:gd name="T14" fmla="*/ 2019 w 2035"/>
                <a:gd name="T15" fmla="*/ 295 h 1862"/>
                <a:gd name="T16" fmla="*/ 1371 w 2035"/>
                <a:gd name="T17" fmla="*/ 0 h 1862"/>
                <a:gd name="T18" fmla="*/ 709 w 2035"/>
                <a:gd name="T19" fmla="*/ 241 h 1862"/>
                <a:gd name="T20" fmla="*/ 226 w 2035"/>
                <a:gd name="T21" fmla="*/ 1619 h 1862"/>
                <a:gd name="T22" fmla="*/ 375 w 2035"/>
                <a:gd name="T23" fmla="*/ 1851 h 1862"/>
                <a:gd name="T24" fmla="*/ 394 w 2035"/>
                <a:gd name="T25" fmla="*/ 1839 h 1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35" h="1862">
                  <a:moveTo>
                    <a:pt x="394" y="1839"/>
                  </a:moveTo>
                  <a:cubicBezTo>
                    <a:pt x="360" y="1781"/>
                    <a:pt x="330" y="1716"/>
                    <a:pt x="299" y="1656"/>
                  </a:cubicBezTo>
                  <a:cubicBezTo>
                    <a:pt x="266" y="1591"/>
                    <a:pt x="240" y="1523"/>
                    <a:pt x="221" y="1452"/>
                  </a:cubicBezTo>
                  <a:cubicBezTo>
                    <a:pt x="181" y="1301"/>
                    <a:pt x="199" y="1146"/>
                    <a:pt x="241" y="997"/>
                  </a:cubicBezTo>
                  <a:cubicBezTo>
                    <a:pt x="310" y="752"/>
                    <a:pt x="461" y="533"/>
                    <a:pt x="650" y="365"/>
                  </a:cubicBezTo>
                  <a:cubicBezTo>
                    <a:pt x="830" y="204"/>
                    <a:pt x="1059" y="88"/>
                    <a:pt x="1301" y="65"/>
                  </a:cubicBezTo>
                  <a:cubicBezTo>
                    <a:pt x="1565" y="40"/>
                    <a:pt x="1795" y="154"/>
                    <a:pt x="1991" y="323"/>
                  </a:cubicBezTo>
                  <a:cubicBezTo>
                    <a:pt x="2010" y="340"/>
                    <a:pt x="2035" y="315"/>
                    <a:pt x="2019" y="295"/>
                  </a:cubicBezTo>
                  <a:cubicBezTo>
                    <a:pt x="1859" y="102"/>
                    <a:pt x="1621" y="0"/>
                    <a:pt x="1371" y="0"/>
                  </a:cubicBezTo>
                  <a:cubicBezTo>
                    <a:pt x="1131" y="0"/>
                    <a:pt x="899" y="101"/>
                    <a:pt x="709" y="241"/>
                  </a:cubicBezTo>
                  <a:cubicBezTo>
                    <a:pt x="298" y="545"/>
                    <a:pt x="0" y="1121"/>
                    <a:pt x="226" y="1619"/>
                  </a:cubicBezTo>
                  <a:cubicBezTo>
                    <a:pt x="266" y="1706"/>
                    <a:pt x="320" y="1775"/>
                    <a:pt x="375" y="1851"/>
                  </a:cubicBezTo>
                  <a:cubicBezTo>
                    <a:pt x="384" y="1862"/>
                    <a:pt x="402" y="1852"/>
                    <a:pt x="394" y="1839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14" name="Freeform 7"/>
            <p:cNvSpPr/>
            <p:nvPr/>
          </p:nvSpPr>
          <p:spPr bwMode="auto">
            <a:xfrm>
              <a:off x="5258893" y="1068388"/>
              <a:ext cx="2541588" cy="1016000"/>
            </a:xfrm>
            <a:custGeom>
              <a:avLst/>
              <a:gdLst>
                <a:gd name="T0" fmla="*/ 38 w 2447"/>
                <a:gd name="T1" fmla="*/ 664 h 979"/>
                <a:gd name="T2" fmla="*/ 1375 w 2447"/>
                <a:gd name="T3" fmla="*/ 104 h 979"/>
                <a:gd name="T4" fmla="*/ 2005 w 2447"/>
                <a:gd name="T5" fmla="*/ 373 h 979"/>
                <a:gd name="T6" fmla="*/ 2402 w 2447"/>
                <a:gd name="T7" fmla="*/ 953 h 979"/>
                <a:gd name="T8" fmla="*/ 2442 w 2447"/>
                <a:gd name="T9" fmla="*/ 943 h 979"/>
                <a:gd name="T10" fmla="*/ 1377 w 2447"/>
                <a:gd name="T11" fmla="*/ 41 h 979"/>
                <a:gd name="T12" fmla="*/ 622 w 2447"/>
                <a:gd name="T13" fmla="*/ 99 h 979"/>
                <a:gd name="T14" fmla="*/ 15 w 2447"/>
                <a:gd name="T15" fmla="*/ 622 h 979"/>
                <a:gd name="T16" fmla="*/ 6 w 2447"/>
                <a:gd name="T17" fmla="*/ 656 h 979"/>
                <a:gd name="T18" fmla="*/ 38 w 2447"/>
                <a:gd name="T19" fmla="*/ 664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47" h="979">
                  <a:moveTo>
                    <a:pt x="38" y="664"/>
                  </a:moveTo>
                  <a:cubicBezTo>
                    <a:pt x="235" y="159"/>
                    <a:pt x="897" y="25"/>
                    <a:pt x="1375" y="104"/>
                  </a:cubicBezTo>
                  <a:cubicBezTo>
                    <a:pt x="1602" y="141"/>
                    <a:pt x="1823" y="231"/>
                    <a:pt x="2005" y="373"/>
                  </a:cubicBezTo>
                  <a:cubicBezTo>
                    <a:pt x="2195" y="521"/>
                    <a:pt x="2325" y="727"/>
                    <a:pt x="2402" y="953"/>
                  </a:cubicBezTo>
                  <a:cubicBezTo>
                    <a:pt x="2411" y="979"/>
                    <a:pt x="2447" y="968"/>
                    <a:pt x="2442" y="943"/>
                  </a:cubicBezTo>
                  <a:cubicBezTo>
                    <a:pt x="2340" y="436"/>
                    <a:pt x="1862" y="118"/>
                    <a:pt x="1377" y="41"/>
                  </a:cubicBezTo>
                  <a:cubicBezTo>
                    <a:pt x="1125" y="0"/>
                    <a:pt x="864" y="21"/>
                    <a:pt x="622" y="99"/>
                  </a:cubicBezTo>
                  <a:cubicBezTo>
                    <a:pt x="370" y="180"/>
                    <a:pt x="103" y="360"/>
                    <a:pt x="15" y="622"/>
                  </a:cubicBezTo>
                  <a:cubicBezTo>
                    <a:pt x="13" y="633"/>
                    <a:pt x="10" y="645"/>
                    <a:pt x="6" y="656"/>
                  </a:cubicBezTo>
                  <a:cubicBezTo>
                    <a:pt x="0" y="676"/>
                    <a:pt x="30" y="683"/>
                    <a:pt x="38" y="66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15" name="Freeform 8"/>
            <p:cNvSpPr/>
            <p:nvPr/>
          </p:nvSpPr>
          <p:spPr bwMode="auto">
            <a:xfrm>
              <a:off x="7777163" y="1998663"/>
              <a:ext cx="1181100" cy="2060575"/>
            </a:xfrm>
            <a:custGeom>
              <a:avLst/>
              <a:gdLst>
                <a:gd name="T0" fmla="*/ 20 w 1137"/>
                <a:gd name="T1" fmla="*/ 63 h 1984"/>
                <a:gd name="T2" fmla="*/ 215 w 1137"/>
                <a:gd name="T3" fmla="*/ 53 h 1984"/>
                <a:gd name="T4" fmla="*/ 400 w 1137"/>
                <a:gd name="T5" fmla="*/ 98 h 1984"/>
                <a:gd name="T6" fmla="*/ 735 w 1137"/>
                <a:gd name="T7" fmla="*/ 336 h 1984"/>
                <a:gd name="T8" fmla="*/ 1044 w 1137"/>
                <a:gd name="T9" fmla="*/ 988 h 1984"/>
                <a:gd name="T10" fmla="*/ 897 w 1137"/>
                <a:gd name="T11" fmla="*/ 1554 h 1984"/>
                <a:gd name="T12" fmla="*/ 343 w 1137"/>
                <a:gd name="T13" fmla="*/ 1942 h 1984"/>
                <a:gd name="T14" fmla="*/ 358 w 1137"/>
                <a:gd name="T15" fmla="*/ 1980 h 1984"/>
                <a:gd name="T16" fmla="*/ 953 w 1137"/>
                <a:gd name="T17" fmla="*/ 1587 h 1984"/>
                <a:gd name="T18" fmla="*/ 1107 w 1137"/>
                <a:gd name="T19" fmla="*/ 964 h 1984"/>
                <a:gd name="T20" fmla="*/ 752 w 1137"/>
                <a:gd name="T21" fmla="*/ 266 h 1984"/>
                <a:gd name="T22" fmla="*/ 415 w 1137"/>
                <a:gd name="T23" fmla="*/ 44 h 1984"/>
                <a:gd name="T24" fmla="*/ 215 w 1137"/>
                <a:gd name="T25" fmla="*/ 2 h 1984"/>
                <a:gd name="T26" fmla="*/ 119 w 1137"/>
                <a:gd name="T27" fmla="*/ 7 h 1984"/>
                <a:gd name="T28" fmla="*/ 14 w 1137"/>
                <a:gd name="T29" fmla="*/ 41 h 1984"/>
                <a:gd name="T30" fmla="*/ 20 w 1137"/>
                <a:gd name="T31" fmla="*/ 63 h 1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37" h="1984">
                  <a:moveTo>
                    <a:pt x="20" y="63"/>
                  </a:moveTo>
                  <a:cubicBezTo>
                    <a:pt x="80" y="48"/>
                    <a:pt x="154" y="49"/>
                    <a:pt x="215" y="53"/>
                  </a:cubicBezTo>
                  <a:cubicBezTo>
                    <a:pt x="278" y="57"/>
                    <a:pt x="341" y="76"/>
                    <a:pt x="400" y="98"/>
                  </a:cubicBezTo>
                  <a:cubicBezTo>
                    <a:pt x="528" y="148"/>
                    <a:pt x="641" y="238"/>
                    <a:pt x="735" y="336"/>
                  </a:cubicBezTo>
                  <a:cubicBezTo>
                    <a:pt x="900" y="510"/>
                    <a:pt x="1016" y="750"/>
                    <a:pt x="1044" y="988"/>
                  </a:cubicBezTo>
                  <a:cubicBezTo>
                    <a:pt x="1069" y="1190"/>
                    <a:pt x="1016" y="1389"/>
                    <a:pt x="897" y="1554"/>
                  </a:cubicBezTo>
                  <a:cubicBezTo>
                    <a:pt x="757" y="1747"/>
                    <a:pt x="548" y="1839"/>
                    <a:pt x="343" y="1942"/>
                  </a:cubicBezTo>
                  <a:cubicBezTo>
                    <a:pt x="321" y="1953"/>
                    <a:pt x="337" y="1984"/>
                    <a:pt x="358" y="1980"/>
                  </a:cubicBezTo>
                  <a:cubicBezTo>
                    <a:pt x="592" y="1933"/>
                    <a:pt x="812" y="1776"/>
                    <a:pt x="953" y="1587"/>
                  </a:cubicBezTo>
                  <a:cubicBezTo>
                    <a:pt x="1086" y="1410"/>
                    <a:pt x="1137" y="1182"/>
                    <a:pt x="1107" y="964"/>
                  </a:cubicBezTo>
                  <a:cubicBezTo>
                    <a:pt x="1071" y="703"/>
                    <a:pt x="938" y="452"/>
                    <a:pt x="752" y="266"/>
                  </a:cubicBezTo>
                  <a:cubicBezTo>
                    <a:pt x="656" y="170"/>
                    <a:pt x="542" y="93"/>
                    <a:pt x="415" y="44"/>
                  </a:cubicBezTo>
                  <a:cubicBezTo>
                    <a:pt x="351" y="19"/>
                    <a:pt x="283" y="6"/>
                    <a:pt x="215" y="2"/>
                  </a:cubicBezTo>
                  <a:cubicBezTo>
                    <a:pt x="183" y="0"/>
                    <a:pt x="150" y="2"/>
                    <a:pt x="119" y="7"/>
                  </a:cubicBezTo>
                  <a:cubicBezTo>
                    <a:pt x="78" y="13"/>
                    <a:pt x="52" y="27"/>
                    <a:pt x="14" y="41"/>
                  </a:cubicBezTo>
                  <a:cubicBezTo>
                    <a:pt x="0" y="46"/>
                    <a:pt x="6" y="66"/>
                    <a:pt x="20" y="63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16" name="Freeform 9"/>
            <p:cNvSpPr/>
            <p:nvPr/>
          </p:nvSpPr>
          <p:spPr bwMode="auto">
            <a:xfrm>
              <a:off x="7016751" y="4010026"/>
              <a:ext cx="1208088" cy="1095375"/>
            </a:xfrm>
            <a:custGeom>
              <a:avLst/>
              <a:gdLst>
                <a:gd name="T0" fmla="*/ 1056 w 1164"/>
                <a:gd name="T1" fmla="*/ 16 h 1055"/>
                <a:gd name="T2" fmla="*/ 1085 w 1164"/>
                <a:gd name="T3" fmla="*/ 64 h 1055"/>
                <a:gd name="T4" fmla="*/ 1110 w 1164"/>
                <a:gd name="T5" fmla="*/ 176 h 1055"/>
                <a:gd name="T6" fmla="*/ 1081 w 1164"/>
                <a:gd name="T7" fmla="*/ 362 h 1055"/>
                <a:gd name="T8" fmla="*/ 828 w 1164"/>
                <a:gd name="T9" fmla="*/ 714 h 1055"/>
                <a:gd name="T10" fmla="*/ 30 w 1164"/>
                <a:gd name="T11" fmla="*/ 996 h 1055"/>
                <a:gd name="T12" fmla="*/ 30 w 1164"/>
                <a:gd name="T13" fmla="*/ 1042 h 1055"/>
                <a:gd name="T14" fmla="*/ 893 w 1164"/>
                <a:gd name="T15" fmla="*/ 736 h 1055"/>
                <a:gd name="T16" fmla="*/ 1143 w 1164"/>
                <a:gd name="T17" fmla="*/ 346 h 1055"/>
                <a:gd name="T18" fmla="*/ 1154 w 1164"/>
                <a:gd name="T19" fmla="*/ 140 h 1055"/>
                <a:gd name="T20" fmla="*/ 1121 w 1164"/>
                <a:gd name="T21" fmla="*/ 43 h 1055"/>
                <a:gd name="T22" fmla="*/ 1066 w 1164"/>
                <a:gd name="T23" fmla="*/ 4 h 1055"/>
                <a:gd name="T24" fmla="*/ 1056 w 1164"/>
                <a:gd name="T25" fmla="*/ 16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64" h="1055">
                  <a:moveTo>
                    <a:pt x="1056" y="16"/>
                  </a:moveTo>
                  <a:cubicBezTo>
                    <a:pt x="1068" y="25"/>
                    <a:pt x="1078" y="52"/>
                    <a:pt x="1085" y="64"/>
                  </a:cubicBezTo>
                  <a:cubicBezTo>
                    <a:pt x="1104" y="97"/>
                    <a:pt x="1108" y="139"/>
                    <a:pt x="1110" y="176"/>
                  </a:cubicBezTo>
                  <a:cubicBezTo>
                    <a:pt x="1115" y="240"/>
                    <a:pt x="1103" y="302"/>
                    <a:pt x="1081" y="362"/>
                  </a:cubicBezTo>
                  <a:cubicBezTo>
                    <a:pt x="1032" y="501"/>
                    <a:pt x="939" y="620"/>
                    <a:pt x="828" y="714"/>
                  </a:cubicBezTo>
                  <a:cubicBezTo>
                    <a:pt x="609" y="901"/>
                    <a:pt x="312" y="981"/>
                    <a:pt x="30" y="996"/>
                  </a:cubicBezTo>
                  <a:cubicBezTo>
                    <a:pt x="0" y="998"/>
                    <a:pt x="0" y="1041"/>
                    <a:pt x="30" y="1042"/>
                  </a:cubicBezTo>
                  <a:cubicBezTo>
                    <a:pt x="339" y="1055"/>
                    <a:pt x="661" y="941"/>
                    <a:pt x="893" y="736"/>
                  </a:cubicBezTo>
                  <a:cubicBezTo>
                    <a:pt x="1011" y="632"/>
                    <a:pt x="1097" y="496"/>
                    <a:pt x="1143" y="346"/>
                  </a:cubicBezTo>
                  <a:cubicBezTo>
                    <a:pt x="1163" y="279"/>
                    <a:pt x="1164" y="208"/>
                    <a:pt x="1154" y="140"/>
                  </a:cubicBezTo>
                  <a:cubicBezTo>
                    <a:pt x="1150" y="106"/>
                    <a:pt x="1138" y="73"/>
                    <a:pt x="1121" y="43"/>
                  </a:cubicBezTo>
                  <a:cubicBezTo>
                    <a:pt x="1105" y="16"/>
                    <a:pt x="1089" y="17"/>
                    <a:pt x="1066" y="4"/>
                  </a:cubicBezTo>
                  <a:cubicBezTo>
                    <a:pt x="1058" y="0"/>
                    <a:pt x="1049" y="11"/>
                    <a:pt x="1056" y="16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17" name="Freeform 10"/>
            <p:cNvSpPr/>
            <p:nvPr/>
          </p:nvSpPr>
          <p:spPr bwMode="auto">
            <a:xfrm>
              <a:off x="4975226" y="4775201"/>
              <a:ext cx="1274763" cy="733425"/>
            </a:xfrm>
            <a:custGeom>
              <a:avLst/>
              <a:gdLst>
                <a:gd name="T0" fmla="*/ 28 w 1229"/>
                <a:gd name="T1" fmla="*/ 8 h 706"/>
                <a:gd name="T2" fmla="*/ 139 w 1229"/>
                <a:gd name="T3" fmla="*/ 371 h 706"/>
                <a:gd name="T4" fmla="*/ 420 w 1229"/>
                <a:gd name="T5" fmla="*/ 595 h 706"/>
                <a:gd name="T6" fmla="*/ 1199 w 1229"/>
                <a:gd name="T7" fmla="*/ 617 h 706"/>
                <a:gd name="T8" fmla="*/ 1186 w 1229"/>
                <a:gd name="T9" fmla="*/ 571 h 706"/>
                <a:gd name="T10" fmla="*/ 469 w 1229"/>
                <a:gd name="T11" fmla="*/ 549 h 706"/>
                <a:gd name="T12" fmla="*/ 191 w 1229"/>
                <a:gd name="T13" fmla="*/ 341 h 706"/>
                <a:gd name="T14" fmla="*/ 105 w 1229"/>
                <a:gd name="T15" fmla="*/ 187 h 706"/>
                <a:gd name="T16" fmla="*/ 43 w 1229"/>
                <a:gd name="T17" fmla="*/ 7 h 706"/>
                <a:gd name="T18" fmla="*/ 28 w 1229"/>
                <a:gd name="T19" fmla="*/ 8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9" h="706">
                  <a:moveTo>
                    <a:pt x="28" y="8"/>
                  </a:moveTo>
                  <a:cubicBezTo>
                    <a:pt x="0" y="129"/>
                    <a:pt x="72" y="275"/>
                    <a:pt x="139" y="371"/>
                  </a:cubicBezTo>
                  <a:cubicBezTo>
                    <a:pt x="210" y="470"/>
                    <a:pt x="310" y="545"/>
                    <a:pt x="420" y="595"/>
                  </a:cubicBezTo>
                  <a:cubicBezTo>
                    <a:pt x="664" y="706"/>
                    <a:pt x="948" y="698"/>
                    <a:pt x="1199" y="617"/>
                  </a:cubicBezTo>
                  <a:cubicBezTo>
                    <a:pt x="1229" y="608"/>
                    <a:pt x="1217" y="563"/>
                    <a:pt x="1186" y="571"/>
                  </a:cubicBezTo>
                  <a:cubicBezTo>
                    <a:pt x="954" y="630"/>
                    <a:pt x="695" y="637"/>
                    <a:pt x="469" y="549"/>
                  </a:cubicBezTo>
                  <a:cubicBezTo>
                    <a:pt x="360" y="506"/>
                    <a:pt x="262" y="433"/>
                    <a:pt x="191" y="341"/>
                  </a:cubicBezTo>
                  <a:cubicBezTo>
                    <a:pt x="155" y="294"/>
                    <a:pt x="127" y="241"/>
                    <a:pt x="105" y="187"/>
                  </a:cubicBezTo>
                  <a:cubicBezTo>
                    <a:pt x="81" y="128"/>
                    <a:pt x="72" y="63"/>
                    <a:pt x="43" y="7"/>
                  </a:cubicBezTo>
                  <a:cubicBezTo>
                    <a:pt x="40" y="0"/>
                    <a:pt x="30" y="2"/>
                    <a:pt x="28" y="8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18" name="Freeform 11"/>
            <p:cNvSpPr/>
            <p:nvPr/>
          </p:nvSpPr>
          <p:spPr bwMode="auto">
            <a:xfrm>
              <a:off x="6203951" y="5040313"/>
              <a:ext cx="1285875" cy="706438"/>
            </a:xfrm>
            <a:custGeom>
              <a:avLst/>
              <a:gdLst>
                <a:gd name="T0" fmla="*/ 9 w 1238"/>
                <a:gd name="T1" fmla="*/ 343 h 681"/>
                <a:gd name="T2" fmla="*/ 575 w 1238"/>
                <a:gd name="T3" fmla="*/ 605 h 681"/>
                <a:gd name="T4" fmla="*/ 1222 w 1238"/>
                <a:gd name="T5" fmla="*/ 529 h 681"/>
                <a:gd name="T6" fmla="*/ 1222 w 1238"/>
                <a:gd name="T7" fmla="*/ 485 h 681"/>
                <a:gd name="T8" fmla="*/ 968 w 1238"/>
                <a:gd name="T9" fmla="*/ 314 h 681"/>
                <a:gd name="T10" fmla="*/ 825 w 1238"/>
                <a:gd name="T11" fmla="*/ 32 h 681"/>
                <a:gd name="T12" fmla="*/ 776 w 1238"/>
                <a:gd name="T13" fmla="*/ 46 h 681"/>
                <a:gd name="T14" fmla="*/ 921 w 1238"/>
                <a:gd name="T15" fmla="*/ 340 h 681"/>
                <a:gd name="T16" fmla="*/ 1196 w 1238"/>
                <a:gd name="T17" fmla="*/ 529 h 681"/>
                <a:gd name="T18" fmla="*/ 1196 w 1238"/>
                <a:gd name="T19" fmla="*/ 485 h 681"/>
                <a:gd name="T20" fmla="*/ 23 w 1238"/>
                <a:gd name="T21" fmla="*/ 324 h 681"/>
                <a:gd name="T22" fmla="*/ 9 w 1238"/>
                <a:gd name="T23" fmla="*/ 343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38" h="681">
                  <a:moveTo>
                    <a:pt x="9" y="343"/>
                  </a:moveTo>
                  <a:cubicBezTo>
                    <a:pt x="152" y="493"/>
                    <a:pt x="376" y="569"/>
                    <a:pt x="575" y="605"/>
                  </a:cubicBezTo>
                  <a:cubicBezTo>
                    <a:pt x="792" y="644"/>
                    <a:pt x="1024" y="631"/>
                    <a:pt x="1222" y="529"/>
                  </a:cubicBezTo>
                  <a:cubicBezTo>
                    <a:pt x="1238" y="520"/>
                    <a:pt x="1238" y="494"/>
                    <a:pt x="1222" y="485"/>
                  </a:cubicBezTo>
                  <a:cubicBezTo>
                    <a:pt x="1131" y="437"/>
                    <a:pt x="1041" y="387"/>
                    <a:pt x="968" y="314"/>
                  </a:cubicBezTo>
                  <a:cubicBezTo>
                    <a:pt x="889" y="238"/>
                    <a:pt x="847" y="138"/>
                    <a:pt x="825" y="32"/>
                  </a:cubicBezTo>
                  <a:cubicBezTo>
                    <a:pt x="819" y="0"/>
                    <a:pt x="770" y="14"/>
                    <a:pt x="776" y="46"/>
                  </a:cubicBezTo>
                  <a:cubicBezTo>
                    <a:pt x="799" y="157"/>
                    <a:pt x="844" y="256"/>
                    <a:pt x="921" y="340"/>
                  </a:cubicBezTo>
                  <a:cubicBezTo>
                    <a:pt x="997" y="422"/>
                    <a:pt x="1098" y="479"/>
                    <a:pt x="1196" y="529"/>
                  </a:cubicBezTo>
                  <a:cubicBezTo>
                    <a:pt x="1196" y="514"/>
                    <a:pt x="1196" y="500"/>
                    <a:pt x="1196" y="485"/>
                  </a:cubicBezTo>
                  <a:cubicBezTo>
                    <a:pt x="821" y="681"/>
                    <a:pt x="352" y="551"/>
                    <a:pt x="23" y="324"/>
                  </a:cubicBezTo>
                  <a:cubicBezTo>
                    <a:pt x="12" y="316"/>
                    <a:pt x="0" y="333"/>
                    <a:pt x="9" y="343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grpSp>
          <p:nvGrpSpPr>
            <p:cNvPr id="19" name="组合 9"/>
            <p:cNvGrpSpPr/>
            <p:nvPr/>
          </p:nvGrpSpPr>
          <p:grpSpPr>
            <a:xfrm>
              <a:off x="3517901" y="1225551"/>
              <a:ext cx="5260975" cy="4090987"/>
              <a:chOff x="3517901" y="1225551"/>
              <a:chExt cx="5260975" cy="4090987"/>
            </a:xfrm>
            <a:grpFill/>
          </p:grpSpPr>
          <p:sp>
            <p:nvSpPr>
              <p:cNvPr id="20" name="Freeform 12"/>
              <p:cNvSpPr/>
              <p:nvPr/>
            </p:nvSpPr>
            <p:spPr bwMode="auto">
              <a:xfrm>
                <a:off x="7805738" y="2135188"/>
                <a:ext cx="109538" cy="38100"/>
              </a:xfrm>
              <a:custGeom>
                <a:avLst/>
                <a:gdLst>
                  <a:gd name="T0" fmla="*/ 6 w 106"/>
                  <a:gd name="T1" fmla="*/ 35 h 37"/>
                  <a:gd name="T2" fmla="*/ 45 w 106"/>
                  <a:gd name="T3" fmla="*/ 33 h 37"/>
                  <a:gd name="T4" fmla="*/ 97 w 106"/>
                  <a:gd name="T5" fmla="*/ 22 h 37"/>
                  <a:gd name="T6" fmla="*/ 97 w 106"/>
                  <a:gd name="T7" fmla="*/ 6 h 37"/>
                  <a:gd name="T8" fmla="*/ 52 w 106"/>
                  <a:gd name="T9" fmla="*/ 6 h 37"/>
                  <a:gd name="T10" fmla="*/ 4 w 106"/>
                  <a:gd name="T11" fmla="*/ 24 h 37"/>
                  <a:gd name="T12" fmla="*/ 6 w 106"/>
                  <a:gd name="T13" fmla="*/ 3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37">
                    <a:moveTo>
                      <a:pt x="6" y="35"/>
                    </a:moveTo>
                    <a:cubicBezTo>
                      <a:pt x="20" y="37"/>
                      <a:pt x="32" y="35"/>
                      <a:pt x="45" y="33"/>
                    </a:cubicBezTo>
                    <a:cubicBezTo>
                      <a:pt x="63" y="30"/>
                      <a:pt x="80" y="29"/>
                      <a:pt x="97" y="22"/>
                    </a:cubicBezTo>
                    <a:cubicBezTo>
                      <a:pt x="105" y="19"/>
                      <a:pt x="106" y="9"/>
                      <a:pt x="97" y="6"/>
                    </a:cubicBezTo>
                    <a:cubicBezTo>
                      <a:pt x="81" y="0"/>
                      <a:pt x="68" y="2"/>
                      <a:pt x="52" y="6"/>
                    </a:cubicBezTo>
                    <a:cubicBezTo>
                      <a:pt x="34" y="9"/>
                      <a:pt x="17" y="13"/>
                      <a:pt x="4" y="24"/>
                    </a:cubicBezTo>
                    <a:cubicBezTo>
                      <a:pt x="0" y="27"/>
                      <a:pt x="2" y="34"/>
                      <a:pt x="6" y="3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1" name="Freeform 13"/>
              <p:cNvSpPr/>
              <p:nvPr/>
            </p:nvSpPr>
            <p:spPr bwMode="auto">
              <a:xfrm>
                <a:off x="8018463" y="2144713"/>
                <a:ext cx="92075" cy="34925"/>
              </a:xfrm>
              <a:custGeom>
                <a:avLst/>
                <a:gdLst>
                  <a:gd name="T0" fmla="*/ 4 w 89"/>
                  <a:gd name="T1" fmla="*/ 9 h 35"/>
                  <a:gd name="T2" fmla="*/ 79 w 89"/>
                  <a:gd name="T3" fmla="*/ 34 h 35"/>
                  <a:gd name="T4" fmla="*/ 83 w 89"/>
                  <a:gd name="T5" fmla="*/ 20 h 35"/>
                  <a:gd name="T6" fmla="*/ 7 w 89"/>
                  <a:gd name="T7" fmla="*/ 0 h 35"/>
                  <a:gd name="T8" fmla="*/ 4 w 89"/>
                  <a:gd name="T9" fmla="*/ 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35">
                    <a:moveTo>
                      <a:pt x="4" y="9"/>
                    </a:moveTo>
                    <a:cubicBezTo>
                      <a:pt x="28" y="23"/>
                      <a:pt x="52" y="31"/>
                      <a:pt x="79" y="34"/>
                    </a:cubicBezTo>
                    <a:cubicBezTo>
                      <a:pt x="87" y="35"/>
                      <a:pt x="89" y="24"/>
                      <a:pt x="83" y="20"/>
                    </a:cubicBezTo>
                    <a:cubicBezTo>
                      <a:pt x="59" y="6"/>
                      <a:pt x="34" y="3"/>
                      <a:pt x="7" y="0"/>
                    </a:cubicBezTo>
                    <a:cubicBezTo>
                      <a:pt x="2" y="0"/>
                      <a:pt x="0" y="7"/>
                      <a:pt x="4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2" name="Freeform 14"/>
              <p:cNvSpPr/>
              <p:nvPr/>
            </p:nvSpPr>
            <p:spPr bwMode="auto">
              <a:xfrm>
                <a:off x="8228013" y="2225676"/>
                <a:ext cx="107950" cy="61913"/>
              </a:xfrm>
              <a:custGeom>
                <a:avLst/>
                <a:gdLst>
                  <a:gd name="T0" fmla="*/ 6 w 105"/>
                  <a:gd name="T1" fmla="*/ 10 h 59"/>
                  <a:gd name="T2" fmla="*/ 91 w 105"/>
                  <a:gd name="T3" fmla="*/ 55 h 59"/>
                  <a:gd name="T4" fmla="*/ 99 w 105"/>
                  <a:gd name="T5" fmla="*/ 44 h 59"/>
                  <a:gd name="T6" fmla="*/ 9 w 105"/>
                  <a:gd name="T7" fmla="*/ 1 h 59"/>
                  <a:gd name="T8" fmla="*/ 6 w 105"/>
                  <a:gd name="T9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59">
                    <a:moveTo>
                      <a:pt x="6" y="10"/>
                    </a:moveTo>
                    <a:cubicBezTo>
                      <a:pt x="35" y="21"/>
                      <a:pt x="64" y="39"/>
                      <a:pt x="91" y="55"/>
                    </a:cubicBezTo>
                    <a:cubicBezTo>
                      <a:pt x="97" y="59"/>
                      <a:pt x="105" y="49"/>
                      <a:pt x="99" y="44"/>
                    </a:cubicBezTo>
                    <a:cubicBezTo>
                      <a:pt x="72" y="20"/>
                      <a:pt x="44" y="7"/>
                      <a:pt x="9" y="1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3" name="Freeform 15"/>
              <p:cNvSpPr/>
              <p:nvPr/>
            </p:nvSpPr>
            <p:spPr bwMode="auto">
              <a:xfrm>
                <a:off x="8421688" y="2389188"/>
                <a:ext cx="77788" cy="84138"/>
              </a:xfrm>
              <a:custGeom>
                <a:avLst/>
                <a:gdLst>
                  <a:gd name="T0" fmla="*/ 1 w 75"/>
                  <a:gd name="T1" fmla="*/ 1 h 81"/>
                  <a:gd name="T2" fmla="*/ 14 w 75"/>
                  <a:gd name="T3" fmla="*/ 20 h 81"/>
                  <a:gd name="T4" fmla="*/ 31 w 75"/>
                  <a:gd name="T5" fmla="*/ 42 h 81"/>
                  <a:gd name="T6" fmla="*/ 62 w 75"/>
                  <a:gd name="T7" fmla="*/ 77 h 81"/>
                  <a:gd name="T8" fmla="*/ 72 w 75"/>
                  <a:gd name="T9" fmla="*/ 71 h 81"/>
                  <a:gd name="T10" fmla="*/ 45 w 75"/>
                  <a:gd name="T11" fmla="*/ 35 h 81"/>
                  <a:gd name="T12" fmla="*/ 24 w 75"/>
                  <a:gd name="T13" fmla="*/ 16 h 81"/>
                  <a:gd name="T14" fmla="*/ 2 w 75"/>
                  <a:gd name="T15" fmla="*/ 0 h 81"/>
                  <a:gd name="T16" fmla="*/ 1 w 75"/>
                  <a:gd name="T17" fmla="*/ 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81">
                    <a:moveTo>
                      <a:pt x="1" y="1"/>
                    </a:moveTo>
                    <a:cubicBezTo>
                      <a:pt x="6" y="6"/>
                      <a:pt x="9" y="14"/>
                      <a:pt x="14" y="20"/>
                    </a:cubicBezTo>
                    <a:cubicBezTo>
                      <a:pt x="19" y="27"/>
                      <a:pt x="25" y="35"/>
                      <a:pt x="31" y="42"/>
                    </a:cubicBezTo>
                    <a:cubicBezTo>
                      <a:pt x="41" y="54"/>
                      <a:pt x="51" y="66"/>
                      <a:pt x="62" y="77"/>
                    </a:cubicBezTo>
                    <a:cubicBezTo>
                      <a:pt x="66" y="81"/>
                      <a:pt x="75" y="77"/>
                      <a:pt x="72" y="71"/>
                    </a:cubicBezTo>
                    <a:cubicBezTo>
                      <a:pt x="66" y="57"/>
                      <a:pt x="57" y="46"/>
                      <a:pt x="45" y="35"/>
                    </a:cubicBezTo>
                    <a:cubicBezTo>
                      <a:pt x="38" y="28"/>
                      <a:pt x="31" y="22"/>
                      <a:pt x="24" y="16"/>
                    </a:cubicBezTo>
                    <a:cubicBezTo>
                      <a:pt x="17" y="10"/>
                      <a:pt x="8" y="6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4" name="Freeform 16"/>
              <p:cNvSpPr/>
              <p:nvPr/>
            </p:nvSpPr>
            <p:spPr bwMode="auto">
              <a:xfrm>
                <a:off x="8572501" y="2570163"/>
                <a:ext cx="60325" cy="90488"/>
              </a:xfrm>
              <a:custGeom>
                <a:avLst/>
                <a:gdLst>
                  <a:gd name="T0" fmla="*/ 3 w 57"/>
                  <a:gd name="T1" fmla="*/ 10 h 88"/>
                  <a:gd name="T2" fmla="*/ 47 w 57"/>
                  <a:gd name="T3" fmla="*/ 83 h 88"/>
                  <a:gd name="T4" fmla="*/ 55 w 57"/>
                  <a:gd name="T5" fmla="*/ 77 h 88"/>
                  <a:gd name="T6" fmla="*/ 11 w 57"/>
                  <a:gd name="T7" fmla="*/ 5 h 88"/>
                  <a:gd name="T8" fmla="*/ 3 w 57"/>
                  <a:gd name="T9" fmla="*/ 1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88">
                    <a:moveTo>
                      <a:pt x="3" y="10"/>
                    </a:moveTo>
                    <a:cubicBezTo>
                      <a:pt x="17" y="35"/>
                      <a:pt x="27" y="63"/>
                      <a:pt x="47" y="83"/>
                    </a:cubicBezTo>
                    <a:cubicBezTo>
                      <a:pt x="51" y="88"/>
                      <a:pt x="57" y="82"/>
                      <a:pt x="55" y="77"/>
                    </a:cubicBezTo>
                    <a:cubicBezTo>
                      <a:pt x="44" y="51"/>
                      <a:pt x="28" y="27"/>
                      <a:pt x="11" y="5"/>
                    </a:cubicBezTo>
                    <a:cubicBezTo>
                      <a:pt x="8" y="0"/>
                      <a:pt x="0" y="4"/>
                      <a:pt x="3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5" name="Freeform 17"/>
              <p:cNvSpPr/>
              <p:nvPr/>
            </p:nvSpPr>
            <p:spPr bwMode="auto">
              <a:xfrm>
                <a:off x="8664576" y="2767013"/>
                <a:ext cx="42863" cy="88900"/>
              </a:xfrm>
              <a:custGeom>
                <a:avLst/>
                <a:gdLst>
                  <a:gd name="T0" fmla="*/ 3 w 41"/>
                  <a:gd name="T1" fmla="*/ 7 h 86"/>
                  <a:gd name="T2" fmla="*/ 30 w 41"/>
                  <a:gd name="T3" fmla="*/ 79 h 86"/>
                  <a:gd name="T4" fmla="*/ 40 w 41"/>
                  <a:gd name="T5" fmla="*/ 76 h 86"/>
                  <a:gd name="T6" fmla="*/ 9 w 41"/>
                  <a:gd name="T7" fmla="*/ 4 h 86"/>
                  <a:gd name="T8" fmla="*/ 3 w 41"/>
                  <a:gd name="T9" fmla="*/ 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86">
                    <a:moveTo>
                      <a:pt x="3" y="7"/>
                    </a:moveTo>
                    <a:cubicBezTo>
                      <a:pt x="16" y="29"/>
                      <a:pt x="21" y="56"/>
                      <a:pt x="30" y="79"/>
                    </a:cubicBezTo>
                    <a:cubicBezTo>
                      <a:pt x="32" y="86"/>
                      <a:pt x="41" y="83"/>
                      <a:pt x="40" y="76"/>
                    </a:cubicBezTo>
                    <a:cubicBezTo>
                      <a:pt x="36" y="48"/>
                      <a:pt x="25" y="27"/>
                      <a:pt x="9" y="4"/>
                    </a:cubicBezTo>
                    <a:cubicBezTo>
                      <a:pt x="7" y="0"/>
                      <a:pt x="0" y="3"/>
                      <a:pt x="3" y="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6" name="Freeform 18"/>
              <p:cNvSpPr/>
              <p:nvPr/>
            </p:nvSpPr>
            <p:spPr bwMode="auto">
              <a:xfrm>
                <a:off x="8740776" y="2992438"/>
                <a:ext cx="26988" cy="107950"/>
              </a:xfrm>
              <a:custGeom>
                <a:avLst/>
                <a:gdLst>
                  <a:gd name="T0" fmla="*/ 2 w 27"/>
                  <a:gd name="T1" fmla="*/ 7 h 104"/>
                  <a:gd name="T2" fmla="*/ 17 w 27"/>
                  <a:gd name="T3" fmla="*/ 100 h 104"/>
                  <a:gd name="T4" fmla="*/ 23 w 27"/>
                  <a:gd name="T5" fmla="*/ 100 h 104"/>
                  <a:gd name="T6" fmla="*/ 9 w 27"/>
                  <a:gd name="T7" fmla="*/ 4 h 104"/>
                  <a:gd name="T8" fmla="*/ 2 w 27"/>
                  <a:gd name="T9" fmla="*/ 7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04">
                    <a:moveTo>
                      <a:pt x="2" y="7"/>
                    </a:moveTo>
                    <a:cubicBezTo>
                      <a:pt x="14" y="36"/>
                      <a:pt x="13" y="68"/>
                      <a:pt x="17" y="100"/>
                    </a:cubicBezTo>
                    <a:cubicBezTo>
                      <a:pt x="17" y="104"/>
                      <a:pt x="23" y="104"/>
                      <a:pt x="23" y="100"/>
                    </a:cubicBezTo>
                    <a:cubicBezTo>
                      <a:pt x="27" y="67"/>
                      <a:pt x="24" y="33"/>
                      <a:pt x="9" y="4"/>
                    </a:cubicBezTo>
                    <a:cubicBezTo>
                      <a:pt x="7" y="0"/>
                      <a:pt x="0" y="3"/>
                      <a:pt x="2" y="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7" name="Freeform 19"/>
              <p:cNvSpPr/>
              <p:nvPr/>
            </p:nvSpPr>
            <p:spPr bwMode="auto">
              <a:xfrm>
                <a:off x="8753476" y="3206751"/>
                <a:ext cx="25400" cy="80963"/>
              </a:xfrm>
              <a:custGeom>
                <a:avLst/>
                <a:gdLst>
                  <a:gd name="T0" fmla="*/ 13 w 24"/>
                  <a:gd name="T1" fmla="*/ 2 h 78"/>
                  <a:gd name="T2" fmla="*/ 4 w 24"/>
                  <a:gd name="T3" fmla="*/ 32 h 78"/>
                  <a:gd name="T4" fmla="*/ 2 w 24"/>
                  <a:gd name="T5" fmla="*/ 46 h 78"/>
                  <a:gd name="T6" fmla="*/ 0 w 24"/>
                  <a:gd name="T7" fmla="*/ 66 h 78"/>
                  <a:gd name="T8" fmla="*/ 13 w 24"/>
                  <a:gd name="T9" fmla="*/ 71 h 78"/>
                  <a:gd name="T10" fmla="*/ 23 w 24"/>
                  <a:gd name="T11" fmla="*/ 39 h 78"/>
                  <a:gd name="T12" fmla="*/ 15 w 24"/>
                  <a:gd name="T13" fmla="*/ 2 h 78"/>
                  <a:gd name="T14" fmla="*/ 13 w 24"/>
                  <a:gd name="T15" fmla="*/ 2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78">
                    <a:moveTo>
                      <a:pt x="13" y="2"/>
                    </a:moveTo>
                    <a:cubicBezTo>
                      <a:pt x="9" y="12"/>
                      <a:pt x="6" y="21"/>
                      <a:pt x="4" y="32"/>
                    </a:cubicBezTo>
                    <a:cubicBezTo>
                      <a:pt x="3" y="37"/>
                      <a:pt x="2" y="41"/>
                      <a:pt x="2" y="46"/>
                    </a:cubicBezTo>
                    <a:cubicBezTo>
                      <a:pt x="1" y="53"/>
                      <a:pt x="1" y="59"/>
                      <a:pt x="0" y="66"/>
                    </a:cubicBezTo>
                    <a:cubicBezTo>
                      <a:pt x="0" y="72"/>
                      <a:pt x="9" y="78"/>
                      <a:pt x="13" y="71"/>
                    </a:cubicBezTo>
                    <a:cubicBezTo>
                      <a:pt x="18" y="60"/>
                      <a:pt x="21" y="52"/>
                      <a:pt x="23" y="39"/>
                    </a:cubicBezTo>
                    <a:cubicBezTo>
                      <a:pt x="24" y="25"/>
                      <a:pt x="20" y="15"/>
                      <a:pt x="15" y="2"/>
                    </a:cubicBezTo>
                    <a:cubicBezTo>
                      <a:pt x="15" y="0"/>
                      <a:pt x="13" y="1"/>
                      <a:pt x="13" y="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8" name="Freeform 20"/>
              <p:cNvSpPr/>
              <p:nvPr/>
            </p:nvSpPr>
            <p:spPr bwMode="auto">
              <a:xfrm>
                <a:off x="8672513" y="3368676"/>
                <a:ext cx="61913" cy="100013"/>
              </a:xfrm>
              <a:custGeom>
                <a:avLst/>
                <a:gdLst>
                  <a:gd name="T0" fmla="*/ 46 w 61"/>
                  <a:gd name="T1" fmla="*/ 3 h 97"/>
                  <a:gd name="T2" fmla="*/ 6 w 61"/>
                  <a:gd name="T3" fmla="*/ 81 h 97"/>
                  <a:gd name="T4" fmla="*/ 20 w 61"/>
                  <a:gd name="T5" fmla="*/ 91 h 97"/>
                  <a:gd name="T6" fmla="*/ 52 w 61"/>
                  <a:gd name="T7" fmla="*/ 51 h 97"/>
                  <a:gd name="T8" fmla="*/ 53 w 61"/>
                  <a:gd name="T9" fmla="*/ 3 h 97"/>
                  <a:gd name="T10" fmla="*/ 46 w 61"/>
                  <a:gd name="T11" fmla="*/ 3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97">
                    <a:moveTo>
                      <a:pt x="46" y="3"/>
                    </a:moveTo>
                    <a:cubicBezTo>
                      <a:pt x="33" y="29"/>
                      <a:pt x="23" y="57"/>
                      <a:pt x="6" y="81"/>
                    </a:cubicBezTo>
                    <a:cubicBezTo>
                      <a:pt x="0" y="89"/>
                      <a:pt x="13" y="97"/>
                      <a:pt x="20" y="91"/>
                    </a:cubicBezTo>
                    <a:cubicBezTo>
                      <a:pt x="34" y="80"/>
                      <a:pt x="45" y="69"/>
                      <a:pt x="52" y="51"/>
                    </a:cubicBezTo>
                    <a:cubicBezTo>
                      <a:pt x="58" y="35"/>
                      <a:pt x="61" y="20"/>
                      <a:pt x="53" y="3"/>
                    </a:cubicBezTo>
                    <a:cubicBezTo>
                      <a:pt x="52" y="0"/>
                      <a:pt x="47" y="1"/>
                      <a:pt x="46" y="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9" name="Freeform 21"/>
              <p:cNvSpPr/>
              <p:nvPr/>
            </p:nvSpPr>
            <p:spPr bwMode="auto">
              <a:xfrm>
                <a:off x="8559801" y="3544888"/>
                <a:ext cx="68263" cy="84138"/>
              </a:xfrm>
              <a:custGeom>
                <a:avLst/>
                <a:gdLst>
                  <a:gd name="T0" fmla="*/ 51 w 66"/>
                  <a:gd name="T1" fmla="*/ 4 h 81"/>
                  <a:gd name="T2" fmla="*/ 24 w 66"/>
                  <a:gd name="T3" fmla="*/ 33 h 81"/>
                  <a:gd name="T4" fmla="*/ 14 w 66"/>
                  <a:gd name="T5" fmla="*/ 46 h 81"/>
                  <a:gd name="T6" fmla="*/ 5 w 66"/>
                  <a:gd name="T7" fmla="*/ 62 h 81"/>
                  <a:gd name="T8" fmla="*/ 18 w 66"/>
                  <a:gd name="T9" fmla="*/ 75 h 81"/>
                  <a:gd name="T10" fmla="*/ 32 w 66"/>
                  <a:gd name="T11" fmla="*/ 65 h 81"/>
                  <a:gd name="T12" fmla="*/ 45 w 66"/>
                  <a:gd name="T13" fmla="*/ 49 h 81"/>
                  <a:gd name="T14" fmla="*/ 63 w 66"/>
                  <a:gd name="T15" fmla="*/ 11 h 81"/>
                  <a:gd name="T16" fmla="*/ 51 w 66"/>
                  <a:gd name="T17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81">
                    <a:moveTo>
                      <a:pt x="51" y="4"/>
                    </a:moveTo>
                    <a:cubicBezTo>
                      <a:pt x="41" y="13"/>
                      <a:pt x="32" y="22"/>
                      <a:pt x="24" y="33"/>
                    </a:cubicBezTo>
                    <a:cubicBezTo>
                      <a:pt x="21" y="37"/>
                      <a:pt x="17" y="41"/>
                      <a:pt x="14" y="46"/>
                    </a:cubicBezTo>
                    <a:cubicBezTo>
                      <a:pt x="10" y="51"/>
                      <a:pt x="9" y="57"/>
                      <a:pt x="5" y="62"/>
                    </a:cubicBezTo>
                    <a:cubicBezTo>
                      <a:pt x="0" y="70"/>
                      <a:pt x="10" y="81"/>
                      <a:pt x="18" y="75"/>
                    </a:cubicBezTo>
                    <a:cubicBezTo>
                      <a:pt x="22" y="72"/>
                      <a:pt x="29" y="69"/>
                      <a:pt x="32" y="65"/>
                    </a:cubicBezTo>
                    <a:cubicBezTo>
                      <a:pt x="37" y="60"/>
                      <a:pt x="41" y="55"/>
                      <a:pt x="45" y="49"/>
                    </a:cubicBezTo>
                    <a:cubicBezTo>
                      <a:pt x="53" y="37"/>
                      <a:pt x="59" y="25"/>
                      <a:pt x="63" y="11"/>
                    </a:cubicBezTo>
                    <a:cubicBezTo>
                      <a:pt x="66" y="4"/>
                      <a:pt x="56" y="0"/>
                      <a:pt x="51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0" name="Freeform 22"/>
              <p:cNvSpPr/>
              <p:nvPr/>
            </p:nvSpPr>
            <p:spPr bwMode="auto">
              <a:xfrm>
                <a:off x="8374063" y="3732213"/>
                <a:ext cx="80963" cy="65088"/>
              </a:xfrm>
              <a:custGeom>
                <a:avLst/>
                <a:gdLst>
                  <a:gd name="T0" fmla="*/ 66 w 79"/>
                  <a:gd name="T1" fmla="*/ 3 h 62"/>
                  <a:gd name="T2" fmla="*/ 35 w 79"/>
                  <a:gd name="T3" fmla="*/ 23 h 62"/>
                  <a:gd name="T4" fmla="*/ 6 w 79"/>
                  <a:gd name="T5" fmla="*/ 48 h 62"/>
                  <a:gd name="T6" fmla="*/ 14 w 79"/>
                  <a:gd name="T7" fmla="*/ 58 h 62"/>
                  <a:gd name="T8" fmla="*/ 45 w 79"/>
                  <a:gd name="T9" fmla="*/ 38 h 62"/>
                  <a:gd name="T10" fmla="*/ 73 w 79"/>
                  <a:gd name="T11" fmla="*/ 13 h 62"/>
                  <a:gd name="T12" fmla="*/ 66 w 79"/>
                  <a:gd name="T13" fmla="*/ 3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62">
                    <a:moveTo>
                      <a:pt x="66" y="3"/>
                    </a:moveTo>
                    <a:cubicBezTo>
                      <a:pt x="55" y="9"/>
                      <a:pt x="45" y="15"/>
                      <a:pt x="35" y="23"/>
                    </a:cubicBezTo>
                    <a:cubicBezTo>
                      <a:pt x="25" y="31"/>
                      <a:pt x="16" y="39"/>
                      <a:pt x="6" y="48"/>
                    </a:cubicBezTo>
                    <a:cubicBezTo>
                      <a:pt x="0" y="53"/>
                      <a:pt x="8" y="62"/>
                      <a:pt x="14" y="58"/>
                    </a:cubicBezTo>
                    <a:cubicBezTo>
                      <a:pt x="25" y="52"/>
                      <a:pt x="35" y="46"/>
                      <a:pt x="45" y="38"/>
                    </a:cubicBezTo>
                    <a:cubicBezTo>
                      <a:pt x="55" y="30"/>
                      <a:pt x="64" y="21"/>
                      <a:pt x="73" y="13"/>
                    </a:cubicBezTo>
                    <a:cubicBezTo>
                      <a:pt x="79" y="9"/>
                      <a:pt x="72" y="0"/>
                      <a:pt x="66" y="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1" name="Freeform 23"/>
              <p:cNvSpPr/>
              <p:nvPr/>
            </p:nvSpPr>
            <p:spPr bwMode="auto">
              <a:xfrm>
                <a:off x="7953376" y="3932238"/>
                <a:ext cx="93663" cy="30163"/>
              </a:xfrm>
              <a:custGeom>
                <a:avLst/>
                <a:gdLst>
                  <a:gd name="T0" fmla="*/ 82 w 91"/>
                  <a:gd name="T1" fmla="*/ 1 h 30"/>
                  <a:gd name="T2" fmla="*/ 42 w 91"/>
                  <a:gd name="T3" fmla="*/ 5 h 30"/>
                  <a:gd name="T4" fmla="*/ 9 w 91"/>
                  <a:gd name="T5" fmla="*/ 11 h 30"/>
                  <a:gd name="T6" fmla="*/ 9 w 91"/>
                  <a:gd name="T7" fmla="*/ 28 h 30"/>
                  <a:gd name="T8" fmla="*/ 45 w 91"/>
                  <a:gd name="T9" fmla="*/ 27 h 30"/>
                  <a:gd name="T10" fmla="*/ 86 w 91"/>
                  <a:gd name="T11" fmla="*/ 9 h 30"/>
                  <a:gd name="T12" fmla="*/ 82 w 91"/>
                  <a:gd name="T13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30">
                    <a:moveTo>
                      <a:pt x="82" y="1"/>
                    </a:moveTo>
                    <a:cubicBezTo>
                      <a:pt x="69" y="3"/>
                      <a:pt x="55" y="3"/>
                      <a:pt x="42" y="5"/>
                    </a:cubicBezTo>
                    <a:cubicBezTo>
                      <a:pt x="31" y="6"/>
                      <a:pt x="20" y="9"/>
                      <a:pt x="9" y="11"/>
                    </a:cubicBezTo>
                    <a:cubicBezTo>
                      <a:pt x="0" y="13"/>
                      <a:pt x="0" y="27"/>
                      <a:pt x="9" y="28"/>
                    </a:cubicBezTo>
                    <a:cubicBezTo>
                      <a:pt x="22" y="30"/>
                      <a:pt x="32" y="30"/>
                      <a:pt x="45" y="27"/>
                    </a:cubicBezTo>
                    <a:cubicBezTo>
                      <a:pt x="60" y="23"/>
                      <a:pt x="72" y="15"/>
                      <a:pt x="86" y="9"/>
                    </a:cubicBezTo>
                    <a:cubicBezTo>
                      <a:pt x="91" y="7"/>
                      <a:pt x="87" y="0"/>
                      <a:pt x="82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2" name="Freeform 24"/>
              <p:cNvSpPr/>
              <p:nvPr/>
            </p:nvSpPr>
            <p:spPr bwMode="auto">
              <a:xfrm>
                <a:off x="7991476" y="3992563"/>
                <a:ext cx="65088" cy="77788"/>
              </a:xfrm>
              <a:custGeom>
                <a:avLst/>
                <a:gdLst>
                  <a:gd name="T0" fmla="*/ 2 w 63"/>
                  <a:gd name="T1" fmla="*/ 6 h 74"/>
                  <a:gd name="T2" fmla="*/ 12 w 63"/>
                  <a:gd name="T3" fmla="*/ 18 h 74"/>
                  <a:gd name="T4" fmla="*/ 24 w 63"/>
                  <a:gd name="T5" fmla="*/ 34 h 74"/>
                  <a:gd name="T6" fmla="*/ 36 w 63"/>
                  <a:gd name="T7" fmla="*/ 51 h 74"/>
                  <a:gd name="T8" fmla="*/ 47 w 63"/>
                  <a:gd name="T9" fmla="*/ 66 h 74"/>
                  <a:gd name="T10" fmla="*/ 61 w 63"/>
                  <a:gd name="T11" fmla="*/ 60 h 74"/>
                  <a:gd name="T12" fmla="*/ 37 w 63"/>
                  <a:gd name="T13" fmla="*/ 16 h 74"/>
                  <a:gd name="T14" fmla="*/ 18 w 63"/>
                  <a:gd name="T15" fmla="*/ 3 h 74"/>
                  <a:gd name="T16" fmla="*/ 3 w 63"/>
                  <a:gd name="T17" fmla="*/ 2 h 74"/>
                  <a:gd name="T18" fmla="*/ 2 w 63"/>
                  <a:gd name="T19" fmla="*/ 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74">
                    <a:moveTo>
                      <a:pt x="2" y="6"/>
                    </a:moveTo>
                    <a:cubicBezTo>
                      <a:pt x="6" y="7"/>
                      <a:pt x="10" y="15"/>
                      <a:pt x="12" y="18"/>
                    </a:cubicBezTo>
                    <a:cubicBezTo>
                      <a:pt x="15" y="24"/>
                      <a:pt x="20" y="29"/>
                      <a:pt x="24" y="34"/>
                    </a:cubicBezTo>
                    <a:cubicBezTo>
                      <a:pt x="29" y="39"/>
                      <a:pt x="32" y="45"/>
                      <a:pt x="36" y="51"/>
                    </a:cubicBezTo>
                    <a:cubicBezTo>
                      <a:pt x="39" y="56"/>
                      <a:pt x="44" y="60"/>
                      <a:pt x="47" y="66"/>
                    </a:cubicBezTo>
                    <a:cubicBezTo>
                      <a:pt x="51" y="74"/>
                      <a:pt x="63" y="68"/>
                      <a:pt x="61" y="60"/>
                    </a:cubicBezTo>
                    <a:cubicBezTo>
                      <a:pt x="57" y="43"/>
                      <a:pt x="50" y="29"/>
                      <a:pt x="37" y="16"/>
                    </a:cubicBezTo>
                    <a:cubicBezTo>
                      <a:pt x="32" y="10"/>
                      <a:pt x="26" y="6"/>
                      <a:pt x="18" y="3"/>
                    </a:cubicBezTo>
                    <a:cubicBezTo>
                      <a:pt x="13" y="0"/>
                      <a:pt x="8" y="1"/>
                      <a:pt x="3" y="2"/>
                    </a:cubicBezTo>
                    <a:cubicBezTo>
                      <a:pt x="0" y="2"/>
                      <a:pt x="0" y="6"/>
                      <a:pt x="2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3" name="Freeform 25"/>
              <p:cNvSpPr/>
              <p:nvPr/>
            </p:nvSpPr>
            <p:spPr bwMode="auto">
              <a:xfrm>
                <a:off x="8085138" y="4160838"/>
                <a:ext cx="26988" cy="95250"/>
              </a:xfrm>
              <a:custGeom>
                <a:avLst/>
                <a:gdLst>
                  <a:gd name="T0" fmla="*/ 0 w 26"/>
                  <a:gd name="T1" fmla="*/ 8 h 91"/>
                  <a:gd name="T2" fmla="*/ 6 w 26"/>
                  <a:gd name="T3" fmla="*/ 83 h 91"/>
                  <a:gd name="T4" fmla="*/ 22 w 26"/>
                  <a:gd name="T5" fmla="*/ 83 h 91"/>
                  <a:gd name="T6" fmla="*/ 13 w 26"/>
                  <a:gd name="T7" fmla="*/ 5 h 91"/>
                  <a:gd name="T8" fmla="*/ 0 w 26"/>
                  <a:gd name="T9" fmla="*/ 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91">
                    <a:moveTo>
                      <a:pt x="0" y="8"/>
                    </a:moveTo>
                    <a:cubicBezTo>
                      <a:pt x="1" y="33"/>
                      <a:pt x="2" y="59"/>
                      <a:pt x="6" y="83"/>
                    </a:cubicBezTo>
                    <a:cubicBezTo>
                      <a:pt x="8" y="91"/>
                      <a:pt x="20" y="91"/>
                      <a:pt x="22" y="83"/>
                    </a:cubicBezTo>
                    <a:cubicBezTo>
                      <a:pt x="26" y="58"/>
                      <a:pt x="26" y="27"/>
                      <a:pt x="13" y="5"/>
                    </a:cubicBezTo>
                    <a:cubicBezTo>
                      <a:pt x="9" y="0"/>
                      <a:pt x="0" y="2"/>
                      <a:pt x="0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4" name="Freeform 26"/>
              <p:cNvSpPr/>
              <p:nvPr/>
            </p:nvSpPr>
            <p:spPr bwMode="auto">
              <a:xfrm>
                <a:off x="8034338" y="4348163"/>
                <a:ext cx="44450" cy="106363"/>
              </a:xfrm>
              <a:custGeom>
                <a:avLst/>
                <a:gdLst>
                  <a:gd name="T0" fmla="*/ 8 w 43"/>
                  <a:gd name="T1" fmla="*/ 99 h 102"/>
                  <a:gd name="T2" fmla="*/ 32 w 43"/>
                  <a:gd name="T3" fmla="*/ 61 h 102"/>
                  <a:gd name="T4" fmla="*/ 42 w 43"/>
                  <a:gd name="T5" fmla="*/ 9 h 102"/>
                  <a:gd name="T6" fmla="*/ 27 w 43"/>
                  <a:gd name="T7" fmla="*/ 7 h 102"/>
                  <a:gd name="T8" fmla="*/ 13 w 43"/>
                  <a:gd name="T9" fmla="*/ 50 h 102"/>
                  <a:gd name="T10" fmla="*/ 1 w 43"/>
                  <a:gd name="T11" fmla="*/ 95 h 102"/>
                  <a:gd name="T12" fmla="*/ 8 w 43"/>
                  <a:gd name="T13" fmla="*/ 9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02">
                    <a:moveTo>
                      <a:pt x="8" y="99"/>
                    </a:moveTo>
                    <a:cubicBezTo>
                      <a:pt x="19" y="87"/>
                      <a:pt x="26" y="76"/>
                      <a:pt x="32" y="61"/>
                    </a:cubicBezTo>
                    <a:cubicBezTo>
                      <a:pt x="38" y="44"/>
                      <a:pt x="40" y="27"/>
                      <a:pt x="42" y="9"/>
                    </a:cubicBezTo>
                    <a:cubicBezTo>
                      <a:pt x="43" y="0"/>
                      <a:pt x="30" y="0"/>
                      <a:pt x="27" y="7"/>
                    </a:cubicBezTo>
                    <a:cubicBezTo>
                      <a:pt x="21" y="22"/>
                      <a:pt x="16" y="35"/>
                      <a:pt x="13" y="50"/>
                    </a:cubicBezTo>
                    <a:cubicBezTo>
                      <a:pt x="9" y="64"/>
                      <a:pt x="7" y="81"/>
                      <a:pt x="1" y="95"/>
                    </a:cubicBezTo>
                    <a:cubicBezTo>
                      <a:pt x="0" y="99"/>
                      <a:pt x="6" y="102"/>
                      <a:pt x="8" y="9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5" name="Freeform 27"/>
              <p:cNvSpPr/>
              <p:nvPr/>
            </p:nvSpPr>
            <p:spPr bwMode="auto">
              <a:xfrm>
                <a:off x="7883526" y="4581526"/>
                <a:ext cx="80963" cy="74613"/>
              </a:xfrm>
              <a:custGeom>
                <a:avLst/>
                <a:gdLst>
                  <a:gd name="T0" fmla="*/ 7 w 78"/>
                  <a:gd name="T1" fmla="*/ 69 h 72"/>
                  <a:gd name="T2" fmla="*/ 45 w 78"/>
                  <a:gd name="T3" fmla="*/ 47 h 72"/>
                  <a:gd name="T4" fmla="*/ 75 w 78"/>
                  <a:gd name="T5" fmla="*/ 11 h 72"/>
                  <a:gd name="T6" fmla="*/ 67 w 78"/>
                  <a:gd name="T7" fmla="*/ 5 h 72"/>
                  <a:gd name="T8" fmla="*/ 37 w 78"/>
                  <a:gd name="T9" fmla="*/ 33 h 72"/>
                  <a:gd name="T10" fmla="*/ 4 w 78"/>
                  <a:gd name="T11" fmla="*/ 63 h 72"/>
                  <a:gd name="T12" fmla="*/ 7 w 78"/>
                  <a:gd name="T13" fmla="*/ 6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72">
                    <a:moveTo>
                      <a:pt x="7" y="69"/>
                    </a:moveTo>
                    <a:cubicBezTo>
                      <a:pt x="20" y="62"/>
                      <a:pt x="33" y="56"/>
                      <a:pt x="45" y="47"/>
                    </a:cubicBezTo>
                    <a:cubicBezTo>
                      <a:pt x="57" y="37"/>
                      <a:pt x="68" y="26"/>
                      <a:pt x="75" y="11"/>
                    </a:cubicBezTo>
                    <a:cubicBezTo>
                      <a:pt x="78" y="6"/>
                      <a:pt x="71" y="0"/>
                      <a:pt x="67" y="5"/>
                    </a:cubicBezTo>
                    <a:cubicBezTo>
                      <a:pt x="57" y="15"/>
                      <a:pt x="47" y="24"/>
                      <a:pt x="37" y="33"/>
                    </a:cubicBezTo>
                    <a:cubicBezTo>
                      <a:pt x="26" y="43"/>
                      <a:pt x="15" y="55"/>
                      <a:pt x="4" y="63"/>
                    </a:cubicBezTo>
                    <a:cubicBezTo>
                      <a:pt x="0" y="66"/>
                      <a:pt x="3" y="72"/>
                      <a:pt x="7" y="6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6" name="Freeform 28"/>
              <p:cNvSpPr/>
              <p:nvPr/>
            </p:nvSpPr>
            <p:spPr bwMode="auto">
              <a:xfrm>
                <a:off x="7666038" y="4762501"/>
                <a:ext cx="120650" cy="58738"/>
              </a:xfrm>
              <a:custGeom>
                <a:avLst/>
                <a:gdLst>
                  <a:gd name="T0" fmla="*/ 6 w 117"/>
                  <a:gd name="T1" fmla="*/ 56 h 56"/>
                  <a:gd name="T2" fmla="*/ 111 w 117"/>
                  <a:gd name="T3" fmla="*/ 13 h 56"/>
                  <a:gd name="T4" fmla="*/ 105 w 117"/>
                  <a:gd name="T5" fmla="*/ 2 h 56"/>
                  <a:gd name="T6" fmla="*/ 5 w 117"/>
                  <a:gd name="T7" fmla="*/ 48 h 56"/>
                  <a:gd name="T8" fmla="*/ 6 w 117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56">
                    <a:moveTo>
                      <a:pt x="6" y="56"/>
                    </a:moveTo>
                    <a:cubicBezTo>
                      <a:pt x="44" y="51"/>
                      <a:pt x="81" y="37"/>
                      <a:pt x="111" y="13"/>
                    </a:cubicBezTo>
                    <a:cubicBezTo>
                      <a:pt x="117" y="9"/>
                      <a:pt x="111" y="0"/>
                      <a:pt x="105" y="2"/>
                    </a:cubicBezTo>
                    <a:cubicBezTo>
                      <a:pt x="70" y="12"/>
                      <a:pt x="40" y="36"/>
                      <a:pt x="5" y="48"/>
                    </a:cubicBezTo>
                    <a:cubicBezTo>
                      <a:pt x="0" y="49"/>
                      <a:pt x="1" y="56"/>
                      <a:pt x="6" y="5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7" name="Freeform 29"/>
              <p:cNvSpPr/>
              <p:nvPr/>
            </p:nvSpPr>
            <p:spPr bwMode="auto">
              <a:xfrm>
                <a:off x="7434263" y="4868863"/>
                <a:ext cx="123825" cy="47625"/>
              </a:xfrm>
              <a:custGeom>
                <a:avLst/>
                <a:gdLst>
                  <a:gd name="T0" fmla="*/ 4 w 120"/>
                  <a:gd name="T1" fmla="*/ 46 h 46"/>
                  <a:gd name="T2" fmla="*/ 117 w 120"/>
                  <a:gd name="T3" fmla="*/ 10 h 46"/>
                  <a:gd name="T4" fmla="*/ 112 w 120"/>
                  <a:gd name="T5" fmla="*/ 2 h 46"/>
                  <a:gd name="T6" fmla="*/ 3 w 120"/>
                  <a:gd name="T7" fmla="*/ 39 h 46"/>
                  <a:gd name="T8" fmla="*/ 4 w 120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46">
                    <a:moveTo>
                      <a:pt x="4" y="46"/>
                    </a:moveTo>
                    <a:cubicBezTo>
                      <a:pt x="43" y="44"/>
                      <a:pt x="86" y="36"/>
                      <a:pt x="117" y="10"/>
                    </a:cubicBezTo>
                    <a:cubicBezTo>
                      <a:pt x="120" y="7"/>
                      <a:pt x="116" y="0"/>
                      <a:pt x="112" y="2"/>
                    </a:cubicBezTo>
                    <a:cubicBezTo>
                      <a:pt x="75" y="14"/>
                      <a:pt x="40" y="27"/>
                      <a:pt x="3" y="39"/>
                    </a:cubicBezTo>
                    <a:cubicBezTo>
                      <a:pt x="0" y="40"/>
                      <a:pt x="0" y="46"/>
                      <a:pt x="4" y="4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8" name="Freeform 30"/>
              <p:cNvSpPr/>
              <p:nvPr/>
            </p:nvSpPr>
            <p:spPr bwMode="auto">
              <a:xfrm>
                <a:off x="7192963" y="4932363"/>
                <a:ext cx="153988" cy="38100"/>
              </a:xfrm>
              <a:custGeom>
                <a:avLst/>
                <a:gdLst>
                  <a:gd name="T0" fmla="*/ 6 w 148"/>
                  <a:gd name="T1" fmla="*/ 36 h 37"/>
                  <a:gd name="T2" fmla="*/ 137 w 148"/>
                  <a:gd name="T3" fmla="*/ 20 h 37"/>
                  <a:gd name="T4" fmla="*/ 133 w 148"/>
                  <a:gd name="T5" fmla="*/ 3 h 37"/>
                  <a:gd name="T6" fmla="*/ 3 w 148"/>
                  <a:gd name="T7" fmla="*/ 31 h 37"/>
                  <a:gd name="T8" fmla="*/ 6 w 148"/>
                  <a:gd name="T9" fmla="*/ 3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8" h="37">
                    <a:moveTo>
                      <a:pt x="6" y="36"/>
                    </a:moveTo>
                    <a:cubicBezTo>
                      <a:pt x="51" y="28"/>
                      <a:pt x="94" y="36"/>
                      <a:pt x="137" y="20"/>
                    </a:cubicBezTo>
                    <a:cubicBezTo>
                      <a:pt x="148" y="16"/>
                      <a:pt x="144" y="0"/>
                      <a:pt x="133" y="3"/>
                    </a:cubicBezTo>
                    <a:cubicBezTo>
                      <a:pt x="88" y="13"/>
                      <a:pt x="46" y="13"/>
                      <a:pt x="3" y="31"/>
                    </a:cubicBezTo>
                    <a:cubicBezTo>
                      <a:pt x="0" y="32"/>
                      <a:pt x="2" y="37"/>
                      <a:pt x="6" y="3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9" name="Freeform 31"/>
              <p:cNvSpPr/>
              <p:nvPr/>
            </p:nvSpPr>
            <p:spPr bwMode="auto">
              <a:xfrm>
                <a:off x="6989763" y="4945063"/>
                <a:ext cx="88900" cy="22225"/>
              </a:xfrm>
              <a:custGeom>
                <a:avLst/>
                <a:gdLst>
                  <a:gd name="T0" fmla="*/ 4 w 86"/>
                  <a:gd name="T1" fmla="*/ 18 h 22"/>
                  <a:gd name="T2" fmla="*/ 80 w 86"/>
                  <a:gd name="T3" fmla="*/ 10 h 22"/>
                  <a:gd name="T4" fmla="*/ 77 w 86"/>
                  <a:gd name="T5" fmla="*/ 1 h 22"/>
                  <a:gd name="T6" fmla="*/ 4 w 86"/>
                  <a:gd name="T7" fmla="*/ 8 h 22"/>
                  <a:gd name="T8" fmla="*/ 4 w 86"/>
                  <a:gd name="T9" fmla="*/ 1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22">
                    <a:moveTo>
                      <a:pt x="4" y="18"/>
                    </a:moveTo>
                    <a:cubicBezTo>
                      <a:pt x="30" y="22"/>
                      <a:pt x="56" y="21"/>
                      <a:pt x="80" y="10"/>
                    </a:cubicBezTo>
                    <a:cubicBezTo>
                      <a:pt x="86" y="8"/>
                      <a:pt x="82" y="0"/>
                      <a:pt x="77" y="1"/>
                    </a:cubicBezTo>
                    <a:cubicBezTo>
                      <a:pt x="53" y="5"/>
                      <a:pt x="28" y="5"/>
                      <a:pt x="4" y="8"/>
                    </a:cubicBezTo>
                    <a:cubicBezTo>
                      <a:pt x="0" y="9"/>
                      <a:pt x="0" y="17"/>
                      <a:pt x="4" y="1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0" name="Freeform 32"/>
              <p:cNvSpPr/>
              <p:nvPr/>
            </p:nvSpPr>
            <p:spPr bwMode="auto">
              <a:xfrm>
                <a:off x="6748463" y="4924426"/>
                <a:ext cx="80963" cy="31750"/>
              </a:xfrm>
              <a:custGeom>
                <a:avLst/>
                <a:gdLst>
                  <a:gd name="T0" fmla="*/ 6 w 79"/>
                  <a:gd name="T1" fmla="*/ 17 h 31"/>
                  <a:gd name="T2" fmla="*/ 37 w 79"/>
                  <a:gd name="T3" fmla="*/ 24 h 31"/>
                  <a:gd name="T4" fmla="*/ 72 w 79"/>
                  <a:gd name="T5" fmla="*/ 31 h 31"/>
                  <a:gd name="T6" fmla="*/ 75 w 79"/>
                  <a:gd name="T7" fmla="*/ 21 h 31"/>
                  <a:gd name="T8" fmla="*/ 6 w 79"/>
                  <a:gd name="T9" fmla="*/ 6 h 31"/>
                  <a:gd name="T10" fmla="*/ 6 w 79"/>
                  <a:gd name="T11" fmla="*/ 17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31">
                    <a:moveTo>
                      <a:pt x="6" y="17"/>
                    </a:moveTo>
                    <a:cubicBezTo>
                      <a:pt x="16" y="20"/>
                      <a:pt x="27" y="22"/>
                      <a:pt x="37" y="24"/>
                    </a:cubicBezTo>
                    <a:cubicBezTo>
                      <a:pt x="49" y="27"/>
                      <a:pt x="60" y="31"/>
                      <a:pt x="72" y="31"/>
                    </a:cubicBezTo>
                    <a:cubicBezTo>
                      <a:pt x="78" y="31"/>
                      <a:pt x="79" y="24"/>
                      <a:pt x="75" y="21"/>
                    </a:cubicBezTo>
                    <a:cubicBezTo>
                      <a:pt x="56" y="8"/>
                      <a:pt x="28" y="0"/>
                      <a:pt x="6" y="6"/>
                    </a:cubicBezTo>
                    <a:cubicBezTo>
                      <a:pt x="0" y="8"/>
                      <a:pt x="1" y="15"/>
                      <a:pt x="6" y="1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1" name="Freeform 33"/>
              <p:cNvSpPr/>
              <p:nvPr/>
            </p:nvSpPr>
            <p:spPr bwMode="auto">
              <a:xfrm>
                <a:off x="6559551" y="4949826"/>
                <a:ext cx="68263" cy="61913"/>
              </a:xfrm>
              <a:custGeom>
                <a:avLst/>
                <a:gdLst>
                  <a:gd name="T0" fmla="*/ 11 w 67"/>
                  <a:gd name="T1" fmla="*/ 56 h 59"/>
                  <a:gd name="T2" fmla="*/ 39 w 67"/>
                  <a:gd name="T3" fmla="*/ 37 h 59"/>
                  <a:gd name="T4" fmla="*/ 63 w 67"/>
                  <a:gd name="T5" fmla="*/ 12 h 59"/>
                  <a:gd name="T6" fmla="*/ 55 w 67"/>
                  <a:gd name="T7" fmla="*/ 4 h 59"/>
                  <a:gd name="T8" fmla="*/ 31 w 67"/>
                  <a:gd name="T9" fmla="*/ 25 h 59"/>
                  <a:gd name="T10" fmla="*/ 4 w 67"/>
                  <a:gd name="T11" fmla="*/ 48 h 59"/>
                  <a:gd name="T12" fmla="*/ 11 w 67"/>
                  <a:gd name="T13" fmla="*/ 5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" h="59">
                    <a:moveTo>
                      <a:pt x="11" y="56"/>
                    </a:moveTo>
                    <a:cubicBezTo>
                      <a:pt x="21" y="50"/>
                      <a:pt x="30" y="44"/>
                      <a:pt x="39" y="37"/>
                    </a:cubicBezTo>
                    <a:cubicBezTo>
                      <a:pt x="48" y="29"/>
                      <a:pt x="55" y="21"/>
                      <a:pt x="63" y="12"/>
                    </a:cubicBezTo>
                    <a:cubicBezTo>
                      <a:pt x="67" y="7"/>
                      <a:pt x="60" y="0"/>
                      <a:pt x="55" y="4"/>
                    </a:cubicBezTo>
                    <a:cubicBezTo>
                      <a:pt x="47" y="11"/>
                      <a:pt x="39" y="17"/>
                      <a:pt x="31" y="25"/>
                    </a:cubicBezTo>
                    <a:cubicBezTo>
                      <a:pt x="22" y="33"/>
                      <a:pt x="14" y="41"/>
                      <a:pt x="4" y="48"/>
                    </a:cubicBezTo>
                    <a:cubicBezTo>
                      <a:pt x="0" y="52"/>
                      <a:pt x="6" y="59"/>
                      <a:pt x="11" y="5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2" name="Freeform 34"/>
              <p:cNvSpPr/>
              <p:nvPr/>
            </p:nvSpPr>
            <p:spPr bwMode="auto">
              <a:xfrm>
                <a:off x="6375401" y="5078413"/>
                <a:ext cx="80963" cy="49213"/>
              </a:xfrm>
              <a:custGeom>
                <a:avLst/>
                <a:gdLst>
                  <a:gd name="T0" fmla="*/ 5 w 78"/>
                  <a:gd name="T1" fmla="*/ 46 h 46"/>
                  <a:gd name="T2" fmla="*/ 41 w 78"/>
                  <a:gd name="T3" fmla="*/ 34 h 46"/>
                  <a:gd name="T4" fmla="*/ 73 w 78"/>
                  <a:gd name="T5" fmla="*/ 11 h 46"/>
                  <a:gd name="T6" fmla="*/ 67 w 78"/>
                  <a:gd name="T7" fmla="*/ 2 h 46"/>
                  <a:gd name="T8" fmla="*/ 33 w 78"/>
                  <a:gd name="T9" fmla="*/ 21 h 46"/>
                  <a:gd name="T10" fmla="*/ 3 w 78"/>
                  <a:gd name="T11" fmla="*/ 41 h 46"/>
                  <a:gd name="T12" fmla="*/ 5 w 78"/>
                  <a:gd name="T13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46">
                    <a:moveTo>
                      <a:pt x="5" y="46"/>
                    </a:moveTo>
                    <a:cubicBezTo>
                      <a:pt x="17" y="42"/>
                      <a:pt x="29" y="41"/>
                      <a:pt x="41" y="34"/>
                    </a:cubicBezTo>
                    <a:cubicBezTo>
                      <a:pt x="53" y="28"/>
                      <a:pt x="63" y="20"/>
                      <a:pt x="73" y="11"/>
                    </a:cubicBezTo>
                    <a:cubicBezTo>
                      <a:pt x="78" y="6"/>
                      <a:pt x="72" y="0"/>
                      <a:pt x="67" y="2"/>
                    </a:cubicBezTo>
                    <a:cubicBezTo>
                      <a:pt x="55" y="8"/>
                      <a:pt x="44" y="14"/>
                      <a:pt x="33" y="21"/>
                    </a:cubicBezTo>
                    <a:cubicBezTo>
                      <a:pt x="23" y="28"/>
                      <a:pt x="14" y="37"/>
                      <a:pt x="3" y="41"/>
                    </a:cubicBezTo>
                    <a:cubicBezTo>
                      <a:pt x="0" y="42"/>
                      <a:pt x="2" y="46"/>
                      <a:pt x="5" y="4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3" name="Freeform 35"/>
              <p:cNvSpPr/>
              <p:nvPr/>
            </p:nvSpPr>
            <p:spPr bwMode="auto">
              <a:xfrm>
                <a:off x="6167438" y="5192713"/>
                <a:ext cx="114300" cy="50800"/>
              </a:xfrm>
              <a:custGeom>
                <a:avLst/>
                <a:gdLst>
                  <a:gd name="T0" fmla="*/ 10 w 110"/>
                  <a:gd name="T1" fmla="*/ 48 h 50"/>
                  <a:gd name="T2" fmla="*/ 105 w 110"/>
                  <a:gd name="T3" fmla="*/ 11 h 50"/>
                  <a:gd name="T4" fmla="*/ 102 w 110"/>
                  <a:gd name="T5" fmla="*/ 2 h 50"/>
                  <a:gd name="T6" fmla="*/ 7 w 110"/>
                  <a:gd name="T7" fmla="*/ 37 h 50"/>
                  <a:gd name="T8" fmla="*/ 10 w 110"/>
                  <a:gd name="T9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50">
                    <a:moveTo>
                      <a:pt x="10" y="48"/>
                    </a:moveTo>
                    <a:cubicBezTo>
                      <a:pt x="45" y="42"/>
                      <a:pt x="75" y="29"/>
                      <a:pt x="105" y="11"/>
                    </a:cubicBezTo>
                    <a:cubicBezTo>
                      <a:pt x="110" y="8"/>
                      <a:pt x="107" y="0"/>
                      <a:pt x="102" y="2"/>
                    </a:cubicBezTo>
                    <a:cubicBezTo>
                      <a:pt x="71" y="15"/>
                      <a:pt x="40" y="30"/>
                      <a:pt x="7" y="37"/>
                    </a:cubicBezTo>
                    <a:cubicBezTo>
                      <a:pt x="0" y="39"/>
                      <a:pt x="3" y="50"/>
                      <a:pt x="10" y="4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4" name="Freeform 36"/>
              <p:cNvSpPr/>
              <p:nvPr/>
            </p:nvSpPr>
            <p:spPr bwMode="auto">
              <a:xfrm>
                <a:off x="5929313" y="5272088"/>
                <a:ext cx="131763" cy="36513"/>
              </a:xfrm>
              <a:custGeom>
                <a:avLst/>
                <a:gdLst>
                  <a:gd name="T0" fmla="*/ 7 w 128"/>
                  <a:gd name="T1" fmla="*/ 30 h 35"/>
                  <a:gd name="T2" fmla="*/ 120 w 128"/>
                  <a:gd name="T3" fmla="*/ 16 h 35"/>
                  <a:gd name="T4" fmla="*/ 114 w 128"/>
                  <a:gd name="T5" fmla="*/ 2 h 35"/>
                  <a:gd name="T6" fmla="*/ 7 w 128"/>
                  <a:gd name="T7" fmla="*/ 18 h 35"/>
                  <a:gd name="T8" fmla="*/ 7 w 128"/>
                  <a:gd name="T9" fmla="*/ 3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" h="35">
                    <a:moveTo>
                      <a:pt x="7" y="30"/>
                    </a:moveTo>
                    <a:cubicBezTo>
                      <a:pt x="47" y="33"/>
                      <a:pt x="84" y="35"/>
                      <a:pt x="120" y="16"/>
                    </a:cubicBezTo>
                    <a:cubicBezTo>
                      <a:pt x="128" y="11"/>
                      <a:pt x="122" y="0"/>
                      <a:pt x="114" y="2"/>
                    </a:cubicBezTo>
                    <a:cubicBezTo>
                      <a:pt x="79" y="10"/>
                      <a:pt x="43" y="15"/>
                      <a:pt x="7" y="18"/>
                    </a:cubicBezTo>
                    <a:cubicBezTo>
                      <a:pt x="0" y="18"/>
                      <a:pt x="0" y="29"/>
                      <a:pt x="7" y="3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5" name="Freeform 37"/>
              <p:cNvSpPr/>
              <p:nvPr/>
            </p:nvSpPr>
            <p:spPr bwMode="auto">
              <a:xfrm>
                <a:off x="5719763" y="5281613"/>
                <a:ext cx="104775" cy="34925"/>
              </a:xfrm>
              <a:custGeom>
                <a:avLst/>
                <a:gdLst>
                  <a:gd name="T0" fmla="*/ 3 w 101"/>
                  <a:gd name="T1" fmla="*/ 11 h 33"/>
                  <a:gd name="T2" fmla="*/ 94 w 101"/>
                  <a:gd name="T3" fmla="*/ 29 h 33"/>
                  <a:gd name="T4" fmla="*/ 94 w 101"/>
                  <a:gd name="T5" fmla="*/ 15 h 33"/>
                  <a:gd name="T6" fmla="*/ 6 w 101"/>
                  <a:gd name="T7" fmla="*/ 3 h 33"/>
                  <a:gd name="T8" fmla="*/ 3 w 101"/>
                  <a:gd name="T9" fmla="*/ 1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33">
                    <a:moveTo>
                      <a:pt x="3" y="11"/>
                    </a:moveTo>
                    <a:cubicBezTo>
                      <a:pt x="29" y="28"/>
                      <a:pt x="65" y="33"/>
                      <a:pt x="94" y="29"/>
                    </a:cubicBezTo>
                    <a:cubicBezTo>
                      <a:pt x="101" y="28"/>
                      <a:pt x="101" y="16"/>
                      <a:pt x="94" y="15"/>
                    </a:cubicBezTo>
                    <a:cubicBezTo>
                      <a:pt x="66" y="10"/>
                      <a:pt x="34" y="0"/>
                      <a:pt x="6" y="3"/>
                    </a:cubicBezTo>
                    <a:cubicBezTo>
                      <a:pt x="1" y="3"/>
                      <a:pt x="0" y="9"/>
                      <a:pt x="3" y="1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6" name="Freeform 38"/>
              <p:cNvSpPr/>
              <p:nvPr/>
            </p:nvSpPr>
            <p:spPr bwMode="auto">
              <a:xfrm>
                <a:off x="5516563" y="5238751"/>
                <a:ext cx="103188" cy="33338"/>
              </a:xfrm>
              <a:custGeom>
                <a:avLst/>
                <a:gdLst>
                  <a:gd name="T0" fmla="*/ 5 w 100"/>
                  <a:gd name="T1" fmla="*/ 9 h 32"/>
                  <a:gd name="T2" fmla="*/ 92 w 100"/>
                  <a:gd name="T3" fmla="*/ 31 h 32"/>
                  <a:gd name="T4" fmla="*/ 94 w 100"/>
                  <a:gd name="T5" fmla="*/ 22 h 32"/>
                  <a:gd name="T6" fmla="*/ 7 w 100"/>
                  <a:gd name="T7" fmla="*/ 1 h 32"/>
                  <a:gd name="T8" fmla="*/ 5 w 100"/>
                  <a:gd name="T9" fmla="*/ 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2">
                    <a:moveTo>
                      <a:pt x="5" y="9"/>
                    </a:moveTo>
                    <a:cubicBezTo>
                      <a:pt x="34" y="18"/>
                      <a:pt x="62" y="26"/>
                      <a:pt x="92" y="31"/>
                    </a:cubicBezTo>
                    <a:cubicBezTo>
                      <a:pt x="98" y="32"/>
                      <a:pt x="100" y="24"/>
                      <a:pt x="94" y="22"/>
                    </a:cubicBezTo>
                    <a:cubicBezTo>
                      <a:pt x="66" y="13"/>
                      <a:pt x="37" y="6"/>
                      <a:pt x="7" y="1"/>
                    </a:cubicBezTo>
                    <a:cubicBezTo>
                      <a:pt x="2" y="0"/>
                      <a:pt x="0" y="7"/>
                      <a:pt x="5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7" name="Freeform 39"/>
              <p:cNvSpPr/>
              <p:nvPr/>
            </p:nvSpPr>
            <p:spPr bwMode="auto">
              <a:xfrm>
                <a:off x="5327651" y="5132388"/>
                <a:ext cx="85725" cy="60325"/>
              </a:xfrm>
              <a:custGeom>
                <a:avLst/>
                <a:gdLst>
                  <a:gd name="T0" fmla="*/ 2 w 82"/>
                  <a:gd name="T1" fmla="*/ 8 h 58"/>
                  <a:gd name="T2" fmla="*/ 71 w 82"/>
                  <a:gd name="T3" fmla="*/ 57 h 58"/>
                  <a:gd name="T4" fmla="*/ 74 w 82"/>
                  <a:gd name="T5" fmla="*/ 44 h 58"/>
                  <a:gd name="T6" fmla="*/ 11 w 82"/>
                  <a:gd name="T7" fmla="*/ 3 h 58"/>
                  <a:gd name="T8" fmla="*/ 2 w 82"/>
                  <a:gd name="T9" fmla="*/ 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58">
                    <a:moveTo>
                      <a:pt x="2" y="8"/>
                    </a:moveTo>
                    <a:cubicBezTo>
                      <a:pt x="14" y="38"/>
                      <a:pt x="41" y="52"/>
                      <a:pt x="71" y="57"/>
                    </a:cubicBezTo>
                    <a:cubicBezTo>
                      <a:pt x="79" y="58"/>
                      <a:pt x="82" y="47"/>
                      <a:pt x="74" y="44"/>
                    </a:cubicBezTo>
                    <a:cubicBezTo>
                      <a:pt x="51" y="35"/>
                      <a:pt x="30" y="19"/>
                      <a:pt x="11" y="3"/>
                    </a:cubicBezTo>
                    <a:cubicBezTo>
                      <a:pt x="8" y="0"/>
                      <a:pt x="0" y="3"/>
                      <a:pt x="2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8" name="Freeform 40"/>
              <p:cNvSpPr/>
              <p:nvPr/>
            </p:nvSpPr>
            <p:spPr bwMode="auto">
              <a:xfrm>
                <a:off x="5167313" y="4940301"/>
                <a:ext cx="87313" cy="103188"/>
              </a:xfrm>
              <a:custGeom>
                <a:avLst/>
                <a:gdLst>
                  <a:gd name="T0" fmla="*/ 4 w 83"/>
                  <a:gd name="T1" fmla="*/ 13 h 98"/>
                  <a:gd name="T2" fmla="*/ 72 w 83"/>
                  <a:gd name="T3" fmla="*/ 94 h 98"/>
                  <a:gd name="T4" fmla="*/ 80 w 83"/>
                  <a:gd name="T5" fmla="*/ 87 h 98"/>
                  <a:gd name="T6" fmla="*/ 13 w 83"/>
                  <a:gd name="T7" fmla="*/ 4 h 98"/>
                  <a:gd name="T8" fmla="*/ 4 w 83"/>
                  <a:gd name="T9" fmla="*/ 13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98">
                    <a:moveTo>
                      <a:pt x="4" y="13"/>
                    </a:moveTo>
                    <a:cubicBezTo>
                      <a:pt x="23" y="41"/>
                      <a:pt x="44" y="74"/>
                      <a:pt x="72" y="94"/>
                    </a:cubicBezTo>
                    <a:cubicBezTo>
                      <a:pt x="76" y="98"/>
                      <a:pt x="83" y="91"/>
                      <a:pt x="80" y="87"/>
                    </a:cubicBezTo>
                    <a:cubicBezTo>
                      <a:pt x="61" y="58"/>
                      <a:pt x="41" y="25"/>
                      <a:pt x="13" y="4"/>
                    </a:cubicBezTo>
                    <a:cubicBezTo>
                      <a:pt x="8" y="0"/>
                      <a:pt x="0" y="8"/>
                      <a:pt x="4" y="1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9" name="Freeform 41"/>
              <p:cNvSpPr/>
              <p:nvPr/>
            </p:nvSpPr>
            <p:spPr bwMode="auto">
              <a:xfrm>
                <a:off x="5113338" y="4803776"/>
                <a:ext cx="50800" cy="74613"/>
              </a:xfrm>
              <a:custGeom>
                <a:avLst/>
                <a:gdLst>
                  <a:gd name="T0" fmla="*/ 2 w 49"/>
                  <a:gd name="T1" fmla="*/ 6 h 71"/>
                  <a:gd name="T2" fmla="*/ 15 w 49"/>
                  <a:gd name="T3" fmla="*/ 35 h 71"/>
                  <a:gd name="T4" fmla="*/ 35 w 49"/>
                  <a:gd name="T5" fmla="*/ 65 h 71"/>
                  <a:gd name="T6" fmla="*/ 45 w 49"/>
                  <a:gd name="T7" fmla="*/ 59 h 71"/>
                  <a:gd name="T8" fmla="*/ 26 w 49"/>
                  <a:gd name="T9" fmla="*/ 28 h 71"/>
                  <a:gd name="T10" fmla="*/ 5 w 49"/>
                  <a:gd name="T11" fmla="*/ 3 h 71"/>
                  <a:gd name="T12" fmla="*/ 2 w 49"/>
                  <a:gd name="T13" fmla="*/ 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71">
                    <a:moveTo>
                      <a:pt x="2" y="6"/>
                    </a:moveTo>
                    <a:cubicBezTo>
                      <a:pt x="6" y="15"/>
                      <a:pt x="10" y="25"/>
                      <a:pt x="15" y="35"/>
                    </a:cubicBezTo>
                    <a:cubicBezTo>
                      <a:pt x="21" y="46"/>
                      <a:pt x="27" y="55"/>
                      <a:pt x="35" y="65"/>
                    </a:cubicBezTo>
                    <a:cubicBezTo>
                      <a:pt x="39" y="71"/>
                      <a:pt x="49" y="66"/>
                      <a:pt x="45" y="59"/>
                    </a:cubicBezTo>
                    <a:cubicBezTo>
                      <a:pt x="39" y="49"/>
                      <a:pt x="33" y="38"/>
                      <a:pt x="26" y="28"/>
                    </a:cubicBezTo>
                    <a:cubicBezTo>
                      <a:pt x="20" y="19"/>
                      <a:pt x="13" y="11"/>
                      <a:pt x="5" y="3"/>
                    </a:cubicBezTo>
                    <a:cubicBezTo>
                      <a:pt x="4" y="0"/>
                      <a:pt x="0" y="3"/>
                      <a:pt x="2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0" name="Freeform 42"/>
              <p:cNvSpPr/>
              <p:nvPr/>
            </p:nvSpPr>
            <p:spPr bwMode="auto">
              <a:xfrm>
                <a:off x="5035551" y="4613276"/>
                <a:ext cx="60325" cy="101600"/>
              </a:xfrm>
              <a:custGeom>
                <a:avLst/>
                <a:gdLst>
                  <a:gd name="T0" fmla="*/ 2 w 58"/>
                  <a:gd name="T1" fmla="*/ 8 h 97"/>
                  <a:gd name="T2" fmla="*/ 45 w 58"/>
                  <a:gd name="T3" fmla="*/ 91 h 97"/>
                  <a:gd name="T4" fmla="*/ 56 w 58"/>
                  <a:gd name="T5" fmla="*/ 84 h 97"/>
                  <a:gd name="T6" fmla="*/ 11 w 58"/>
                  <a:gd name="T7" fmla="*/ 4 h 97"/>
                  <a:gd name="T8" fmla="*/ 2 w 58"/>
                  <a:gd name="T9" fmla="*/ 8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7">
                    <a:moveTo>
                      <a:pt x="2" y="8"/>
                    </a:moveTo>
                    <a:cubicBezTo>
                      <a:pt x="10" y="37"/>
                      <a:pt x="25" y="67"/>
                      <a:pt x="45" y="91"/>
                    </a:cubicBezTo>
                    <a:cubicBezTo>
                      <a:pt x="50" y="97"/>
                      <a:pt x="58" y="91"/>
                      <a:pt x="56" y="84"/>
                    </a:cubicBezTo>
                    <a:cubicBezTo>
                      <a:pt x="49" y="54"/>
                      <a:pt x="29" y="28"/>
                      <a:pt x="11" y="4"/>
                    </a:cubicBezTo>
                    <a:cubicBezTo>
                      <a:pt x="7" y="0"/>
                      <a:pt x="0" y="2"/>
                      <a:pt x="2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1" name="Freeform 43"/>
              <p:cNvSpPr/>
              <p:nvPr/>
            </p:nvSpPr>
            <p:spPr bwMode="auto">
              <a:xfrm>
                <a:off x="4221163" y="4760913"/>
                <a:ext cx="82550" cy="20638"/>
              </a:xfrm>
              <a:custGeom>
                <a:avLst/>
                <a:gdLst>
                  <a:gd name="T0" fmla="*/ 2 w 79"/>
                  <a:gd name="T1" fmla="*/ 4 h 19"/>
                  <a:gd name="T2" fmla="*/ 74 w 79"/>
                  <a:gd name="T3" fmla="*/ 19 h 19"/>
                  <a:gd name="T4" fmla="*/ 76 w 79"/>
                  <a:gd name="T5" fmla="*/ 14 h 19"/>
                  <a:gd name="T6" fmla="*/ 3 w 79"/>
                  <a:gd name="T7" fmla="*/ 0 h 19"/>
                  <a:gd name="T8" fmla="*/ 2 w 79"/>
                  <a:gd name="T9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19">
                    <a:moveTo>
                      <a:pt x="2" y="4"/>
                    </a:moveTo>
                    <a:cubicBezTo>
                      <a:pt x="26" y="11"/>
                      <a:pt x="50" y="14"/>
                      <a:pt x="74" y="19"/>
                    </a:cubicBezTo>
                    <a:cubicBezTo>
                      <a:pt x="77" y="19"/>
                      <a:pt x="79" y="15"/>
                      <a:pt x="76" y="14"/>
                    </a:cubicBezTo>
                    <a:cubicBezTo>
                      <a:pt x="52" y="8"/>
                      <a:pt x="27" y="7"/>
                      <a:pt x="3" y="0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2" name="Freeform 44"/>
              <p:cNvSpPr/>
              <p:nvPr/>
            </p:nvSpPr>
            <p:spPr bwMode="auto">
              <a:xfrm>
                <a:off x="4384676" y="4772026"/>
                <a:ext cx="106363" cy="17463"/>
              </a:xfrm>
              <a:custGeom>
                <a:avLst/>
                <a:gdLst>
                  <a:gd name="T0" fmla="*/ 5 w 102"/>
                  <a:gd name="T1" fmla="*/ 16 h 17"/>
                  <a:gd name="T2" fmla="*/ 98 w 102"/>
                  <a:gd name="T3" fmla="*/ 10 h 17"/>
                  <a:gd name="T4" fmla="*/ 98 w 102"/>
                  <a:gd name="T5" fmla="*/ 3 h 17"/>
                  <a:gd name="T6" fmla="*/ 3 w 102"/>
                  <a:gd name="T7" fmla="*/ 11 h 17"/>
                  <a:gd name="T8" fmla="*/ 5 w 102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17">
                    <a:moveTo>
                      <a:pt x="5" y="16"/>
                    </a:moveTo>
                    <a:cubicBezTo>
                      <a:pt x="35" y="11"/>
                      <a:pt x="67" y="13"/>
                      <a:pt x="98" y="10"/>
                    </a:cubicBezTo>
                    <a:cubicBezTo>
                      <a:pt x="102" y="10"/>
                      <a:pt x="102" y="3"/>
                      <a:pt x="98" y="3"/>
                    </a:cubicBezTo>
                    <a:cubicBezTo>
                      <a:pt x="66" y="0"/>
                      <a:pt x="34" y="2"/>
                      <a:pt x="3" y="11"/>
                    </a:cubicBezTo>
                    <a:cubicBezTo>
                      <a:pt x="0" y="12"/>
                      <a:pt x="1" y="17"/>
                      <a:pt x="5" y="1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3" name="Freeform 45"/>
              <p:cNvSpPr/>
              <p:nvPr/>
            </p:nvSpPr>
            <p:spPr bwMode="auto">
              <a:xfrm>
                <a:off x="4584701" y="4762501"/>
                <a:ext cx="90488" cy="34925"/>
              </a:xfrm>
              <a:custGeom>
                <a:avLst/>
                <a:gdLst>
                  <a:gd name="T0" fmla="*/ 4 w 87"/>
                  <a:gd name="T1" fmla="*/ 20 h 33"/>
                  <a:gd name="T2" fmla="*/ 83 w 87"/>
                  <a:gd name="T3" fmla="*/ 12 h 33"/>
                  <a:gd name="T4" fmla="*/ 77 w 87"/>
                  <a:gd name="T5" fmla="*/ 2 h 33"/>
                  <a:gd name="T6" fmla="*/ 6 w 87"/>
                  <a:gd name="T7" fmla="*/ 10 h 33"/>
                  <a:gd name="T8" fmla="*/ 4 w 87"/>
                  <a:gd name="T9" fmla="*/ 2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33">
                    <a:moveTo>
                      <a:pt x="4" y="20"/>
                    </a:moveTo>
                    <a:cubicBezTo>
                      <a:pt x="29" y="33"/>
                      <a:pt x="61" y="33"/>
                      <a:pt x="83" y="12"/>
                    </a:cubicBezTo>
                    <a:cubicBezTo>
                      <a:pt x="87" y="9"/>
                      <a:pt x="83" y="0"/>
                      <a:pt x="77" y="2"/>
                    </a:cubicBezTo>
                    <a:cubicBezTo>
                      <a:pt x="55" y="11"/>
                      <a:pt x="30" y="13"/>
                      <a:pt x="6" y="10"/>
                    </a:cubicBezTo>
                    <a:cubicBezTo>
                      <a:pt x="1" y="10"/>
                      <a:pt x="0" y="17"/>
                      <a:pt x="4" y="2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4" name="Freeform 46"/>
              <p:cNvSpPr/>
              <p:nvPr/>
            </p:nvSpPr>
            <p:spPr bwMode="auto">
              <a:xfrm>
                <a:off x="4751388" y="4727576"/>
                <a:ext cx="88900" cy="25400"/>
              </a:xfrm>
              <a:custGeom>
                <a:avLst/>
                <a:gdLst>
                  <a:gd name="T0" fmla="*/ 5 w 86"/>
                  <a:gd name="T1" fmla="*/ 24 h 25"/>
                  <a:gd name="T2" fmla="*/ 79 w 86"/>
                  <a:gd name="T3" fmla="*/ 11 h 25"/>
                  <a:gd name="T4" fmla="*/ 76 w 86"/>
                  <a:gd name="T5" fmla="*/ 1 h 25"/>
                  <a:gd name="T6" fmla="*/ 41 w 86"/>
                  <a:gd name="T7" fmla="*/ 8 h 25"/>
                  <a:gd name="T8" fmla="*/ 5 w 86"/>
                  <a:gd name="T9" fmla="*/ 17 h 25"/>
                  <a:gd name="T10" fmla="*/ 5 w 86"/>
                  <a:gd name="T11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" h="25">
                    <a:moveTo>
                      <a:pt x="5" y="24"/>
                    </a:moveTo>
                    <a:cubicBezTo>
                      <a:pt x="32" y="25"/>
                      <a:pt x="54" y="20"/>
                      <a:pt x="79" y="11"/>
                    </a:cubicBezTo>
                    <a:cubicBezTo>
                      <a:pt x="86" y="9"/>
                      <a:pt x="83" y="0"/>
                      <a:pt x="76" y="1"/>
                    </a:cubicBezTo>
                    <a:cubicBezTo>
                      <a:pt x="64" y="3"/>
                      <a:pt x="53" y="5"/>
                      <a:pt x="41" y="8"/>
                    </a:cubicBezTo>
                    <a:cubicBezTo>
                      <a:pt x="30" y="11"/>
                      <a:pt x="17" y="16"/>
                      <a:pt x="5" y="17"/>
                    </a:cubicBezTo>
                    <a:cubicBezTo>
                      <a:pt x="0" y="17"/>
                      <a:pt x="0" y="24"/>
                      <a:pt x="5" y="2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5" name="Freeform 47"/>
              <p:cNvSpPr/>
              <p:nvPr/>
            </p:nvSpPr>
            <p:spPr bwMode="auto">
              <a:xfrm>
                <a:off x="4892676" y="4657726"/>
                <a:ext cx="92075" cy="52388"/>
              </a:xfrm>
              <a:custGeom>
                <a:avLst/>
                <a:gdLst>
                  <a:gd name="T0" fmla="*/ 9 w 89"/>
                  <a:gd name="T1" fmla="*/ 48 h 50"/>
                  <a:gd name="T2" fmla="*/ 43 w 89"/>
                  <a:gd name="T3" fmla="*/ 32 h 50"/>
                  <a:gd name="T4" fmla="*/ 81 w 89"/>
                  <a:gd name="T5" fmla="*/ 15 h 50"/>
                  <a:gd name="T6" fmla="*/ 77 w 89"/>
                  <a:gd name="T7" fmla="*/ 1 h 50"/>
                  <a:gd name="T8" fmla="*/ 38 w 89"/>
                  <a:gd name="T9" fmla="*/ 14 h 50"/>
                  <a:gd name="T10" fmla="*/ 4 w 89"/>
                  <a:gd name="T11" fmla="*/ 41 h 50"/>
                  <a:gd name="T12" fmla="*/ 9 w 89"/>
                  <a:gd name="T13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9" h="50">
                    <a:moveTo>
                      <a:pt x="9" y="48"/>
                    </a:moveTo>
                    <a:cubicBezTo>
                      <a:pt x="20" y="42"/>
                      <a:pt x="32" y="37"/>
                      <a:pt x="43" y="32"/>
                    </a:cubicBezTo>
                    <a:cubicBezTo>
                      <a:pt x="55" y="26"/>
                      <a:pt x="68" y="20"/>
                      <a:pt x="81" y="15"/>
                    </a:cubicBezTo>
                    <a:cubicBezTo>
                      <a:pt x="89" y="11"/>
                      <a:pt x="86" y="0"/>
                      <a:pt x="77" y="1"/>
                    </a:cubicBezTo>
                    <a:cubicBezTo>
                      <a:pt x="62" y="4"/>
                      <a:pt x="51" y="7"/>
                      <a:pt x="38" y="14"/>
                    </a:cubicBezTo>
                    <a:cubicBezTo>
                      <a:pt x="25" y="22"/>
                      <a:pt x="15" y="32"/>
                      <a:pt x="4" y="41"/>
                    </a:cubicBezTo>
                    <a:cubicBezTo>
                      <a:pt x="0" y="44"/>
                      <a:pt x="5" y="50"/>
                      <a:pt x="9" y="4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6" name="Freeform 48"/>
              <p:cNvSpPr/>
              <p:nvPr/>
            </p:nvSpPr>
            <p:spPr bwMode="auto">
              <a:xfrm>
                <a:off x="4024313" y="4714876"/>
                <a:ext cx="93663" cy="31750"/>
              </a:xfrm>
              <a:custGeom>
                <a:avLst/>
                <a:gdLst>
                  <a:gd name="T0" fmla="*/ 3 w 91"/>
                  <a:gd name="T1" fmla="*/ 6 h 31"/>
                  <a:gd name="T2" fmla="*/ 83 w 91"/>
                  <a:gd name="T3" fmla="*/ 30 h 31"/>
                  <a:gd name="T4" fmla="*/ 85 w 91"/>
                  <a:gd name="T5" fmla="*/ 21 h 31"/>
                  <a:gd name="T6" fmla="*/ 5 w 91"/>
                  <a:gd name="T7" fmla="*/ 1 h 31"/>
                  <a:gd name="T8" fmla="*/ 3 w 91"/>
                  <a:gd name="T9" fmla="*/ 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31">
                    <a:moveTo>
                      <a:pt x="3" y="6"/>
                    </a:moveTo>
                    <a:cubicBezTo>
                      <a:pt x="29" y="18"/>
                      <a:pt x="55" y="25"/>
                      <a:pt x="83" y="30"/>
                    </a:cubicBezTo>
                    <a:cubicBezTo>
                      <a:pt x="89" y="31"/>
                      <a:pt x="91" y="23"/>
                      <a:pt x="85" y="21"/>
                    </a:cubicBezTo>
                    <a:cubicBezTo>
                      <a:pt x="59" y="12"/>
                      <a:pt x="33" y="6"/>
                      <a:pt x="5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7" name="Freeform 49"/>
              <p:cNvSpPr/>
              <p:nvPr/>
            </p:nvSpPr>
            <p:spPr bwMode="auto">
              <a:xfrm>
                <a:off x="3851276" y="4625976"/>
                <a:ext cx="98425" cy="63500"/>
              </a:xfrm>
              <a:custGeom>
                <a:avLst/>
                <a:gdLst>
                  <a:gd name="T0" fmla="*/ 2 w 94"/>
                  <a:gd name="T1" fmla="*/ 4 h 61"/>
                  <a:gd name="T2" fmla="*/ 82 w 94"/>
                  <a:gd name="T3" fmla="*/ 60 h 61"/>
                  <a:gd name="T4" fmla="*/ 88 w 94"/>
                  <a:gd name="T5" fmla="*/ 49 h 61"/>
                  <a:gd name="T6" fmla="*/ 5 w 94"/>
                  <a:gd name="T7" fmla="*/ 1 h 61"/>
                  <a:gd name="T8" fmla="*/ 2 w 94"/>
                  <a:gd name="T9" fmla="*/ 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61">
                    <a:moveTo>
                      <a:pt x="2" y="4"/>
                    </a:moveTo>
                    <a:cubicBezTo>
                      <a:pt x="26" y="27"/>
                      <a:pt x="50" y="51"/>
                      <a:pt x="82" y="60"/>
                    </a:cubicBezTo>
                    <a:cubicBezTo>
                      <a:pt x="88" y="61"/>
                      <a:pt x="94" y="53"/>
                      <a:pt x="88" y="49"/>
                    </a:cubicBezTo>
                    <a:cubicBezTo>
                      <a:pt x="64" y="28"/>
                      <a:pt x="35" y="13"/>
                      <a:pt x="5" y="1"/>
                    </a:cubicBezTo>
                    <a:cubicBezTo>
                      <a:pt x="3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8" name="Freeform 50"/>
              <p:cNvSpPr/>
              <p:nvPr/>
            </p:nvSpPr>
            <p:spPr bwMode="auto">
              <a:xfrm>
                <a:off x="3706813" y="4486276"/>
                <a:ext cx="82550" cy="73025"/>
              </a:xfrm>
              <a:custGeom>
                <a:avLst/>
                <a:gdLst>
                  <a:gd name="T0" fmla="*/ 2 w 79"/>
                  <a:gd name="T1" fmla="*/ 9 h 71"/>
                  <a:gd name="T2" fmla="*/ 68 w 79"/>
                  <a:gd name="T3" fmla="*/ 69 h 71"/>
                  <a:gd name="T4" fmla="*/ 75 w 79"/>
                  <a:gd name="T5" fmla="*/ 61 h 71"/>
                  <a:gd name="T6" fmla="*/ 9 w 79"/>
                  <a:gd name="T7" fmla="*/ 4 h 71"/>
                  <a:gd name="T8" fmla="*/ 2 w 79"/>
                  <a:gd name="T9" fmla="*/ 9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71">
                    <a:moveTo>
                      <a:pt x="2" y="9"/>
                    </a:moveTo>
                    <a:cubicBezTo>
                      <a:pt x="15" y="34"/>
                      <a:pt x="42" y="57"/>
                      <a:pt x="68" y="69"/>
                    </a:cubicBezTo>
                    <a:cubicBezTo>
                      <a:pt x="73" y="71"/>
                      <a:pt x="79" y="65"/>
                      <a:pt x="75" y="61"/>
                    </a:cubicBezTo>
                    <a:cubicBezTo>
                      <a:pt x="53" y="40"/>
                      <a:pt x="28" y="25"/>
                      <a:pt x="9" y="4"/>
                    </a:cubicBezTo>
                    <a:cubicBezTo>
                      <a:pt x="5" y="0"/>
                      <a:pt x="0" y="5"/>
                      <a:pt x="2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9" name="Freeform 51"/>
              <p:cNvSpPr/>
              <p:nvPr/>
            </p:nvSpPr>
            <p:spPr bwMode="auto">
              <a:xfrm>
                <a:off x="3595688" y="4313238"/>
                <a:ext cx="57150" cy="82550"/>
              </a:xfrm>
              <a:custGeom>
                <a:avLst/>
                <a:gdLst>
                  <a:gd name="T0" fmla="*/ 1 w 56"/>
                  <a:gd name="T1" fmla="*/ 6 h 79"/>
                  <a:gd name="T2" fmla="*/ 45 w 56"/>
                  <a:gd name="T3" fmla="*/ 75 h 79"/>
                  <a:gd name="T4" fmla="*/ 52 w 56"/>
                  <a:gd name="T5" fmla="*/ 68 h 79"/>
                  <a:gd name="T6" fmla="*/ 9 w 56"/>
                  <a:gd name="T7" fmla="*/ 4 h 79"/>
                  <a:gd name="T8" fmla="*/ 1 w 56"/>
                  <a:gd name="T9" fmla="*/ 6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79">
                    <a:moveTo>
                      <a:pt x="1" y="6"/>
                    </a:moveTo>
                    <a:cubicBezTo>
                      <a:pt x="5" y="35"/>
                      <a:pt x="24" y="56"/>
                      <a:pt x="45" y="75"/>
                    </a:cubicBezTo>
                    <a:cubicBezTo>
                      <a:pt x="50" y="79"/>
                      <a:pt x="56" y="73"/>
                      <a:pt x="52" y="68"/>
                    </a:cubicBezTo>
                    <a:cubicBezTo>
                      <a:pt x="35" y="48"/>
                      <a:pt x="22" y="26"/>
                      <a:pt x="9" y="4"/>
                    </a:cubicBezTo>
                    <a:cubicBezTo>
                      <a:pt x="7" y="0"/>
                      <a:pt x="0" y="2"/>
                      <a:pt x="1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0" name="Freeform 52"/>
              <p:cNvSpPr/>
              <p:nvPr/>
            </p:nvSpPr>
            <p:spPr bwMode="auto">
              <a:xfrm>
                <a:off x="3533776" y="4113213"/>
                <a:ext cx="42863" cy="101600"/>
              </a:xfrm>
              <a:custGeom>
                <a:avLst/>
                <a:gdLst>
                  <a:gd name="T0" fmla="*/ 2 w 42"/>
                  <a:gd name="T1" fmla="*/ 5 h 99"/>
                  <a:gd name="T2" fmla="*/ 31 w 42"/>
                  <a:gd name="T3" fmla="*/ 94 h 99"/>
                  <a:gd name="T4" fmla="*/ 39 w 42"/>
                  <a:gd name="T5" fmla="*/ 89 h 99"/>
                  <a:gd name="T6" fmla="*/ 10 w 42"/>
                  <a:gd name="T7" fmla="*/ 5 h 99"/>
                  <a:gd name="T8" fmla="*/ 2 w 42"/>
                  <a:gd name="T9" fmla="*/ 5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99">
                    <a:moveTo>
                      <a:pt x="2" y="5"/>
                    </a:moveTo>
                    <a:cubicBezTo>
                      <a:pt x="0" y="37"/>
                      <a:pt x="13" y="68"/>
                      <a:pt x="31" y="94"/>
                    </a:cubicBezTo>
                    <a:cubicBezTo>
                      <a:pt x="35" y="99"/>
                      <a:pt x="42" y="94"/>
                      <a:pt x="39" y="89"/>
                    </a:cubicBezTo>
                    <a:cubicBezTo>
                      <a:pt x="24" y="64"/>
                      <a:pt x="14" y="34"/>
                      <a:pt x="10" y="5"/>
                    </a:cubicBezTo>
                    <a:cubicBezTo>
                      <a:pt x="9" y="0"/>
                      <a:pt x="3" y="0"/>
                      <a:pt x="2" y="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1" name="Freeform 53"/>
              <p:cNvSpPr/>
              <p:nvPr/>
            </p:nvSpPr>
            <p:spPr bwMode="auto">
              <a:xfrm>
                <a:off x="3517901" y="3932238"/>
                <a:ext cx="20638" cy="79375"/>
              </a:xfrm>
              <a:custGeom>
                <a:avLst/>
                <a:gdLst>
                  <a:gd name="T0" fmla="*/ 4 w 19"/>
                  <a:gd name="T1" fmla="*/ 4 h 76"/>
                  <a:gd name="T2" fmla="*/ 10 w 19"/>
                  <a:gd name="T3" fmla="*/ 71 h 76"/>
                  <a:gd name="T4" fmla="*/ 18 w 19"/>
                  <a:gd name="T5" fmla="*/ 68 h 76"/>
                  <a:gd name="T6" fmla="*/ 10 w 19"/>
                  <a:gd name="T7" fmla="*/ 4 h 76"/>
                  <a:gd name="T8" fmla="*/ 4 w 19"/>
                  <a:gd name="T9" fmla="*/ 4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6">
                    <a:moveTo>
                      <a:pt x="4" y="4"/>
                    </a:moveTo>
                    <a:cubicBezTo>
                      <a:pt x="2" y="27"/>
                      <a:pt x="0" y="50"/>
                      <a:pt x="10" y="71"/>
                    </a:cubicBezTo>
                    <a:cubicBezTo>
                      <a:pt x="13" y="76"/>
                      <a:pt x="19" y="72"/>
                      <a:pt x="18" y="68"/>
                    </a:cubicBezTo>
                    <a:cubicBezTo>
                      <a:pt x="15" y="47"/>
                      <a:pt x="12" y="25"/>
                      <a:pt x="10" y="4"/>
                    </a:cubicBezTo>
                    <a:cubicBezTo>
                      <a:pt x="10" y="0"/>
                      <a:pt x="4" y="0"/>
                      <a:pt x="4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2" name="Freeform 54"/>
              <p:cNvSpPr/>
              <p:nvPr/>
            </p:nvSpPr>
            <p:spPr bwMode="auto">
              <a:xfrm>
                <a:off x="3522663" y="3695701"/>
                <a:ext cx="47625" cy="131763"/>
              </a:xfrm>
              <a:custGeom>
                <a:avLst/>
                <a:gdLst>
                  <a:gd name="T0" fmla="*/ 4 w 46"/>
                  <a:gd name="T1" fmla="*/ 125 h 127"/>
                  <a:gd name="T2" fmla="*/ 43 w 46"/>
                  <a:gd name="T3" fmla="*/ 12 h 127"/>
                  <a:gd name="T4" fmla="*/ 33 w 46"/>
                  <a:gd name="T5" fmla="*/ 6 h 127"/>
                  <a:gd name="T6" fmla="*/ 0 w 46"/>
                  <a:gd name="T7" fmla="*/ 124 h 127"/>
                  <a:gd name="T8" fmla="*/ 4 w 46"/>
                  <a:gd name="T9" fmla="*/ 125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127">
                    <a:moveTo>
                      <a:pt x="4" y="125"/>
                    </a:moveTo>
                    <a:cubicBezTo>
                      <a:pt x="17" y="88"/>
                      <a:pt x="25" y="47"/>
                      <a:pt x="43" y="12"/>
                    </a:cubicBezTo>
                    <a:cubicBezTo>
                      <a:pt x="46" y="5"/>
                      <a:pt x="37" y="0"/>
                      <a:pt x="33" y="6"/>
                    </a:cubicBezTo>
                    <a:cubicBezTo>
                      <a:pt x="10" y="43"/>
                      <a:pt x="6" y="82"/>
                      <a:pt x="0" y="124"/>
                    </a:cubicBezTo>
                    <a:cubicBezTo>
                      <a:pt x="0" y="126"/>
                      <a:pt x="3" y="127"/>
                      <a:pt x="4" y="12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3" name="Freeform 55"/>
              <p:cNvSpPr/>
              <p:nvPr/>
            </p:nvSpPr>
            <p:spPr bwMode="auto">
              <a:xfrm>
                <a:off x="3586163" y="3575051"/>
                <a:ext cx="50800" cy="66675"/>
              </a:xfrm>
              <a:custGeom>
                <a:avLst/>
                <a:gdLst>
                  <a:gd name="T0" fmla="*/ 9 w 48"/>
                  <a:gd name="T1" fmla="*/ 61 h 64"/>
                  <a:gd name="T2" fmla="*/ 21 w 48"/>
                  <a:gd name="T3" fmla="*/ 53 h 64"/>
                  <a:gd name="T4" fmla="*/ 31 w 48"/>
                  <a:gd name="T5" fmla="*/ 40 h 64"/>
                  <a:gd name="T6" fmla="*/ 47 w 48"/>
                  <a:gd name="T7" fmla="*/ 9 h 64"/>
                  <a:gd name="T8" fmla="*/ 39 w 48"/>
                  <a:gd name="T9" fmla="*/ 3 h 64"/>
                  <a:gd name="T10" fmla="*/ 18 w 48"/>
                  <a:gd name="T11" fmla="*/ 29 h 64"/>
                  <a:gd name="T12" fmla="*/ 11 w 48"/>
                  <a:gd name="T13" fmla="*/ 41 h 64"/>
                  <a:gd name="T14" fmla="*/ 3 w 48"/>
                  <a:gd name="T15" fmla="*/ 57 h 64"/>
                  <a:gd name="T16" fmla="*/ 9 w 48"/>
                  <a:gd name="T17" fmla="*/ 6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64">
                    <a:moveTo>
                      <a:pt x="9" y="61"/>
                    </a:moveTo>
                    <a:cubicBezTo>
                      <a:pt x="13" y="58"/>
                      <a:pt x="17" y="56"/>
                      <a:pt x="21" y="53"/>
                    </a:cubicBezTo>
                    <a:cubicBezTo>
                      <a:pt x="25" y="49"/>
                      <a:pt x="28" y="45"/>
                      <a:pt x="31" y="40"/>
                    </a:cubicBezTo>
                    <a:cubicBezTo>
                      <a:pt x="39" y="31"/>
                      <a:pt x="44" y="21"/>
                      <a:pt x="47" y="9"/>
                    </a:cubicBezTo>
                    <a:cubicBezTo>
                      <a:pt x="48" y="5"/>
                      <a:pt x="43" y="0"/>
                      <a:pt x="39" y="3"/>
                    </a:cubicBezTo>
                    <a:cubicBezTo>
                      <a:pt x="30" y="11"/>
                      <a:pt x="24" y="19"/>
                      <a:pt x="18" y="29"/>
                    </a:cubicBezTo>
                    <a:cubicBezTo>
                      <a:pt x="15" y="33"/>
                      <a:pt x="13" y="37"/>
                      <a:pt x="11" y="41"/>
                    </a:cubicBezTo>
                    <a:cubicBezTo>
                      <a:pt x="8" y="46"/>
                      <a:pt x="6" y="52"/>
                      <a:pt x="3" y="57"/>
                    </a:cubicBezTo>
                    <a:cubicBezTo>
                      <a:pt x="0" y="60"/>
                      <a:pt x="5" y="64"/>
                      <a:pt x="9" y="6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4" name="Freeform 56"/>
              <p:cNvSpPr/>
              <p:nvPr/>
            </p:nvSpPr>
            <p:spPr bwMode="auto">
              <a:xfrm>
                <a:off x="3698876" y="3435351"/>
                <a:ext cx="66675" cy="74613"/>
              </a:xfrm>
              <a:custGeom>
                <a:avLst/>
                <a:gdLst>
                  <a:gd name="T0" fmla="*/ 11 w 64"/>
                  <a:gd name="T1" fmla="*/ 66 h 71"/>
                  <a:gd name="T2" fmla="*/ 60 w 64"/>
                  <a:gd name="T3" fmla="*/ 9 h 71"/>
                  <a:gd name="T4" fmla="*/ 56 w 64"/>
                  <a:gd name="T5" fmla="*/ 1 h 71"/>
                  <a:gd name="T6" fmla="*/ 2 w 64"/>
                  <a:gd name="T7" fmla="*/ 62 h 71"/>
                  <a:gd name="T8" fmla="*/ 11 w 64"/>
                  <a:gd name="T9" fmla="*/ 6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71">
                    <a:moveTo>
                      <a:pt x="11" y="66"/>
                    </a:moveTo>
                    <a:cubicBezTo>
                      <a:pt x="22" y="42"/>
                      <a:pt x="41" y="26"/>
                      <a:pt x="60" y="9"/>
                    </a:cubicBezTo>
                    <a:cubicBezTo>
                      <a:pt x="64" y="6"/>
                      <a:pt x="60" y="0"/>
                      <a:pt x="56" y="1"/>
                    </a:cubicBezTo>
                    <a:cubicBezTo>
                      <a:pt x="26" y="8"/>
                      <a:pt x="8" y="34"/>
                      <a:pt x="2" y="62"/>
                    </a:cubicBezTo>
                    <a:cubicBezTo>
                      <a:pt x="0" y="67"/>
                      <a:pt x="8" y="71"/>
                      <a:pt x="11" y="6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5" name="Freeform 57"/>
              <p:cNvSpPr/>
              <p:nvPr/>
            </p:nvSpPr>
            <p:spPr bwMode="auto">
              <a:xfrm>
                <a:off x="3798888" y="3357563"/>
                <a:ext cx="57150" cy="34925"/>
              </a:xfrm>
              <a:custGeom>
                <a:avLst/>
                <a:gdLst>
                  <a:gd name="T0" fmla="*/ 5 w 56"/>
                  <a:gd name="T1" fmla="*/ 33 h 34"/>
                  <a:gd name="T2" fmla="*/ 16 w 56"/>
                  <a:gd name="T3" fmla="*/ 32 h 34"/>
                  <a:gd name="T4" fmla="*/ 29 w 56"/>
                  <a:gd name="T5" fmla="*/ 28 h 34"/>
                  <a:gd name="T6" fmla="*/ 51 w 56"/>
                  <a:gd name="T7" fmla="*/ 13 h 34"/>
                  <a:gd name="T8" fmla="*/ 46 w 56"/>
                  <a:gd name="T9" fmla="*/ 2 h 34"/>
                  <a:gd name="T10" fmla="*/ 22 w 56"/>
                  <a:gd name="T11" fmla="*/ 11 h 34"/>
                  <a:gd name="T12" fmla="*/ 10 w 56"/>
                  <a:gd name="T13" fmla="*/ 19 h 34"/>
                  <a:gd name="T14" fmla="*/ 3 w 56"/>
                  <a:gd name="T15" fmla="*/ 27 h 34"/>
                  <a:gd name="T16" fmla="*/ 5 w 56"/>
                  <a:gd name="T17" fmla="*/ 3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4">
                    <a:moveTo>
                      <a:pt x="5" y="33"/>
                    </a:moveTo>
                    <a:cubicBezTo>
                      <a:pt x="9" y="32"/>
                      <a:pt x="12" y="33"/>
                      <a:pt x="16" y="32"/>
                    </a:cubicBezTo>
                    <a:cubicBezTo>
                      <a:pt x="20" y="31"/>
                      <a:pt x="24" y="29"/>
                      <a:pt x="29" y="28"/>
                    </a:cubicBezTo>
                    <a:cubicBezTo>
                      <a:pt x="38" y="24"/>
                      <a:pt x="43" y="19"/>
                      <a:pt x="51" y="13"/>
                    </a:cubicBezTo>
                    <a:cubicBezTo>
                      <a:pt x="56" y="10"/>
                      <a:pt x="53" y="0"/>
                      <a:pt x="46" y="2"/>
                    </a:cubicBezTo>
                    <a:cubicBezTo>
                      <a:pt x="37" y="5"/>
                      <a:pt x="30" y="7"/>
                      <a:pt x="22" y="11"/>
                    </a:cubicBezTo>
                    <a:cubicBezTo>
                      <a:pt x="18" y="14"/>
                      <a:pt x="14" y="16"/>
                      <a:pt x="10" y="19"/>
                    </a:cubicBezTo>
                    <a:cubicBezTo>
                      <a:pt x="7" y="21"/>
                      <a:pt x="5" y="25"/>
                      <a:pt x="3" y="27"/>
                    </a:cubicBezTo>
                    <a:cubicBezTo>
                      <a:pt x="0" y="29"/>
                      <a:pt x="1" y="34"/>
                      <a:pt x="5" y="3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6" name="Freeform 58"/>
              <p:cNvSpPr/>
              <p:nvPr/>
            </p:nvSpPr>
            <p:spPr bwMode="auto">
              <a:xfrm>
                <a:off x="3725863" y="3227388"/>
                <a:ext cx="76200" cy="69850"/>
              </a:xfrm>
              <a:custGeom>
                <a:avLst/>
                <a:gdLst>
                  <a:gd name="T0" fmla="*/ 69 w 74"/>
                  <a:gd name="T1" fmla="*/ 58 h 68"/>
                  <a:gd name="T2" fmla="*/ 42 w 74"/>
                  <a:gd name="T3" fmla="*/ 36 h 68"/>
                  <a:gd name="T4" fmla="*/ 14 w 74"/>
                  <a:gd name="T5" fmla="*/ 6 h 68"/>
                  <a:gd name="T6" fmla="*/ 3 w 74"/>
                  <a:gd name="T7" fmla="*/ 15 h 68"/>
                  <a:gd name="T8" fmla="*/ 66 w 74"/>
                  <a:gd name="T9" fmla="*/ 66 h 68"/>
                  <a:gd name="T10" fmla="*/ 69 w 74"/>
                  <a:gd name="T11" fmla="*/ 5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" h="68">
                    <a:moveTo>
                      <a:pt x="69" y="58"/>
                    </a:moveTo>
                    <a:cubicBezTo>
                      <a:pt x="59" y="53"/>
                      <a:pt x="50" y="44"/>
                      <a:pt x="42" y="36"/>
                    </a:cubicBezTo>
                    <a:cubicBezTo>
                      <a:pt x="32" y="26"/>
                      <a:pt x="23" y="16"/>
                      <a:pt x="14" y="6"/>
                    </a:cubicBezTo>
                    <a:cubicBezTo>
                      <a:pt x="9" y="0"/>
                      <a:pt x="0" y="8"/>
                      <a:pt x="3" y="15"/>
                    </a:cubicBezTo>
                    <a:cubicBezTo>
                      <a:pt x="17" y="41"/>
                      <a:pt x="38" y="58"/>
                      <a:pt x="66" y="66"/>
                    </a:cubicBezTo>
                    <a:cubicBezTo>
                      <a:pt x="71" y="68"/>
                      <a:pt x="74" y="60"/>
                      <a:pt x="69" y="5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7" name="Freeform 59"/>
              <p:cNvSpPr/>
              <p:nvPr/>
            </p:nvSpPr>
            <p:spPr bwMode="auto">
              <a:xfrm>
                <a:off x="3622676" y="3065463"/>
                <a:ext cx="60325" cy="96838"/>
              </a:xfrm>
              <a:custGeom>
                <a:avLst/>
                <a:gdLst>
                  <a:gd name="T0" fmla="*/ 54 w 58"/>
                  <a:gd name="T1" fmla="*/ 85 h 94"/>
                  <a:gd name="T2" fmla="*/ 12 w 58"/>
                  <a:gd name="T3" fmla="*/ 6 h 94"/>
                  <a:gd name="T4" fmla="*/ 2 w 58"/>
                  <a:gd name="T5" fmla="*/ 9 h 94"/>
                  <a:gd name="T6" fmla="*/ 47 w 58"/>
                  <a:gd name="T7" fmla="*/ 91 h 94"/>
                  <a:gd name="T8" fmla="*/ 54 w 58"/>
                  <a:gd name="T9" fmla="*/ 85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4">
                    <a:moveTo>
                      <a:pt x="54" y="85"/>
                    </a:moveTo>
                    <a:cubicBezTo>
                      <a:pt x="37" y="61"/>
                      <a:pt x="23" y="35"/>
                      <a:pt x="12" y="6"/>
                    </a:cubicBezTo>
                    <a:cubicBezTo>
                      <a:pt x="10" y="0"/>
                      <a:pt x="0" y="2"/>
                      <a:pt x="2" y="9"/>
                    </a:cubicBezTo>
                    <a:cubicBezTo>
                      <a:pt x="7" y="41"/>
                      <a:pt x="22" y="71"/>
                      <a:pt x="47" y="91"/>
                    </a:cubicBezTo>
                    <a:cubicBezTo>
                      <a:pt x="51" y="94"/>
                      <a:pt x="58" y="90"/>
                      <a:pt x="54" y="8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8" name="Freeform 60"/>
              <p:cNvSpPr/>
              <p:nvPr/>
            </p:nvSpPr>
            <p:spPr bwMode="auto">
              <a:xfrm>
                <a:off x="3565526" y="2909888"/>
                <a:ext cx="22225" cy="68263"/>
              </a:xfrm>
              <a:custGeom>
                <a:avLst/>
                <a:gdLst>
                  <a:gd name="T0" fmla="*/ 22 w 22"/>
                  <a:gd name="T1" fmla="*/ 62 h 66"/>
                  <a:gd name="T2" fmla="*/ 9 w 22"/>
                  <a:gd name="T3" fmla="*/ 4 h 66"/>
                  <a:gd name="T4" fmla="*/ 1 w 22"/>
                  <a:gd name="T5" fmla="*/ 6 h 66"/>
                  <a:gd name="T6" fmla="*/ 18 w 22"/>
                  <a:gd name="T7" fmla="*/ 64 h 66"/>
                  <a:gd name="T8" fmla="*/ 22 w 22"/>
                  <a:gd name="T9" fmla="*/ 6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66">
                    <a:moveTo>
                      <a:pt x="22" y="62"/>
                    </a:moveTo>
                    <a:cubicBezTo>
                      <a:pt x="17" y="43"/>
                      <a:pt x="16" y="23"/>
                      <a:pt x="9" y="4"/>
                    </a:cubicBezTo>
                    <a:cubicBezTo>
                      <a:pt x="7" y="0"/>
                      <a:pt x="0" y="1"/>
                      <a:pt x="1" y="6"/>
                    </a:cubicBezTo>
                    <a:cubicBezTo>
                      <a:pt x="6" y="25"/>
                      <a:pt x="6" y="47"/>
                      <a:pt x="18" y="64"/>
                    </a:cubicBezTo>
                    <a:cubicBezTo>
                      <a:pt x="19" y="66"/>
                      <a:pt x="22" y="65"/>
                      <a:pt x="22" y="6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9" name="Freeform 61"/>
              <p:cNvSpPr/>
              <p:nvPr/>
            </p:nvSpPr>
            <p:spPr bwMode="auto">
              <a:xfrm>
                <a:off x="3538538" y="2741613"/>
                <a:ext cx="28575" cy="100013"/>
              </a:xfrm>
              <a:custGeom>
                <a:avLst/>
                <a:gdLst>
                  <a:gd name="T0" fmla="*/ 22 w 27"/>
                  <a:gd name="T1" fmla="*/ 89 h 96"/>
                  <a:gd name="T2" fmla="*/ 15 w 27"/>
                  <a:gd name="T3" fmla="*/ 8 h 96"/>
                  <a:gd name="T4" fmla="*/ 2 w 27"/>
                  <a:gd name="T5" fmla="*/ 8 h 96"/>
                  <a:gd name="T6" fmla="*/ 9 w 27"/>
                  <a:gd name="T7" fmla="*/ 89 h 96"/>
                  <a:gd name="T8" fmla="*/ 22 w 27"/>
                  <a:gd name="T9" fmla="*/ 89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96">
                    <a:moveTo>
                      <a:pt x="22" y="89"/>
                    </a:moveTo>
                    <a:cubicBezTo>
                      <a:pt x="27" y="62"/>
                      <a:pt x="18" y="35"/>
                      <a:pt x="15" y="8"/>
                    </a:cubicBezTo>
                    <a:cubicBezTo>
                      <a:pt x="14" y="0"/>
                      <a:pt x="3" y="0"/>
                      <a:pt x="2" y="8"/>
                    </a:cubicBezTo>
                    <a:cubicBezTo>
                      <a:pt x="0" y="35"/>
                      <a:pt x="4" y="62"/>
                      <a:pt x="9" y="89"/>
                    </a:cubicBezTo>
                    <a:cubicBezTo>
                      <a:pt x="10" y="96"/>
                      <a:pt x="21" y="96"/>
                      <a:pt x="22" y="8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0" name="Freeform 62"/>
              <p:cNvSpPr/>
              <p:nvPr/>
            </p:nvSpPr>
            <p:spPr bwMode="auto">
              <a:xfrm>
                <a:off x="3546476" y="2592388"/>
                <a:ext cx="22225" cy="73025"/>
              </a:xfrm>
              <a:custGeom>
                <a:avLst/>
                <a:gdLst>
                  <a:gd name="T0" fmla="*/ 13 w 22"/>
                  <a:gd name="T1" fmla="*/ 66 h 70"/>
                  <a:gd name="T2" fmla="*/ 21 w 22"/>
                  <a:gd name="T3" fmla="*/ 8 h 70"/>
                  <a:gd name="T4" fmla="*/ 11 w 22"/>
                  <a:gd name="T5" fmla="*/ 6 h 70"/>
                  <a:gd name="T6" fmla="*/ 5 w 22"/>
                  <a:gd name="T7" fmla="*/ 66 h 70"/>
                  <a:gd name="T8" fmla="*/ 13 w 22"/>
                  <a:gd name="T9" fmla="*/ 6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70">
                    <a:moveTo>
                      <a:pt x="13" y="66"/>
                    </a:moveTo>
                    <a:cubicBezTo>
                      <a:pt x="17" y="47"/>
                      <a:pt x="16" y="27"/>
                      <a:pt x="21" y="8"/>
                    </a:cubicBezTo>
                    <a:cubicBezTo>
                      <a:pt x="22" y="2"/>
                      <a:pt x="13" y="0"/>
                      <a:pt x="11" y="6"/>
                    </a:cubicBezTo>
                    <a:cubicBezTo>
                      <a:pt x="4" y="26"/>
                      <a:pt x="0" y="45"/>
                      <a:pt x="5" y="66"/>
                    </a:cubicBezTo>
                    <a:cubicBezTo>
                      <a:pt x="6" y="70"/>
                      <a:pt x="12" y="70"/>
                      <a:pt x="13" y="6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1" name="Freeform 63"/>
              <p:cNvSpPr/>
              <p:nvPr/>
            </p:nvSpPr>
            <p:spPr bwMode="auto">
              <a:xfrm>
                <a:off x="3595688" y="2397126"/>
                <a:ext cx="49213" cy="103188"/>
              </a:xfrm>
              <a:custGeom>
                <a:avLst/>
                <a:gdLst>
                  <a:gd name="T0" fmla="*/ 7 w 47"/>
                  <a:gd name="T1" fmla="*/ 96 h 99"/>
                  <a:gd name="T2" fmla="*/ 45 w 47"/>
                  <a:gd name="T3" fmla="*/ 8 h 99"/>
                  <a:gd name="T4" fmla="*/ 36 w 47"/>
                  <a:gd name="T5" fmla="*/ 5 h 99"/>
                  <a:gd name="T6" fmla="*/ 0 w 47"/>
                  <a:gd name="T7" fmla="*/ 94 h 99"/>
                  <a:gd name="T8" fmla="*/ 7 w 47"/>
                  <a:gd name="T9" fmla="*/ 96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99">
                    <a:moveTo>
                      <a:pt x="7" y="96"/>
                    </a:moveTo>
                    <a:cubicBezTo>
                      <a:pt x="20" y="67"/>
                      <a:pt x="33" y="38"/>
                      <a:pt x="45" y="8"/>
                    </a:cubicBezTo>
                    <a:cubicBezTo>
                      <a:pt x="47" y="3"/>
                      <a:pt x="39" y="0"/>
                      <a:pt x="36" y="5"/>
                    </a:cubicBezTo>
                    <a:cubicBezTo>
                      <a:pt x="19" y="33"/>
                      <a:pt x="4" y="61"/>
                      <a:pt x="0" y="94"/>
                    </a:cubicBezTo>
                    <a:cubicBezTo>
                      <a:pt x="0" y="97"/>
                      <a:pt x="6" y="99"/>
                      <a:pt x="7" y="9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2" name="Freeform 64"/>
              <p:cNvSpPr/>
              <p:nvPr/>
            </p:nvSpPr>
            <p:spPr bwMode="auto">
              <a:xfrm>
                <a:off x="3670301" y="2254251"/>
                <a:ext cx="57150" cy="80963"/>
              </a:xfrm>
              <a:custGeom>
                <a:avLst/>
                <a:gdLst>
                  <a:gd name="T0" fmla="*/ 8 w 55"/>
                  <a:gd name="T1" fmla="*/ 74 h 78"/>
                  <a:gd name="T2" fmla="*/ 27 w 55"/>
                  <a:gd name="T3" fmla="*/ 44 h 78"/>
                  <a:gd name="T4" fmla="*/ 52 w 55"/>
                  <a:gd name="T5" fmla="*/ 10 h 78"/>
                  <a:gd name="T6" fmla="*/ 45 w 55"/>
                  <a:gd name="T7" fmla="*/ 3 h 78"/>
                  <a:gd name="T8" fmla="*/ 16 w 55"/>
                  <a:gd name="T9" fmla="*/ 33 h 78"/>
                  <a:gd name="T10" fmla="*/ 1 w 55"/>
                  <a:gd name="T11" fmla="*/ 72 h 78"/>
                  <a:gd name="T12" fmla="*/ 8 w 55"/>
                  <a:gd name="T13" fmla="*/ 7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78">
                    <a:moveTo>
                      <a:pt x="8" y="74"/>
                    </a:moveTo>
                    <a:cubicBezTo>
                      <a:pt x="12" y="63"/>
                      <a:pt x="21" y="53"/>
                      <a:pt x="27" y="44"/>
                    </a:cubicBezTo>
                    <a:cubicBezTo>
                      <a:pt x="35" y="32"/>
                      <a:pt x="45" y="22"/>
                      <a:pt x="52" y="10"/>
                    </a:cubicBezTo>
                    <a:cubicBezTo>
                      <a:pt x="55" y="6"/>
                      <a:pt x="50" y="0"/>
                      <a:pt x="45" y="3"/>
                    </a:cubicBezTo>
                    <a:cubicBezTo>
                      <a:pt x="34" y="11"/>
                      <a:pt x="25" y="21"/>
                      <a:pt x="16" y="33"/>
                    </a:cubicBezTo>
                    <a:cubicBezTo>
                      <a:pt x="7" y="45"/>
                      <a:pt x="5" y="57"/>
                      <a:pt x="1" y="72"/>
                    </a:cubicBezTo>
                    <a:cubicBezTo>
                      <a:pt x="0" y="76"/>
                      <a:pt x="6" y="78"/>
                      <a:pt x="8" y="7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3" name="Freeform 65"/>
              <p:cNvSpPr/>
              <p:nvPr/>
            </p:nvSpPr>
            <p:spPr bwMode="auto">
              <a:xfrm>
                <a:off x="3754438" y="2087563"/>
                <a:ext cx="73025" cy="87313"/>
              </a:xfrm>
              <a:custGeom>
                <a:avLst/>
                <a:gdLst>
                  <a:gd name="T0" fmla="*/ 6 w 71"/>
                  <a:gd name="T1" fmla="*/ 84 h 85"/>
                  <a:gd name="T2" fmla="*/ 66 w 71"/>
                  <a:gd name="T3" fmla="*/ 14 h 85"/>
                  <a:gd name="T4" fmla="*/ 58 w 71"/>
                  <a:gd name="T5" fmla="*/ 5 h 85"/>
                  <a:gd name="T6" fmla="*/ 1 w 71"/>
                  <a:gd name="T7" fmla="*/ 81 h 85"/>
                  <a:gd name="T8" fmla="*/ 6 w 71"/>
                  <a:gd name="T9" fmla="*/ 8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85">
                    <a:moveTo>
                      <a:pt x="6" y="84"/>
                    </a:moveTo>
                    <a:cubicBezTo>
                      <a:pt x="31" y="64"/>
                      <a:pt x="46" y="37"/>
                      <a:pt x="66" y="14"/>
                    </a:cubicBezTo>
                    <a:cubicBezTo>
                      <a:pt x="71" y="8"/>
                      <a:pt x="64" y="0"/>
                      <a:pt x="58" y="5"/>
                    </a:cubicBezTo>
                    <a:cubicBezTo>
                      <a:pt x="33" y="26"/>
                      <a:pt x="11" y="49"/>
                      <a:pt x="1" y="81"/>
                    </a:cubicBezTo>
                    <a:cubicBezTo>
                      <a:pt x="0" y="84"/>
                      <a:pt x="4" y="85"/>
                      <a:pt x="6" y="8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4" name="Freeform 66"/>
              <p:cNvSpPr/>
              <p:nvPr/>
            </p:nvSpPr>
            <p:spPr bwMode="auto">
              <a:xfrm>
                <a:off x="3865563" y="1936751"/>
                <a:ext cx="80963" cy="104775"/>
              </a:xfrm>
              <a:custGeom>
                <a:avLst/>
                <a:gdLst>
                  <a:gd name="T0" fmla="*/ 8 w 79"/>
                  <a:gd name="T1" fmla="*/ 98 h 101"/>
                  <a:gd name="T2" fmla="*/ 74 w 79"/>
                  <a:gd name="T3" fmla="*/ 12 h 101"/>
                  <a:gd name="T4" fmla="*/ 67 w 79"/>
                  <a:gd name="T5" fmla="*/ 5 h 101"/>
                  <a:gd name="T6" fmla="*/ 31 w 79"/>
                  <a:gd name="T7" fmla="*/ 43 h 101"/>
                  <a:gd name="T8" fmla="*/ 2 w 79"/>
                  <a:gd name="T9" fmla="*/ 94 h 101"/>
                  <a:gd name="T10" fmla="*/ 8 w 79"/>
                  <a:gd name="T11" fmla="*/ 9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01">
                    <a:moveTo>
                      <a:pt x="8" y="98"/>
                    </a:moveTo>
                    <a:cubicBezTo>
                      <a:pt x="34" y="72"/>
                      <a:pt x="51" y="41"/>
                      <a:pt x="74" y="12"/>
                    </a:cubicBezTo>
                    <a:cubicBezTo>
                      <a:pt x="79" y="7"/>
                      <a:pt x="72" y="0"/>
                      <a:pt x="67" y="5"/>
                    </a:cubicBezTo>
                    <a:cubicBezTo>
                      <a:pt x="53" y="17"/>
                      <a:pt x="41" y="28"/>
                      <a:pt x="31" y="43"/>
                    </a:cubicBezTo>
                    <a:cubicBezTo>
                      <a:pt x="20" y="59"/>
                      <a:pt x="12" y="76"/>
                      <a:pt x="2" y="94"/>
                    </a:cubicBezTo>
                    <a:cubicBezTo>
                      <a:pt x="0" y="97"/>
                      <a:pt x="5" y="101"/>
                      <a:pt x="8" y="9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5" name="Freeform 67"/>
              <p:cNvSpPr/>
              <p:nvPr/>
            </p:nvSpPr>
            <p:spPr bwMode="auto">
              <a:xfrm>
                <a:off x="3984626" y="1827213"/>
                <a:ext cx="87313" cy="65088"/>
              </a:xfrm>
              <a:custGeom>
                <a:avLst/>
                <a:gdLst>
                  <a:gd name="T0" fmla="*/ 8 w 85"/>
                  <a:gd name="T1" fmla="*/ 61 h 63"/>
                  <a:gd name="T2" fmla="*/ 23 w 85"/>
                  <a:gd name="T3" fmla="*/ 57 h 63"/>
                  <a:gd name="T4" fmla="*/ 40 w 85"/>
                  <a:gd name="T5" fmla="*/ 47 h 63"/>
                  <a:gd name="T6" fmla="*/ 76 w 85"/>
                  <a:gd name="T7" fmla="*/ 21 h 63"/>
                  <a:gd name="T8" fmla="*/ 67 w 85"/>
                  <a:gd name="T9" fmla="*/ 6 h 63"/>
                  <a:gd name="T10" fmla="*/ 34 w 85"/>
                  <a:gd name="T11" fmla="*/ 26 h 63"/>
                  <a:gd name="T12" fmla="*/ 18 w 85"/>
                  <a:gd name="T13" fmla="*/ 38 h 63"/>
                  <a:gd name="T14" fmla="*/ 3 w 85"/>
                  <a:gd name="T15" fmla="*/ 53 h 63"/>
                  <a:gd name="T16" fmla="*/ 8 w 85"/>
                  <a:gd name="T17" fmla="*/ 6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" h="63">
                    <a:moveTo>
                      <a:pt x="8" y="61"/>
                    </a:moveTo>
                    <a:cubicBezTo>
                      <a:pt x="13" y="59"/>
                      <a:pt x="18" y="59"/>
                      <a:pt x="23" y="57"/>
                    </a:cubicBezTo>
                    <a:cubicBezTo>
                      <a:pt x="29" y="54"/>
                      <a:pt x="35" y="50"/>
                      <a:pt x="40" y="47"/>
                    </a:cubicBezTo>
                    <a:cubicBezTo>
                      <a:pt x="53" y="39"/>
                      <a:pt x="64" y="30"/>
                      <a:pt x="76" y="21"/>
                    </a:cubicBezTo>
                    <a:cubicBezTo>
                      <a:pt x="85" y="14"/>
                      <a:pt x="77" y="0"/>
                      <a:pt x="67" y="6"/>
                    </a:cubicBezTo>
                    <a:cubicBezTo>
                      <a:pt x="56" y="12"/>
                      <a:pt x="44" y="18"/>
                      <a:pt x="34" y="26"/>
                    </a:cubicBezTo>
                    <a:cubicBezTo>
                      <a:pt x="28" y="30"/>
                      <a:pt x="23" y="34"/>
                      <a:pt x="18" y="38"/>
                    </a:cubicBezTo>
                    <a:cubicBezTo>
                      <a:pt x="11" y="42"/>
                      <a:pt x="8" y="48"/>
                      <a:pt x="3" y="53"/>
                    </a:cubicBezTo>
                    <a:cubicBezTo>
                      <a:pt x="0" y="57"/>
                      <a:pt x="3" y="63"/>
                      <a:pt x="8" y="6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6" name="Freeform 68"/>
              <p:cNvSpPr/>
              <p:nvPr/>
            </p:nvSpPr>
            <p:spPr bwMode="auto">
              <a:xfrm>
                <a:off x="4127501" y="1725613"/>
                <a:ext cx="109538" cy="76200"/>
              </a:xfrm>
              <a:custGeom>
                <a:avLst/>
                <a:gdLst>
                  <a:gd name="T0" fmla="*/ 9 w 105"/>
                  <a:gd name="T1" fmla="*/ 71 h 74"/>
                  <a:gd name="T2" fmla="*/ 96 w 105"/>
                  <a:gd name="T3" fmla="*/ 16 h 74"/>
                  <a:gd name="T4" fmla="*/ 89 w 105"/>
                  <a:gd name="T5" fmla="*/ 4 h 74"/>
                  <a:gd name="T6" fmla="*/ 2 w 105"/>
                  <a:gd name="T7" fmla="*/ 66 h 74"/>
                  <a:gd name="T8" fmla="*/ 9 w 105"/>
                  <a:gd name="T9" fmla="*/ 7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74">
                    <a:moveTo>
                      <a:pt x="9" y="71"/>
                    </a:moveTo>
                    <a:cubicBezTo>
                      <a:pt x="33" y="47"/>
                      <a:pt x="67" y="33"/>
                      <a:pt x="96" y="16"/>
                    </a:cubicBezTo>
                    <a:cubicBezTo>
                      <a:pt x="105" y="12"/>
                      <a:pt x="97" y="0"/>
                      <a:pt x="89" y="4"/>
                    </a:cubicBezTo>
                    <a:cubicBezTo>
                      <a:pt x="55" y="19"/>
                      <a:pt x="22" y="32"/>
                      <a:pt x="2" y="66"/>
                    </a:cubicBezTo>
                    <a:cubicBezTo>
                      <a:pt x="0" y="70"/>
                      <a:pt x="5" y="74"/>
                      <a:pt x="9" y="7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7" name="Freeform 69"/>
              <p:cNvSpPr/>
              <p:nvPr/>
            </p:nvSpPr>
            <p:spPr bwMode="auto">
              <a:xfrm>
                <a:off x="4300538" y="1655763"/>
                <a:ext cx="87313" cy="47625"/>
              </a:xfrm>
              <a:custGeom>
                <a:avLst/>
                <a:gdLst>
                  <a:gd name="T0" fmla="*/ 7 w 84"/>
                  <a:gd name="T1" fmla="*/ 46 h 47"/>
                  <a:gd name="T2" fmla="*/ 80 w 84"/>
                  <a:gd name="T3" fmla="*/ 9 h 47"/>
                  <a:gd name="T4" fmla="*/ 77 w 84"/>
                  <a:gd name="T5" fmla="*/ 3 h 47"/>
                  <a:gd name="T6" fmla="*/ 5 w 84"/>
                  <a:gd name="T7" fmla="*/ 38 h 47"/>
                  <a:gd name="T8" fmla="*/ 7 w 84"/>
                  <a:gd name="T9" fmla="*/ 4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47">
                    <a:moveTo>
                      <a:pt x="7" y="46"/>
                    </a:moveTo>
                    <a:cubicBezTo>
                      <a:pt x="36" y="41"/>
                      <a:pt x="58" y="26"/>
                      <a:pt x="80" y="9"/>
                    </a:cubicBezTo>
                    <a:cubicBezTo>
                      <a:pt x="84" y="6"/>
                      <a:pt x="81" y="0"/>
                      <a:pt x="77" y="3"/>
                    </a:cubicBezTo>
                    <a:cubicBezTo>
                      <a:pt x="54" y="16"/>
                      <a:pt x="30" y="29"/>
                      <a:pt x="5" y="38"/>
                    </a:cubicBezTo>
                    <a:cubicBezTo>
                      <a:pt x="0" y="40"/>
                      <a:pt x="2" y="47"/>
                      <a:pt x="7" y="4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8" name="Freeform 70"/>
              <p:cNvSpPr/>
              <p:nvPr/>
            </p:nvSpPr>
            <p:spPr bwMode="auto">
              <a:xfrm>
                <a:off x="4451351" y="1609726"/>
                <a:ext cx="103188" cy="31750"/>
              </a:xfrm>
              <a:custGeom>
                <a:avLst/>
                <a:gdLst>
                  <a:gd name="T0" fmla="*/ 4 w 100"/>
                  <a:gd name="T1" fmla="*/ 25 h 31"/>
                  <a:gd name="T2" fmla="*/ 95 w 100"/>
                  <a:gd name="T3" fmla="*/ 11 h 31"/>
                  <a:gd name="T4" fmla="*/ 92 w 100"/>
                  <a:gd name="T5" fmla="*/ 1 h 31"/>
                  <a:gd name="T6" fmla="*/ 4 w 100"/>
                  <a:gd name="T7" fmla="*/ 17 h 31"/>
                  <a:gd name="T8" fmla="*/ 4 w 100"/>
                  <a:gd name="T9" fmla="*/ 2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1">
                    <a:moveTo>
                      <a:pt x="4" y="25"/>
                    </a:moveTo>
                    <a:cubicBezTo>
                      <a:pt x="34" y="31"/>
                      <a:pt x="67" y="23"/>
                      <a:pt x="95" y="11"/>
                    </a:cubicBezTo>
                    <a:cubicBezTo>
                      <a:pt x="100" y="9"/>
                      <a:pt x="97" y="0"/>
                      <a:pt x="92" y="1"/>
                    </a:cubicBezTo>
                    <a:cubicBezTo>
                      <a:pt x="63" y="3"/>
                      <a:pt x="32" y="9"/>
                      <a:pt x="4" y="17"/>
                    </a:cubicBezTo>
                    <a:cubicBezTo>
                      <a:pt x="0" y="18"/>
                      <a:pt x="0" y="24"/>
                      <a:pt x="4" y="2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9" name="Freeform 71"/>
              <p:cNvSpPr/>
              <p:nvPr/>
            </p:nvSpPr>
            <p:spPr bwMode="auto">
              <a:xfrm>
                <a:off x="4638676" y="1628776"/>
                <a:ext cx="109538" cy="19050"/>
              </a:xfrm>
              <a:custGeom>
                <a:avLst/>
                <a:gdLst>
                  <a:gd name="T0" fmla="*/ 4 w 105"/>
                  <a:gd name="T1" fmla="*/ 13 h 18"/>
                  <a:gd name="T2" fmla="*/ 99 w 105"/>
                  <a:gd name="T3" fmla="*/ 14 h 18"/>
                  <a:gd name="T4" fmla="*/ 99 w 105"/>
                  <a:gd name="T5" fmla="*/ 4 h 18"/>
                  <a:gd name="T6" fmla="*/ 4 w 105"/>
                  <a:gd name="T7" fmla="*/ 5 h 18"/>
                  <a:gd name="T8" fmla="*/ 4 w 105"/>
                  <a:gd name="T9" fmla="*/ 1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18">
                    <a:moveTo>
                      <a:pt x="4" y="13"/>
                    </a:moveTo>
                    <a:cubicBezTo>
                      <a:pt x="35" y="18"/>
                      <a:pt x="67" y="17"/>
                      <a:pt x="99" y="14"/>
                    </a:cubicBezTo>
                    <a:cubicBezTo>
                      <a:pt x="105" y="13"/>
                      <a:pt x="105" y="5"/>
                      <a:pt x="99" y="4"/>
                    </a:cubicBezTo>
                    <a:cubicBezTo>
                      <a:pt x="67" y="1"/>
                      <a:pt x="35" y="0"/>
                      <a:pt x="4" y="5"/>
                    </a:cubicBezTo>
                    <a:cubicBezTo>
                      <a:pt x="0" y="6"/>
                      <a:pt x="0" y="12"/>
                      <a:pt x="4" y="1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0" name="Freeform 72"/>
              <p:cNvSpPr/>
              <p:nvPr/>
            </p:nvSpPr>
            <p:spPr bwMode="auto">
              <a:xfrm>
                <a:off x="4851401" y="1643063"/>
                <a:ext cx="68263" cy="30163"/>
              </a:xfrm>
              <a:custGeom>
                <a:avLst/>
                <a:gdLst>
                  <a:gd name="T0" fmla="*/ 2 w 65"/>
                  <a:gd name="T1" fmla="*/ 4 h 28"/>
                  <a:gd name="T2" fmla="*/ 59 w 65"/>
                  <a:gd name="T3" fmla="*/ 27 h 28"/>
                  <a:gd name="T4" fmla="*/ 62 w 65"/>
                  <a:gd name="T5" fmla="*/ 21 h 28"/>
                  <a:gd name="T6" fmla="*/ 3 w 65"/>
                  <a:gd name="T7" fmla="*/ 1 h 28"/>
                  <a:gd name="T8" fmla="*/ 2 w 65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28">
                    <a:moveTo>
                      <a:pt x="2" y="4"/>
                    </a:moveTo>
                    <a:cubicBezTo>
                      <a:pt x="19" y="15"/>
                      <a:pt x="40" y="22"/>
                      <a:pt x="59" y="27"/>
                    </a:cubicBezTo>
                    <a:cubicBezTo>
                      <a:pt x="63" y="28"/>
                      <a:pt x="65" y="23"/>
                      <a:pt x="62" y="21"/>
                    </a:cubicBezTo>
                    <a:cubicBezTo>
                      <a:pt x="43" y="13"/>
                      <a:pt x="23" y="7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1" name="Freeform 73"/>
              <p:cNvSpPr/>
              <p:nvPr/>
            </p:nvSpPr>
            <p:spPr bwMode="auto">
              <a:xfrm>
                <a:off x="5008563" y="1714501"/>
                <a:ext cx="71438" cy="33338"/>
              </a:xfrm>
              <a:custGeom>
                <a:avLst/>
                <a:gdLst>
                  <a:gd name="T0" fmla="*/ 3 w 68"/>
                  <a:gd name="T1" fmla="*/ 10 h 33"/>
                  <a:gd name="T2" fmla="*/ 59 w 68"/>
                  <a:gd name="T3" fmla="*/ 32 h 33"/>
                  <a:gd name="T4" fmla="*/ 64 w 68"/>
                  <a:gd name="T5" fmla="*/ 26 h 33"/>
                  <a:gd name="T6" fmla="*/ 3 w 68"/>
                  <a:gd name="T7" fmla="*/ 4 h 33"/>
                  <a:gd name="T8" fmla="*/ 3 w 68"/>
                  <a:gd name="T9" fmla="*/ 1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33">
                    <a:moveTo>
                      <a:pt x="3" y="10"/>
                    </a:moveTo>
                    <a:cubicBezTo>
                      <a:pt x="23" y="14"/>
                      <a:pt x="40" y="23"/>
                      <a:pt x="59" y="32"/>
                    </a:cubicBezTo>
                    <a:cubicBezTo>
                      <a:pt x="63" y="33"/>
                      <a:pt x="68" y="29"/>
                      <a:pt x="64" y="26"/>
                    </a:cubicBezTo>
                    <a:cubicBezTo>
                      <a:pt x="46" y="10"/>
                      <a:pt x="26" y="0"/>
                      <a:pt x="3" y="4"/>
                    </a:cubicBezTo>
                    <a:cubicBezTo>
                      <a:pt x="0" y="4"/>
                      <a:pt x="0" y="9"/>
                      <a:pt x="3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2" name="Freeform 74"/>
              <p:cNvSpPr/>
              <p:nvPr/>
            </p:nvSpPr>
            <p:spPr bwMode="auto">
              <a:xfrm>
                <a:off x="5149851" y="1784351"/>
                <a:ext cx="85725" cy="47625"/>
              </a:xfrm>
              <a:custGeom>
                <a:avLst/>
                <a:gdLst>
                  <a:gd name="T0" fmla="*/ 3 w 83"/>
                  <a:gd name="T1" fmla="*/ 6 h 46"/>
                  <a:gd name="T2" fmla="*/ 75 w 83"/>
                  <a:gd name="T3" fmla="*/ 43 h 46"/>
                  <a:gd name="T4" fmla="*/ 79 w 83"/>
                  <a:gd name="T5" fmla="*/ 37 h 46"/>
                  <a:gd name="T6" fmla="*/ 6 w 83"/>
                  <a:gd name="T7" fmla="*/ 1 h 46"/>
                  <a:gd name="T8" fmla="*/ 3 w 83"/>
                  <a:gd name="T9" fmla="*/ 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46">
                    <a:moveTo>
                      <a:pt x="3" y="6"/>
                    </a:moveTo>
                    <a:cubicBezTo>
                      <a:pt x="28" y="18"/>
                      <a:pt x="52" y="30"/>
                      <a:pt x="75" y="43"/>
                    </a:cubicBezTo>
                    <a:cubicBezTo>
                      <a:pt x="80" y="46"/>
                      <a:pt x="83" y="39"/>
                      <a:pt x="79" y="37"/>
                    </a:cubicBezTo>
                    <a:cubicBezTo>
                      <a:pt x="57" y="20"/>
                      <a:pt x="33" y="7"/>
                      <a:pt x="6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3" name="Freeform 75"/>
              <p:cNvSpPr/>
              <p:nvPr/>
            </p:nvSpPr>
            <p:spPr bwMode="auto">
              <a:xfrm>
                <a:off x="5305426" y="1847851"/>
                <a:ext cx="66675" cy="61913"/>
              </a:xfrm>
              <a:custGeom>
                <a:avLst/>
                <a:gdLst>
                  <a:gd name="T0" fmla="*/ 5 w 65"/>
                  <a:gd name="T1" fmla="*/ 12 h 59"/>
                  <a:gd name="T2" fmla="*/ 55 w 65"/>
                  <a:gd name="T3" fmla="*/ 55 h 59"/>
                  <a:gd name="T4" fmla="*/ 62 w 65"/>
                  <a:gd name="T5" fmla="*/ 49 h 59"/>
                  <a:gd name="T6" fmla="*/ 42 w 65"/>
                  <a:gd name="T7" fmla="*/ 23 h 59"/>
                  <a:gd name="T8" fmla="*/ 10 w 65"/>
                  <a:gd name="T9" fmla="*/ 4 h 59"/>
                  <a:gd name="T10" fmla="*/ 5 w 65"/>
                  <a:gd name="T11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5" h="59">
                    <a:moveTo>
                      <a:pt x="5" y="12"/>
                    </a:moveTo>
                    <a:cubicBezTo>
                      <a:pt x="23" y="25"/>
                      <a:pt x="42" y="37"/>
                      <a:pt x="55" y="55"/>
                    </a:cubicBezTo>
                    <a:cubicBezTo>
                      <a:pt x="58" y="59"/>
                      <a:pt x="65" y="53"/>
                      <a:pt x="62" y="49"/>
                    </a:cubicBezTo>
                    <a:cubicBezTo>
                      <a:pt x="57" y="39"/>
                      <a:pt x="50" y="31"/>
                      <a:pt x="42" y="23"/>
                    </a:cubicBezTo>
                    <a:cubicBezTo>
                      <a:pt x="33" y="15"/>
                      <a:pt x="21" y="9"/>
                      <a:pt x="10" y="4"/>
                    </a:cubicBezTo>
                    <a:cubicBezTo>
                      <a:pt x="5" y="0"/>
                      <a:pt x="0" y="8"/>
                      <a:pt x="5" y="1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4" name="Freeform 76"/>
              <p:cNvSpPr/>
              <p:nvPr/>
            </p:nvSpPr>
            <p:spPr bwMode="auto">
              <a:xfrm>
                <a:off x="5380038" y="1765301"/>
                <a:ext cx="30163" cy="87313"/>
              </a:xfrm>
              <a:custGeom>
                <a:avLst/>
                <a:gdLst>
                  <a:gd name="T0" fmla="*/ 10 w 28"/>
                  <a:gd name="T1" fmla="*/ 81 h 84"/>
                  <a:gd name="T2" fmla="*/ 27 w 28"/>
                  <a:gd name="T3" fmla="*/ 10 h 84"/>
                  <a:gd name="T4" fmla="*/ 17 w 28"/>
                  <a:gd name="T5" fmla="*/ 6 h 84"/>
                  <a:gd name="T6" fmla="*/ 4 w 28"/>
                  <a:gd name="T7" fmla="*/ 81 h 84"/>
                  <a:gd name="T8" fmla="*/ 10 w 28"/>
                  <a:gd name="T9" fmla="*/ 8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84">
                    <a:moveTo>
                      <a:pt x="10" y="81"/>
                    </a:moveTo>
                    <a:cubicBezTo>
                      <a:pt x="15" y="57"/>
                      <a:pt x="22" y="34"/>
                      <a:pt x="27" y="10"/>
                    </a:cubicBezTo>
                    <a:cubicBezTo>
                      <a:pt x="28" y="4"/>
                      <a:pt x="20" y="0"/>
                      <a:pt x="17" y="6"/>
                    </a:cubicBezTo>
                    <a:cubicBezTo>
                      <a:pt x="6" y="29"/>
                      <a:pt x="0" y="55"/>
                      <a:pt x="4" y="81"/>
                    </a:cubicBezTo>
                    <a:cubicBezTo>
                      <a:pt x="5" y="84"/>
                      <a:pt x="10" y="84"/>
                      <a:pt x="10" y="8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5" name="Freeform 77"/>
              <p:cNvSpPr/>
              <p:nvPr/>
            </p:nvSpPr>
            <p:spPr bwMode="auto">
              <a:xfrm>
                <a:off x="5451476" y="1625601"/>
                <a:ext cx="39688" cy="63500"/>
              </a:xfrm>
              <a:custGeom>
                <a:avLst/>
                <a:gdLst>
                  <a:gd name="T0" fmla="*/ 7 w 39"/>
                  <a:gd name="T1" fmla="*/ 58 h 62"/>
                  <a:gd name="T2" fmla="*/ 38 w 39"/>
                  <a:gd name="T3" fmla="*/ 7 h 62"/>
                  <a:gd name="T4" fmla="*/ 29 w 39"/>
                  <a:gd name="T5" fmla="*/ 3 h 62"/>
                  <a:gd name="T6" fmla="*/ 13 w 39"/>
                  <a:gd name="T7" fmla="*/ 25 h 62"/>
                  <a:gd name="T8" fmla="*/ 1 w 39"/>
                  <a:gd name="T9" fmla="*/ 56 h 62"/>
                  <a:gd name="T10" fmla="*/ 7 w 39"/>
                  <a:gd name="T11" fmla="*/ 5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62">
                    <a:moveTo>
                      <a:pt x="7" y="58"/>
                    </a:moveTo>
                    <a:cubicBezTo>
                      <a:pt x="16" y="40"/>
                      <a:pt x="30" y="26"/>
                      <a:pt x="38" y="7"/>
                    </a:cubicBezTo>
                    <a:cubicBezTo>
                      <a:pt x="39" y="2"/>
                      <a:pt x="32" y="0"/>
                      <a:pt x="29" y="3"/>
                    </a:cubicBezTo>
                    <a:cubicBezTo>
                      <a:pt x="24" y="11"/>
                      <a:pt x="18" y="18"/>
                      <a:pt x="13" y="25"/>
                    </a:cubicBezTo>
                    <a:cubicBezTo>
                      <a:pt x="7" y="34"/>
                      <a:pt x="4" y="45"/>
                      <a:pt x="1" y="56"/>
                    </a:cubicBezTo>
                    <a:cubicBezTo>
                      <a:pt x="0" y="59"/>
                      <a:pt x="5" y="62"/>
                      <a:pt x="7" y="5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6" name="Freeform 78"/>
              <p:cNvSpPr/>
              <p:nvPr/>
            </p:nvSpPr>
            <p:spPr bwMode="auto">
              <a:xfrm>
                <a:off x="5540376" y="1449388"/>
                <a:ext cx="88900" cy="112713"/>
              </a:xfrm>
              <a:custGeom>
                <a:avLst/>
                <a:gdLst>
                  <a:gd name="T0" fmla="*/ 8 w 86"/>
                  <a:gd name="T1" fmla="*/ 105 h 108"/>
                  <a:gd name="T2" fmla="*/ 81 w 86"/>
                  <a:gd name="T3" fmla="*/ 12 h 108"/>
                  <a:gd name="T4" fmla="*/ 75 w 86"/>
                  <a:gd name="T5" fmla="*/ 4 h 108"/>
                  <a:gd name="T6" fmla="*/ 1 w 86"/>
                  <a:gd name="T7" fmla="*/ 101 h 108"/>
                  <a:gd name="T8" fmla="*/ 8 w 86"/>
                  <a:gd name="T9" fmla="*/ 105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108">
                    <a:moveTo>
                      <a:pt x="8" y="105"/>
                    </a:moveTo>
                    <a:cubicBezTo>
                      <a:pt x="34" y="75"/>
                      <a:pt x="53" y="41"/>
                      <a:pt x="81" y="12"/>
                    </a:cubicBezTo>
                    <a:cubicBezTo>
                      <a:pt x="86" y="8"/>
                      <a:pt x="80" y="0"/>
                      <a:pt x="75" y="4"/>
                    </a:cubicBezTo>
                    <a:cubicBezTo>
                      <a:pt x="39" y="25"/>
                      <a:pt x="16" y="63"/>
                      <a:pt x="1" y="101"/>
                    </a:cubicBezTo>
                    <a:cubicBezTo>
                      <a:pt x="0" y="105"/>
                      <a:pt x="5" y="108"/>
                      <a:pt x="8" y="10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7" name="Freeform 79"/>
              <p:cNvSpPr/>
              <p:nvPr/>
            </p:nvSpPr>
            <p:spPr bwMode="auto">
              <a:xfrm>
                <a:off x="5675313" y="1382713"/>
                <a:ext cx="88900" cy="57150"/>
              </a:xfrm>
              <a:custGeom>
                <a:avLst/>
                <a:gdLst>
                  <a:gd name="T0" fmla="*/ 7 w 86"/>
                  <a:gd name="T1" fmla="*/ 53 h 55"/>
                  <a:gd name="T2" fmla="*/ 79 w 86"/>
                  <a:gd name="T3" fmla="*/ 13 h 55"/>
                  <a:gd name="T4" fmla="*/ 76 w 86"/>
                  <a:gd name="T5" fmla="*/ 2 h 55"/>
                  <a:gd name="T6" fmla="*/ 3 w 86"/>
                  <a:gd name="T7" fmla="*/ 48 h 55"/>
                  <a:gd name="T8" fmla="*/ 7 w 86"/>
                  <a:gd name="T9" fmla="*/ 5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55">
                    <a:moveTo>
                      <a:pt x="7" y="53"/>
                    </a:moveTo>
                    <a:cubicBezTo>
                      <a:pt x="32" y="43"/>
                      <a:pt x="53" y="22"/>
                      <a:pt x="79" y="13"/>
                    </a:cubicBezTo>
                    <a:cubicBezTo>
                      <a:pt x="86" y="10"/>
                      <a:pt x="83" y="0"/>
                      <a:pt x="76" y="2"/>
                    </a:cubicBezTo>
                    <a:cubicBezTo>
                      <a:pt x="46" y="8"/>
                      <a:pt x="24" y="27"/>
                      <a:pt x="3" y="48"/>
                    </a:cubicBezTo>
                    <a:cubicBezTo>
                      <a:pt x="0" y="51"/>
                      <a:pt x="4" y="55"/>
                      <a:pt x="7" y="5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8" name="Freeform 80"/>
              <p:cNvSpPr/>
              <p:nvPr/>
            </p:nvSpPr>
            <p:spPr bwMode="auto">
              <a:xfrm>
                <a:off x="5895976" y="1304926"/>
                <a:ext cx="57150" cy="28575"/>
              </a:xfrm>
              <a:custGeom>
                <a:avLst/>
                <a:gdLst>
                  <a:gd name="T0" fmla="*/ 4 w 56"/>
                  <a:gd name="T1" fmla="*/ 26 h 27"/>
                  <a:gd name="T2" fmla="*/ 55 w 56"/>
                  <a:gd name="T3" fmla="*/ 4 h 27"/>
                  <a:gd name="T4" fmla="*/ 53 w 56"/>
                  <a:gd name="T5" fmla="*/ 2 h 27"/>
                  <a:gd name="T6" fmla="*/ 2 w 56"/>
                  <a:gd name="T7" fmla="*/ 23 h 27"/>
                  <a:gd name="T8" fmla="*/ 4 w 56"/>
                  <a:gd name="T9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7">
                    <a:moveTo>
                      <a:pt x="4" y="26"/>
                    </a:moveTo>
                    <a:cubicBezTo>
                      <a:pt x="21" y="18"/>
                      <a:pt x="41" y="18"/>
                      <a:pt x="55" y="4"/>
                    </a:cubicBezTo>
                    <a:cubicBezTo>
                      <a:pt x="56" y="2"/>
                      <a:pt x="54" y="0"/>
                      <a:pt x="53" y="2"/>
                    </a:cubicBezTo>
                    <a:cubicBezTo>
                      <a:pt x="38" y="14"/>
                      <a:pt x="19" y="15"/>
                      <a:pt x="2" y="23"/>
                    </a:cubicBezTo>
                    <a:cubicBezTo>
                      <a:pt x="0" y="24"/>
                      <a:pt x="2" y="27"/>
                      <a:pt x="4" y="2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9" name="Freeform 81"/>
              <p:cNvSpPr/>
              <p:nvPr/>
            </p:nvSpPr>
            <p:spPr bwMode="auto">
              <a:xfrm>
                <a:off x="6059488" y="1247776"/>
                <a:ext cx="125413" cy="41275"/>
              </a:xfrm>
              <a:custGeom>
                <a:avLst/>
                <a:gdLst>
                  <a:gd name="T0" fmla="*/ 6 w 121"/>
                  <a:gd name="T1" fmla="*/ 38 h 40"/>
                  <a:gd name="T2" fmla="*/ 115 w 121"/>
                  <a:gd name="T3" fmla="*/ 13 h 40"/>
                  <a:gd name="T4" fmla="*/ 113 w 121"/>
                  <a:gd name="T5" fmla="*/ 0 h 40"/>
                  <a:gd name="T6" fmla="*/ 3 w 121"/>
                  <a:gd name="T7" fmla="*/ 34 h 40"/>
                  <a:gd name="T8" fmla="*/ 6 w 121"/>
                  <a:gd name="T9" fmla="*/ 3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40">
                    <a:moveTo>
                      <a:pt x="6" y="38"/>
                    </a:moveTo>
                    <a:cubicBezTo>
                      <a:pt x="40" y="23"/>
                      <a:pt x="79" y="25"/>
                      <a:pt x="115" y="13"/>
                    </a:cubicBezTo>
                    <a:cubicBezTo>
                      <a:pt x="121" y="11"/>
                      <a:pt x="121" y="0"/>
                      <a:pt x="113" y="0"/>
                    </a:cubicBezTo>
                    <a:cubicBezTo>
                      <a:pt x="72" y="3"/>
                      <a:pt x="37" y="11"/>
                      <a:pt x="3" y="34"/>
                    </a:cubicBezTo>
                    <a:cubicBezTo>
                      <a:pt x="0" y="36"/>
                      <a:pt x="3" y="40"/>
                      <a:pt x="6" y="3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0" name="Freeform 82"/>
              <p:cNvSpPr/>
              <p:nvPr/>
            </p:nvSpPr>
            <p:spPr bwMode="auto">
              <a:xfrm>
                <a:off x="6319838" y="1225551"/>
                <a:ext cx="120650" cy="30163"/>
              </a:xfrm>
              <a:custGeom>
                <a:avLst/>
                <a:gdLst>
                  <a:gd name="T0" fmla="*/ 8 w 116"/>
                  <a:gd name="T1" fmla="*/ 25 h 28"/>
                  <a:gd name="T2" fmla="*/ 108 w 116"/>
                  <a:gd name="T3" fmla="*/ 27 h 28"/>
                  <a:gd name="T4" fmla="*/ 110 w 116"/>
                  <a:gd name="T5" fmla="*/ 15 h 28"/>
                  <a:gd name="T6" fmla="*/ 4 w 116"/>
                  <a:gd name="T7" fmla="*/ 17 h 28"/>
                  <a:gd name="T8" fmla="*/ 8 w 116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" h="28">
                    <a:moveTo>
                      <a:pt x="8" y="25"/>
                    </a:moveTo>
                    <a:cubicBezTo>
                      <a:pt x="41" y="16"/>
                      <a:pt x="74" y="23"/>
                      <a:pt x="108" y="27"/>
                    </a:cubicBezTo>
                    <a:cubicBezTo>
                      <a:pt x="115" y="28"/>
                      <a:pt x="116" y="17"/>
                      <a:pt x="110" y="15"/>
                    </a:cubicBezTo>
                    <a:cubicBezTo>
                      <a:pt x="72" y="4"/>
                      <a:pt x="40" y="0"/>
                      <a:pt x="4" y="17"/>
                    </a:cubicBezTo>
                    <a:cubicBezTo>
                      <a:pt x="0" y="19"/>
                      <a:pt x="3" y="26"/>
                      <a:pt x="8" y="2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1" name="Freeform 83"/>
              <p:cNvSpPr/>
              <p:nvPr/>
            </p:nvSpPr>
            <p:spPr bwMode="auto">
              <a:xfrm>
                <a:off x="6584951" y="1241426"/>
                <a:ext cx="109538" cy="19050"/>
              </a:xfrm>
              <a:custGeom>
                <a:avLst/>
                <a:gdLst>
                  <a:gd name="T0" fmla="*/ 5 w 106"/>
                  <a:gd name="T1" fmla="*/ 9 h 18"/>
                  <a:gd name="T2" fmla="*/ 98 w 106"/>
                  <a:gd name="T3" fmla="*/ 17 h 18"/>
                  <a:gd name="T4" fmla="*/ 100 w 106"/>
                  <a:gd name="T5" fmla="*/ 9 h 18"/>
                  <a:gd name="T6" fmla="*/ 5 w 106"/>
                  <a:gd name="T7" fmla="*/ 2 h 18"/>
                  <a:gd name="T8" fmla="*/ 5 w 106"/>
                  <a:gd name="T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18">
                    <a:moveTo>
                      <a:pt x="5" y="9"/>
                    </a:moveTo>
                    <a:cubicBezTo>
                      <a:pt x="35" y="11"/>
                      <a:pt x="68" y="12"/>
                      <a:pt x="98" y="17"/>
                    </a:cubicBezTo>
                    <a:cubicBezTo>
                      <a:pt x="103" y="18"/>
                      <a:pt x="106" y="10"/>
                      <a:pt x="100" y="9"/>
                    </a:cubicBezTo>
                    <a:cubicBezTo>
                      <a:pt x="68" y="0"/>
                      <a:pt x="38" y="1"/>
                      <a:pt x="5" y="2"/>
                    </a:cubicBezTo>
                    <a:cubicBezTo>
                      <a:pt x="0" y="2"/>
                      <a:pt x="0" y="9"/>
                      <a:pt x="5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7" name="Freeform 84"/>
              <p:cNvSpPr/>
              <p:nvPr/>
            </p:nvSpPr>
            <p:spPr bwMode="auto">
              <a:xfrm>
                <a:off x="6799263" y="1285876"/>
                <a:ext cx="117475" cy="47625"/>
              </a:xfrm>
              <a:custGeom>
                <a:avLst/>
                <a:gdLst>
                  <a:gd name="T0" fmla="*/ 5 w 112"/>
                  <a:gd name="T1" fmla="*/ 11 h 45"/>
                  <a:gd name="T2" fmla="*/ 100 w 112"/>
                  <a:gd name="T3" fmla="*/ 42 h 45"/>
                  <a:gd name="T4" fmla="*/ 105 w 112"/>
                  <a:gd name="T5" fmla="*/ 29 h 45"/>
                  <a:gd name="T6" fmla="*/ 8 w 112"/>
                  <a:gd name="T7" fmla="*/ 1 h 45"/>
                  <a:gd name="T8" fmla="*/ 5 w 112"/>
                  <a:gd name="T9" fmla="*/ 1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45">
                    <a:moveTo>
                      <a:pt x="5" y="11"/>
                    </a:moveTo>
                    <a:cubicBezTo>
                      <a:pt x="35" y="25"/>
                      <a:pt x="69" y="29"/>
                      <a:pt x="100" y="42"/>
                    </a:cubicBezTo>
                    <a:cubicBezTo>
                      <a:pt x="107" y="45"/>
                      <a:pt x="112" y="33"/>
                      <a:pt x="105" y="29"/>
                    </a:cubicBezTo>
                    <a:cubicBezTo>
                      <a:pt x="76" y="13"/>
                      <a:pt x="41" y="2"/>
                      <a:pt x="8" y="1"/>
                    </a:cubicBezTo>
                    <a:cubicBezTo>
                      <a:pt x="2" y="0"/>
                      <a:pt x="0" y="9"/>
                      <a:pt x="5" y="1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8" name="Freeform 85"/>
              <p:cNvSpPr/>
              <p:nvPr/>
            </p:nvSpPr>
            <p:spPr bwMode="auto">
              <a:xfrm>
                <a:off x="6962776" y="1343026"/>
                <a:ext cx="122238" cy="44450"/>
              </a:xfrm>
              <a:custGeom>
                <a:avLst/>
                <a:gdLst>
                  <a:gd name="T0" fmla="*/ 3 w 117"/>
                  <a:gd name="T1" fmla="*/ 4 h 43"/>
                  <a:gd name="T2" fmla="*/ 109 w 117"/>
                  <a:gd name="T3" fmla="*/ 41 h 43"/>
                  <a:gd name="T4" fmla="*/ 113 w 117"/>
                  <a:gd name="T5" fmla="*/ 35 h 43"/>
                  <a:gd name="T6" fmla="*/ 3 w 117"/>
                  <a:gd name="T7" fmla="*/ 0 h 43"/>
                  <a:gd name="T8" fmla="*/ 3 w 117"/>
                  <a:gd name="T9" fmla="*/ 4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43">
                    <a:moveTo>
                      <a:pt x="3" y="4"/>
                    </a:moveTo>
                    <a:cubicBezTo>
                      <a:pt x="41" y="6"/>
                      <a:pt x="76" y="23"/>
                      <a:pt x="109" y="41"/>
                    </a:cubicBezTo>
                    <a:cubicBezTo>
                      <a:pt x="113" y="43"/>
                      <a:pt x="117" y="37"/>
                      <a:pt x="113" y="35"/>
                    </a:cubicBezTo>
                    <a:cubicBezTo>
                      <a:pt x="79" y="13"/>
                      <a:pt x="43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9" name="Freeform 86"/>
              <p:cNvSpPr/>
              <p:nvPr/>
            </p:nvSpPr>
            <p:spPr bwMode="auto">
              <a:xfrm>
                <a:off x="7148513" y="1409701"/>
                <a:ext cx="104775" cy="49213"/>
              </a:xfrm>
              <a:custGeom>
                <a:avLst/>
                <a:gdLst>
                  <a:gd name="T0" fmla="*/ 3 w 101"/>
                  <a:gd name="T1" fmla="*/ 6 h 47"/>
                  <a:gd name="T2" fmla="*/ 90 w 101"/>
                  <a:gd name="T3" fmla="*/ 45 h 47"/>
                  <a:gd name="T4" fmla="*/ 96 w 101"/>
                  <a:gd name="T5" fmla="*/ 35 h 47"/>
                  <a:gd name="T6" fmla="*/ 4 w 101"/>
                  <a:gd name="T7" fmla="*/ 0 h 47"/>
                  <a:gd name="T8" fmla="*/ 3 w 101"/>
                  <a:gd name="T9" fmla="*/ 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47">
                    <a:moveTo>
                      <a:pt x="3" y="6"/>
                    </a:moveTo>
                    <a:cubicBezTo>
                      <a:pt x="31" y="18"/>
                      <a:pt x="59" y="37"/>
                      <a:pt x="90" y="45"/>
                    </a:cubicBezTo>
                    <a:cubicBezTo>
                      <a:pt x="95" y="47"/>
                      <a:pt x="101" y="39"/>
                      <a:pt x="96" y="35"/>
                    </a:cubicBezTo>
                    <a:cubicBezTo>
                      <a:pt x="70" y="15"/>
                      <a:pt x="36" y="3"/>
                      <a:pt x="4" y="0"/>
                    </a:cubicBezTo>
                    <a:cubicBezTo>
                      <a:pt x="1" y="0"/>
                      <a:pt x="0" y="4"/>
                      <a:pt x="3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00" name="Freeform 87"/>
              <p:cNvSpPr/>
              <p:nvPr/>
            </p:nvSpPr>
            <p:spPr bwMode="auto">
              <a:xfrm>
                <a:off x="7273926" y="1504951"/>
                <a:ext cx="114300" cy="74613"/>
              </a:xfrm>
              <a:custGeom>
                <a:avLst/>
                <a:gdLst>
                  <a:gd name="T0" fmla="*/ 6 w 110"/>
                  <a:gd name="T1" fmla="*/ 10 h 71"/>
                  <a:gd name="T2" fmla="*/ 55 w 110"/>
                  <a:gd name="T3" fmla="*/ 40 h 71"/>
                  <a:gd name="T4" fmla="*/ 99 w 110"/>
                  <a:gd name="T5" fmla="*/ 67 h 71"/>
                  <a:gd name="T6" fmla="*/ 104 w 110"/>
                  <a:gd name="T7" fmla="*/ 58 h 71"/>
                  <a:gd name="T8" fmla="*/ 9 w 110"/>
                  <a:gd name="T9" fmla="*/ 0 h 71"/>
                  <a:gd name="T10" fmla="*/ 6 w 110"/>
                  <a:gd name="T11" fmla="*/ 1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71">
                    <a:moveTo>
                      <a:pt x="6" y="10"/>
                    </a:moveTo>
                    <a:cubicBezTo>
                      <a:pt x="24" y="16"/>
                      <a:pt x="41" y="28"/>
                      <a:pt x="55" y="40"/>
                    </a:cubicBezTo>
                    <a:cubicBezTo>
                      <a:pt x="69" y="51"/>
                      <a:pt x="83" y="59"/>
                      <a:pt x="99" y="67"/>
                    </a:cubicBezTo>
                    <a:cubicBezTo>
                      <a:pt x="105" y="71"/>
                      <a:pt x="110" y="62"/>
                      <a:pt x="104" y="58"/>
                    </a:cubicBezTo>
                    <a:cubicBezTo>
                      <a:pt x="73" y="35"/>
                      <a:pt x="49" y="6"/>
                      <a:pt x="9" y="0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01" name="Freeform 88"/>
              <p:cNvSpPr/>
              <p:nvPr/>
            </p:nvSpPr>
            <p:spPr bwMode="auto">
              <a:xfrm>
                <a:off x="7424738" y="1631951"/>
                <a:ext cx="88900" cy="96838"/>
              </a:xfrm>
              <a:custGeom>
                <a:avLst/>
                <a:gdLst>
                  <a:gd name="T0" fmla="*/ 3 w 85"/>
                  <a:gd name="T1" fmla="*/ 9 h 93"/>
                  <a:gd name="T2" fmla="*/ 75 w 85"/>
                  <a:gd name="T3" fmla="*/ 89 h 93"/>
                  <a:gd name="T4" fmla="*/ 83 w 85"/>
                  <a:gd name="T5" fmla="*/ 83 h 93"/>
                  <a:gd name="T6" fmla="*/ 8 w 85"/>
                  <a:gd name="T7" fmla="*/ 2 h 93"/>
                  <a:gd name="T8" fmla="*/ 3 w 85"/>
                  <a:gd name="T9" fmla="*/ 9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93">
                    <a:moveTo>
                      <a:pt x="3" y="9"/>
                    </a:moveTo>
                    <a:cubicBezTo>
                      <a:pt x="28" y="35"/>
                      <a:pt x="50" y="63"/>
                      <a:pt x="75" y="89"/>
                    </a:cubicBezTo>
                    <a:cubicBezTo>
                      <a:pt x="79" y="93"/>
                      <a:pt x="85" y="88"/>
                      <a:pt x="83" y="83"/>
                    </a:cubicBezTo>
                    <a:cubicBezTo>
                      <a:pt x="64" y="52"/>
                      <a:pt x="41" y="20"/>
                      <a:pt x="8" y="2"/>
                    </a:cubicBezTo>
                    <a:cubicBezTo>
                      <a:pt x="4" y="0"/>
                      <a:pt x="0" y="5"/>
                      <a:pt x="3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02" name="Freeform 89"/>
              <p:cNvSpPr/>
              <p:nvPr/>
            </p:nvSpPr>
            <p:spPr bwMode="auto">
              <a:xfrm>
                <a:off x="7540626" y="1792288"/>
                <a:ext cx="53975" cy="84138"/>
              </a:xfrm>
              <a:custGeom>
                <a:avLst/>
                <a:gdLst>
                  <a:gd name="T0" fmla="*/ 2 w 52"/>
                  <a:gd name="T1" fmla="*/ 4 h 81"/>
                  <a:gd name="T2" fmla="*/ 22 w 52"/>
                  <a:gd name="T3" fmla="*/ 44 h 81"/>
                  <a:gd name="T4" fmla="*/ 45 w 52"/>
                  <a:gd name="T5" fmla="*/ 78 h 81"/>
                  <a:gd name="T6" fmla="*/ 50 w 52"/>
                  <a:gd name="T7" fmla="*/ 74 h 81"/>
                  <a:gd name="T8" fmla="*/ 32 w 52"/>
                  <a:gd name="T9" fmla="*/ 39 h 81"/>
                  <a:gd name="T10" fmla="*/ 6 w 52"/>
                  <a:gd name="T11" fmla="*/ 2 h 81"/>
                  <a:gd name="T12" fmla="*/ 2 w 52"/>
                  <a:gd name="T13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81">
                    <a:moveTo>
                      <a:pt x="2" y="4"/>
                    </a:moveTo>
                    <a:cubicBezTo>
                      <a:pt x="9" y="17"/>
                      <a:pt x="15" y="31"/>
                      <a:pt x="22" y="44"/>
                    </a:cubicBezTo>
                    <a:cubicBezTo>
                      <a:pt x="29" y="56"/>
                      <a:pt x="36" y="67"/>
                      <a:pt x="45" y="78"/>
                    </a:cubicBezTo>
                    <a:cubicBezTo>
                      <a:pt x="47" y="81"/>
                      <a:pt x="52" y="77"/>
                      <a:pt x="50" y="74"/>
                    </a:cubicBezTo>
                    <a:cubicBezTo>
                      <a:pt x="44" y="62"/>
                      <a:pt x="38" y="50"/>
                      <a:pt x="32" y="39"/>
                    </a:cubicBezTo>
                    <a:cubicBezTo>
                      <a:pt x="24" y="25"/>
                      <a:pt x="14" y="14"/>
                      <a:pt x="6" y="2"/>
                    </a:cubicBezTo>
                    <a:cubicBezTo>
                      <a:pt x="4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03" name="Freeform 90"/>
              <p:cNvSpPr/>
              <p:nvPr/>
            </p:nvSpPr>
            <p:spPr bwMode="auto">
              <a:xfrm>
                <a:off x="7627938" y="1963738"/>
                <a:ext cx="57150" cy="109538"/>
              </a:xfrm>
              <a:custGeom>
                <a:avLst/>
                <a:gdLst>
                  <a:gd name="T0" fmla="*/ 2 w 55"/>
                  <a:gd name="T1" fmla="*/ 6 h 106"/>
                  <a:gd name="T2" fmla="*/ 45 w 55"/>
                  <a:gd name="T3" fmla="*/ 102 h 106"/>
                  <a:gd name="T4" fmla="*/ 53 w 55"/>
                  <a:gd name="T5" fmla="*/ 98 h 106"/>
                  <a:gd name="T6" fmla="*/ 9 w 55"/>
                  <a:gd name="T7" fmla="*/ 3 h 106"/>
                  <a:gd name="T8" fmla="*/ 2 w 55"/>
                  <a:gd name="T9" fmla="*/ 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106">
                    <a:moveTo>
                      <a:pt x="2" y="6"/>
                    </a:moveTo>
                    <a:cubicBezTo>
                      <a:pt x="14" y="39"/>
                      <a:pt x="30" y="70"/>
                      <a:pt x="45" y="102"/>
                    </a:cubicBezTo>
                    <a:cubicBezTo>
                      <a:pt x="47" y="106"/>
                      <a:pt x="55" y="103"/>
                      <a:pt x="53" y="98"/>
                    </a:cubicBezTo>
                    <a:cubicBezTo>
                      <a:pt x="42" y="65"/>
                      <a:pt x="28" y="33"/>
                      <a:pt x="9" y="3"/>
                    </a:cubicBezTo>
                    <a:cubicBezTo>
                      <a:pt x="7" y="0"/>
                      <a:pt x="0" y="2"/>
                      <a:pt x="2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05" name="Freeform 91"/>
              <p:cNvSpPr/>
              <p:nvPr/>
            </p:nvSpPr>
            <p:spPr bwMode="auto">
              <a:xfrm>
                <a:off x="7700963" y="2119313"/>
                <a:ext cx="49213" cy="73025"/>
              </a:xfrm>
              <a:custGeom>
                <a:avLst/>
                <a:gdLst>
                  <a:gd name="T0" fmla="*/ 2 w 47"/>
                  <a:gd name="T1" fmla="*/ 9 h 70"/>
                  <a:gd name="T2" fmla="*/ 32 w 47"/>
                  <a:gd name="T3" fmla="*/ 63 h 70"/>
                  <a:gd name="T4" fmla="*/ 43 w 47"/>
                  <a:gd name="T5" fmla="*/ 54 h 70"/>
                  <a:gd name="T6" fmla="*/ 13 w 47"/>
                  <a:gd name="T7" fmla="*/ 4 h 70"/>
                  <a:gd name="T8" fmla="*/ 2 w 47"/>
                  <a:gd name="T9" fmla="*/ 9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70">
                    <a:moveTo>
                      <a:pt x="2" y="9"/>
                    </a:moveTo>
                    <a:cubicBezTo>
                      <a:pt x="9" y="29"/>
                      <a:pt x="18" y="47"/>
                      <a:pt x="32" y="63"/>
                    </a:cubicBezTo>
                    <a:cubicBezTo>
                      <a:pt x="37" y="70"/>
                      <a:pt x="47" y="61"/>
                      <a:pt x="43" y="54"/>
                    </a:cubicBezTo>
                    <a:cubicBezTo>
                      <a:pt x="34" y="37"/>
                      <a:pt x="24" y="20"/>
                      <a:pt x="13" y="4"/>
                    </a:cubicBezTo>
                    <a:cubicBezTo>
                      <a:pt x="9" y="0"/>
                      <a:pt x="0" y="2"/>
                      <a:pt x="2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06" name="Freeform 92"/>
              <p:cNvSpPr/>
              <p:nvPr/>
            </p:nvSpPr>
            <p:spPr bwMode="auto">
              <a:xfrm>
                <a:off x="8164513" y="3827463"/>
                <a:ext cx="123825" cy="60325"/>
              </a:xfrm>
              <a:custGeom>
                <a:avLst/>
                <a:gdLst>
                  <a:gd name="T0" fmla="*/ 1 w 118"/>
                  <a:gd name="T1" fmla="*/ 59 h 59"/>
                  <a:gd name="T2" fmla="*/ 115 w 118"/>
                  <a:gd name="T3" fmla="*/ 6 h 59"/>
                  <a:gd name="T4" fmla="*/ 112 w 118"/>
                  <a:gd name="T5" fmla="*/ 0 h 59"/>
                  <a:gd name="T6" fmla="*/ 0 w 118"/>
                  <a:gd name="T7" fmla="*/ 58 h 59"/>
                  <a:gd name="T8" fmla="*/ 1 w 118"/>
                  <a:gd name="T9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59">
                    <a:moveTo>
                      <a:pt x="1" y="59"/>
                    </a:moveTo>
                    <a:cubicBezTo>
                      <a:pt x="41" y="56"/>
                      <a:pt x="81" y="26"/>
                      <a:pt x="115" y="6"/>
                    </a:cubicBezTo>
                    <a:cubicBezTo>
                      <a:pt x="118" y="4"/>
                      <a:pt x="116" y="0"/>
                      <a:pt x="112" y="0"/>
                    </a:cubicBezTo>
                    <a:cubicBezTo>
                      <a:pt x="73" y="9"/>
                      <a:pt x="33" y="35"/>
                      <a:pt x="0" y="58"/>
                    </a:cubicBezTo>
                    <a:cubicBezTo>
                      <a:pt x="0" y="58"/>
                      <a:pt x="0" y="59"/>
                      <a:pt x="1" y="5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</p:grpSp>
      </p:grpSp>
      <p:sp>
        <p:nvSpPr>
          <p:cNvPr id="107" name="矩形 101"/>
          <p:cNvSpPr/>
          <p:nvPr/>
        </p:nvSpPr>
        <p:spPr>
          <a:xfrm>
            <a:off x="2782653" y="2184730"/>
            <a:ext cx="5869045" cy="2628361"/>
          </a:xfrm>
          <a:prstGeom prst="rect">
            <a:avLst/>
          </a:prstGeom>
        </p:spPr>
        <p:txBody>
          <a:bodyPr wrap="square" lIns="91389" tIns="45695" rIns="91389" bIns="45695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/>
            <a:r>
              <a:rPr lang="nl-NL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ví dụ cụ thể để thấy được vai trò của kiến thức Địa lí đối với cuộc sống.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endParaRPr lang="zh-CN" altLang="en-US" sz="2400" b="1" i="1" dirty="0">
              <a:solidFill>
                <a:prstClr val="white"/>
              </a:solidFill>
              <a:latin typeface="Times New Roman" pitchFamily="18" charset="0"/>
              <a:ea typeface="汉仪喵魂体W" panose="00020600040101010101" pitchFamily="18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713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组合 91"/>
          <p:cNvGrpSpPr/>
          <p:nvPr/>
        </p:nvGrpSpPr>
        <p:grpSpPr>
          <a:xfrm>
            <a:off x="3149612" y="449761"/>
            <a:ext cx="5892799" cy="907941"/>
            <a:chOff x="994820" y="448892"/>
            <a:chExt cx="5886671" cy="907941"/>
          </a:xfrm>
        </p:grpSpPr>
        <p:grpSp>
          <p:nvGrpSpPr>
            <p:cNvPr id="93" name="组合 92"/>
            <p:cNvGrpSpPr/>
            <p:nvPr/>
          </p:nvGrpSpPr>
          <p:grpSpPr>
            <a:xfrm>
              <a:off x="994820" y="626210"/>
              <a:ext cx="5886671" cy="495365"/>
              <a:chOff x="3532280" y="5381090"/>
              <a:chExt cx="5886671" cy="495365"/>
            </a:xfrm>
          </p:grpSpPr>
          <p:sp>
            <p:nvSpPr>
              <p:cNvPr id="95" name="Freeform 34"/>
              <p:cNvSpPr>
                <a:spLocks noEditPoints="1"/>
              </p:cNvSpPr>
              <p:nvPr/>
            </p:nvSpPr>
            <p:spPr bwMode="auto">
              <a:xfrm>
                <a:off x="8625557" y="5381090"/>
                <a:ext cx="793394" cy="459363"/>
              </a:xfrm>
              <a:custGeom>
                <a:avLst/>
                <a:gdLst>
                  <a:gd name="T0" fmla="*/ 97 w 97"/>
                  <a:gd name="T1" fmla="*/ 16 h 63"/>
                  <a:gd name="T2" fmla="*/ 90 w 97"/>
                  <a:gd name="T3" fmla="*/ 22 h 63"/>
                  <a:gd name="T4" fmla="*/ 75 w 97"/>
                  <a:gd name="T5" fmla="*/ 33 h 63"/>
                  <a:gd name="T6" fmla="*/ 46 w 97"/>
                  <a:gd name="T7" fmla="*/ 51 h 63"/>
                  <a:gd name="T8" fmla="*/ 29 w 97"/>
                  <a:gd name="T9" fmla="*/ 63 h 63"/>
                  <a:gd name="T10" fmla="*/ 26 w 97"/>
                  <a:gd name="T11" fmla="*/ 62 h 63"/>
                  <a:gd name="T12" fmla="*/ 16 w 97"/>
                  <a:gd name="T13" fmla="*/ 47 h 63"/>
                  <a:gd name="T14" fmla="*/ 2 w 97"/>
                  <a:gd name="T15" fmla="*/ 48 h 63"/>
                  <a:gd name="T16" fmla="*/ 10 w 97"/>
                  <a:gd name="T17" fmla="*/ 28 h 63"/>
                  <a:gd name="T18" fmla="*/ 10 w 97"/>
                  <a:gd name="T19" fmla="*/ 26 h 63"/>
                  <a:gd name="T20" fmla="*/ 18 w 97"/>
                  <a:gd name="T21" fmla="*/ 0 h 63"/>
                  <a:gd name="T22" fmla="*/ 40 w 97"/>
                  <a:gd name="T23" fmla="*/ 5 h 63"/>
                  <a:gd name="T24" fmla="*/ 75 w 97"/>
                  <a:gd name="T25" fmla="*/ 13 h 63"/>
                  <a:gd name="T26" fmla="*/ 94 w 97"/>
                  <a:gd name="T27" fmla="*/ 15 h 63"/>
                  <a:gd name="T28" fmla="*/ 97 w 97"/>
                  <a:gd name="T29" fmla="*/ 16 h 63"/>
                  <a:gd name="T30" fmla="*/ 20 w 97"/>
                  <a:gd name="T31" fmla="*/ 3 h 63"/>
                  <a:gd name="T32" fmla="*/ 16 w 97"/>
                  <a:gd name="T33" fmla="*/ 18 h 63"/>
                  <a:gd name="T34" fmla="*/ 14 w 97"/>
                  <a:gd name="T35" fmla="*/ 26 h 63"/>
                  <a:gd name="T36" fmla="*/ 65 w 97"/>
                  <a:gd name="T37" fmla="*/ 20 h 63"/>
                  <a:gd name="T38" fmla="*/ 86 w 97"/>
                  <a:gd name="T39" fmla="*/ 17 h 63"/>
                  <a:gd name="T40" fmla="*/ 20 w 97"/>
                  <a:gd name="T41" fmla="*/ 3 h 63"/>
                  <a:gd name="T42" fmla="*/ 14 w 97"/>
                  <a:gd name="T43" fmla="*/ 38 h 63"/>
                  <a:gd name="T44" fmla="*/ 28 w 97"/>
                  <a:gd name="T45" fmla="*/ 60 h 63"/>
                  <a:gd name="T46" fmla="*/ 82 w 97"/>
                  <a:gd name="T47" fmla="*/ 24 h 63"/>
                  <a:gd name="T48" fmla="*/ 82 w 97"/>
                  <a:gd name="T49" fmla="*/ 23 h 63"/>
                  <a:gd name="T50" fmla="*/ 14 w 97"/>
                  <a:gd name="T51" fmla="*/ 38 h 63"/>
                  <a:gd name="T52" fmla="*/ 13 w 97"/>
                  <a:gd name="T53" fmla="*/ 29 h 63"/>
                  <a:gd name="T54" fmla="*/ 7 w 97"/>
                  <a:gd name="T55" fmla="*/ 40 h 63"/>
                  <a:gd name="T56" fmla="*/ 12 w 97"/>
                  <a:gd name="T57" fmla="*/ 35 h 63"/>
                  <a:gd name="T58" fmla="*/ 15 w 97"/>
                  <a:gd name="T59" fmla="*/ 36 h 63"/>
                  <a:gd name="T60" fmla="*/ 57 w 97"/>
                  <a:gd name="T61" fmla="*/ 27 h 63"/>
                  <a:gd name="T62" fmla="*/ 77 w 97"/>
                  <a:gd name="T63" fmla="*/ 21 h 63"/>
                  <a:gd name="T64" fmla="*/ 13 w 97"/>
                  <a:gd name="T65" fmla="*/ 29 h 63"/>
                  <a:gd name="T66" fmla="*/ 6 w 97"/>
                  <a:gd name="T67" fmla="*/ 45 h 63"/>
                  <a:gd name="T68" fmla="*/ 14 w 97"/>
                  <a:gd name="T69" fmla="*/ 44 h 63"/>
                  <a:gd name="T70" fmla="*/ 11 w 97"/>
                  <a:gd name="T71" fmla="*/ 39 h 63"/>
                  <a:gd name="T72" fmla="*/ 6 w 97"/>
                  <a:gd name="T73" fmla="*/ 4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7" h="63">
                    <a:moveTo>
                      <a:pt x="97" y="16"/>
                    </a:moveTo>
                    <a:cubicBezTo>
                      <a:pt x="96" y="20"/>
                      <a:pt x="92" y="19"/>
                      <a:pt x="90" y="22"/>
                    </a:cubicBezTo>
                    <a:cubicBezTo>
                      <a:pt x="85" y="24"/>
                      <a:pt x="80" y="29"/>
                      <a:pt x="75" y="33"/>
                    </a:cubicBezTo>
                    <a:cubicBezTo>
                      <a:pt x="65" y="38"/>
                      <a:pt x="56" y="45"/>
                      <a:pt x="46" y="51"/>
                    </a:cubicBezTo>
                    <a:cubicBezTo>
                      <a:pt x="40" y="54"/>
                      <a:pt x="35" y="58"/>
                      <a:pt x="29" y="63"/>
                    </a:cubicBezTo>
                    <a:cubicBezTo>
                      <a:pt x="28" y="62"/>
                      <a:pt x="27" y="62"/>
                      <a:pt x="26" y="62"/>
                    </a:cubicBezTo>
                    <a:cubicBezTo>
                      <a:pt x="22" y="57"/>
                      <a:pt x="20" y="52"/>
                      <a:pt x="16" y="47"/>
                    </a:cubicBezTo>
                    <a:cubicBezTo>
                      <a:pt x="12" y="47"/>
                      <a:pt x="6" y="49"/>
                      <a:pt x="2" y="48"/>
                    </a:cubicBezTo>
                    <a:cubicBezTo>
                      <a:pt x="0" y="42"/>
                      <a:pt x="7" y="35"/>
                      <a:pt x="10" y="28"/>
                    </a:cubicBezTo>
                    <a:cubicBezTo>
                      <a:pt x="10" y="27"/>
                      <a:pt x="10" y="26"/>
                      <a:pt x="10" y="26"/>
                    </a:cubicBezTo>
                    <a:cubicBezTo>
                      <a:pt x="13" y="17"/>
                      <a:pt x="15" y="8"/>
                      <a:pt x="18" y="0"/>
                    </a:cubicBezTo>
                    <a:cubicBezTo>
                      <a:pt x="25" y="0"/>
                      <a:pt x="33" y="4"/>
                      <a:pt x="40" y="5"/>
                    </a:cubicBezTo>
                    <a:cubicBezTo>
                      <a:pt x="51" y="8"/>
                      <a:pt x="63" y="10"/>
                      <a:pt x="75" y="13"/>
                    </a:cubicBezTo>
                    <a:cubicBezTo>
                      <a:pt x="81" y="13"/>
                      <a:pt x="88" y="15"/>
                      <a:pt x="94" y="15"/>
                    </a:cubicBezTo>
                    <a:cubicBezTo>
                      <a:pt x="95" y="15"/>
                      <a:pt x="96" y="14"/>
                      <a:pt x="97" y="16"/>
                    </a:cubicBezTo>
                    <a:close/>
                    <a:moveTo>
                      <a:pt x="20" y="3"/>
                    </a:moveTo>
                    <a:cubicBezTo>
                      <a:pt x="18" y="8"/>
                      <a:pt x="16" y="13"/>
                      <a:pt x="16" y="18"/>
                    </a:cubicBezTo>
                    <a:cubicBezTo>
                      <a:pt x="15" y="21"/>
                      <a:pt x="13" y="23"/>
                      <a:pt x="14" y="26"/>
                    </a:cubicBezTo>
                    <a:cubicBezTo>
                      <a:pt x="31" y="24"/>
                      <a:pt x="48" y="21"/>
                      <a:pt x="65" y="20"/>
                    </a:cubicBezTo>
                    <a:cubicBezTo>
                      <a:pt x="72" y="18"/>
                      <a:pt x="80" y="19"/>
                      <a:pt x="86" y="17"/>
                    </a:cubicBezTo>
                    <a:cubicBezTo>
                      <a:pt x="64" y="14"/>
                      <a:pt x="41" y="7"/>
                      <a:pt x="20" y="3"/>
                    </a:cubicBezTo>
                    <a:close/>
                    <a:moveTo>
                      <a:pt x="14" y="38"/>
                    </a:moveTo>
                    <a:cubicBezTo>
                      <a:pt x="19" y="45"/>
                      <a:pt x="22" y="53"/>
                      <a:pt x="28" y="60"/>
                    </a:cubicBezTo>
                    <a:cubicBezTo>
                      <a:pt x="46" y="48"/>
                      <a:pt x="64" y="37"/>
                      <a:pt x="82" y="24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59" y="29"/>
                      <a:pt x="37" y="35"/>
                      <a:pt x="14" y="38"/>
                    </a:cubicBezTo>
                    <a:close/>
                    <a:moveTo>
                      <a:pt x="13" y="29"/>
                    </a:moveTo>
                    <a:cubicBezTo>
                      <a:pt x="11" y="33"/>
                      <a:pt x="8" y="37"/>
                      <a:pt x="7" y="40"/>
                    </a:cubicBezTo>
                    <a:cubicBezTo>
                      <a:pt x="9" y="39"/>
                      <a:pt x="9" y="36"/>
                      <a:pt x="12" y="35"/>
                    </a:cubicBezTo>
                    <a:cubicBezTo>
                      <a:pt x="13" y="35"/>
                      <a:pt x="14" y="35"/>
                      <a:pt x="15" y="36"/>
                    </a:cubicBezTo>
                    <a:cubicBezTo>
                      <a:pt x="29" y="33"/>
                      <a:pt x="43" y="30"/>
                      <a:pt x="57" y="27"/>
                    </a:cubicBezTo>
                    <a:cubicBezTo>
                      <a:pt x="64" y="24"/>
                      <a:pt x="70" y="23"/>
                      <a:pt x="77" y="21"/>
                    </a:cubicBezTo>
                    <a:cubicBezTo>
                      <a:pt x="55" y="23"/>
                      <a:pt x="34" y="25"/>
                      <a:pt x="13" y="29"/>
                    </a:cubicBezTo>
                    <a:close/>
                    <a:moveTo>
                      <a:pt x="6" y="45"/>
                    </a:moveTo>
                    <a:cubicBezTo>
                      <a:pt x="9" y="46"/>
                      <a:pt x="12" y="44"/>
                      <a:pt x="14" y="44"/>
                    </a:cubicBezTo>
                    <a:cubicBezTo>
                      <a:pt x="13" y="42"/>
                      <a:pt x="13" y="41"/>
                      <a:pt x="11" y="39"/>
                    </a:cubicBezTo>
                    <a:cubicBezTo>
                      <a:pt x="10" y="41"/>
                      <a:pt x="8" y="43"/>
                      <a:pt x="6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306943"/>
                <a:endParaRPr lang="zh-CN" altLang="en-US" sz="2600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任意多边形 95"/>
              <p:cNvSpPr/>
              <p:nvPr/>
            </p:nvSpPr>
            <p:spPr>
              <a:xfrm>
                <a:off x="3532280" y="5475339"/>
                <a:ext cx="5024077" cy="401116"/>
              </a:xfrm>
              <a:custGeom>
                <a:avLst/>
                <a:gdLst>
                  <a:gd name="connsiteX0" fmla="*/ 0 w 6766560"/>
                  <a:gd name="connsiteY0" fmla="*/ 39809 h 361457"/>
                  <a:gd name="connsiteX1" fmla="*/ 4411980 w 6766560"/>
                  <a:gd name="connsiteY1" fmla="*/ 28379 h 361457"/>
                  <a:gd name="connsiteX2" fmla="*/ 4023360 w 6766560"/>
                  <a:gd name="connsiteY2" fmla="*/ 359849 h 361457"/>
                  <a:gd name="connsiteX3" fmla="*/ 6766560 w 6766560"/>
                  <a:gd name="connsiteY3" fmla="*/ 131249 h 361457"/>
                  <a:gd name="connsiteX0-1" fmla="*/ 0 w 6766560"/>
                  <a:gd name="connsiteY0-2" fmla="*/ 75291 h 398381"/>
                  <a:gd name="connsiteX1-3" fmla="*/ 4369154 w 6766560"/>
                  <a:gd name="connsiteY1-4" fmla="*/ 18141 h 398381"/>
                  <a:gd name="connsiteX2-5" fmla="*/ 4023360 w 6766560"/>
                  <a:gd name="connsiteY2-6" fmla="*/ 395331 h 398381"/>
                  <a:gd name="connsiteX3-7" fmla="*/ 6766560 w 6766560"/>
                  <a:gd name="connsiteY3-8" fmla="*/ 166731 h 398381"/>
                  <a:gd name="connsiteX0-9" fmla="*/ 0 w 6766560"/>
                  <a:gd name="connsiteY0-10" fmla="*/ 71354 h 339035"/>
                  <a:gd name="connsiteX1-11" fmla="*/ 4369154 w 6766560"/>
                  <a:gd name="connsiteY1-12" fmla="*/ 14204 h 339035"/>
                  <a:gd name="connsiteX2-13" fmla="*/ 4351696 w 6766560"/>
                  <a:gd name="connsiteY2-14" fmla="*/ 334244 h 339035"/>
                  <a:gd name="connsiteX3-15" fmla="*/ 6766560 w 6766560"/>
                  <a:gd name="connsiteY3-16" fmla="*/ 162794 h 339035"/>
                  <a:gd name="connsiteX0-17" fmla="*/ 0 w 7194823"/>
                  <a:gd name="connsiteY0-18" fmla="*/ 71354 h 334304"/>
                  <a:gd name="connsiteX1-19" fmla="*/ 4369154 w 7194823"/>
                  <a:gd name="connsiteY1-20" fmla="*/ 14204 h 334304"/>
                  <a:gd name="connsiteX2-21" fmla="*/ 4351696 w 7194823"/>
                  <a:gd name="connsiteY2-22" fmla="*/ 334244 h 334304"/>
                  <a:gd name="connsiteX3-23" fmla="*/ 7194823 w 7194823"/>
                  <a:gd name="connsiteY3-24" fmla="*/ 37064 h 334304"/>
                  <a:gd name="connsiteX0-25" fmla="*/ 0 w 7194823"/>
                  <a:gd name="connsiteY0-26" fmla="*/ 72918 h 358721"/>
                  <a:gd name="connsiteX1-27" fmla="*/ 4369154 w 7194823"/>
                  <a:gd name="connsiteY1-28" fmla="*/ 15768 h 358721"/>
                  <a:gd name="connsiteX2-29" fmla="*/ 4051911 w 7194823"/>
                  <a:gd name="connsiteY2-30" fmla="*/ 358668 h 358721"/>
                  <a:gd name="connsiteX3-31" fmla="*/ 7194823 w 7194823"/>
                  <a:gd name="connsiteY3-32" fmla="*/ 38628 h 358721"/>
                  <a:gd name="connsiteX0-33" fmla="*/ 0 w 6454042"/>
                  <a:gd name="connsiteY0-34" fmla="*/ 72918 h 359955"/>
                  <a:gd name="connsiteX1-35" fmla="*/ 4369154 w 6454042"/>
                  <a:gd name="connsiteY1-36" fmla="*/ 15768 h 359955"/>
                  <a:gd name="connsiteX2-37" fmla="*/ 4051911 w 6454042"/>
                  <a:gd name="connsiteY2-38" fmla="*/ 358668 h 359955"/>
                  <a:gd name="connsiteX3-39" fmla="*/ 6454042 w 6454042"/>
                  <a:gd name="connsiteY3-40" fmla="*/ 112769 h 359955"/>
                  <a:gd name="connsiteX0-41" fmla="*/ 0 w 6454042"/>
                  <a:gd name="connsiteY0-42" fmla="*/ 62493 h 349247"/>
                  <a:gd name="connsiteX1-43" fmla="*/ 4122228 w 6454042"/>
                  <a:gd name="connsiteY1-44" fmla="*/ 17700 h 349247"/>
                  <a:gd name="connsiteX2-45" fmla="*/ 4051911 w 6454042"/>
                  <a:gd name="connsiteY2-46" fmla="*/ 348243 h 349247"/>
                  <a:gd name="connsiteX3-47" fmla="*/ 6454042 w 6454042"/>
                  <a:gd name="connsiteY3-48" fmla="*/ 102344 h 349247"/>
                  <a:gd name="connsiteX0-49" fmla="*/ 0 w 4341830"/>
                  <a:gd name="connsiteY0-50" fmla="*/ 62493 h 348243"/>
                  <a:gd name="connsiteX1-51" fmla="*/ 4122228 w 4341830"/>
                  <a:gd name="connsiteY1-52" fmla="*/ 17700 h 348243"/>
                  <a:gd name="connsiteX2-53" fmla="*/ 4051911 w 4341830"/>
                  <a:gd name="connsiteY2-54" fmla="*/ 348243 h 348243"/>
                  <a:gd name="connsiteX0-55" fmla="*/ 0 w 4122228"/>
                  <a:gd name="connsiteY0-56" fmla="*/ 62493 h 62493"/>
                  <a:gd name="connsiteX1-57" fmla="*/ 4122228 w 4122228"/>
                  <a:gd name="connsiteY1-58" fmla="*/ 17700 h 62493"/>
                  <a:gd name="connsiteX0-59" fmla="*/ 0 w 4122228"/>
                  <a:gd name="connsiteY0-60" fmla="*/ 44793 h 66159"/>
                  <a:gd name="connsiteX1-61" fmla="*/ 4122228 w 4122228"/>
                  <a:gd name="connsiteY1-62" fmla="*/ 0 h 66159"/>
                  <a:gd name="connsiteX0-63" fmla="*/ 0 w 4245691"/>
                  <a:gd name="connsiteY0-64" fmla="*/ 156004 h 156004"/>
                  <a:gd name="connsiteX1-65" fmla="*/ 4245691 w 4245691"/>
                  <a:gd name="connsiteY1-66" fmla="*/ 0 h 156004"/>
                  <a:gd name="connsiteX0-67" fmla="*/ 0 w 4245691"/>
                  <a:gd name="connsiteY0-68" fmla="*/ 156004 h 163985"/>
                  <a:gd name="connsiteX1-69" fmla="*/ 4245691 w 4245691"/>
                  <a:gd name="connsiteY1-70" fmla="*/ 0 h 163985"/>
                  <a:gd name="connsiteX0-71" fmla="*/ 0 w 5449458"/>
                  <a:gd name="connsiteY0-72" fmla="*/ 143648 h 143648"/>
                  <a:gd name="connsiteX1-73" fmla="*/ 5449458 w 5449458"/>
                  <a:gd name="connsiteY1-74" fmla="*/ 0 h 143648"/>
                  <a:gd name="connsiteX0-75" fmla="*/ 0 w 5449458"/>
                  <a:gd name="connsiteY0-76" fmla="*/ 143648 h 260913"/>
                  <a:gd name="connsiteX1-77" fmla="*/ 1990356 w 5449458"/>
                  <a:gd name="connsiteY1-78" fmla="*/ 260339 h 260913"/>
                  <a:gd name="connsiteX2-79" fmla="*/ 5449458 w 5449458"/>
                  <a:gd name="connsiteY2-80" fmla="*/ 0 h 260913"/>
                  <a:gd name="connsiteX0-81" fmla="*/ 0 w 4693246"/>
                  <a:gd name="connsiteY0-82" fmla="*/ 169 h 463018"/>
                  <a:gd name="connsiteX1-83" fmla="*/ 1234144 w 4693246"/>
                  <a:gd name="connsiteY1-84" fmla="*/ 462849 h 463018"/>
                  <a:gd name="connsiteX2-85" fmla="*/ 4693246 w 4693246"/>
                  <a:gd name="connsiteY2-86" fmla="*/ 202510 h 463018"/>
                  <a:gd name="connsiteX0-87" fmla="*/ 153395 w 4846641"/>
                  <a:gd name="connsiteY0-88" fmla="*/ 0 h 462988"/>
                  <a:gd name="connsiteX1-89" fmla="*/ 1387539 w 4846641"/>
                  <a:gd name="connsiteY1-90" fmla="*/ 462680 h 462988"/>
                  <a:gd name="connsiteX2-91" fmla="*/ 4846641 w 4846641"/>
                  <a:gd name="connsiteY2-92" fmla="*/ 202341 h 462988"/>
                  <a:gd name="connsiteX0-93" fmla="*/ 212160 w 4457851"/>
                  <a:gd name="connsiteY0-94" fmla="*/ 0 h 462988"/>
                  <a:gd name="connsiteX1-95" fmla="*/ 998749 w 4457851"/>
                  <a:gd name="connsiteY1-96" fmla="*/ 462680 h 462988"/>
                  <a:gd name="connsiteX2-97" fmla="*/ 4457851 w 4457851"/>
                  <a:gd name="connsiteY2-98" fmla="*/ 202341 h 462988"/>
                  <a:gd name="connsiteX0-99" fmla="*/ 238795 w 4484486"/>
                  <a:gd name="connsiteY0-100" fmla="*/ 0 h 462868"/>
                  <a:gd name="connsiteX1-101" fmla="*/ 1025384 w 4484486"/>
                  <a:gd name="connsiteY1-102" fmla="*/ 462680 h 462868"/>
                  <a:gd name="connsiteX2-103" fmla="*/ 4484486 w 4484486"/>
                  <a:gd name="connsiteY2-104" fmla="*/ 202341 h 462868"/>
                  <a:gd name="connsiteX0-105" fmla="*/ 410770 w 4656461"/>
                  <a:gd name="connsiteY0-106" fmla="*/ 0 h 425815"/>
                  <a:gd name="connsiteX1-107" fmla="*/ 595476 w 4656461"/>
                  <a:gd name="connsiteY1-108" fmla="*/ 425610 h 425815"/>
                  <a:gd name="connsiteX2-109" fmla="*/ 4656461 w 4656461"/>
                  <a:gd name="connsiteY2-110" fmla="*/ 202341 h 425815"/>
                  <a:gd name="connsiteX0-111" fmla="*/ 410770 w 4656461"/>
                  <a:gd name="connsiteY0-112" fmla="*/ 0 h 364069"/>
                  <a:gd name="connsiteX1-113" fmla="*/ 595476 w 4656461"/>
                  <a:gd name="connsiteY1-114" fmla="*/ 363827 h 364069"/>
                  <a:gd name="connsiteX2-115" fmla="*/ 4656461 w 4656461"/>
                  <a:gd name="connsiteY2-116" fmla="*/ 202341 h 364069"/>
                  <a:gd name="connsiteX0-117" fmla="*/ 558636 w 4511100"/>
                  <a:gd name="connsiteY0-118" fmla="*/ 0 h 388767"/>
                  <a:gd name="connsiteX1-119" fmla="*/ 450115 w 4511100"/>
                  <a:gd name="connsiteY1-120" fmla="*/ 388541 h 388767"/>
                  <a:gd name="connsiteX2-121" fmla="*/ 4511100 w 4511100"/>
                  <a:gd name="connsiteY2-122" fmla="*/ 227055 h 388767"/>
                  <a:gd name="connsiteX0-123" fmla="*/ 445007 w 4613533"/>
                  <a:gd name="connsiteY0-124" fmla="*/ 0 h 413467"/>
                  <a:gd name="connsiteX1-125" fmla="*/ 552548 w 4613533"/>
                  <a:gd name="connsiteY1-126" fmla="*/ 413255 h 413467"/>
                  <a:gd name="connsiteX2-127" fmla="*/ 4613533 w 4613533"/>
                  <a:gd name="connsiteY2-128" fmla="*/ 251769 h 413467"/>
                  <a:gd name="connsiteX0-129" fmla="*/ 437894 w 4606420"/>
                  <a:gd name="connsiteY0-130" fmla="*/ 0 h 351722"/>
                  <a:gd name="connsiteX1-131" fmla="*/ 560868 w 4606420"/>
                  <a:gd name="connsiteY1-132" fmla="*/ 351471 h 351722"/>
                  <a:gd name="connsiteX2-133" fmla="*/ 4606420 w 4606420"/>
                  <a:gd name="connsiteY2-134" fmla="*/ 251769 h 351722"/>
                  <a:gd name="connsiteX0-135" fmla="*/ 424068 w 4592594"/>
                  <a:gd name="connsiteY0-136" fmla="*/ 0 h 401116"/>
                  <a:gd name="connsiteX1-137" fmla="*/ 577907 w 4592594"/>
                  <a:gd name="connsiteY1-138" fmla="*/ 400898 h 401116"/>
                  <a:gd name="connsiteX2-139" fmla="*/ 4592594 w 4592594"/>
                  <a:gd name="connsiteY2-140" fmla="*/ 251769 h 401116"/>
                  <a:gd name="connsiteX0-141" fmla="*/ 424068 w 4592594"/>
                  <a:gd name="connsiteY0-142" fmla="*/ 0 h 401116"/>
                  <a:gd name="connsiteX1-143" fmla="*/ 577907 w 4592594"/>
                  <a:gd name="connsiteY1-144" fmla="*/ 400898 h 401116"/>
                  <a:gd name="connsiteX2-145" fmla="*/ 4592594 w 4592594"/>
                  <a:gd name="connsiteY2-146" fmla="*/ 338266 h 401116"/>
                  <a:gd name="connsiteX0-147" fmla="*/ 391353 w 4638179"/>
                  <a:gd name="connsiteY0-148" fmla="*/ 0 h 401116"/>
                  <a:gd name="connsiteX1-149" fmla="*/ 623492 w 4638179"/>
                  <a:gd name="connsiteY1-150" fmla="*/ 400898 h 401116"/>
                  <a:gd name="connsiteX2-151" fmla="*/ 4638179 w 4638179"/>
                  <a:gd name="connsiteY2-152" fmla="*/ 338266 h 401116"/>
                  <a:gd name="connsiteX0-153" fmla="*/ 391353 w 4904398"/>
                  <a:gd name="connsiteY0-154" fmla="*/ 0 h 401116"/>
                  <a:gd name="connsiteX1-155" fmla="*/ 623492 w 4904398"/>
                  <a:gd name="connsiteY1-156" fmla="*/ 400898 h 401116"/>
                  <a:gd name="connsiteX2-157" fmla="*/ 4904398 w 4904398"/>
                  <a:gd name="connsiteY2-158" fmla="*/ 322224 h 401116"/>
                </a:gdLst>
                <a:ahLst/>
                <a:cxnLst>
                  <a:cxn ang="0">
                    <a:pos x="connsiteX0-153" y="connsiteY0-154"/>
                  </a:cxn>
                  <a:cxn ang="0">
                    <a:pos x="connsiteX1-155" y="connsiteY1-156"/>
                  </a:cxn>
                  <a:cxn ang="0">
                    <a:pos x="connsiteX2-157" y="connsiteY2-158"/>
                  </a:cxn>
                </a:cxnLst>
                <a:rect l="l" t="t" r="r" b="b"/>
                <a:pathLst>
                  <a:path w="4904398" h="401116">
                    <a:moveTo>
                      <a:pt x="391353" y="0"/>
                    </a:moveTo>
                    <a:cubicBezTo>
                      <a:pt x="-226127" y="38897"/>
                      <a:pt x="-86259" y="411428"/>
                      <a:pt x="623492" y="400898"/>
                    </a:cubicBezTo>
                    <a:lnTo>
                      <a:pt x="4904398" y="322224"/>
                    </a:ln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06943"/>
                <a:endParaRPr lang="zh-CN" altLang="en-US" sz="26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94" name="文本框 93"/>
            <p:cNvSpPr txBox="1"/>
            <p:nvPr/>
          </p:nvSpPr>
          <p:spPr>
            <a:xfrm>
              <a:off x="1595869" y="448892"/>
              <a:ext cx="4679202" cy="907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06943"/>
              <a:r>
                <a:rPr lang="en-US" altLang="zh-CN" sz="5300" b="1">
                  <a:solidFill>
                    <a:srgbClr val="FF0000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LUYỆN TẬP</a:t>
              </a:r>
              <a:endParaRPr lang="zh-CN" altLang="en-US" sz="5300" b="1" dirty="0">
                <a:solidFill>
                  <a:srgbClr val="FF0000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</p:grp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9086323"/>
              </p:ext>
            </p:extLst>
          </p:nvPr>
        </p:nvGraphicFramePr>
        <p:xfrm>
          <a:off x="525165" y="2301055"/>
          <a:ext cx="11298536" cy="268766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83335">
                  <a:extLst>
                    <a:ext uri="{9D8B030D-6E8A-4147-A177-3AD203B41FA5}">
                      <a16:colId xmlns:a16="http://schemas.microsoft.com/office/drawing/2014/main" val="314795934"/>
                    </a:ext>
                  </a:extLst>
                </a:gridCol>
                <a:gridCol w="3327400">
                  <a:extLst>
                    <a:ext uri="{9D8B030D-6E8A-4147-A177-3AD203B41FA5}">
                      <a16:colId xmlns:a16="http://schemas.microsoft.com/office/drawing/2014/main" val="945544813"/>
                    </a:ext>
                  </a:extLst>
                </a:gridCol>
                <a:gridCol w="3987801">
                  <a:extLst>
                    <a:ext uri="{9D8B030D-6E8A-4147-A177-3AD203B41FA5}">
                      <a16:colId xmlns:a16="http://schemas.microsoft.com/office/drawing/2014/main" val="2898178223"/>
                    </a:ext>
                  </a:extLst>
                </a:gridCol>
              </a:tblGrid>
              <a:tr h="4462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80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80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80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26713099"/>
                  </a:ext>
                </a:extLst>
              </a:tr>
              <a:tr h="223109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 điều em thấy hứng thú về môn Địa lí.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 học được điều gì qua bài học hôm nay?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 tiếp tục tìm hiểu thông tin về Địa lí bằng cách nào?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48294785"/>
                  </a:ext>
                </a:extLst>
              </a:tr>
            </a:tbl>
          </a:graphicData>
        </a:graphic>
      </p:graphicFrame>
      <p:sp>
        <p:nvSpPr>
          <p:cNvPr id="12" name="文本框 45"/>
          <p:cNvSpPr txBox="1"/>
          <p:nvPr/>
        </p:nvSpPr>
        <p:spPr>
          <a:xfrm>
            <a:off x="757035" y="1419517"/>
            <a:ext cx="10445385" cy="646280"/>
          </a:xfrm>
          <a:prstGeom prst="rect">
            <a:avLst/>
          </a:prstGeom>
          <a:noFill/>
        </p:spPr>
        <p:txBody>
          <a:bodyPr wrap="none" lIns="91389" tIns="45695" rIns="91389" bIns="45695" rtlCol="0">
            <a:spAutoFit/>
          </a:bodyPr>
          <a:lstStyle/>
          <a:p>
            <a:pPr algn="ctr"/>
            <a:r>
              <a:rPr lang="en-US" altLang="zh-CN" sz="3600" b="1" smtClean="0">
                <a:solidFill>
                  <a:srgbClr val="FFE88B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Điền thông tin để hoàn thành bảng sau</a:t>
            </a:r>
            <a:endParaRPr lang="zh-CN" altLang="en-US" sz="3600" b="1" dirty="0">
              <a:solidFill>
                <a:srgbClr val="FFE88B"/>
              </a:solidFill>
              <a:latin typeface="汉仪喵魂体W" panose="00020600040101010101" pitchFamily="18" charset="-122"/>
              <a:ea typeface="汉仪喵魂体W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9248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组合 91"/>
          <p:cNvGrpSpPr/>
          <p:nvPr/>
        </p:nvGrpSpPr>
        <p:grpSpPr>
          <a:xfrm>
            <a:off x="389197" y="325694"/>
            <a:ext cx="5772482" cy="907941"/>
            <a:chOff x="994820" y="448892"/>
            <a:chExt cx="5886671" cy="907941"/>
          </a:xfrm>
        </p:grpSpPr>
        <p:grpSp>
          <p:nvGrpSpPr>
            <p:cNvPr id="93" name="组合 92"/>
            <p:cNvGrpSpPr/>
            <p:nvPr/>
          </p:nvGrpSpPr>
          <p:grpSpPr>
            <a:xfrm>
              <a:off x="994820" y="626210"/>
              <a:ext cx="5886671" cy="495365"/>
              <a:chOff x="3532280" y="5381090"/>
              <a:chExt cx="5886671" cy="495365"/>
            </a:xfrm>
          </p:grpSpPr>
          <p:sp>
            <p:nvSpPr>
              <p:cNvPr id="95" name="Freeform 34"/>
              <p:cNvSpPr>
                <a:spLocks noEditPoints="1"/>
              </p:cNvSpPr>
              <p:nvPr/>
            </p:nvSpPr>
            <p:spPr bwMode="auto">
              <a:xfrm>
                <a:off x="8625557" y="5381090"/>
                <a:ext cx="793394" cy="459363"/>
              </a:xfrm>
              <a:custGeom>
                <a:avLst/>
                <a:gdLst>
                  <a:gd name="T0" fmla="*/ 97 w 97"/>
                  <a:gd name="T1" fmla="*/ 16 h 63"/>
                  <a:gd name="T2" fmla="*/ 90 w 97"/>
                  <a:gd name="T3" fmla="*/ 22 h 63"/>
                  <a:gd name="T4" fmla="*/ 75 w 97"/>
                  <a:gd name="T5" fmla="*/ 33 h 63"/>
                  <a:gd name="T6" fmla="*/ 46 w 97"/>
                  <a:gd name="T7" fmla="*/ 51 h 63"/>
                  <a:gd name="T8" fmla="*/ 29 w 97"/>
                  <a:gd name="T9" fmla="*/ 63 h 63"/>
                  <a:gd name="T10" fmla="*/ 26 w 97"/>
                  <a:gd name="T11" fmla="*/ 62 h 63"/>
                  <a:gd name="T12" fmla="*/ 16 w 97"/>
                  <a:gd name="T13" fmla="*/ 47 h 63"/>
                  <a:gd name="T14" fmla="*/ 2 w 97"/>
                  <a:gd name="T15" fmla="*/ 48 h 63"/>
                  <a:gd name="T16" fmla="*/ 10 w 97"/>
                  <a:gd name="T17" fmla="*/ 28 h 63"/>
                  <a:gd name="T18" fmla="*/ 10 w 97"/>
                  <a:gd name="T19" fmla="*/ 26 h 63"/>
                  <a:gd name="T20" fmla="*/ 18 w 97"/>
                  <a:gd name="T21" fmla="*/ 0 h 63"/>
                  <a:gd name="T22" fmla="*/ 40 w 97"/>
                  <a:gd name="T23" fmla="*/ 5 h 63"/>
                  <a:gd name="T24" fmla="*/ 75 w 97"/>
                  <a:gd name="T25" fmla="*/ 13 h 63"/>
                  <a:gd name="T26" fmla="*/ 94 w 97"/>
                  <a:gd name="T27" fmla="*/ 15 h 63"/>
                  <a:gd name="T28" fmla="*/ 97 w 97"/>
                  <a:gd name="T29" fmla="*/ 16 h 63"/>
                  <a:gd name="T30" fmla="*/ 20 w 97"/>
                  <a:gd name="T31" fmla="*/ 3 h 63"/>
                  <a:gd name="T32" fmla="*/ 16 w 97"/>
                  <a:gd name="T33" fmla="*/ 18 h 63"/>
                  <a:gd name="T34" fmla="*/ 14 w 97"/>
                  <a:gd name="T35" fmla="*/ 26 h 63"/>
                  <a:gd name="T36" fmla="*/ 65 w 97"/>
                  <a:gd name="T37" fmla="*/ 20 h 63"/>
                  <a:gd name="T38" fmla="*/ 86 w 97"/>
                  <a:gd name="T39" fmla="*/ 17 h 63"/>
                  <a:gd name="T40" fmla="*/ 20 w 97"/>
                  <a:gd name="T41" fmla="*/ 3 h 63"/>
                  <a:gd name="T42" fmla="*/ 14 w 97"/>
                  <a:gd name="T43" fmla="*/ 38 h 63"/>
                  <a:gd name="T44" fmla="*/ 28 w 97"/>
                  <a:gd name="T45" fmla="*/ 60 h 63"/>
                  <a:gd name="T46" fmla="*/ 82 w 97"/>
                  <a:gd name="T47" fmla="*/ 24 h 63"/>
                  <a:gd name="T48" fmla="*/ 82 w 97"/>
                  <a:gd name="T49" fmla="*/ 23 h 63"/>
                  <a:gd name="T50" fmla="*/ 14 w 97"/>
                  <a:gd name="T51" fmla="*/ 38 h 63"/>
                  <a:gd name="T52" fmla="*/ 13 w 97"/>
                  <a:gd name="T53" fmla="*/ 29 h 63"/>
                  <a:gd name="T54" fmla="*/ 7 w 97"/>
                  <a:gd name="T55" fmla="*/ 40 h 63"/>
                  <a:gd name="T56" fmla="*/ 12 w 97"/>
                  <a:gd name="T57" fmla="*/ 35 h 63"/>
                  <a:gd name="T58" fmla="*/ 15 w 97"/>
                  <a:gd name="T59" fmla="*/ 36 h 63"/>
                  <a:gd name="T60" fmla="*/ 57 w 97"/>
                  <a:gd name="T61" fmla="*/ 27 h 63"/>
                  <a:gd name="T62" fmla="*/ 77 w 97"/>
                  <a:gd name="T63" fmla="*/ 21 h 63"/>
                  <a:gd name="T64" fmla="*/ 13 w 97"/>
                  <a:gd name="T65" fmla="*/ 29 h 63"/>
                  <a:gd name="T66" fmla="*/ 6 w 97"/>
                  <a:gd name="T67" fmla="*/ 45 h 63"/>
                  <a:gd name="T68" fmla="*/ 14 w 97"/>
                  <a:gd name="T69" fmla="*/ 44 h 63"/>
                  <a:gd name="T70" fmla="*/ 11 w 97"/>
                  <a:gd name="T71" fmla="*/ 39 h 63"/>
                  <a:gd name="T72" fmla="*/ 6 w 97"/>
                  <a:gd name="T73" fmla="*/ 4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7" h="63">
                    <a:moveTo>
                      <a:pt x="97" y="16"/>
                    </a:moveTo>
                    <a:cubicBezTo>
                      <a:pt x="96" y="20"/>
                      <a:pt x="92" y="19"/>
                      <a:pt x="90" y="22"/>
                    </a:cubicBezTo>
                    <a:cubicBezTo>
                      <a:pt x="85" y="24"/>
                      <a:pt x="80" y="29"/>
                      <a:pt x="75" y="33"/>
                    </a:cubicBezTo>
                    <a:cubicBezTo>
                      <a:pt x="65" y="38"/>
                      <a:pt x="56" y="45"/>
                      <a:pt x="46" y="51"/>
                    </a:cubicBezTo>
                    <a:cubicBezTo>
                      <a:pt x="40" y="54"/>
                      <a:pt x="35" y="58"/>
                      <a:pt x="29" y="63"/>
                    </a:cubicBezTo>
                    <a:cubicBezTo>
                      <a:pt x="28" y="62"/>
                      <a:pt x="27" y="62"/>
                      <a:pt x="26" y="62"/>
                    </a:cubicBezTo>
                    <a:cubicBezTo>
                      <a:pt x="22" y="57"/>
                      <a:pt x="20" y="52"/>
                      <a:pt x="16" y="47"/>
                    </a:cubicBezTo>
                    <a:cubicBezTo>
                      <a:pt x="12" y="47"/>
                      <a:pt x="6" y="49"/>
                      <a:pt x="2" y="48"/>
                    </a:cubicBezTo>
                    <a:cubicBezTo>
                      <a:pt x="0" y="42"/>
                      <a:pt x="7" y="35"/>
                      <a:pt x="10" y="28"/>
                    </a:cubicBezTo>
                    <a:cubicBezTo>
                      <a:pt x="10" y="27"/>
                      <a:pt x="10" y="26"/>
                      <a:pt x="10" y="26"/>
                    </a:cubicBezTo>
                    <a:cubicBezTo>
                      <a:pt x="13" y="17"/>
                      <a:pt x="15" y="8"/>
                      <a:pt x="18" y="0"/>
                    </a:cubicBezTo>
                    <a:cubicBezTo>
                      <a:pt x="25" y="0"/>
                      <a:pt x="33" y="4"/>
                      <a:pt x="40" y="5"/>
                    </a:cubicBezTo>
                    <a:cubicBezTo>
                      <a:pt x="51" y="8"/>
                      <a:pt x="63" y="10"/>
                      <a:pt x="75" y="13"/>
                    </a:cubicBezTo>
                    <a:cubicBezTo>
                      <a:pt x="81" y="13"/>
                      <a:pt x="88" y="15"/>
                      <a:pt x="94" y="15"/>
                    </a:cubicBezTo>
                    <a:cubicBezTo>
                      <a:pt x="95" y="15"/>
                      <a:pt x="96" y="14"/>
                      <a:pt x="97" y="16"/>
                    </a:cubicBezTo>
                    <a:close/>
                    <a:moveTo>
                      <a:pt x="20" y="3"/>
                    </a:moveTo>
                    <a:cubicBezTo>
                      <a:pt x="18" y="8"/>
                      <a:pt x="16" y="13"/>
                      <a:pt x="16" y="18"/>
                    </a:cubicBezTo>
                    <a:cubicBezTo>
                      <a:pt x="15" y="21"/>
                      <a:pt x="13" y="23"/>
                      <a:pt x="14" y="26"/>
                    </a:cubicBezTo>
                    <a:cubicBezTo>
                      <a:pt x="31" y="24"/>
                      <a:pt x="48" y="21"/>
                      <a:pt x="65" y="20"/>
                    </a:cubicBezTo>
                    <a:cubicBezTo>
                      <a:pt x="72" y="18"/>
                      <a:pt x="80" y="19"/>
                      <a:pt x="86" y="17"/>
                    </a:cubicBezTo>
                    <a:cubicBezTo>
                      <a:pt x="64" y="14"/>
                      <a:pt x="41" y="7"/>
                      <a:pt x="20" y="3"/>
                    </a:cubicBezTo>
                    <a:close/>
                    <a:moveTo>
                      <a:pt x="14" y="38"/>
                    </a:moveTo>
                    <a:cubicBezTo>
                      <a:pt x="19" y="45"/>
                      <a:pt x="22" y="53"/>
                      <a:pt x="28" y="60"/>
                    </a:cubicBezTo>
                    <a:cubicBezTo>
                      <a:pt x="46" y="48"/>
                      <a:pt x="64" y="37"/>
                      <a:pt x="82" y="24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59" y="29"/>
                      <a:pt x="37" y="35"/>
                      <a:pt x="14" y="38"/>
                    </a:cubicBezTo>
                    <a:close/>
                    <a:moveTo>
                      <a:pt x="13" y="29"/>
                    </a:moveTo>
                    <a:cubicBezTo>
                      <a:pt x="11" y="33"/>
                      <a:pt x="8" y="37"/>
                      <a:pt x="7" y="40"/>
                    </a:cubicBezTo>
                    <a:cubicBezTo>
                      <a:pt x="9" y="39"/>
                      <a:pt x="9" y="36"/>
                      <a:pt x="12" y="35"/>
                    </a:cubicBezTo>
                    <a:cubicBezTo>
                      <a:pt x="13" y="35"/>
                      <a:pt x="14" y="35"/>
                      <a:pt x="15" y="36"/>
                    </a:cubicBezTo>
                    <a:cubicBezTo>
                      <a:pt x="29" y="33"/>
                      <a:pt x="43" y="30"/>
                      <a:pt x="57" y="27"/>
                    </a:cubicBezTo>
                    <a:cubicBezTo>
                      <a:pt x="64" y="24"/>
                      <a:pt x="70" y="23"/>
                      <a:pt x="77" y="21"/>
                    </a:cubicBezTo>
                    <a:cubicBezTo>
                      <a:pt x="55" y="23"/>
                      <a:pt x="34" y="25"/>
                      <a:pt x="13" y="29"/>
                    </a:cubicBezTo>
                    <a:close/>
                    <a:moveTo>
                      <a:pt x="6" y="45"/>
                    </a:moveTo>
                    <a:cubicBezTo>
                      <a:pt x="9" y="46"/>
                      <a:pt x="12" y="44"/>
                      <a:pt x="14" y="44"/>
                    </a:cubicBezTo>
                    <a:cubicBezTo>
                      <a:pt x="13" y="42"/>
                      <a:pt x="13" y="41"/>
                      <a:pt x="11" y="39"/>
                    </a:cubicBezTo>
                    <a:cubicBezTo>
                      <a:pt x="10" y="41"/>
                      <a:pt x="8" y="43"/>
                      <a:pt x="6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307501"/>
                <a:endParaRPr lang="zh-CN" altLang="en-US" sz="2600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任意多边形 95"/>
              <p:cNvSpPr/>
              <p:nvPr/>
            </p:nvSpPr>
            <p:spPr>
              <a:xfrm>
                <a:off x="3532280" y="5475339"/>
                <a:ext cx="5024077" cy="401116"/>
              </a:xfrm>
              <a:custGeom>
                <a:avLst/>
                <a:gdLst>
                  <a:gd name="connsiteX0" fmla="*/ 0 w 6766560"/>
                  <a:gd name="connsiteY0" fmla="*/ 39809 h 361457"/>
                  <a:gd name="connsiteX1" fmla="*/ 4411980 w 6766560"/>
                  <a:gd name="connsiteY1" fmla="*/ 28379 h 361457"/>
                  <a:gd name="connsiteX2" fmla="*/ 4023360 w 6766560"/>
                  <a:gd name="connsiteY2" fmla="*/ 359849 h 361457"/>
                  <a:gd name="connsiteX3" fmla="*/ 6766560 w 6766560"/>
                  <a:gd name="connsiteY3" fmla="*/ 131249 h 361457"/>
                  <a:gd name="connsiteX0-1" fmla="*/ 0 w 6766560"/>
                  <a:gd name="connsiteY0-2" fmla="*/ 75291 h 398381"/>
                  <a:gd name="connsiteX1-3" fmla="*/ 4369154 w 6766560"/>
                  <a:gd name="connsiteY1-4" fmla="*/ 18141 h 398381"/>
                  <a:gd name="connsiteX2-5" fmla="*/ 4023360 w 6766560"/>
                  <a:gd name="connsiteY2-6" fmla="*/ 395331 h 398381"/>
                  <a:gd name="connsiteX3-7" fmla="*/ 6766560 w 6766560"/>
                  <a:gd name="connsiteY3-8" fmla="*/ 166731 h 398381"/>
                  <a:gd name="connsiteX0-9" fmla="*/ 0 w 6766560"/>
                  <a:gd name="connsiteY0-10" fmla="*/ 71354 h 339035"/>
                  <a:gd name="connsiteX1-11" fmla="*/ 4369154 w 6766560"/>
                  <a:gd name="connsiteY1-12" fmla="*/ 14204 h 339035"/>
                  <a:gd name="connsiteX2-13" fmla="*/ 4351696 w 6766560"/>
                  <a:gd name="connsiteY2-14" fmla="*/ 334244 h 339035"/>
                  <a:gd name="connsiteX3-15" fmla="*/ 6766560 w 6766560"/>
                  <a:gd name="connsiteY3-16" fmla="*/ 162794 h 339035"/>
                  <a:gd name="connsiteX0-17" fmla="*/ 0 w 7194823"/>
                  <a:gd name="connsiteY0-18" fmla="*/ 71354 h 334304"/>
                  <a:gd name="connsiteX1-19" fmla="*/ 4369154 w 7194823"/>
                  <a:gd name="connsiteY1-20" fmla="*/ 14204 h 334304"/>
                  <a:gd name="connsiteX2-21" fmla="*/ 4351696 w 7194823"/>
                  <a:gd name="connsiteY2-22" fmla="*/ 334244 h 334304"/>
                  <a:gd name="connsiteX3-23" fmla="*/ 7194823 w 7194823"/>
                  <a:gd name="connsiteY3-24" fmla="*/ 37064 h 334304"/>
                  <a:gd name="connsiteX0-25" fmla="*/ 0 w 7194823"/>
                  <a:gd name="connsiteY0-26" fmla="*/ 72918 h 358721"/>
                  <a:gd name="connsiteX1-27" fmla="*/ 4369154 w 7194823"/>
                  <a:gd name="connsiteY1-28" fmla="*/ 15768 h 358721"/>
                  <a:gd name="connsiteX2-29" fmla="*/ 4051911 w 7194823"/>
                  <a:gd name="connsiteY2-30" fmla="*/ 358668 h 358721"/>
                  <a:gd name="connsiteX3-31" fmla="*/ 7194823 w 7194823"/>
                  <a:gd name="connsiteY3-32" fmla="*/ 38628 h 358721"/>
                  <a:gd name="connsiteX0-33" fmla="*/ 0 w 6454042"/>
                  <a:gd name="connsiteY0-34" fmla="*/ 72918 h 359955"/>
                  <a:gd name="connsiteX1-35" fmla="*/ 4369154 w 6454042"/>
                  <a:gd name="connsiteY1-36" fmla="*/ 15768 h 359955"/>
                  <a:gd name="connsiteX2-37" fmla="*/ 4051911 w 6454042"/>
                  <a:gd name="connsiteY2-38" fmla="*/ 358668 h 359955"/>
                  <a:gd name="connsiteX3-39" fmla="*/ 6454042 w 6454042"/>
                  <a:gd name="connsiteY3-40" fmla="*/ 112769 h 359955"/>
                  <a:gd name="connsiteX0-41" fmla="*/ 0 w 6454042"/>
                  <a:gd name="connsiteY0-42" fmla="*/ 62493 h 349247"/>
                  <a:gd name="connsiteX1-43" fmla="*/ 4122228 w 6454042"/>
                  <a:gd name="connsiteY1-44" fmla="*/ 17700 h 349247"/>
                  <a:gd name="connsiteX2-45" fmla="*/ 4051911 w 6454042"/>
                  <a:gd name="connsiteY2-46" fmla="*/ 348243 h 349247"/>
                  <a:gd name="connsiteX3-47" fmla="*/ 6454042 w 6454042"/>
                  <a:gd name="connsiteY3-48" fmla="*/ 102344 h 349247"/>
                  <a:gd name="connsiteX0-49" fmla="*/ 0 w 4341830"/>
                  <a:gd name="connsiteY0-50" fmla="*/ 62493 h 348243"/>
                  <a:gd name="connsiteX1-51" fmla="*/ 4122228 w 4341830"/>
                  <a:gd name="connsiteY1-52" fmla="*/ 17700 h 348243"/>
                  <a:gd name="connsiteX2-53" fmla="*/ 4051911 w 4341830"/>
                  <a:gd name="connsiteY2-54" fmla="*/ 348243 h 348243"/>
                  <a:gd name="connsiteX0-55" fmla="*/ 0 w 4122228"/>
                  <a:gd name="connsiteY0-56" fmla="*/ 62493 h 62493"/>
                  <a:gd name="connsiteX1-57" fmla="*/ 4122228 w 4122228"/>
                  <a:gd name="connsiteY1-58" fmla="*/ 17700 h 62493"/>
                  <a:gd name="connsiteX0-59" fmla="*/ 0 w 4122228"/>
                  <a:gd name="connsiteY0-60" fmla="*/ 44793 h 66159"/>
                  <a:gd name="connsiteX1-61" fmla="*/ 4122228 w 4122228"/>
                  <a:gd name="connsiteY1-62" fmla="*/ 0 h 66159"/>
                  <a:gd name="connsiteX0-63" fmla="*/ 0 w 4245691"/>
                  <a:gd name="connsiteY0-64" fmla="*/ 156004 h 156004"/>
                  <a:gd name="connsiteX1-65" fmla="*/ 4245691 w 4245691"/>
                  <a:gd name="connsiteY1-66" fmla="*/ 0 h 156004"/>
                  <a:gd name="connsiteX0-67" fmla="*/ 0 w 4245691"/>
                  <a:gd name="connsiteY0-68" fmla="*/ 156004 h 163985"/>
                  <a:gd name="connsiteX1-69" fmla="*/ 4245691 w 4245691"/>
                  <a:gd name="connsiteY1-70" fmla="*/ 0 h 163985"/>
                  <a:gd name="connsiteX0-71" fmla="*/ 0 w 5449458"/>
                  <a:gd name="connsiteY0-72" fmla="*/ 143648 h 143648"/>
                  <a:gd name="connsiteX1-73" fmla="*/ 5449458 w 5449458"/>
                  <a:gd name="connsiteY1-74" fmla="*/ 0 h 143648"/>
                  <a:gd name="connsiteX0-75" fmla="*/ 0 w 5449458"/>
                  <a:gd name="connsiteY0-76" fmla="*/ 143648 h 260913"/>
                  <a:gd name="connsiteX1-77" fmla="*/ 1990356 w 5449458"/>
                  <a:gd name="connsiteY1-78" fmla="*/ 260339 h 260913"/>
                  <a:gd name="connsiteX2-79" fmla="*/ 5449458 w 5449458"/>
                  <a:gd name="connsiteY2-80" fmla="*/ 0 h 260913"/>
                  <a:gd name="connsiteX0-81" fmla="*/ 0 w 4693246"/>
                  <a:gd name="connsiteY0-82" fmla="*/ 169 h 463018"/>
                  <a:gd name="connsiteX1-83" fmla="*/ 1234144 w 4693246"/>
                  <a:gd name="connsiteY1-84" fmla="*/ 462849 h 463018"/>
                  <a:gd name="connsiteX2-85" fmla="*/ 4693246 w 4693246"/>
                  <a:gd name="connsiteY2-86" fmla="*/ 202510 h 463018"/>
                  <a:gd name="connsiteX0-87" fmla="*/ 153395 w 4846641"/>
                  <a:gd name="connsiteY0-88" fmla="*/ 0 h 462988"/>
                  <a:gd name="connsiteX1-89" fmla="*/ 1387539 w 4846641"/>
                  <a:gd name="connsiteY1-90" fmla="*/ 462680 h 462988"/>
                  <a:gd name="connsiteX2-91" fmla="*/ 4846641 w 4846641"/>
                  <a:gd name="connsiteY2-92" fmla="*/ 202341 h 462988"/>
                  <a:gd name="connsiteX0-93" fmla="*/ 212160 w 4457851"/>
                  <a:gd name="connsiteY0-94" fmla="*/ 0 h 462988"/>
                  <a:gd name="connsiteX1-95" fmla="*/ 998749 w 4457851"/>
                  <a:gd name="connsiteY1-96" fmla="*/ 462680 h 462988"/>
                  <a:gd name="connsiteX2-97" fmla="*/ 4457851 w 4457851"/>
                  <a:gd name="connsiteY2-98" fmla="*/ 202341 h 462988"/>
                  <a:gd name="connsiteX0-99" fmla="*/ 238795 w 4484486"/>
                  <a:gd name="connsiteY0-100" fmla="*/ 0 h 462868"/>
                  <a:gd name="connsiteX1-101" fmla="*/ 1025384 w 4484486"/>
                  <a:gd name="connsiteY1-102" fmla="*/ 462680 h 462868"/>
                  <a:gd name="connsiteX2-103" fmla="*/ 4484486 w 4484486"/>
                  <a:gd name="connsiteY2-104" fmla="*/ 202341 h 462868"/>
                  <a:gd name="connsiteX0-105" fmla="*/ 410770 w 4656461"/>
                  <a:gd name="connsiteY0-106" fmla="*/ 0 h 425815"/>
                  <a:gd name="connsiteX1-107" fmla="*/ 595476 w 4656461"/>
                  <a:gd name="connsiteY1-108" fmla="*/ 425610 h 425815"/>
                  <a:gd name="connsiteX2-109" fmla="*/ 4656461 w 4656461"/>
                  <a:gd name="connsiteY2-110" fmla="*/ 202341 h 425815"/>
                  <a:gd name="connsiteX0-111" fmla="*/ 410770 w 4656461"/>
                  <a:gd name="connsiteY0-112" fmla="*/ 0 h 364069"/>
                  <a:gd name="connsiteX1-113" fmla="*/ 595476 w 4656461"/>
                  <a:gd name="connsiteY1-114" fmla="*/ 363827 h 364069"/>
                  <a:gd name="connsiteX2-115" fmla="*/ 4656461 w 4656461"/>
                  <a:gd name="connsiteY2-116" fmla="*/ 202341 h 364069"/>
                  <a:gd name="connsiteX0-117" fmla="*/ 558636 w 4511100"/>
                  <a:gd name="connsiteY0-118" fmla="*/ 0 h 388767"/>
                  <a:gd name="connsiteX1-119" fmla="*/ 450115 w 4511100"/>
                  <a:gd name="connsiteY1-120" fmla="*/ 388541 h 388767"/>
                  <a:gd name="connsiteX2-121" fmla="*/ 4511100 w 4511100"/>
                  <a:gd name="connsiteY2-122" fmla="*/ 227055 h 388767"/>
                  <a:gd name="connsiteX0-123" fmla="*/ 445007 w 4613533"/>
                  <a:gd name="connsiteY0-124" fmla="*/ 0 h 413467"/>
                  <a:gd name="connsiteX1-125" fmla="*/ 552548 w 4613533"/>
                  <a:gd name="connsiteY1-126" fmla="*/ 413255 h 413467"/>
                  <a:gd name="connsiteX2-127" fmla="*/ 4613533 w 4613533"/>
                  <a:gd name="connsiteY2-128" fmla="*/ 251769 h 413467"/>
                  <a:gd name="connsiteX0-129" fmla="*/ 437894 w 4606420"/>
                  <a:gd name="connsiteY0-130" fmla="*/ 0 h 351722"/>
                  <a:gd name="connsiteX1-131" fmla="*/ 560868 w 4606420"/>
                  <a:gd name="connsiteY1-132" fmla="*/ 351471 h 351722"/>
                  <a:gd name="connsiteX2-133" fmla="*/ 4606420 w 4606420"/>
                  <a:gd name="connsiteY2-134" fmla="*/ 251769 h 351722"/>
                  <a:gd name="connsiteX0-135" fmla="*/ 424068 w 4592594"/>
                  <a:gd name="connsiteY0-136" fmla="*/ 0 h 401116"/>
                  <a:gd name="connsiteX1-137" fmla="*/ 577907 w 4592594"/>
                  <a:gd name="connsiteY1-138" fmla="*/ 400898 h 401116"/>
                  <a:gd name="connsiteX2-139" fmla="*/ 4592594 w 4592594"/>
                  <a:gd name="connsiteY2-140" fmla="*/ 251769 h 401116"/>
                  <a:gd name="connsiteX0-141" fmla="*/ 424068 w 4592594"/>
                  <a:gd name="connsiteY0-142" fmla="*/ 0 h 401116"/>
                  <a:gd name="connsiteX1-143" fmla="*/ 577907 w 4592594"/>
                  <a:gd name="connsiteY1-144" fmla="*/ 400898 h 401116"/>
                  <a:gd name="connsiteX2-145" fmla="*/ 4592594 w 4592594"/>
                  <a:gd name="connsiteY2-146" fmla="*/ 338266 h 401116"/>
                  <a:gd name="connsiteX0-147" fmla="*/ 391353 w 4638179"/>
                  <a:gd name="connsiteY0-148" fmla="*/ 0 h 401116"/>
                  <a:gd name="connsiteX1-149" fmla="*/ 623492 w 4638179"/>
                  <a:gd name="connsiteY1-150" fmla="*/ 400898 h 401116"/>
                  <a:gd name="connsiteX2-151" fmla="*/ 4638179 w 4638179"/>
                  <a:gd name="connsiteY2-152" fmla="*/ 338266 h 401116"/>
                  <a:gd name="connsiteX0-153" fmla="*/ 391353 w 4904398"/>
                  <a:gd name="connsiteY0-154" fmla="*/ 0 h 401116"/>
                  <a:gd name="connsiteX1-155" fmla="*/ 623492 w 4904398"/>
                  <a:gd name="connsiteY1-156" fmla="*/ 400898 h 401116"/>
                  <a:gd name="connsiteX2-157" fmla="*/ 4904398 w 4904398"/>
                  <a:gd name="connsiteY2-158" fmla="*/ 322224 h 401116"/>
                </a:gdLst>
                <a:ahLst/>
                <a:cxnLst>
                  <a:cxn ang="0">
                    <a:pos x="connsiteX0-153" y="connsiteY0-154"/>
                  </a:cxn>
                  <a:cxn ang="0">
                    <a:pos x="connsiteX1-155" y="connsiteY1-156"/>
                  </a:cxn>
                  <a:cxn ang="0">
                    <a:pos x="connsiteX2-157" y="connsiteY2-158"/>
                  </a:cxn>
                </a:cxnLst>
                <a:rect l="l" t="t" r="r" b="b"/>
                <a:pathLst>
                  <a:path w="4904398" h="401116">
                    <a:moveTo>
                      <a:pt x="391353" y="0"/>
                    </a:moveTo>
                    <a:cubicBezTo>
                      <a:pt x="-226127" y="38897"/>
                      <a:pt x="-86259" y="411428"/>
                      <a:pt x="623492" y="400898"/>
                    </a:cubicBezTo>
                    <a:lnTo>
                      <a:pt x="4904398" y="322224"/>
                    </a:ln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07501"/>
                <a:endParaRPr lang="zh-CN" altLang="en-US" sz="26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94" name="文本框 93"/>
            <p:cNvSpPr txBox="1"/>
            <p:nvPr/>
          </p:nvSpPr>
          <p:spPr>
            <a:xfrm>
              <a:off x="1595869" y="448892"/>
              <a:ext cx="4145960" cy="9079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07501"/>
              <a:r>
                <a:rPr lang="en-US" altLang="zh-CN" sz="5300" b="1">
                  <a:solidFill>
                    <a:srgbClr val="FF0000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VẬN DỤNG</a:t>
              </a:r>
              <a:endParaRPr lang="zh-CN" altLang="en-US" sz="5300" b="1" dirty="0">
                <a:solidFill>
                  <a:srgbClr val="FF0000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389198" y="1348123"/>
            <a:ext cx="11396404" cy="2176825"/>
          </a:xfrm>
          <a:prstGeom prst="rect">
            <a:avLst/>
          </a:prstGeom>
        </p:spPr>
        <p:txBody>
          <a:bodyPr wrap="square" lIns="108850" tIns="54425" rIns="108850" bIns="54425">
            <a:spAutoFit/>
          </a:bodyPr>
          <a:lstStyle/>
          <a:p>
            <a:pPr indent="544247" algn="just" defTabSz="1307501" fontAlgn="base">
              <a:lnSpc>
                <a:spcPct val="115000"/>
              </a:lnSpc>
              <a:spcBef>
                <a:spcPct val="0"/>
              </a:spcBef>
            </a:pPr>
            <a:r>
              <a:rPr lang="en-US" sz="4000" b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nl-NL" sz="40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ưu tầm những câu ca dao và tục ngữ </a:t>
            </a:r>
            <a:r>
              <a:rPr lang="en-US" sz="40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 về mối quan hệ giữa thiên nhiên và con người.</a:t>
            </a:r>
            <a:endParaRPr lang="en-US" sz="400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544247" algn="just" defTabSz="1307501" fontAlgn="base">
              <a:lnSpc>
                <a:spcPct val="115000"/>
              </a:lnSpc>
              <a:spcBef>
                <a:spcPct val="0"/>
              </a:spcBef>
            </a:pPr>
            <a:endParaRPr lang="en-US" sz="4000" b="1">
              <a:solidFill>
                <a:srgbClr val="00B0F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35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342" y="10"/>
            <a:ext cx="12405353" cy="697074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"/>
            <a:ext cx="1220470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835" y="4543066"/>
            <a:ext cx="2230809" cy="20930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1947">
            <a:off x="-735626" y="4927601"/>
            <a:ext cx="583268" cy="4095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2174">
            <a:off x="12295990" y="5663640"/>
            <a:ext cx="466376" cy="43663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713" y="991464"/>
            <a:ext cx="1487437" cy="139321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82" y="731606"/>
            <a:ext cx="1997731" cy="6239144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8395964" y="2087411"/>
            <a:ext cx="1354086" cy="1168596"/>
            <a:chOff x="8395962" y="2087411"/>
            <a:chExt cx="1354086" cy="1168595"/>
          </a:xfrm>
        </p:grpSpPr>
        <p:sp>
          <p:nvSpPr>
            <p:cNvPr id="18" name="圆角矩形 17"/>
            <p:cNvSpPr/>
            <p:nvPr/>
          </p:nvSpPr>
          <p:spPr>
            <a:xfrm rot="897728">
              <a:off x="8395962" y="2087411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 rot="854957">
              <a:off x="8579118" y="2248515"/>
              <a:ext cx="987771" cy="8463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900" dirty="0" err="1">
                  <a:solidFill>
                    <a:srgbClr val="FF690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Cô</a:t>
              </a:r>
              <a:endParaRPr lang="zh-CN" altLang="en-US" sz="4900" dirty="0">
                <a:solidFill>
                  <a:srgbClr val="FF690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2962269" y="1678432"/>
            <a:ext cx="1458978" cy="1168596"/>
            <a:chOff x="2962279" y="1678431"/>
            <a:chExt cx="1458979" cy="1168595"/>
          </a:xfrm>
        </p:grpSpPr>
        <p:sp>
          <p:nvSpPr>
            <p:cNvPr id="15" name="圆角矩形 14"/>
            <p:cNvSpPr/>
            <p:nvPr/>
          </p:nvSpPr>
          <p:spPr>
            <a:xfrm rot="20821610">
              <a:off x="3067172" y="1678431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 rot="20718769">
              <a:off x="2962279" y="1877069"/>
              <a:ext cx="1441421" cy="84638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900" dirty="0" err="1">
                  <a:solidFill>
                    <a:srgbClr val="099F0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Tạm</a:t>
              </a:r>
              <a:endParaRPr lang="zh-CN" altLang="en-US" sz="4900" dirty="0">
                <a:solidFill>
                  <a:srgbClr val="099F0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4763784" y="2031260"/>
            <a:ext cx="1354086" cy="1168596"/>
            <a:chOff x="4763782" y="2031260"/>
            <a:chExt cx="1354086" cy="1168595"/>
          </a:xfrm>
        </p:grpSpPr>
        <p:sp>
          <p:nvSpPr>
            <p:cNvPr id="16" name="圆角矩形 15"/>
            <p:cNvSpPr/>
            <p:nvPr/>
          </p:nvSpPr>
          <p:spPr>
            <a:xfrm rot="897728">
              <a:off x="4763782" y="2031260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 rot="987423">
              <a:off x="4793805" y="2195805"/>
              <a:ext cx="1266693" cy="84638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900" dirty="0" err="1">
                  <a:solidFill>
                    <a:srgbClr val="FFC00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Biệt</a:t>
              </a:r>
              <a:endParaRPr lang="zh-CN" altLang="en-US" sz="49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6435552" y="1967332"/>
            <a:ext cx="1580882" cy="1168596"/>
            <a:chOff x="6435554" y="1967332"/>
            <a:chExt cx="1580883" cy="1168595"/>
          </a:xfrm>
        </p:grpSpPr>
        <p:sp>
          <p:nvSpPr>
            <p:cNvPr id="17" name="圆角矩形 16"/>
            <p:cNvSpPr/>
            <p:nvPr/>
          </p:nvSpPr>
          <p:spPr>
            <a:xfrm rot="20821610">
              <a:off x="6545751" y="1967332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 rot="20892565">
              <a:off x="6435554" y="2168229"/>
              <a:ext cx="1580883" cy="84638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900" dirty="0" err="1">
                  <a:solidFill>
                    <a:srgbClr val="FF4F66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Thầy</a:t>
              </a:r>
              <a:endParaRPr lang="zh-CN" altLang="en-US" sz="4900" dirty="0">
                <a:solidFill>
                  <a:srgbClr val="FF4F6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 rot="18455707">
            <a:off x="2709944" y="1805008"/>
            <a:ext cx="654056" cy="17737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9" tIns="45695" rIns="91389" bIns="45695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 rot="20118966">
            <a:off x="4635925" y="1816639"/>
            <a:ext cx="654056" cy="17737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9" tIns="45695" rIns="91389" bIns="45695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6" name="矩形 25"/>
          <p:cNvSpPr/>
          <p:nvPr/>
        </p:nvSpPr>
        <p:spPr>
          <a:xfrm rot="1119809">
            <a:off x="7357675" y="1852964"/>
            <a:ext cx="654056" cy="17737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9" tIns="45695" rIns="91389" bIns="45695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7" name="矩形 26"/>
          <p:cNvSpPr/>
          <p:nvPr/>
        </p:nvSpPr>
        <p:spPr>
          <a:xfrm rot="20691888">
            <a:off x="9084817" y="2014730"/>
            <a:ext cx="654056" cy="17737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9" tIns="45695" rIns="91389" bIns="45695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691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blinds dir="vert"/>
      </p:transition>
    </mc:Choice>
    <mc:Fallback xmlns="">
      <p:transition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4700" y="436562"/>
            <a:ext cx="2214563" cy="289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700" y="436562"/>
            <a:ext cx="2286000" cy="289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01" y="330200"/>
            <a:ext cx="2311400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 descr="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4700" y="3675062"/>
            <a:ext cx="2214563" cy="285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 descr="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7287" y="3675062"/>
            <a:ext cx="2028825" cy="262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 descr="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113" y="3700462"/>
            <a:ext cx="2289174" cy="259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566047" y="3228945"/>
            <a:ext cx="10599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 1 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783513" y="3276598"/>
            <a:ext cx="10599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 </a:t>
            </a:r>
            <a:r>
              <a:rPr lang="en-US" sz="2000" b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 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0485981" y="3267045"/>
            <a:ext cx="10599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 3 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693048" y="6170552"/>
            <a:ext cx="10599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 </a:t>
            </a:r>
            <a:r>
              <a:rPr lang="en-US" sz="2000" b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4 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982222" y="6170552"/>
            <a:ext cx="10599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 </a:t>
            </a:r>
            <a:r>
              <a:rPr lang="en-US" sz="2000" b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5 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0235427" y="6186396"/>
            <a:ext cx="10599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 </a:t>
            </a:r>
            <a:r>
              <a:rPr lang="en-US" sz="2000" b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6 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28" name="矩形 101"/>
          <p:cNvSpPr/>
          <p:nvPr/>
        </p:nvSpPr>
        <p:spPr>
          <a:xfrm>
            <a:off x="759663" y="2612493"/>
            <a:ext cx="3685593" cy="3083871"/>
          </a:xfrm>
          <a:prstGeom prst="rect">
            <a:avLst/>
          </a:prstGeom>
        </p:spPr>
        <p:txBody>
          <a:bodyPr wrap="square" lIns="91389" tIns="45695" rIns="91389" bIns="45695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>
              <a:lnSpc>
                <a:spcPct val="120000"/>
              </a:lnSpc>
            </a:pPr>
            <a:r>
              <a:rPr lang="en-US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1.Quan </a:t>
            </a:r>
            <a:r>
              <a:rPr lang="en-US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 các bức ảnh, gọi tên các hiện tượng thiên nhiên và hoạt động kinh tế xã hội trong từng hình</a:t>
            </a:r>
            <a:r>
              <a:rPr lang="en-US" sz="2400" b="1" i="1" smtClean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ct val="120000"/>
              </a:lnSpc>
            </a:pPr>
            <a:r>
              <a:rPr lang="en-US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Kể thêm các hiện tượng thiên nhiên mà hàng ngày các em quan sát được.</a:t>
            </a:r>
            <a:endParaRPr lang="en-US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endParaRPr lang="zh-CN" altLang="en-US" sz="2400" b="1" i="1" dirty="0">
              <a:solidFill>
                <a:schemeClr val="bg1"/>
              </a:solidFill>
              <a:latin typeface="Times New Roman" panose="02020603050405020304" pitchFamily="18" charset="0"/>
              <a:ea typeface="汉仪喵魂体W" panose="00020600040101010101" pitchFamily="18" charset="-122"/>
              <a:cs typeface="Times New Roman" panose="02020603050405020304" pitchFamily="18" charset="0"/>
            </a:endParaRPr>
          </a:p>
        </p:txBody>
      </p:sp>
      <p:grpSp>
        <p:nvGrpSpPr>
          <p:cNvPr id="29" name="组合 1"/>
          <p:cNvGrpSpPr/>
          <p:nvPr/>
        </p:nvGrpSpPr>
        <p:grpSpPr>
          <a:xfrm>
            <a:off x="326570" y="1604210"/>
            <a:ext cx="5159829" cy="4744339"/>
            <a:chOff x="3246438" y="1068388"/>
            <a:chExt cx="5711825" cy="4678363"/>
          </a:xfrm>
          <a:solidFill>
            <a:schemeClr val="bg1"/>
          </a:solidFill>
        </p:grpSpPr>
        <p:sp>
          <p:nvSpPr>
            <p:cNvPr id="30" name="Freeform 5"/>
            <p:cNvSpPr/>
            <p:nvPr/>
          </p:nvSpPr>
          <p:spPr bwMode="auto">
            <a:xfrm>
              <a:off x="3251201" y="3335338"/>
              <a:ext cx="1773238" cy="1609725"/>
            </a:xfrm>
            <a:custGeom>
              <a:avLst/>
              <a:gdLst>
                <a:gd name="T0" fmla="*/ 1697 w 1708"/>
                <a:gd name="T1" fmla="*/ 1365 h 1551"/>
                <a:gd name="T2" fmla="*/ 1422 w 1708"/>
                <a:gd name="T3" fmla="*/ 1470 h 1551"/>
                <a:gd name="T4" fmla="*/ 1072 w 1708"/>
                <a:gd name="T5" fmla="*/ 1471 h 1551"/>
                <a:gd name="T6" fmla="*/ 478 w 1708"/>
                <a:gd name="T7" fmla="*/ 1262 h 1551"/>
                <a:gd name="T8" fmla="*/ 166 w 1708"/>
                <a:gd name="T9" fmla="*/ 672 h 1551"/>
                <a:gd name="T10" fmla="*/ 422 w 1708"/>
                <a:gd name="T11" fmla="*/ 54 h 1551"/>
                <a:gd name="T12" fmla="*/ 393 w 1708"/>
                <a:gd name="T13" fmla="*/ 16 h 1551"/>
                <a:gd name="T14" fmla="*/ 349 w 1708"/>
                <a:gd name="T15" fmla="*/ 1214 h 1551"/>
                <a:gd name="T16" fmla="*/ 906 w 1708"/>
                <a:gd name="T17" fmla="*/ 1500 h 1551"/>
                <a:gd name="T18" fmla="*/ 1579 w 1708"/>
                <a:gd name="T19" fmla="*/ 1467 h 1551"/>
                <a:gd name="T20" fmla="*/ 1704 w 1708"/>
                <a:gd name="T21" fmla="*/ 1373 h 1551"/>
                <a:gd name="T22" fmla="*/ 1697 w 1708"/>
                <a:gd name="T23" fmla="*/ 1365 h 1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08" h="1551">
                  <a:moveTo>
                    <a:pt x="1697" y="1365"/>
                  </a:moveTo>
                  <a:cubicBezTo>
                    <a:pt x="1630" y="1437"/>
                    <a:pt x="1515" y="1458"/>
                    <a:pt x="1422" y="1470"/>
                  </a:cubicBezTo>
                  <a:cubicBezTo>
                    <a:pt x="1307" y="1486"/>
                    <a:pt x="1188" y="1481"/>
                    <a:pt x="1072" y="1471"/>
                  </a:cubicBezTo>
                  <a:cubicBezTo>
                    <a:pt x="854" y="1452"/>
                    <a:pt x="649" y="1407"/>
                    <a:pt x="478" y="1262"/>
                  </a:cubicBezTo>
                  <a:cubicBezTo>
                    <a:pt x="305" y="1115"/>
                    <a:pt x="190" y="898"/>
                    <a:pt x="166" y="672"/>
                  </a:cubicBezTo>
                  <a:cubicBezTo>
                    <a:pt x="142" y="434"/>
                    <a:pt x="242" y="210"/>
                    <a:pt x="422" y="54"/>
                  </a:cubicBezTo>
                  <a:cubicBezTo>
                    <a:pt x="442" y="36"/>
                    <a:pt x="414" y="0"/>
                    <a:pt x="393" y="16"/>
                  </a:cubicBezTo>
                  <a:cubicBezTo>
                    <a:pt x="0" y="317"/>
                    <a:pt x="41" y="866"/>
                    <a:pt x="349" y="1214"/>
                  </a:cubicBezTo>
                  <a:cubicBezTo>
                    <a:pt x="495" y="1380"/>
                    <a:pt x="690" y="1468"/>
                    <a:pt x="906" y="1500"/>
                  </a:cubicBezTo>
                  <a:cubicBezTo>
                    <a:pt x="1121" y="1532"/>
                    <a:pt x="1372" y="1551"/>
                    <a:pt x="1579" y="1467"/>
                  </a:cubicBezTo>
                  <a:cubicBezTo>
                    <a:pt x="1629" y="1447"/>
                    <a:pt x="1671" y="1415"/>
                    <a:pt x="1704" y="1373"/>
                  </a:cubicBezTo>
                  <a:cubicBezTo>
                    <a:pt x="1708" y="1368"/>
                    <a:pt x="1702" y="1361"/>
                    <a:pt x="1697" y="1365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31" name="Freeform 6"/>
            <p:cNvSpPr/>
            <p:nvPr/>
          </p:nvSpPr>
          <p:spPr bwMode="auto">
            <a:xfrm>
              <a:off x="3246438" y="1457326"/>
              <a:ext cx="2112963" cy="1933575"/>
            </a:xfrm>
            <a:custGeom>
              <a:avLst/>
              <a:gdLst>
                <a:gd name="T0" fmla="*/ 394 w 2035"/>
                <a:gd name="T1" fmla="*/ 1839 h 1862"/>
                <a:gd name="T2" fmla="*/ 299 w 2035"/>
                <a:gd name="T3" fmla="*/ 1656 h 1862"/>
                <a:gd name="T4" fmla="*/ 221 w 2035"/>
                <a:gd name="T5" fmla="*/ 1452 h 1862"/>
                <a:gd name="T6" fmla="*/ 241 w 2035"/>
                <a:gd name="T7" fmla="*/ 997 h 1862"/>
                <a:gd name="T8" fmla="*/ 650 w 2035"/>
                <a:gd name="T9" fmla="*/ 365 h 1862"/>
                <a:gd name="T10" fmla="*/ 1301 w 2035"/>
                <a:gd name="T11" fmla="*/ 65 h 1862"/>
                <a:gd name="T12" fmla="*/ 1991 w 2035"/>
                <a:gd name="T13" fmla="*/ 323 h 1862"/>
                <a:gd name="T14" fmla="*/ 2019 w 2035"/>
                <a:gd name="T15" fmla="*/ 295 h 1862"/>
                <a:gd name="T16" fmla="*/ 1371 w 2035"/>
                <a:gd name="T17" fmla="*/ 0 h 1862"/>
                <a:gd name="T18" fmla="*/ 709 w 2035"/>
                <a:gd name="T19" fmla="*/ 241 h 1862"/>
                <a:gd name="T20" fmla="*/ 226 w 2035"/>
                <a:gd name="T21" fmla="*/ 1619 h 1862"/>
                <a:gd name="T22" fmla="*/ 375 w 2035"/>
                <a:gd name="T23" fmla="*/ 1851 h 1862"/>
                <a:gd name="T24" fmla="*/ 394 w 2035"/>
                <a:gd name="T25" fmla="*/ 1839 h 1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35" h="1862">
                  <a:moveTo>
                    <a:pt x="394" y="1839"/>
                  </a:moveTo>
                  <a:cubicBezTo>
                    <a:pt x="360" y="1781"/>
                    <a:pt x="330" y="1716"/>
                    <a:pt x="299" y="1656"/>
                  </a:cubicBezTo>
                  <a:cubicBezTo>
                    <a:pt x="266" y="1591"/>
                    <a:pt x="240" y="1523"/>
                    <a:pt x="221" y="1452"/>
                  </a:cubicBezTo>
                  <a:cubicBezTo>
                    <a:pt x="181" y="1301"/>
                    <a:pt x="199" y="1146"/>
                    <a:pt x="241" y="997"/>
                  </a:cubicBezTo>
                  <a:cubicBezTo>
                    <a:pt x="310" y="752"/>
                    <a:pt x="461" y="533"/>
                    <a:pt x="650" y="365"/>
                  </a:cubicBezTo>
                  <a:cubicBezTo>
                    <a:pt x="830" y="204"/>
                    <a:pt x="1059" y="88"/>
                    <a:pt x="1301" y="65"/>
                  </a:cubicBezTo>
                  <a:cubicBezTo>
                    <a:pt x="1565" y="40"/>
                    <a:pt x="1795" y="154"/>
                    <a:pt x="1991" y="323"/>
                  </a:cubicBezTo>
                  <a:cubicBezTo>
                    <a:pt x="2010" y="340"/>
                    <a:pt x="2035" y="315"/>
                    <a:pt x="2019" y="295"/>
                  </a:cubicBezTo>
                  <a:cubicBezTo>
                    <a:pt x="1859" y="102"/>
                    <a:pt x="1621" y="0"/>
                    <a:pt x="1371" y="0"/>
                  </a:cubicBezTo>
                  <a:cubicBezTo>
                    <a:pt x="1131" y="0"/>
                    <a:pt x="899" y="101"/>
                    <a:pt x="709" y="241"/>
                  </a:cubicBezTo>
                  <a:cubicBezTo>
                    <a:pt x="298" y="545"/>
                    <a:pt x="0" y="1121"/>
                    <a:pt x="226" y="1619"/>
                  </a:cubicBezTo>
                  <a:cubicBezTo>
                    <a:pt x="266" y="1706"/>
                    <a:pt x="320" y="1775"/>
                    <a:pt x="375" y="1851"/>
                  </a:cubicBezTo>
                  <a:cubicBezTo>
                    <a:pt x="384" y="1862"/>
                    <a:pt x="402" y="1852"/>
                    <a:pt x="394" y="1839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32" name="Freeform 7"/>
            <p:cNvSpPr/>
            <p:nvPr/>
          </p:nvSpPr>
          <p:spPr bwMode="auto">
            <a:xfrm>
              <a:off x="5292726" y="1068388"/>
              <a:ext cx="2541588" cy="1016000"/>
            </a:xfrm>
            <a:custGeom>
              <a:avLst/>
              <a:gdLst>
                <a:gd name="T0" fmla="*/ 38 w 2447"/>
                <a:gd name="T1" fmla="*/ 664 h 979"/>
                <a:gd name="T2" fmla="*/ 1375 w 2447"/>
                <a:gd name="T3" fmla="*/ 104 h 979"/>
                <a:gd name="T4" fmla="*/ 2005 w 2447"/>
                <a:gd name="T5" fmla="*/ 373 h 979"/>
                <a:gd name="T6" fmla="*/ 2402 w 2447"/>
                <a:gd name="T7" fmla="*/ 953 h 979"/>
                <a:gd name="T8" fmla="*/ 2442 w 2447"/>
                <a:gd name="T9" fmla="*/ 943 h 979"/>
                <a:gd name="T10" fmla="*/ 1377 w 2447"/>
                <a:gd name="T11" fmla="*/ 41 h 979"/>
                <a:gd name="T12" fmla="*/ 622 w 2447"/>
                <a:gd name="T13" fmla="*/ 99 h 979"/>
                <a:gd name="T14" fmla="*/ 15 w 2447"/>
                <a:gd name="T15" fmla="*/ 622 h 979"/>
                <a:gd name="T16" fmla="*/ 6 w 2447"/>
                <a:gd name="T17" fmla="*/ 656 h 979"/>
                <a:gd name="T18" fmla="*/ 38 w 2447"/>
                <a:gd name="T19" fmla="*/ 664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47" h="979">
                  <a:moveTo>
                    <a:pt x="38" y="664"/>
                  </a:moveTo>
                  <a:cubicBezTo>
                    <a:pt x="235" y="159"/>
                    <a:pt x="897" y="25"/>
                    <a:pt x="1375" y="104"/>
                  </a:cubicBezTo>
                  <a:cubicBezTo>
                    <a:pt x="1602" y="141"/>
                    <a:pt x="1823" y="231"/>
                    <a:pt x="2005" y="373"/>
                  </a:cubicBezTo>
                  <a:cubicBezTo>
                    <a:pt x="2195" y="521"/>
                    <a:pt x="2325" y="727"/>
                    <a:pt x="2402" y="953"/>
                  </a:cubicBezTo>
                  <a:cubicBezTo>
                    <a:pt x="2411" y="979"/>
                    <a:pt x="2447" y="968"/>
                    <a:pt x="2442" y="943"/>
                  </a:cubicBezTo>
                  <a:cubicBezTo>
                    <a:pt x="2340" y="436"/>
                    <a:pt x="1862" y="118"/>
                    <a:pt x="1377" y="41"/>
                  </a:cubicBezTo>
                  <a:cubicBezTo>
                    <a:pt x="1125" y="0"/>
                    <a:pt x="864" y="21"/>
                    <a:pt x="622" y="99"/>
                  </a:cubicBezTo>
                  <a:cubicBezTo>
                    <a:pt x="370" y="180"/>
                    <a:pt x="103" y="360"/>
                    <a:pt x="15" y="622"/>
                  </a:cubicBezTo>
                  <a:cubicBezTo>
                    <a:pt x="13" y="633"/>
                    <a:pt x="10" y="645"/>
                    <a:pt x="6" y="656"/>
                  </a:cubicBezTo>
                  <a:cubicBezTo>
                    <a:pt x="0" y="676"/>
                    <a:pt x="30" y="683"/>
                    <a:pt x="38" y="66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33" name="Freeform 8"/>
            <p:cNvSpPr/>
            <p:nvPr/>
          </p:nvSpPr>
          <p:spPr bwMode="auto">
            <a:xfrm>
              <a:off x="7777163" y="1998663"/>
              <a:ext cx="1181100" cy="2060575"/>
            </a:xfrm>
            <a:custGeom>
              <a:avLst/>
              <a:gdLst>
                <a:gd name="T0" fmla="*/ 20 w 1137"/>
                <a:gd name="T1" fmla="*/ 63 h 1984"/>
                <a:gd name="T2" fmla="*/ 215 w 1137"/>
                <a:gd name="T3" fmla="*/ 53 h 1984"/>
                <a:gd name="T4" fmla="*/ 400 w 1137"/>
                <a:gd name="T5" fmla="*/ 98 h 1984"/>
                <a:gd name="T6" fmla="*/ 735 w 1137"/>
                <a:gd name="T7" fmla="*/ 336 h 1984"/>
                <a:gd name="T8" fmla="*/ 1044 w 1137"/>
                <a:gd name="T9" fmla="*/ 988 h 1984"/>
                <a:gd name="T10" fmla="*/ 897 w 1137"/>
                <a:gd name="T11" fmla="*/ 1554 h 1984"/>
                <a:gd name="T12" fmla="*/ 343 w 1137"/>
                <a:gd name="T13" fmla="*/ 1942 h 1984"/>
                <a:gd name="T14" fmla="*/ 358 w 1137"/>
                <a:gd name="T15" fmla="*/ 1980 h 1984"/>
                <a:gd name="T16" fmla="*/ 953 w 1137"/>
                <a:gd name="T17" fmla="*/ 1587 h 1984"/>
                <a:gd name="T18" fmla="*/ 1107 w 1137"/>
                <a:gd name="T19" fmla="*/ 964 h 1984"/>
                <a:gd name="T20" fmla="*/ 752 w 1137"/>
                <a:gd name="T21" fmla="*/ 266 h 1984"/>
                <a:gd name="T22" fmla="*/ 415 w 1137"/>
                <a:gd name="T23" fmla="*/ 44 h 1984"/>
                <a:gd name="T24" fmla="*/ 215 w 1137"/>
                <a:gd name="T25" fmla="*/ 2 h 1984"/>
                <a:gd name="T26" fmla="*/ 119 w 1137"/>
                <a:gd name="T27" fmla="*/ 7 h 1984"/>
                <a:gd name="T28" fmla="*/ 14 w 1137"/>
                <a:gd name="T29" fmla="*/ 41 h 1984"/>
                <a:gd name="T30" fmla="*/ 20 w 1137"/>
                <a:gd name="T31" fmla="*/ 63 h 1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37" h="1984">
                  <a:moveTo>
                    <a:pt x="20" y="63"/>
                  </a:moveTo>
                  <a:cubicBezTo>
                    <a:pt x="80" y="48"/>
                    <a:pt x="154" y="49"/>
                    <a:pt x="215" y="53"/>
                  </a:cubicBezTo>
                  <a:cubicBezTo>
                    <a:pt x="278" y="57"/>
                    <a:pt x="341" y="76"/>
                    <a:pt x="400" y="98"/>
                  </a:cubicBezTo>
                  <a:cubicBezTo>
                    <a:pt x="528" y="148"/>
                    <a:pt x="641" y="238"/>
                    <a:pt x="735" y="336"/>
                  </a:cubicBezTo>
                  <a:cubicBezTo>
                    <a:pt x="900" y="510"/>
                    <a:pt x="1016" y="750"/>
                    <a:pt x="1044" y="988"/>
                  </a:cubicBezTo>
                  <a:cubicBezTo>
                    <a:pt x="1069" y="1190"/>
                    <a:pt x="1016" y="1389"/>
                    <a:pt x="897" y="1554"/>
                  </a:cubicBezTo>
                  <a:cubicBezTo>
                    <a:pt x="757" y="1747"/>
                    <a:pt x="548" y="1839"/>
                    <a:pt x="343" y="1942"/>
                  </a:cubicBezTo>
                  <a:cubicBezTo>
                    <a:pt x="321" y="1953"/>
                    <a:pt x="337" y="1984"/>
                    <a:pt x="358" y="1980"/>
                  </a:cubicBezTo>
                  <a:cubicBezTo>
                    <a:pt x="592" y="1933"/>
                    <a:pt x="812" y="1776"/>
                    <a:pt x="953" y="1587"/>
                  </a:cubicBezTo>
                  <a:cubicBezTo>
                    <a:pt x="1086" y="1410"/>
                    <a:pt x="1137" y="1182"/>
                    <a:pt x="1107" y="964"/>
                  </a:cubicBezTo>
                  <a:cubicBezTo>
                    <a:pt x="1071" y="703"/>
                    <a:pt x="938" y="452"/>
                    <a:pt x="752" y="266"/>
                  </a:cubicBezTo>
                  <a:cubicBezTo>
                    <a:pt x="656" y="170"/>
                    <a:pt x="542" y="93"/>
                    <a:pt x="415" y="44"/>
                  </a:cubicBezTo>
                  <a:cubicBezTo>
                    <a:pt x="351" y="19"/>
                    <a:pt x="283" y="6"/>
                    <a:pt x="215" y="2"/>
                  </a:cubicBezTo>
                  <a:cubicBezTo>
                    <a:pt x="183" y="0"/>
                    <a:pt x="150" y="2"/>
                    <a:pt x="119" y="7"/>
                  </a:cubicBezTo>
                  <a:cubicBezTo>
                    <a:pt x="78" y="13"/>
                    <a:pt x="52" y="27"/>
                    <a:pt x="14" y="41"/>
                  </a:cubicBezTo>
                  <a:cubicBezTo>
                    <a:pt x="0" y="46"/>
                    <a:pt x="6" y="66"/>
                    <a:pt x="20" y="63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34" name="Freeform 9"/>
            <p:cNvSpPr/>
            <p:nvPr/>
          </p:nvSpPr>
          <p:spPr bwMode="auto">
            <a:xfrm>
              <a:off x="7016751" y="4010026"/>
              <a:ext cx="1208088" cy="1095375"/>
            </a:xfrm>
            <a:custGeom>
              <a:avLst/>
              <a:gdLst>
                <a:gd name="T0" fmla="*/ 1056 w 1164"/>
                <a:gd name="T1" fmla="*/ 16 h 1055"/>
                <a:gd name="T2" fmla="*/ 1085 w 1164"/>
                <a:gd name="T3" fmla="*/ 64 h 1055"/>
                <a:gd name="T4" fmla="*/ 1110 w 1164"/>
                <a:gd name="T5" fmla="*/ 176 h 1055"/>
                <a:gd name="T6" fmla="*/ 1081 w 1164"/>
                <a:gd name="T7" fmla="*/ 362 h 1055"/>
                <a:gd name="T8" fmla="*/ 828 w 1164"/>
                <a:gd name="T9" fmla="*/ 714 h 1055"/>
                <a:gd name="T10" fmla="*/ 30 w 1164"/>
                <a:gd name="T11" fmla="*/ 996 h 1055"/>
                <a:gd name="T12" fmla="*/ 30 w 1164"/>
                <a:gd name="T13" fmla="*/ 1042 h 1055"/>
                <a:gd name="T14" fmla="*/ 893 w 1164"/>
                <a:gd name="T15" fmla="*/ 736 h 1055"/>
                <a:gd name="T16" fmla="*/ 1143 w 1164"/>
                <a:gd name="T17" fmla="*/ 346 h 1055"/>
                <a:gd name="T18" fmla="*/ 1154 w 1164"/>
                <a:gd name="T19" fmla="*/ 140 h 1055"/>
                <a:gd name="T20" fmla="*/ 1121 w 1164"/>
                <a:gd name="T21" fmla="*/ 43 h 1055"/>
                <a:gd name="T22" fmla="*/ 1066 w 1164"/>
                <a:gd name="T23" fmla="*/ 4 h 1055"/>
                <a:gd name="T24" fmla="*/ 1056 w 1164"/>
                <a:gd name="T25" fmla="*/ 16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64" h="1055">
                  <a:moveTo>
                    <a:pt x="1056" y="16"/>
                  </a:moveTo>
                  <a:cubicBezTo>
                    <a:pt x="1068" y="25"/>
                    <a:pt x="1078" y="52"/>
                    <a:pt x="1085" y="64"/>
                  </a:cubicBezTo>
                  <a:cubicBezTo>
                    <a:pt x="1104" y="97"/>
                    <a:pt x="1108" y="139"/>
                    <a:pt x="1110" y="176"/>
                  </a:cubicBezTo>
                  <a:cubicBezTo>
                    <a:pt x="1115" y="240"/>
                    <a:pt x="1103" y="302"/>
                    <a:pt x="1081" y="362"/>
                  </a:cubicBezTo>
                  <a:cubicBezTo>
                    <a:pt x="1032" y="501"/>
                    <a:pt x="939" y="620"/>
                    <a:pt x="828" y="714"/>
                  </a:cubicBezTo>
                  <a:cubicBezTo>
                    <a:pt x="609" y="901"/>
                    <a:pt x="312" y="981"/>
                    <a:pt x="30" y="996"/>
                  </a:cubicBezTo>
                  <a:cubicBezTo>
                    <a:pt x="0" y="998"/>
                    <a:pt x="0" y="1041"/>
                    <a:pt x="30" y="1042"/>
                  </a:cubicBezTo>
                  <a:cubicBezTo>
                    <a:pt x="339" y="1055"/>
                    <a:pt x="661" y="941"/>
                    <a:pt x="893" y="736"/>
                  </a:cubicBezTo>
                  <a:cubicBezTo>
                    <a:pt x="1011" y="632"/>
                    <a:pt x="1097" y="496"/>
                    <a:pt x="1143" y="346"/>
                  </a:cubicBezTo>
                  <a:cubicBezTo>
                    <a:pt x="1163" y="279"/>
                    <a:pt x="1164" y="208"/>
                    <a:pt x="1154" y="140"/>
                  </a:cubicBezTo>
                  <a:cubicBezTo>
                    <a:pt x="1150" y="106"/>
                    <a:pt x="1138" y="73"/>
                    <a:pt x="1121" y="43"/>
                  </a:cubicBezTo>
                  <a:cubicBezTo>
                    <a:pt x="1105" y="16"/>
                    <a:pt x="1089" y="17"/>
                    <a:pt x="1066" y="4"/>
                  </a:cubicBezTo>
                  <a:cubicBezTo>
                    <a:pt x="1058" y="0"/>
                    <a:pt x="1049" y="11"/>
                    <a:pt x="1056" y="16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35" name="Freeform 10"/>
            <p:cNvSpPr/>
            <p:nvPr/>
          </p:nvSpPr>
          <p:spPr bwMode="auto">
            <a:xfrm>
              <a:off x="4975226" y="4775201"/>
              <a:ext cx="1274763" cy="733425"/>
            </a:xfrm>
            <a:custGeom>
              <a:avLst/>
              <a:gdLst>
                <a:gd name="T0" fmla="*/ 28 w 1229"/>
                <a:gd name="T1" fmla="*/ 8 h 706"/>
                <a:gd name="T2" fmla="*/ 139 w 1229"/>
                <a:gd name="T3" fmla="*/ 371 h 706"/>
                <a:gd name="T4" fmla="*/ 420 w 1229"/>
                <a:gd name="T5" fmla="*/ 595 h 706"/>
                <a:gd name="T6" fmla="*/ 1199 w 1229"/>
                <a:gd name="T7" fmla="*/ 617 h 706"/>
                <a:gd name="T8" fmla="*/ 1186 w 1229"/>
                <a:gd name="T9" fmla="*/ 571 h 706"/>
                <a:gd name="T10" fmla="*/ 469 w 1229"/>
                <a:gd name="T11" fmla="*/ 549 h 706"/>
                <a:gd name="T12" fmla="*/ 191 w 1229"/>
                <a:gd name="T13" fmla="*/ 341 h 706"/>
                <a:gd name="T14" fmla="*/ 105 w 1229"/>
                <a:gd name="T15" fmla="*/ 187 h 706"/>
                <a:gd name="T16" fmla="*/ 43 w 1229"/>
                <a:gd name="T17" fmla="*/ 7 h 706"/>
                <a:gd name="T18" fmla="*/ 28 w 1229"/>
                <a:gd name="T19" fmla="*/ 8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9" h="706">
                  <a:moveTo>
                    <a:pt x="28" y="8"/>
                  </a:moveTo>
                  <a:cubicBezTo>
                    <a:pt x="0" y="129"/>
                    <a:pt x="72" y="275"/>
                    <a:pt x="139" y="371"/>
                  </a:cubicBezTo>
                  <a:cubicBezTo>
                    <a:pt x="210" y="470"/>
                    <a:pt x="310" y="545"/>
                    <a:pt x="420" y="595"/>
                  </a:cubicBezTo>
                  <a:cubicBezTo>
                    <a:pt x="664" y="706"/>
                    <a:pt x="948" y="698"/>
                    <a:pt x="1199" y="617"/>
                  </a:cubicBezTo>
                  <a:cubicBezTo>
                    <a:pt x="1229" y="608"/>
                    <a:pt x="1217" y="563"/>
                    <a:pt x="1186" y="571"/>
                  </a:cubicBezTo>
                  <a:cubicBezTo>
                    <a:pt x="954" y="630"/>
                    <a:pt x="695" y="637"/>
                    <a:pt x="469" y="549"/>
                  </a:cubicBezTo>
                  <a:cubicBezTo>
                    <a:pt x="360" y="506"/>
                    <a:pt x="262" y="433"/>
                    <a:pt x="191" y="341"/>
                  </a:cubicBezTo>
                  <a:cubicBezTo>
                    <a:pt x="155" y="294"/>
                    <a:pt x="127" y="241"/>
                    <a:pt x="105" y="187"/>
                  </a:cubicBezTo>
                  <a:cubicBezTo>
                    <a:pt x="81" y="128"/>
                    <a:pt x="72" y="63"/>
                    <a:pt x="43" y="7"/>
                  </a:cubicBezTo>
                  <a:cubicBezTo>
                    <a:pt x="40" y="0"/>
                    <a:pt x="30" y="2"/>
                    <a:pt x="28" y="8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36" name="Freeform 11"/>
            <p:cNvSpPr/>
            <p:nvPr/>
          </p:nvSpPr>
          <p:spPr bwMode="auto">
            <a:xfrm>
              <a:off x="6203951" y="5040313"/>
              <a:ext cx="1285875" cy="706438"/>
            </a:xfrm>
            <a:custGeom>
              <a:avLst/>
              <a:gdLst>
                <a:gd name="T0" fmla="*/ 9 w 1238"/>
                <a:gd name="T1" fmla="*/ 343 h 681"/>
                <a:gd name="T2" fmla="*/ 575 w 1238"/>
                <a:gd name="T3" fmla="*/ 605 h 681"/>
                <a:gd name="T4" fmla="*/ 1222 w 1238"/>
                <a:gd name="T5" fmla="*/ 529 h 681"/>
                <a:gd name="T6" fmla="*/ 1222 w 1238"/>
                <a:gd name="T7" fmla="*/ 485 h 681"/>
                <a:gd name="T8" fmla="*/ 968 w 1238"/>
                <a:gd name="T9" fmla="*/ 314 h 681"/>
                <a:gd name="T10" fmla="*/ 825 w 1238"/>
                <a:gd name="T11" fmla="*/ 32 h 681"/>
                <a:gd name="T12" fmla="*/ 776 w 1238"/>
                <a:gd name="T13" fmla="*/ 46 h 681"/>
                <a:gd name="T14" fmla="*/ 921 w 1238"/>
                <a:gd name="T15" fmla="*/ 340 h 681"/>
                <a:gd name="T16" fmla="*/ 1196 w 1238"/>
                <a:gd name="T17" fmla="*/ 529 h 681"/>
                <a:gd name="T18" fmla="*/ 1196 w 1238"/>
                <a:gd name="T19" fmla="*/ 485 h 681"/>
                <a:gd name="T20" fmla="*/ 23 w 1238"/>
                <a:gd name="T21" fmla="*/ 324 h 681"/>
                <a:gd name="T22" fmla="*/ 9 w 1238"/>
                <a:gd name="T23" fmla="*/ 343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38" h="681">
                  <a:moveTo>
                    <a:pt x="9" y="343"/>
                  </a:moveTo>
                  <a:cubicBezTo>
                    <a:pt x="152" y="493"/>
                    <a:pt x="376" y="569"/>
                    <a:pt x="575" y="605"/>
                  </a:cubicBezTo>
                  <a:cubicBezTo>
                    <a:pt x="792" y="644"/>
                    <a:pt x="1024" y="631"/>
                    <a:pt x="1222" y="529"/>
                  </a:cubicBezTo>
                  <a:cubicBezTo>
                    <a:pt x="1238" y="520"/>
                    <a:pt x="1238" y="494"/>
                    <a:pt x="1222" y="485"/>
                  </a:cubicBezTo>
                  <a:cubicBezTo>
                    <a:pt x="1131" y="437"/>
                    <a:pt x="1041" y="387"/>
                    <a:pt x="968" y="314"/>
                  </a:cubicBezTo>
                  <a:cubicBezTo>
                    <a:pt x="889" y="238"/>
                    <a:pt x="847" y="138"/>
                    <a:pt x="825" y="32"/>
                  </a:cubicBezTo>
                  <a:cubicBezTo>
                    <a:pt x="819" y="0"/>
                    <a:pt x="770" y="14"/>
                    <a:pt x="776" y="46"/>
                  </a:cubicBezTo>
                  <a:cubicBezTo>
                    <a:pt x="799" y="157"/>
                    <a:pt x="844" y="256"/>
                    <a:pt x="921" y="340"/>
                  </a:cubicBezTo>
                  <a:cubicBezTo>
                    <a:pt x="997" y="422"/>
                    <a:pt x="1098" y="479"/>
                    <a:pt x="1196" y="529"/>
                  </a:cubicBezTo>
                  <a:cubicBezTo>
                    <a:pt x="1196" y="514"/>
                    <a:pt x="1196" y="500"/>
                    <a:pt x="1196" y="485"/>
                  </a:cubicBezTo>
                  <a:cubicBezTo>
                    <a:pt x="821" y="681"/>
                    <a:pt x="352" y="551"/>
                    <a:pt x="23" y="324"/>
                  </a:cubicBezTo>
                  <a:cubicBezTo>
                    <a:pt x="12" y="316"/>
                    <a:pt x="0" y="333"/>
                    <a:pt x="9" y="343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grpSp>
          <p:nvGrpSpPr>
            <p:cNvPr id="37" name="组合 9"/>
            <p:cNvGrpSpPr/>
            <p:nvPr/>
          </p:nvGrpSpPr>
          <p:grpSpPr>
            <a:xfrm>
              <a:off x="3517901" y="1225551"/>
              <a:ext cx="5260975" cy="4090987"/>
              <a:chOff x="3517901" y="1225551"/>
              <a:chExt cx="5260975" cy="4090987"/>
            </a:xfrm>
            <a:grpFill/>
          </p:grpSpPr>
          <p:sp>
            <p:nvSpPr>
              <p:cNvPr id="38" name="Freeform 12"/>
              <p:cNvSpPr/>
              <p:nvPr/>
            </p:nvSpPr>
            <p:spPr bwMode="auto">
              <a:xfrm>
                <a:off x="7805738" y="2135188"/>
                <a:ext cx="109538" cy="38100"/>
              </a:xfrm>
              <a:custGeom>
                <a:avLst/>
                <a:gdLst>
                  <a:gd name="T0" fmla="*/ 6 w 106"/>
                  <a:gd name="T1" fmla="*/ 35 h 37"/>
                  <a:gd name="T2" fmla="*/ 45 w 106"/>
                  <a:gd name="T3" fmla="*/ 33 h 37"/>
                  <a:gd name="T4" fmla="*/ 97 w 106"/>
                  <a:gd name="T5" fmla="*/ 22 h 37"/>
                  <a:gd name="T6" fmla="*/ 97 w 106"/>
                  <a:gd name="T7" fmla="*/ 6 h 37"/>
                  <a:gd name="T8" fmla="*/ 52 w 106"/>
                  <a:gd name="T9" fmla="*/ 6 h 37"/>
                  <a:gd name="T10" fmla="*/ 4 w 106"/>
                  <a:gd name="T11" fmla="*/ 24 h 37"/>
                  <a:gd name="T12" fmla="*/ 6 w 106"/>
                  <a:gd name="T13" fmla="*/ 3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37">
                    <a:moveTo>
                      <a:pt x="6" y="35"/>
                    </a:moveTo>
                    <a:cubicBezTo>
                      <a:pt x="20" y="37"/>
                      <a:pt x="32" y="35"/>
                      <a:pt x="45" y="33"/>
                    </a:cubicBezTo>
                    <a:cubicBezTo>
                      <a:pt x="63" y="30"/>
                      <a:pt x="80" y="29"/>
                      <a:pt x="97" y="22"/>
                    </a:cubicBezTo>
                    <a:cubicBezTo>
                      <a:pt x="105" y="19"/>
                      <a:pt x="106" y="9"/>
                      <a:pt x="97" y="6"/>
                    </a:cubicBezTo>
                    <a:cubicBezTo>
                      <a:pt x="81" y="0"/>
                      <a:pt x="68" y="2"/>
                      <a:pt x="52" y="6"/>
                    </a:cubicBezTo>
                    <a:cubicBezTo>
                      <a:pt x="34" y="9"/>
                      <a:pt x="17" y="13"/>
                      <a:pt x="4" y="24"/>
                    </a:cubicBezTo>
                    <a:cubicBezTo>
                      <a:pt x="0" y="27"/>
                      <a:pt x="2" y="34"/>
                      <a:pt x="6" y="3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9" name="Freeform 13"/>
              <p:cNvSpPr/>
              <p:nvPr/>
            </p:nvSpPr>
            <p:spPr bwMode="auto">
              <a:xfrm>
                <a:off x="8018463" y="2144713"/>
                <a:ext cx="92075" cy="34925"/>
              </a:xfrm>
              <a:custGeom>
                <a:avLst/>
                <a:gdLst>
                  <a:gd name="T0" fmla="*/ 4 w 89"/>
                  <a:gd name="T1" fmla="*/ 9 h 35"/>
                  <a:gd name="T2" fmla="*/ 79 w 89"/>
                  <a:gd name="T3" fmla="*/ 34 h 35"/>
                  <a:gd name="T4" fmla="*/ 83 w 89"/>
                  <a:gd name="T5" fmla="*/ 20 h 35"/>
                  <a:gd name="T6" fmla="*/ 7 w 89"/>
                  <a:gd name="T7" fmla="*/ 0 h 35"/>
                  <a:gd name="T8" fmla="*/ 4 w 89"/>
                  <a:gd name="T9" fmla="*/ 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35">
                    <a:moveTo>
                      <a:pt x="4" y="9"/>
                    </a:moveTo>
                    <a:cubicBezTo>
                      <a:pt x="28" y="23"/>
                      <a:pt x="52" y="31"/>
                      <a:pt x="79" y="34"/>
                    </a:cubicBezTo>
                    <a:cubicBezTo>
                      <a:pt x="87" y="35"/>
                      <a:pt x="89" y="24"/>
                      <a:pt x="83" y="20"/>
                    </a:cubicBezTo>
                    <a:cubicBezTo>
                      <a:pt x="59" y="6"/>
                      <a:pt x="34" y="3"/>
                      <a:pt x="7" y="0"/>
                    </a:cubicBezTo>
                    <a:cubicBezTo>
                      <a:pt x="2" y="0"/>
                      <a:pt x="0" y="7"/>
                      <a:pt x="4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0" name="Freeform 14"/>
              <p:cNvSpPr/>
              <p:nvPr/>
            </p:nvSpPr>
            <p:spPr bwMode="auto">
              <a:xfrm>
                <a:off x="8228013" y="2225676"/>
                <a:ext cx="107950" cy="61913"/>
              </a:xfrm>
              <a:custGeom>
                <a:avLst/>
                <a:gdLst>
                  <a:gd name="T0" fmla="*/ 6 w 105"/>
                  <a:gd name="T1" fmla="*/ 10 h 59"/>
                  <a:gd name="T2" fmla="*/ 91 w 105"/>
                  <a:gd name="T3" fmla="*/ 55 h 59"/>
                  <a:gd name="T4" fmla="*/ 99 w 105"/>
                  <a:gd name="T5" fmla="*/ 44 h 59"/>
                  <a:gd name="T6" fmla="*/ 9 w 105"/>
                  <a:gd name="T7" fmla="*/ 1 h 59"/>
                  <a:gd name="T8" fmla="*/ 6 w 105"/>
                  <a:gd name="T9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59">
                    <a:moveTo>
                      <a:pt x="6" y="10"/>
                    </a:moveTo>
                    <a:cubicBezTo>
                      <a:pt x="35" y="21"/>
                      <a:pt x="64" y="39"/>
                      <a:pt x="91" y="55"/>
                    </a:cubicBezTo>
                    <a:cubicBezTo>
                      <a:pt x="97" y="59"/>
                      <a:pt x="105" y="49"/>
                      <a:pt x="99" y="44"/>
                    </a:cubicBezTo>
                    <a:cubicBezTo>
                      <a:pt x="72" y="20"/>
                      <a:pt x="44" y="7"/>
                      <a:pt x="9" y="1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1" name="Freeform 15"/>
              <p:cNvSpPr/>
              <p:nvPr/>
            </p:nvSpPr>
            <p:spPr bwMode="auto">
              <a:xfrm>
                <a:off x="8421688" y="2389188"/>
                <a:ext cx="77788" cy="84138"/>
              </a:xfrm>
              <a:custGeom>
                <a:avLst/>
                <a:gdLst>
                  <a:gd name="T0" fmla="*/ 1 w 75"/>
                  <a:gd name="T1" fmla="*/ 1 h 81"/>
                  <a:gd name="T2" fmla="*/ 14 w 75"/>
                  <a:gd name="T3" fmla="*/ 20 h 81"/>
                  <a:gd name="T4" fmla="*/ 31 w 75"/>
                  <a:gd name="T5" fmla="*/ 42 h 81"/>
                  <a:gd name="T6" fmla="*/ 62 w 75"/>
                  <a:gd name="T7" fmla="*/ 77 h 81"/>
                  <a:gd name="T8" fmla="*/ 72 w 75"/>
                  <a:gd name="T9" fmla="*/ 71 h 81"/>
                  <a:gd name="T10" fmla="*/ 45 w 75"/>
                  <a:gd name="T11" fmla="*/ 35 h 81"/>
                  <a:gd name="T12" fmla="*/ 24 w 75"/>
                  <a:gd name="T13" fmla="*/ 16 h 81"/>
                  <a:gd name="T14" fmla="*/ 2 w 75"/>
                  <a:gd name="T15" fmla="*/ 0 h 81"/>
                  <a:gd name="T16" fmla="*/ 1 w 75"/>
                  <a:gd name="T17" fmla="*/ 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81">
                    <a:moveTo>
                      <a:pt x="1" y="1"/>
                    </a:moveTo>
                    <a:cubicBezTo>
                      <a:pt x="6" y="6"/>
                      <a:pt x="9" y="14"/>
                      <a:pt x="14" y="20"/>
                    </a:cubicBezTo>
                    <a:cubicBezTo>
                      <a:pt x="19" y="27"/>
                      <a:pt x="25" y="35"/>
                      <a:pt x="31" y="42"/>
                    </a:cubicBezTo>
                    <a:cubicBezTo>
                      <a:pt x="41" y="54"/>
                      <a:pt x="51" y="66"/>
                      <a:pt x="62" y="77"/>
                    </a:cubicBezTo>
                    <a:cubicBezTo>
                      <a:pt x="66" y="81"/>
                      <a:pt x="75" y="77"/>
                      <a:pt x="72" y="71"/>
                    </a:cubicBezTo>
                    <a:cubicBezTo>
                      <a:pt x="66" y="57"/>
                      <a:pt x="57" y="46"/>
                      <a:pt x="45" y="35"/>
                    </a:cubicBezTo>
                    <a:cubicBezTo>
                      <a:pt x="38" y="28"/>
                      <a:pt x="31" y="22"/>
                      <a:pt x="24" y="16"/>
                    </a:cubicBezTo>
                    <a:cubicBezTo>
                      <a:pt x="17" y="10"/>
                      <a:pt x="8" y="6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2" name="Freeform 16"/>
              <p:cNvSpPr/>
              <p:nvPr/>
            </p:nvSpPr>
            <p:spPr bwMode="auto">
              <a:xfrm>
                <a:off x="8572501" y="2570163"/>
                <a:ext cx="60325" cy="90488"/>
              </a:xfrm>
              <a:custGeom>
                <a:avLst/>
                <a:gdLst>
                  <a:gd name="T0" fmla="*/ 3 w 57"/>
                  <a:gd name="T1" fmla="*/ 10 h 88"/>
                  <a:gd name="T2" fmla="*/ 47 w 57"/>
                  <a:gd name="T3" fmla="*/ 83 h 88"/>
                  <a:gd name="T4" fmla="*/ 55 w 57"/>
                  <a:gd name="T5" fmla="*/ 77 h 88"/>
                  <a:gd name="T6" fmla="*/ 11 w 57"/>
                  <a:gd name="T7" fmla="*/ 5 h 88"/>
                  <a:gd name="T8" fmla="*/ 3 w 57"/>
                  <a:gd name="T9" fmla="*/ 1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88">
                    <a:moveTo>
                      <a:pt x="3" y="10"/>
                    </a:moveTo>
                    <a:cubicBezTo>
                      <a:pt x="17" y="35"/>
                      <a:pt x="27" y="63"/>
                      <a:pt x="47" y="83"/>
                    </a:cubicBezTo>
                    <a:cubicBezTo>
                      <a:pt x="51" y="88"/>
                      <a:pt x="57" y="82"/>
                      <a:pt x="55" y="77"/>
                    </a:cubicBezTo>
                    <a:cubicBezTo>
                      <a:pt x="44" y="51"/>
                      <a:pt x="28" y="27"/>
                      <a:pt x="11" y="5"/>
                    </a:cubicBezTo>
                    <a:cubicBezTo>
                      <a:pt x="8" y="0"/>
                      <a:pt x="0" y="4"/>
                      <a:pt x="3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3" name="Freeform 17"/>
              <p:cNvSpPr/>
              <p:nvPr/>
            </p:nvSpPr>
            <p:spPr bwMode="auto">
              <a:xfrm>
                <a:off x="8664576" y="2767013"/>
                <a:ext cx="42863" cy="88900"/>
              </a:xfrm>
              <a:custGeom>
                <a:avLst/>
                <a:gdLst>
                  <a:gd name="T0" fmla="*/ 3 w 41"/>
                  <a:gd name="T1" fmla="*/ 7 h 86"/>
                  <a:gd name="T2" fmla="*/ 30 w 41"/>
                  <a:gd name="T3" fmla="*/ 79 h 86"/>
                  <a:gd name="T4" fmla="*/ 40 w 41"/>
                  <a:gd name="T5" fmla="*/ 76 h 86"/>
                  <a:gd name="T6" fmla="*/ 9 w 41"/>
                  <a:gd name="T7" fmla="*/ 4 h 86"/>
                  <a:gd name="T8" fmla="*/ 3 w 41"/>
                  <a:gd name="T9" fmla="*/ 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86">
                    <a:moveTo>
                      <a:pt x="3" y="7"/>
                    </a:moveTo>
                    <a:cubicBezTo>
                      <a:pt x="16" y="29"/>
                      <a:pt x="21" y="56"/>
                      <a:pt x="30" y="79"/>
                    </a:cubicBezTo>
                    <a:cubicBezTo>
                      <a:pt x="32" y="86"/>
                      <a:pt x="41" y="83"/>
                      <a:pt x="40" y="76"/>
                    </a:cubicBezTo>
                    <a:cubicBezTo>
                      <a:pt x="36" y="48"/>
                      <a:pt x="25" y="27"/>
                      <a:pt x="9" y="4"/>
                    </a:cubicBezTo>
                    <a:cubicBezTo>
                      <a:pt x="7" y="0"/>
                      <a:pt x="0" y="3"/>
                      <a:pt x="3" y="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4" name="Freeform 18"/>
              <p:cNvSpPr/>
              <p:nvPr/>
            </p:nvSpPr>
            <p:spPr bwMode="auto">
              <a:xfrm>
                <a:off x="8740776" y="2992438"/>
                <a:ext cx="26988" cy="107950"/>
              </a:xfrm>
              <a:custGeom>
                <a:avLst/>
                <a:gdLst>
                  <a:gd name="T0" fmla="*/ 2 w 27"/>
                  <a:gd name="T1" fmla="*/ 7 h 104"/>
                  <a:gd name="T2" fmla="*/ 17 w 27"/>
                  <a:gd name="T3" fmla="*/ 100 h 104"/>
                  <a:gd name="T4" fmla="*/ 23 w 27"/>
                  <a:gd name="T5" fmla="*/ 100 h 104"/>
                  <a:gd name="T6" fmla="*/ 9 w 27"/>
                  <a:gd name="T7" fmla="*/ 4 h 104"/>
                  <a:gd name="T8" fmla="*/ 2 w 27"/>
                  <a:gd name="T9" fmla="*/ 7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04">
                    <a:moveTo>
                      <a:pt x="2" y="7"/>
                    </a:moveTo>
                    <a:cubicBezTo>
                      <a:pt x="14" y="36"/>
                      <a:pt x="13" y="68"/>
                      <a:pt x="17" y="100"/>
                    </a:cubicBezTo>
                    <a:cubicBezTo>
                      <a:pt x="17" y="104"/>
                      <a:pt x="23" y="104"/>
                      <a:pt x="23" y="100"/>
                    </a:cubicBezTo>
                    <a:cubicBezTo>
                      <a:pt x="27" y="67"/>
                      <a:pt x="24" y="33"/>
                      <a:pt x="9" y="4"/>
                    </a:cubicBezTo>
                    <a:cubicBezTo>
                      <a:pt x="7" y="0"/>
                      <a:pt x="0" y="3"/>
                      <a:pt x="2" y="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5" name="Freeform 19"/>
              <p:cNvSpPr/>
              <p:nvPr/>
            </p:nvSpPr>
            <p:spPr bwMode="auto">
              <a:xfrm>
                <a:off x="8753476" y="3206751"/>
                <a:ext cx="25400" cy="80963"/>
              </a:xfrm>
              <a:custGeom>
                <a:avLst/>
                <a:gdLst>
                  <a:gd name="T0" fmla="*/ 13 w 24"/>
                  <a:gd name="T1" fmla="*/ 2 h 78"/>
                  <a:gd name="T2" fmla="*/ 4 w 24"/>
                  <a:gd name="T3" fmla="*/ 32 h 78"/>
                  <a:gd name="T4" fmla="*/ 2 w 24"/>
                  <a:gd name="T5" fmla="*/ 46 h 78"/>
                  <a:gd name="T6" fmla="*/ 0 w 24"/>
                  <a:gd name="T7" fmla="*/ 66 h 78"/>
                  <a:gd name="T8" fmla="*/ 13 w 24"/>
                  <a:gd name="T9" fmla="*/ 71 h 78"/>
                  <a:gd name="T10" fmla="*/ 23 w 24"/>
                  <a:gd name="T11" fmla="*/ 39 h 78"/>
                  <a:gd name="T12" fmla="*/ 15 w 24"/>
                  <a:gd name="T13" fmla="*/ 2 h 78"/>
                  <a:gd name="T14" fmla="*/ 13 w 24"/>
                  <a:gd name="T15" fmla="*/ 2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78">
                    <a:moveTo>
                      <a:pt x="13" y="2"/>
                    </a:moveTo>
                    <a:cubicBezTo>
                      <a:pt x="9" y="12"/>
                      <a:pt x="6" y="21"/>
                      <a:pt x="4" y="32"/>
                    </a:cubicBezTo>
                    <a:cubicBezTo>
                      <a:pt x="3" y="37"/>
                      <a:pt x="2" y="41"/>
                      <a:pt x="2" y="46"/>
                    </a:cubicBezTo>
                    <a:cubicBezTo>
                      <a:pt x="1" y="53"/>
                      <a:pt x="1" y="59"/>
                      <a:pt x="0" y="66"/>
                    </a:cubicBezTo>
                    <a:cubicBezTo>
                      <a:pt x="0" y="72"/>
                      <a:pt x="9" y="78"/>
                      <a:pt x="13" y="71"/>
                    </a:cubicBezTo>
                    <a:cubicBezTo>
                      <a:pt x="18" y="60"/>
                      <a:pt x="21" y="52"/>
                      <a:pt x="23" y="39"/>
                    </a:cubicBezTo>
                    <a:cubicBezTo>
                      <a:pt x="24" y="25"/>
                      <a:pt x="20" y="15"/>
                      <a:pt x="15" y="2"/>
                    </a:cubicBezTo>
                    <a:cubicBezTo>
                      <a:pt x="15" y="0"/>
                      <a:pt x="13" y="1"/>
                      <a:pt x="13" y="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6" name="Freeform 20"/>
              <p:cNvSpPr/>
              <p:nvPr/>
            </p:nvSpPr>
            <p:spPr bwMode="auto">
              <a:xfrm>
                <a:off x="8672513" y="3368676"/>
                <a:ext cx="61913" cy="100013"/>
              </a:xfrm>
              <a:custGeom>
                <a:avLst/>
                <a:gdLst>
                  <a:gd name="T0" fmla="*/ 46 w 61"/>
                  <a:gd name="T1" fmla="*/ 3 h 97"/>
                  <a:gd name="T2" fmla="*/ 6 w 61"/>
                  <a:gd name="T3" fmla="*/ 81 h 97"/>
                  <a:gd name="T4" fmla="*/ 20 w 61"/>
                  <a:gd name="T5" fmla="*/ 91 h 97"/>
                  <a:gd name="T6" fmla="*/ 52 w 61"/>
                  <a:gd name="T7" fmla="*/ 51 h 97"/>
                  <a:gd name="T8" fmla="*/ 53 w 61"/>
                  <a:gd name="T9" fmla="*/ 3 h 97"/>
                  <a:gd name="T10" fmla="*/ 46 w 61"/>
                  <a:gd name="T11" fmla="*/ 3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97">
                    <a:moveTo>
                      <a:pt x="46" y="3"/>
                    </a:moveTo>
                    <a:cubicBezTo>
                      <a:pt x="33" y="29"/>
                      <a:pt x="23" y="57"/>
                      <a:pt x="6" y="81"/>
                    </a:cubicBezTo>
                    <a:cubicBezTo>
                      <a:pt x="0" y="89"/>
                      <a:pt x="13" y="97"/>
                      <a:pt x="20" y="91"/>
                    </a:cubicBezTo>
                    <a:cubicBezTo>
                      <a:pt x="34" y="80"/>
                      <a:pt x="45" y="69"/>
                      <a:pt x="52" y="51"/>
                    </a:cubicBezTo>
                    <a:cubicBezTo>
                      <a:pt x="58" y="35"/>
                      <a:pt x="61" y="20"/>
                      <a:pt x="53" y="3"/>
                    </a:cubicBezTo>
                    <a:cubicBezTo>
                      <a:pt x="52" y="0"/>
                      <a:pt x="47" y="1"/>
                      <a:pt x="46" y="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7" name="Freeform 21"/>
              <p:cNvSpPr/>
              <p:nvPr/>
            </p:nvSpPr>
            <p:spPr bwMode="auto">
              <a:xfrm>
                <a:off x="8559801" y="3544888"/>
                <a:ext cx="68263" cy="84138"/>
              </a:xfrm>
              <a:custGeom>
                <a:avLst/>
                <a:gdLst>
                  <a:gd name="T0" fmla="*/ 51 w 66"/>
                  <a:gd name="T1" fmla="*/ 4 h 81"/>
                  <a:gd name="T2" fmla="*/ 24 w 66"/>
                  <a:gd name="T3" fmla="*/ 33 h 81"/>
                  <a:gd name="T4" fmla="*/ 14 w 66"/>
                  <a:gd name="T5" fmla="*/ 46 h 81"/>
                  <a:gd name="T6" fmla="*/ 5 w 66"/>
                  <a:gd name="T7" fmla="*/ 62 h 81"/>
                  <a:gd name="T8" fmla="*/ 18 w 66"/>
                  <a:gd name="T9" fmla="*/ 75 h 81"/>
                  <a:gd name="T10" fmla="*/ 32 w 66"/>
                  <a:gd name="T11" fmla="*/ 65 h 81"/>
                  <a:gd name="T12" fmla="*/ 45 w 66"/>
                  <a:gd name="T13" fmla="*/ 49 h 81"/>
                  <a:gd name="T14" fmla="*/ 63 w 66"/>
                  <a:gd name="T15" fmla="*/ 11 h 81"/>
                  <a:gd name="T16" fmla="*/ 51 w 66"/>
                  <a:gd name="T17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81">
                    <a:moveTo>
                      <a:pt x="51" y="4"/>
                    </a:moveTo>
                    <a:cubicBezTo>
                      <a:pt x="41" y="13"/>
                      <a:pt x="32" y="22"/>
                      <a:pt x="24" y="33"/>
                    </a:cubicBezTo>
                    <a:cubicBezTo>
                      <a:pt x="21" y="37"/>
                      <a:pt x="17" y="41"/>
                      <a:pt x="14" y="46"/>
                    </a:cubicBezTo>
                    <a:cubicBezTo>
                      <a:pt x="10" y="51"/>
                      <a:pt x="9" y="57"/>
                      <a:pt x="5" y="62"/>
                    </a:cubicBezTo>
                    <a:cubicBezTo>
                      <a:pt x="0" y="70"/>
                      <a:pt x="10" y="81"/>
                      <a:pt x="18" y="75"/>
                    </a:cubicBezTo>
                    <a:cubicBezTo>
                      <a:pt x="22" y="72"/>
                      <a:pt x="29" y="69"/>
                      <a:pt x="32" y="65"/>
                    </a:cubicBezTo>
                    <a:cubicBezTo>
                      <a:pt x="37" y="60"/>
                      <a:pt x="41" y="55"/>
                      <a:pt x="45" y="49"/>
                    </a:cubicBezTo>
                    <a:cubicBezTo>
                      <a:pt x="53" y="37"/>
                      <a:pt x="59" y="25"/>
                      <a:pt x="63" y="11"/>
                    </a:cubicBezTo>
                    <a:cubicBezTo>
                      <a:pt x="66" y="4"/>
                      <a:pt x="56" y="0"/>
                      <a:pt x="51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8" name="Freeform 22"/>
              <p:cNvSpPr/>
              <p:nvPr/>
            </p:nvSpPr>
            <p:spPr bwMode="auto">
              <a:xfrm>
                <a:off x="8374063" y="3732213"/>
                <a:ext cx="80963" cy="65088"/>
              </a:xfrm>
              <a:custGeom>
                <a:avLst/>
                <a:gdLst>
                  <a:gd name="T0" fmla="*/ 66 w 79"/>
                  <a:gd name="T1" fmla="*/ 3 h 62"/>
                  <a:gd name="T2" fmla="*/ 35 w 79"/>
                  <a:gd name="T3" fmla="*/ 23 h 62"/>
                  <a:gd name="T4" fmla="*/ 6 w 79"/>
                  <a:gd name="T5" fmla="*/ 48 h 62"/>
                  <a:gd name="T6" fmla="*/ 14 w 79"/>
                  <a:gd name="T7" fmla="*/ 58 h 62"/>
                  <a:gd name="T8" fmla="*/ 45 w 79"/>
                  <a:gd name="T9" fmla="*/ 38 h 62"/>
                  <a:gd name="T10" fmla="*/ 73 w 79"/>
                  <a:gd name="T11" fmla="*/ 13 h 62"/>
                  <a:gd name="T12" fmla="*/ 66 w 79"/>
                  <a:gd name="T13" fmla="*/ 3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62">
                    <a:moveTo>
                      <a:pt x="66" y="3"/>
                    </a:moveTo>
                    <a:cubicBezTo>
                      <a:pt x="55" y="9"/>
                      <a:pt x="45" y="15"/>
                      <a:pt x="35" y="23"/>
                    </a:cubicBezTo>
                    <a:cubicBezTo>
                      <a:pt x="25" y="31"/>
                      <a:pt x="16" y="39"/>
                      <a:pt x="6" y="48"/>
                    </a:cubicBezTo>
                    <a:cubicBezTo>
                      <a:pt x="0" y="53"/>
                      <a:pt x="8" y="62"/>
                      <a:pt x="14" y="58"/>
                    </a:cubicBezTo>
                    <a:cubicBezTo>
                      <a:pt x="25" y="52"/>
                      <a:pt x="35" y="46"/>
                      <a:pt x="45" y="38"/>
                    </a:cubicBezTo>
                    <a:cubicBezTo>
                      <a:pt x="55" y="30"/>
                      <a:pt x="64" y="21"/>
                      <a:pt x="73" y="13"/>
                    </a:cubicBezTo>
                    <a:cubicBezTo>
                      <a:pt x="79" y="9"/>
                      <a:pt x="72" y="0"/>
                      <a:pt x="66" y="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9" name="Freeform 23"/>
              <p:cNvSpPr/>
              <p:nvPr/>
            </p:nvSpPr>
            <p:spPr bwMode="auto">
              <a:xfrm>
                <a:off x="7953376" y="3932238"/>
                <a:ext cx="93663" cy="30163"/>
              </a:xfrm>
              <a:custGeom>
                <a:avLst/>
                <a:gdLst>
                  <a:gd name="T0" fmla="*/ 82 w 91"/>
                  <a:gd name="T1" fmla="*/ 1 h 30"/>
                  <a:gd name="T2" fmla="*/ 42 w 91"/>
                  <a:gd name="T3" fmla="*/ 5 h 30"/>
                  <a:gd name="T4" fmla="*/ 9 w 91"/>
                  <a:gd name="T5" fmla="*/ 11 h 30"/>
                  <a:gd name="T6" fmla="*/ 9 w 91"/>
                  <a:gd name="T7" fmla="*/ 28 h 30"/>
                  <a:gd name="T8" fmla="*/ 45 w 91"/>
                  <a:gd name="T9" fmla="*/ 27 h 30"/>
                  <a:gd name="T10" fmla="*/ 86 w 91"/>
                  <a:gd name="T11" fmla="*/ 9 h 30"/>
                  <a:gd name="T12" fmla="*/ 82 w 91"/>
                  <a:gd name="T13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30">
                    <a:moveTo>
                      <a:pt x="82" y="1"/>
                    </a:moveTo>
                    <a:cubicBezTo>
                      <a:pt x="69" y="3"/>
                      <a:pt x="55" y="3"/>
                      <a:pt x="42" y="5"/>
                    </a:cubicBezTo>
                    <a:cubicBezTo>
                      <a:pt x="31" y="6"/>
                      <a:pt x="20" y="9"/>
                      <a:pt x="9" y="11"/>
                    </a:cubicBezTo>
                    <a:cubicBezTo>
                      <a:pt x="0" y="13"/>
                      <a:pt x="0" y="27"/>
                      <a:pt x="9" y="28"/>
                    </a:cubicBezTo>
                    <a:cubicBezTo>
                      <a:pt x="22" y="30"/>
                      <a:pt x="32" y="30"/>
                      <a:pt x="45" y="27"/>
                    </a:cubicBezTo>
                    <a:cubicBezTo>
                      <a:pt x="60" y="23"/>
                      <a:pt x="72" y="15"/>
                      <a:pt x="86" y="9"/>
                    </a:cubicBezTo>
                    <a:cubicBezTo>
                      <a:pt x="91" y="7"/>
                      <a:pt x="87" y="0"/>
                      <a:pt x="82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0" name="Freeform 24"/>
              <p:cNvSpPr/>
              <p:nvPr/>
            </p:nvSpPr>
            <p:spPr bwMode="auto">
              <a:xfrm>
                <a:off x="7991476" y="3992563"/>
                <a:ext cx="65088" cy="77788"/>
              </a:xfrm>
              <a:custGeom>
                <a:avLst/>
                <a:gdLst>
                  <a:gd name="T0" fmla="*/ 2 w 63"/>
                  <a:gd name="T1" fmla="*/ 6 h 74"/>
                  <a:gd name="T2" fmla="*/ 12 w 63"/>
                  <a:gd name="T3" fmla="*/ 18 h 74"/>
                  <a:gd name="T4" fmla="*/ 24 w 63"/>
                  <a:gd name="T5" fmla="*/ 34 h 74"/>
                  <a:gd name="T6" fmla="*/ 36 w 63"/>
                  <a:gd name="T7" fmla="*/ 51 h 74"/>
                  <a:gd name="T8" fmla="*/ 47 w 63"/>
                  <a:gd name="T9" fmla="*/ 66 h 74"/>
                  <a:gd name="T10" fmla="*/ 61 w 63"/>
                  <a:gd name="T11" fmla="*/ 60 h 74"/>
                  <a:gd name="T12" fmla="*/ 37 w 63"/>
                  <a:gd name="T13" fmla="*/ 16 h 74"/>
                  <a:gd name="T14" fmla="*/ 18 w 63"/>
                  <a:gd name="T15" fmla="*/ 3 h 74"/>
                  <a:gd name="T16" fmla="*/ 3 w 63"/>
                  <a:gd name="T17" fmla="*/ 2 h 74"/>
                  <a:gd name="T18" fmla="*/ 2 w 63"/>
                  <a:gd name="T19" fmla="*/ 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74">
                    <a:moveTo>
                      <a:pt x="2" y="6"/>
                    </a:moveTo>
                    <a:cubicBezTo>
                      <a:pt x="6" y="7"/>
                      <a:pt x="10" y="15"/>
                      <a:pt x="12" y="18"/>
                    </a:cubicBezTo>
                    <a:cubicBezTo>
                      <a:pt x="15" y="24"/>
                      <a:pt x="20" y="29"/>
                      <a:pt x="24" y="34"/>
                    </a:cubicBezTo>
                    <a:cubicBezTo>
                      <a:pt x="29" y="39"/>
                      <a:pt x="32" y="45"/>
                      <a:pt x="36" y="51"/>
                    </a:cubicBezTo>
                    <a:cubicBezTo>
                      <a:pt x="39" y="56"/>
                      <a:pt x="44" y="60"/>
                      <a:pt x="47" y="66"/>
                    </a:cubicBezTo>
                    <a:cubicBezTo>
                      <a:pt x="51" y="74"/>
                      <a:pt x="63" y="68"/>
                      <a:pt x="61" y="60"/>
                    </a:cubicBezTo>
                    <a:cubicBezTo>
                      <a:pt x="57" y="43"/>
                      <a:pt x="50" y="29"/>
                      <a:pt x="37" y="16"/>
                    </a:cubicBezTo>
                    <a:cubicBezTo>
                      <a:pt x="32" y="10"/>
                      <a:pt x="26" y="6"/>
                      <a:pt x="18" y="3"/>
                    </a:cubicBezTo>
                    <a:cubicBezTo>
                      <a:pt x="13" y="0"/>
                      <a:pt x="8" y="1"/>
                      <a:pt x="3" y="2"/>
                    </a:cubicBezTo>
                    <a:cubicBezTo>
                      <a:pt x="0" y="2"/>
                      <a:pt x="0" y="6"/>
                      <a:pt x="2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1" name="Freeform 25"/>
              <p:cNvSpPr/>
              <p:nvPr/>
            </p:nvSpPr>
            <p:spPr bwMode="auto">
              <a:xfrm>
                <a:off x="8085138" y="4160838"/>
                <a:ext cx="26988" cy="95250"/>
              </a:xfrm>
              <a:custGeom>
                <a:avLst/>
                <a:gdLst>
                  <a:gd name="T0" fmla="*/ 0 w 26"/>
                  <a:gd name="T1" fmla="*/ 8 h 91"/>
                  <a:gd name="T2" fmla="*/ 6 w 26"/>
                  <a:gd name="T3" fmla="*/ 83 h 91"/>
                  <a:gd name="T4" fmla="*/ 22 w 26"/>
                  <a:gd name="T5" fmla="*/ 83 h 91"/>
                  <a:gd name="T6" fmla="*/ 13 w 26"/>
                  <a:gd name="T7" fmla="*/ 5 h 91"/>
                  <a:gd name="T8" fmla="*/ 0 w 26"/>
                  <a:gd name="T9" fmla="*/ 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91">
                    <a:moveTo>
                      <a:pt x="0" y="8"/>
                    </a:moveTo>
                    <a:cubicBezTo>
                      <a:pt x="1" y="33"/>
                      <a:pt x="2" y="59"/>
                      <a:pt x="6" y="83"/>
                    </a:cubicBezTo>
                    <a:cubicBezTo>
                      <a:pt x="8" y="91"/>
                      <a:pt x="20" y="91"/>
                      <a:pt x="22" y="83"/>
                    </a:cubicBezTo>
                    <a:cubicBezTo>
                      <a:pt x="26" y="58"/>
                      <a:pt x="26" y="27"/>
                      <a:pt x="13" y="5"/>
                    </a:cubicBezTo>
                    <a:cubicBezTo>
                      <a:pt x="9" y="0"/>
                      <a:pt x="0" y="2"/>
                      <a:pt x="0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2" name="Freeform 26"/>
              <p:cNvSpPr/>
              <p:nvPr/>
            </p:nvSpPr>
            <p:spPr bwMode="auto">
              <a:xfrm>
                <a:off x="8034338" y="4348163"/>
                <a:ext cx="44450" cy="106363"/>
              </a:xfrm>
              <a:custGeom>
                <a:avLst/>
                <a:gdLst>
                  <a:gd name="T0" fmla="*/ 8 w 43"/>
                  <a:gd name="T1" fmla="*/ 99 h 102"/>
                  <a:gd name="T2" fmla="*/ 32 w 43"/>
                  <a:gd name="T3" fmla="*/ 61 h 102"/>
                  <a:gd name="T4" fmla="*/ 42 w 43"/>
                  <a:gd name="T5" fmla="*/ 9 h 102"/>
                  <a:gd name="T6" fmla="*/ 27 w 43"/>
                  <a:gd name="T7" fmla="*/ 7 h 102"/>
                  <a:gd name="T8" fmla="*/ 13 w 43"/>
                  <a:gd name="T9" fmla="*/ 50 h 102"/>
                  <a:gd name="T10" fmla="*/ 1 w 43"/>
                  <a:gd name="T11" fmla="*/ 95 h 102"/>
                  <a:gd name="T12" fmla="*/ 8 w 43"/>
                  <a:gd name="T13" fmla="*/ 9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02">
                    <a:moveTo>
                      <a:pt x="8" y="99"/>
                    </a:moveTo>
                    <a:cubicBezTo>
                      <a:pt x="19" y="87"/>
                      <a:pt x="26" y="76"/>
                      <a:pt x="32" y="61"/>
                    </a:cubicBezTo>
                    <a:cubicBezTo>
                      <a:pt x="38" y="44"/>
                      <a:pt x="40" y="27"/>
                      <a:pt x="42" y="9"/>
                    </a:cubicBezTo>
                    <a:cubicBezTo>
                      <a:pt x="43" y="0"/>
                      <a:pt x="30" y="0"/>
                      <a:pt x="27" y="7"/>
                    </a:cubicBezTo>
                    <a:cubicBezTo>
                      <a:pt x="21" y="22"/>
                      <a:pt x="16" y="35"/>
                      <a:pt x="13" y="50"/>
                    </a:cubicBezTo>
                    <a:cubicBezTo>
                      <a:pt x="9" y="64"/>
                      <a:pt x="7" y="81"/>
                      <a:pt x="1" y="95"/>
                    </a:cubicBezTo>
                    <a:cubicBezTo>
                      <a:pt x="0" y="99"/>
                      <a:pt x="6" y="102"/>
                      <a:pt x="8" y="9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3" name="Freeform 27"/>
              <p:cNvSpPr/>
              <p:nvPr/>
            </p:nvSpPr>
            <p:spPr bwMode="auto">
              <a:xfrm>
                <a:off x="7883526" y="4581526"/>
                <a:ext cx="80963" cy="74613"/>
              </a:xfrm>
              <a:custGeom>
                <a:avLst/>
                <a:gdLst>
                  <a:gd name="T0" fmla="*/ 7 w 78"/>
                  <a:gd name="T1" fmla="*/ 69 h 72"/>
                  <a:gd name="T2" fmla="*/ 45 w 78"/>
                  <a:gd name="T3" fmla="*/ 47 h 72"/>
                  <a:gd name="T4" fmla="*/ 75 w 78"/>
                  <a:gd name="T5" fmla="*/ 11 h 72"/>
                  <a:gd name="T6" fmla="*/ 67 w 78"/>
                  <a:gd name="T7" fmla="*/ 5 h 72"/>
                  <a:gd name="T8" fmla="*/ 37 w 78"/>
                  <a:gd name="T9" fmla="*/ 33 h 72"/>
                  <a:gd name="T10" fmla="*/ 4 w 78"/>
                  <a:gd name="T11" fmla="*/ 63 h 72"/>
                  <a:gd name="T12" fmla="*/ 7 w 78"/>
                  <a:gd name="T13" fmla="*/ 6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72">
                    <a:moveTo>
                      <a:pt x="7" y="69"/>
                    </a:moveTo>
                    <a:cubicBezTo>
                      <a:pt x="20" y="62"/>
                      <a:pt x="33" y="56"/>
                      <a:pt x="45" y="47"/>
                    </a:cubicBezTo>
                    <a:cubicBezTo>
                      <a:pt x="57" y="37"/>
                      <a:pt x="68" y="26"/>
                      <a:pt x="75" y="11"/>
                    </a:cubicBezTo>
                    <a:cubicBezTo>
                      <a:pt x="78" y="6"/>
                      <a:pt x="71" y="0"/>
                      <a:pt x="67" y="5"/>
                    </a:cubicBezTo>
                    <a:cubicBezTo>
                      <a:pt x="57" y="15"/>
                      <a:pt x="47" y="24"/>
                      <a:pt x="37" y="33"/>
                    </a:cubicBezTo>
                    <a:cubicBezTo>
                      <a:pt x="26" y="43"/>
                      <a:pt x="15" y="55"/>
                      <a:pt x="4" y="63"/>
                    </a:cubicBezTo>
                    <a:cubicBezTo>
                      <a:pt x="0" y="66"/>
                      <a:pt x="3" y="72"/>
                      <a:pt x="7" y="6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4" name="Freeform 28"/>
              <p:cNvSpPr/>
              <p:nvPr/>
            </p:nvSpPr>
            <p:spPr bwMode="auto">
              <a:xfrm>
                <a:off x="7666038" y="4762501"/>
                <a:ext cx="120650" cy="58738"/>
              </a:xfrm>
              <a:custGeom>
                <a:avLst/>
                <a:gdLst>
                  <a:gd name="T0" fmla="*/ 6 w 117"/>
                  <a:gd name="T1" fmla="*/ 56 h 56"/>
                  <a:gd name="T2" fmla="*/ 111 w 117"/>
                  <a:gd name="T3" fmla="*/ 13 h 56"/>
                  <a:gd name="T4" fmla="*/ 105 w 117"/>
                  <a:gd name="T5" fmla="*/ 2 h 56"/>
                  <a:gd name="T6" fmla="*/ 5 w 117"/>
                  <a:gd name="T7" fmla="*/ 48 h 56"/>
                  <a:gd name="T8" fmla="*/ 6 w 117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56">
                    <a:moveTo>
                      <a:pt x="6" y="56"/>
                    </a:moveTo>
                    <a:cubicBezTo>
                      <a:pt x="44" y="51"/>
                      <a:pt x="81" y="37"/>
                      <a:pt x="111" y="13"/>
                    </a:cubicBezTo>
                    <a:cubicBezTo>
                      <a:pt x="117" y="9"/>
                      <a:pt x="111" y="0"/>
                      <a:pt x="105" y="2"/>
                    </a:cubicBezTo>
                    <a:cubicBezTo>
                      <a:pt x="70" y="12"/>
                      <a:pt x="40" y="36"/>
                      <a:pt x="5" y="48"/>
                    </a:cubicBezTo>
                    <a:cubicBezTo>
                      <a:pt x="0" y="49"/>
                      <a:pt x="1" y="56"/>
                      <a:pt x="6" y="5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5" name="Freeform 29"/>
              <p:cNvSpPr/>
              <p:nvPr/>
            </p:nvSpPr>
            <p:spPr bwMode="auto">
              <a:xfrm>
                <a:off x="7434263" y="4868863"/>
                <a:ext cx="123825" cy="47625"/>
              </a:xfrm>
              <a:custGeom>
                <a:avLst/>
                <a:gdLst>
                  <a:gd name="T0" fmla="*/ 4 w 120"/>
                  <a:gd name="T1" fmla="*/ 46 h 46"/>
                  <a:gd name="T2" fmla="*/ 117 w 120"/>
                  <a:gd name="T3" fmla="*/ 10 h 46"/>
                  <a:gd name="T4" fmla="*/ 112 w 120"/>
                  <a:gd name="T5" fmla="*/ 2 h 46"/>
                  <a:gd name="T6" fmla="*/ 3 w 120"/>
                  <a:gd name="T7" fmla="*/ 39 h 46"/>
                  <a:gd name="T8" fmla="*/ 4 w 120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46">
                    <a:moveTo>
                      <a:pt x="4" y="46"/>
                    </a:moveTo>
                    <a:cubicBezTo>
                      <a:pt x="43" y="44"/>
                      <a:pt x="86" y="36"/>
                      <a:pt x="117" y="10"/>
                    </a:cubicBezTo>
                    <a:cubicBezTo>
                      <a:pt x="120" y="7"/>
                      <a:pt x="116" y="0"/>
                      <a:pt x="112" y="2"/>
                    </a:cubicBezTo>
                    <a:cubicBezTo>
                      <a:pt x="75" y="14"/>
                      <a:pt x="40" y="27"/>
                      <a:pt x="3" y="39"/>
                    </a:cubicBezTo>
                    <a:cubicBezTo>
                      <a:pt x="0" y="40"/>
                      <a:pt x="0" y="46"/>
                      <a:pt x="4" y="4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6" name="Freeform 30"/>
              <p:cNvSpPr/>
              <p:nvPr/>
            </p:nvSpPr>
            <p:spPr bwMode="auto">
              <a:xfrm>
                <a:off x="7192963" y="4932363"/>
                <a:ext cx="153988" cy="38100"/>
              </a:xfrm>
              <a:custGeom>
                <a:avLst/>
                <a:gdLst>
                  <a:gd name="T0" fmla="*/ 6 w 148"/>
                  <a:gd name="T1" fmla="*/ 36 h 37"/>
                  <a:gd name="T2" fmla="*/ 137 w 148"/>
                  <a:gd name="T3" fmla="*/ 20 h 37"/>
                  <a:gd name="T4" fmla="*/ 133 w 148"/>
                  <a:gd name="T5" fmla="*/ 3 h 37"/>
                  <a:gd name="T6" fmla="*/ 3 w 148"/>
                  <a:gd name="T7" fmla="*/ 31 h 37"/>
                  <a:gd name="T8" fmla="*/ 6 w 148"/>
                  <a:gd name="T9" fmla="*/ 3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8" h="37">
                    <a:moveTo>
                      <a:pt x="6" y="36"/>
                    </a:moveTo>
                    <a:cubicBezTo>
                      <a:pt x="51" y="28"/>
                      <a:pt x="94" y="36"/>
                      <a:pt x="137" y="20"/>
                    </a:cubicBezTo>
                    <a:cubicBezTo>
                      <a:pt x="148" y="16"/>
                      <a:pt x="144" y="0"/>
                      <a:pt x="133" y="3"/>
                    </a:cubicBezTo>
                    <a:cubicBezTo>
                      <a:pt x="88" y="13"/>
                      <a:pt x="46" y="13"/>
                      <a:pt x="3" y="31"/>
                    </a:cubicBezTo>
                    <a:cubicBezTo>
                      <a:pt x="0" y="32"/>
                      <a:pt x="2" y="37"/>
                      <a:pt x="6" y="3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7" name="Freeform 31"/>
              <p:cNvSpPr/>
              <p:nvPr/>
            </p:nvSpPr>
            <p:spPr bwMode="auto">
              <a:xfrm>
                <a:off x="6989763" y="4945063"/>
                <a:ext cx="88900" cy="22225"/>
              </a:xfrm>
              <a:custGeom>
                <a:avLst/>
                <a:gdLst>
                  <a:gd name="T0" fmla="*/ 4 w 86"/>
                  <a:gd name="T1" fmla="*/ 18 h 22"/>
                  <a:gd name="T2" fmla="*/ 80 w 86"/>
                  <a:gd name="T3" fmla="*/ 10 h 22"/>
                  <a:gd name="T4" fmla="*/ 77 w 86"/>
                  <a:gd name="T5" fmla="*/ 1 h 22"/>
                  <a:gd name="T6" fmla="*/ 4 w 86"/>
                  <a:gd name="T7" fmla="*/ 8 h 22"/>
                  <a:gd name="T8" fmla="*/ 4 w 86"/>
                  <a:gd name="T9" fmla="*/ 1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22">
                    <a:moveTo>
                      <a:pt x="4" y="18"/>
                    </a:moveTo>
                    <a:cubicBezTo>
                      <a:pt x="30" y="22"/>
                      <a:pt x="56" y="21"/>
                      <a:pt x="80" y="10"/>
                    </a:cubicBezTo>
                    <a:cubicBezTo>
                      <a:pt x="86" y="8"/>
                      <a:pt x="82" y="0"/>
                      <a:pt x="77" y="1"/>
                    </a:cubicBezTo>
                    <a:cubicBezTo>
                      <a:pt x="53" y="5"/>
                      <a:pt x="28" y="5"/>
                      <a:pt x="4" y="8"/>
                    </a:cubicBezTo>
                    <a:cubicBezTo>
                      <a:pt x="0" y="9"/>
                      <a:pt x="0" y="17"/>
                      <a:pt x="4" y="1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8" name="Freeform 32"/>
              <p:cNvSpPr/>
              <p:nvPr/>
            </p:nvSpPr>
            <p:spPr bwMode="auto">
              <a:xfrm>
                <a:off x="6748463" y="4924426"/>
                <a:ext cx="80963" cy="31750"/>
              </a:xfrm>
              <a:custGeom>
                <a:avLst/>
                <a:gdLst>
                  <a:gd name="T0" fmla="*/ 6 w 79"/>
                  <a:gd name="T1" fmla="*/ 17 h 31"/>
                  <a:gd name="T2" fmla="*/ 37 w 79"/>
                  <a:gd name="T3" fmla="*/ 24 h 31"/>
                  <a:gd name="T4" fmla="*/ 72 w 79"/>
                  <a:gd name="T5" fmla="*/ 31 h 31"/>
                  <a:gd name="T6" fmla="*/ 75 w 79"/>
                  <a:gd name="T7" fmla="*/ 21 h 31"/>
                  <a:gd name="T8" fmla="*/ 6 w 79"/>
                  <a:gd name="T9" fmla="*/ 6 h 31"/>
                  <a:gd name="T10" fmla="*/ 6 w 79"/>
                  <a:gd name="T11" fmla="*/ 17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31">
                    <a:moveTo>
                      <a:pt x="6" y="17"/>
                    </a:moveTo>
                    <a:cubicBezTo>
                      <a:pt x="16" y="20"/>
                      <a:pt x="27" y="22"/>
                      <a:pt x="37" y="24"/>
                    </a:cubicBezTo>
                    <a:cubicBezTo>
                      <a:pt x="49" y="27"/>
                      <a:pt x="60" y="31"/>
                      <a:pt x="72" y="31"/>
                    </a:cubicBezTo>
                    <a:cubicBezTo>
                      <a:pt x="78" y="31"/>
                      <a:pt x="79" y="24"/>
                      <a:pt x="75" y="21"/>
                    </a:cubicBezTo>
                    <a:cubicBezTo>
                      <a:pt x="56" y="8"/>
                      <a:pt x="28" y="0"/>
                      <a:pt x="6" y="6"/>
                    </a:cubicBezTo>
                    <a:cubicBezTo>
                      <a:pt x="0" y="8"/>
                      <a:pt x="1" y="15"/>
                      <a:pt x="6" y="1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9" name="Freeform 33"/>
              <p:cNvSpPr/>
              <p:nvPr/>
            </p:nvSpPr>
            <p:spPr bwMode="auto">
              <a:xfrm>
                <a:off x="6559551" y="4949826"/>
                <a:ext cx="68263" cy="61913"/>
              </a:xfrm>
              <a:custGeom>
                <a:avLst/>
                <a:gdLst>
                  <a:gd name="T0" fmla="*/ 11 w 67"/>
                  <a:gd name="T1" fmla="*/ 56 h 59"/>
                  <a:gd name="T2" fmla="*/ 39 w 67"/>
                  <a:gd name="T3" fmla="*/ 37 h 59"/>
                  <a:gd name="T4" fmla="*/ 63 w 67"/>
                  <a:gd name="T5" fmla="*/ 12 h 59"/>
                  <a:gd name="T6" fmla="*/ 55 w 67"/>
                  <a:gd name="T7" fmla="*/ 4 h 59"/>
                  <a:gd name="T8" fmla="*/ 31 w 67"/>
                  <a:gd name="T9" fmla="*/ 25 h 59"/>
                  <a:gd name="T10" fmla="*/ 4 w 67"/>
                  <a:gd name="T11" fmla="*/ 48 h 59"/>
                  <a:gd name="T12" fmla="*/ 11 w 67"/>
                  <a:gd name="T13" fmla="*/ 5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" h="59">
                    <a:moveTo>
                      <a:pt x="11" y="56"/>
                    </a:moveTo>
                    <a:cubicBezTo>
                      <a:pt x="21" y="50"/>
                      <a:pt x="30" y="44"/>
                      <a:pt x="39" y="37"/>
                    </a:cubicBezTo>
                    <a:cubicBezTo>
                      <a:pt x="48" y="29"/>
                      <a:pt x="55" y="21"/>
                      <a:pt x="63" y="12"/>
                    </a:cubicBezTo>
                    <a:cubicBezTo>
                      <a:pt x="67" y="7"/>
                      <a:pt x="60" y="0"/>
                      <a:pt x="55" y="4"/>
                    </a:cubicBezTo>
                    <a:cubicBezTo>
                      <a:pt x="47" y="11"/>
                      <a:pt x="39" y="17"/>
                      <a:pt x="31" y="25"/>
                    </a:cubicBezTo>
                    <a:cubicBezTo>
                      <a:pt x="22" y="33"/>
                      <a:pt x="14" y="41"/>
                      <a:pt x="4" y="48"/>
                    </a:cubicBezTo>
                    <a:cubicBezTo>
                      <a:pt x="0" y="52"/>
                      <a:pt x="6" y="59"/>
                      <a:pt x="11" y="5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0" name="Freeform 34"/>
              <p:cNvSpPr/>
              <p:nvPr/>
            </p:nvSpPr>
            <p:spPr bwMode="auto">
              <a:xfrm>
                <a:off x="6375401" y="5078413"/>
                <a:ext cx="80963" cy="49213"/>
              </a:xfrm>
              <a:custGeom>
                <a:avLst/>
                <a:gdLst>
                  <a:gd name="T0" fmla="*/ 5 w 78"/>
                  <a:gd name="T1" fmla="*/ 46 h 46"/>
                  <a:gd name="T2" fmla="*/ 41 w 78"/>
                  <a:gd name="T3" fmla="*/ 34 h 46"/>
                  <a:gd name="T4" fmla="*/ 73 w 78"/>
                  <a:gd name="T5" fmla="*/ 11 h 46"/>
                  <a:gd name="T6" fmla="*/ 67 w 78"/>
                  <a:gd name="T7" fmla="*/ 2 h 46"/>
                  <a:gd name="T8" fmla="*/ 33 w 78"/>
                  <a:gd name="T9" fmla="*/ 21 h 46"/>
                  <a:gd name="T10" fmla="*/ 3 w 78"/>
                  <a:gd name="T11" fmla="*/ 41 h 46"/>
                  <a:gd name="T12" fmla="*/ 5 w 78"/>
                  <a:gd name="T13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46">
                    <a:moveTo>
                      <a:pt x="5" y="46"/>
                    </a:moveTo>
                    <a:cubicBezTo>
                      <a:pt x="17" y="42"/>
                      <a:pt x="29" y="41"/>
                      <a:pt x="41" y="34"/>
                    </a:cubicBezTo>
                    <a:cubicBezTo>
                      <a:pt x="53" y="28"/>
                      <a:pt x="63" y="20"/>
                      <a:pt x="73" y="11"/>
                    </a:cubicBezTo>
                    <a:cubicBezTo>
                      <a:pt x="78" y="6"/>
                      <a:pt x="72" y="0"/>
                      <a:pt x="67" y="2"/>
                    </a:cubicBezTo>
                    <a:cubicBezTo>
                      <a:pt x="55" y="8"/>
                      <a:pt x="44" y="14"/>
                      <a:pt x="33" y="21"/>
                    </a:cubicBezTo>
                    <a:cubicBezTo>
                      <a:pt x="23" y="28"/>
                      <a:pt x="14" y="37"/>
                      <a:pt x="3" y="41"/>
                    </a:cubicBezTo>
                    <a:cubicBezTo>
                      <a:pt x="0" y="42"/>
                      <a:pt x="2" y="46"/>
                      <a:pt x="5" y="4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1" name="Freeform 35"/>
              <p:cNvSpPr/>
              <p:nvPr/>
            </p:nvSpPr>
            <p:spPr bwMode="auto">
              <a:xfrm>
                <a:off x="6167438" y="5192713"/>
                <a:ext cx="114300" cy="50800"/>
              </a:xfrm>
              <a:custGeom>
                <a:avLst/>
                <a:gdLst>
                  <a:gd name="T0" fmla="*/ 10 w 110"/>
                  <a:gd name="T1" fmla="*/ 48 h 50"/>
                  <a:gd name="T2" fmla="*/ 105 w 110"/>
                  <a:gd name="T3" fmla="*/ 11 h 50"/>
                  <a:gd name="T4" fmla="*/ 102 w 110"/>
                  <a:gd name="T5" fmla="*/ 2 h 50"/>
                  <a:gd name="T6" fmla="*/ 7 w 110"/>
                  <a:gd name="T7" fmla="*/ 37 h 50"/>
                  <a:gd name="T8" fmla="*/ 10 w 110"/>
                  <a:gd name="T9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50">
                    <a:moveTo>
                      <a:pt x="10" y="48"/>
                    </a:moveTo>
                    <a:cubicBezTo>
                      <a:pt x="45" y="42"/>
                      <a:pt x="75" y="29"/>
                      <a:pt x="105" y="11"/>
                    </a:cubicBezTo>
                    <a:cubicBezTo>
                      <a:pt x="110" y="8"/>
                      <a:pt x="107" y="0"/>
                      <a:pt x="102" y="2"/>
                    </a:cubicBezTo>
                    <a:cubicBezTo>
                      <a:pt x="71" y="15"/>
                      <a:pt x="40" y="30"/>
                      <a:pt x="7" y="37"/>
                    </a:cubicBezTo>
                    <a:cubicBezTo>
                      <a:pt x="0" y="39"/>
                      <a:pt x="3" y="50"/>
                      <a:pt x="10" y="4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2" name="Freeform 36"/>
              <p:cNvSpPr/>
              <p:nvPr/>
            </p:nvSpPr>
            <p:spPr bwMode="auto">
              <a:xfrm>
                <a:off x="5929313" y="5272088"/>
                <a:ext cx="131763" cy="36513"/>
              </a:xfrm>
              <a:custGeom>
                <a:avLst/>
                <a:gdLst>
                  <a:gd name="T0" fmla="*/ 7 w 128"/>
                  <a:gd name="T1" fmla="*/ 30 h 35"/>
                  <a:gd name="T2" fmla="*/ 120 w 128"/>
                  <a:gd name="T3" fmla="*/ 16 h 35"/>
                  <a:gd name="T4" fmla="*/ 114 w 128"/>
                  <a:gd name="T5" fmla="*/ 2 h 35"/>
                  <a:gd name="T6" fmla="*/ 7 w 128"/>
                  <a:gd name="T7" fmla="*/ 18 h 35"/>
                  <a:gd name="T8" fmla="*/ 7 w 128"/>
                  <a:gd name="T9" fmla="*/ 3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" h="35">
                    <a:moveTo>
                      <a:pt x="7" y="30"/>
                    </a:moveTo>
                    <a:cubicBezTo>
                      <a:pt x="47" y="33"/>
                      <a:pt x="84" y="35"/>
                      <a:pt x="120" y="16"/>
                    </a:cubicBezTo>
                    <a:cubicBezTo>
                      <a:pt x="128" y="11"/>
                      <a:pt x="122" y="0"/>
                      <a:pt x="114" y="2"/>
                    </a:cubicBezTo>
                    <a:cubicBezTo>
                      <a:pt x="79" y="10"/>
                      <a:pt x="43" y="15"/>
                      <a:pt x="7" y="18"/>
                    </a:cubicBezTo>
                    <a:cubicBezTo>
                      <a:pt x="0" y="18"/>
                      <a:pt x="0" y="29"/>
                      <a:pt x="7" y="3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3" name="Freeform 37"/>
              <p:cNvSpPr/>
              <p:nvPr/>
            </p:nvSpPr>
            <p:spPr bwMode="auto">
              <a:xfrm>
                <a:off x="5719763" y="5281613"/>
                <a:ext cx="104775" cy="34925"/>
              </a:xfrm>
              <a:custGeom>
                <a:avLst/>
                <a:gdLst>
                  <a:gd name="T0" fmla="*/ 3 w 101"/>
                  <a:gd name="T1" fmla="*/ 11 h 33"/>
                  <a:gd name="T2" fmla="*/ 94 w 101"/>
                  <a:gd name="T3" fmla="*/ 29 h 33"/>
                  <a:gd name="T4" fmla="*/ 94 w 101"/>
                  <a:gd name="T5" fmla="*/ 15 h 33"/>
                  <a:gd name="T6" fmla="*/ 6 w 101"/>
                  <a:gd name="T7" fmla="*/ 3 h 33"/>
                  <a:gd name="T8" fmla="*/ 3 w 101"/>
                  <a:gd name="T9" fmla="*/ 1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33">
                    <a:moveTo>
                      <a:pt x="3" y="11"/>
                    </a:moveTo>
                    <a:cubicBezTo>
                      <a:pt x="29" y="28"/>
                      <a:pt x="65" y="33"/>
                      <a:pt x="94" y="29"/>
                    </a:cubicBezTo>
                    <a:cubicBezTo>
                      <a:pt x="101" y="28"/>
                      <a:pt x="101" y="16"/>
                      <a:pt x="94" y="15"/>
                    </a:cubicBezTo>
                    <a:cubicBezTo>
                      <a:pt x="66" y="10"/>
                      <a:pt x="34" y="0"/>
                      <a:pt x="6" y="3"/>
                    </a:cubicBezTo>
                    <a:cubicBezTo>
                      <a:pt x="1" y="3"/>
                      <a:pt x="0" y="9"/>
                      <a:pt x="3" y="1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4" name="Freeform 38"/>
              <p:cNvSpPr/>
              <p:nvPr/>
            </p:nvSpPr>
            <p:spPr bwMode="auto">
              <a:xfrm>
                <a:off x="5516563" y="5238751"/>
                <a:ext cx="103188" cy="33338"/>
              </a:xfrm>
              <a:custGeom>
                <a:avLst/>
                <a:gdLst>
                  <a:gd name="T0" fmla="*/ 5 w 100"/>
                  <a:gd name="T1" fmla="*/ 9 h 32"/>
                  <a:gd name="T2" fmla="*/ 92 w 100"/>
                  <a:gd name="T3" fmla="*/ 31 h 32"/>
                  <a:gd name="T4" fmla="*/ 94 w 100"/>
                  <a:gd name="T5" fmla="*/ 22 h 32"/>
                  <a:gd name="T6" fmla="*/ 7 w 100"/>
                  <a:gd name="T7" fmla="*/ 1 h 32"/>
                  <a:gd name="T8" fmla="*/ 5 w 100"/>
                  <a:gd name="T9" fmla="*/ 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2">
                    <a:moveTo>
                      <a:pt x="5" y="9"/>
                    </a:moveTo>
                    <a:cubicBezTo>
                      <a:pt x="34" y="18"/>
                      <a:pt x="62" y="26"/>
                      <a:pt x="92" y="31"/>
                    </a:cubicBezTo>
                    <a:cubicBezTo>
                      <a:pt x="98" y="32"/>
                      <a:pt x="100" y="24"/>
                      <a:pt x="94" y="22"/>
                    </a:cubicBezTo>
                    <a:cubicBezTo>
                      <a:pt x="66" y="13"/>
                      <a:pt x="37" y="6"/>
                      <a:pt x="7" y="1"/>
                    </a:cubicBezTo>
                    <a:cubicBezTo>
                      <a:pt x="2" y="0"/>
                      <a:pt x="0" y="7"/>
                      <a:pt x="5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5" name="Freeform 39"/>
              <p:cNvSpPr/>
              <p:nvPr/>
            </p:nvSpPr>
            <p:spPr bwMode="auto">
              <a:xfrm>
                <a:off x="5327651" y="5132388"/>
                <a:ext cx="85725" cy="60325"/>
              </a:xfrm>
              <a:custGeom>
                <a:avLst/>
                <a:gdLst>
                  <a:gd name="T0" fmla="*/ 2 w 82"/>
                  <a:gd name="T1" fmla="*/ 8 h 58"/>
                  <a:gd name="T2" fmla="*/ 71 w 82"/>
                  <a:gd name="T3" fmla="*/ 57 h 58"/>
                  <a:gd name="T4" fmla="*/ 74 w 82"/>
                  <a:gd name="T5" fmla="*/ 44 h 58"/>
                  <a:gd name="T6" fmla="*/ 11 w 82"/>
                  <a:gd name="T7" fmla="*/ 3 h 58"/>
                  <a:gd name="T8" fmla="*/ 2 w 82"/>
                  <a:gd name="T9" fmla="*/ 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58">
                    <a:moveTo>
                      <a:pt x="2" y="8"/>
                    </a:moveTo>
                    <a:cubicBezTo>
                      <a:pt x="14" y="38"/>
                      <a:pt x="41" y="52"/>
                      <a:pt x="71" y="57"/>
                    </a:cubicBezTo>
                    <a:cubicBezTo>
                      <a:pt x="79" y="58"/>
                      <a:pt x="82" y="47"/>
                      <a:pt x="74" y="44"/>
                    </a:cubicBezTo>
                    <a:cubicBezTo>
                      <a:pt x="51" y="35"/>
                      <a:pt x="30" y="19"/>
                      <a:pt x="11" y="3"/>
                    </a:cubicBezTo>
                    <a:cubicBezTo>
                      <a:pt x="8" y="0"/>
                      <a:pt x="0" y="3"/>
                      <a:pt x="2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6" name="Freeform 40"/>
              <p:cNvSpPr/>
              <p:nvPr/>
            </p:nvSpPr>
            <p:spPr bwMode="auto">
              <a:xfrm>
                <a:off x="5167313" y="4940301"/>
                <a:ext cx="87313" cy="103188"/>
              </a:xfrm>
              <a:custGeom>
                <a:avLst/>
                <a:gdLst>
                  <a:gd name="T0" fmla="*/ 4 w 83"/>
                  <a:gd name="T1" fmla="*/ 13 h 98"/>
                  <a:gd name="T2" fmla="*/ 72 w 83"/>
                  <a:gd name="T3" fmla="*/ 94 h 98"/>
                  <a:gd name="T4" fmla="*/ 80 w 83"/>
                  <a:gd name="T5" fmla="*/ 87 h 98"/>
                  <a:gd name="T6" fmla="*/ 13 w 83"/>
                  <a:gd name="T7" fmla="*/ 4 h 98"/>
                  <a:gd name="T8" fmla="*/ 4 w 83"/>
                  <a:gd name="T9" fmla="*/ 13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98">
                    <a:moveTo>
                      <a:pt x="4" y="13"/>
                    </a:moveTo>
                    <a:cubicBezTo>
                      <a:pt x="23" y="41"/>
                      <a:pt x="44" y="74"/>
                      <a:pt x="72" y="94"/>
                    </a:cubicBezTo>
                    <a:cubicBezTo>
                      <a:pt x="76" y="98"/>
                      <a:pt x="83" y="91"/>
                      <a:pt x="80" y="87"/>
                    </a:cubicBezTo>
                    <a:cubicBezTo>
                      <a:pt x="61" y="58"/>
                      <a:pt x="41" y="25"/>
                      <a:pt x="13" y="4"/>
                    </a:cubicBezTo>
                    <a:cubicBezTo>
                      <a:pt x="8" y="0"/>
                      <a:pt x="0" y="8"/>
                      <a:pt x="4" y="1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7" name="Freeform 41"/>
              <p:cNvSpPr/>
              <p:nvPr/>
            </p:nvSpPr>
            <p:spPr bwMode="auto">
              <a:xfrm>
                <a:off x="5113338" y="4803776"/>
                <a:ext cx="50800" cy="74613"/>
              </a:xfrm>
              <a:custGeom>
                <a:avLst/>
                <a:gdLst>
                  <a:gd name="T0" fmla="*/ 2 w 49"/>
                  <a:gd name="T1" fmla="*/ 6 h 71"/>
                  <a:gd name="T2" fmla="*/ 15 w 49"/>
                  <a:gd name="T3" fmla="*/ 35 h 71"/>
                  <a:gd name="T4" fmla="*/ 35 w 49"/>
                  <a:gd name="T5" fmla="*/ 65 h 71"/>
                  <a:gd name="T6" fmla="*/ 45 w 49"/>
                  <a:gd name="T7" fmla="*/ 59 h 71"/>
                  <a:gd name="T8" fmla="*/ 26 w 49"/>
                  <a:gd name="T9" fmla="*/ 28 h 71"/>
                  <a:gd name="T10" fmla="*/ 5 w 49"/>
                  <a:gd name="T11" fmla="*/ 3 h 71"/>
                  <a:gd name="T12" fmla="*/ 2 w 49"/>
                  <a:gd name="T13" fmla="*/ 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71">
                    <a:moveTo>
                      <a:pt x="2" y="6"/>
                    </a:moveTo>
                    <a:cubicBezTo>
                      <a:pt x="6" y="15"/>
                      <a:pt x="10" y="25"/>
                      <a:pt x="15" y="35"/>
                    </a:cubicBezTo>
                    <a:cubicBezTo>
                      <a:pt x="21" y="46"/>
                      <a:pt x="27" y="55"/>
                      <a:pt x="35" y="65"/>
                    </a:cubicBezTo>
                    <a:cubicBezTo>
                      <a:pt x="39" y="71"/>
                      <a:pt x="49" y="66"/>
                      <a:pt x="45" y="59"/>
                    </a:cubicBezTo>
                    <a:cubicBezTo>
                      <a:pt x="39" y="49"/>
                      <a:pt x="33" y="38"/>
                      <a:pt x="26" y="28"/>
                    </a:cubicBezTo>
                    <a:cubicBezTo>
                      <a:pt x="20" y="19"/>
                      <a:pt x="13" y="11"/>
                      <a:pt x="5" y="3"/>
                    </a:cubicBezTo>
                    <a:cubicBezTo>
                      <a:pt x="4" y="0"/>
                      <a:pt x="0" y="3"/>
                      <a:pt x="2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8" name="Freeform 42"/>
              <p:cNvSpPr/>
              <p:nvPr/>
            </p:nvSpPr>
            <p:spPr bwMode="auto">
              <a:xfrm>
                <a:off x="5035551" y="4613276"/>
                <a:ext cx="60325" cy="101600"/>
              </a:xfrm>
              <a:custGeom>
                <a:avLst/>
                <a:gdLst>
                  <a:gd name="T0" fmla="*/ 2 w 58"/>
                  <a:gd name="T1" fmla="*/ 8 h 97"/>
                  <a:gd name="T2" fmla="*/ 45 w 58"/>
                  <a:gd name="T3" fmla="*/ 91 h 97"/>
                  <a:gd name="T4" fmla="*/ 56 w 58"/>
                  <a:gd name="T5" fmla="*/ 84 h 97"/>
                  <a:gd name="T6" fmla="*/ 11 w 58"/>
                  <a:gd name="T7" fmla="*/ 4 h 97"/>
                  <a:gd name="T8" fmla="*/ 2 w 58"/>
                  <a:gd name="T9" fmla="*/ 8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7">
                    <a:moveTo>
                      <a:pt x="2" y="8"/>
                    </a:moveTo>
                    <a:cubicBezTo>
                      <a:pt x="10" y="37"/>
                      <a:pt x="25" y="67"/>
                      <a:pt x="45" y="91"/>
                    </a:cubicBezTo>
                    <a:cubicBezTo>
                      <a:pt x="50" y="97"/>
                      <a:pt x="58" y="91"/>
                      <a:pt x="56" y="84"/>
                    </a:cubicBezTo>
                    <a:cubicBezTo>
                      <a:pt x="49" y="54"/>
                      <a:pt x="29" y="28"/>
                      <a:pt x="11" y="4"/>
                    </a:cubicBezTo>
                    <a:cubicBezTo>
                      <a:pt x="7" y="0"/>
                      <a:pt x="0" y="2"/>
                      <a:pt x="2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9" name="Freeform 43"/>
              <p:cNvSpPr/>
              <p:nvPr/>
            </p:nvSpPr>
            <p:spPr bwMode="auto">
              <a:xfrm>
                <a:off x="4221163" y="4760913"/>
                <a:ext cx="82550" cy="20638"/>
              </a:xfrm>
              <a:custGeom>
                <a:avLst/>
                <a:gdLst>
                  <a:gd name="T0" fmla="*/ 2 w 79"/>
                  <a:gd name="T1" fmla="*/ 4 h 19"/>
                  <a:gd name="T2" fmla="*/ 74 w 79"/>
                  <a:gd name="T3" fmla="*/ 19 h 19"/>
                  <a:gd name="T4" fmla="*/ 76 w 79"/>
                  <a:gd name="T5" fmla="*/ 14 h 19"/>
                  <a:gd name="T6" fmla="*/ 3 w 79"/>
                  <a:gd name="T7" fmla="*/ 0 h 19"/>
                  <a:gd name="T8" fmla="*/ 2 w 79"/>
                  <a:gd name="T9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19">
                    <a:moveTo>
                      <a:pt x="2" y="4"/>
                    </a:moveTo>
                    <a:cubicBezTo>
                      <a:pt x="26" y="11"/>
                      <a:pt x="50" y="14"/>
                      <a:pt x="74" y="19"/>
                    </a:cubicBezTo>
                    <a:cubicBezTo>
                      <a:pt x="77" y="19"/>
                      <a:pt x="79" y="15"/>
                      <a:pt x="76" y="14"/>
                    </a:cubicBezTo>
                    <a:cubicBezTo>
                      <a:pt x="52" y="8"/>
                      <a:pt x="27" y="7"/>
                      <a:pt x="3" y="0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0" name="Freeform 44"/>
              <p:cNvSpPr/>
              <p:nvPr/>
            </p:nvSpPr>
            <p:spPr bwMode="auto">
              <a:xfrm>
                <a:off x="4384676" y="4772026"/>
                <a:ext cx="106363" cy="17463"/>
              </a:xfrm>
              <a:custGeom>
                <a:avLst/>
                <a:gdLst>
                  <a:gd name="T0" fmla="*/ 5 w 102"/>
                  <a:gd name="T1" fmla="*/ 16 h 17"/>
                  <a:gd name="T2" fmla="*/ 98 w 102"/>
                  <a:gd name="T3" fmla="*/ 10 h 17"/>
                  <a:gd name="T4" fmla="*/ 98 w 102"/>
                  <a:gd name="T5" fmla="*/ 3 h 17"/>
                  <a:gd name="T6" fmla="*/ 3 w 102"/>
                  <a:gd name="T7" fmla="*/ 11 h 17"/>
                  <a:gd name="T8" fmla="*/ 5 w 102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17">
                    <a:moveTo>
                      <a:pt x="5" y="16"/>
                    </a:moveTo>
                    <a:cubicBezTo>
                      <a:pt x="35" y="11"/>
                      <a:pt x="67" y="13"/>
                      <a:pt x="98" y="10"/>
                    </a:cubicBezTo>
                    <a:cubicBezTo>
                      <a:pt x="102" y="10"/>
                      <a:pt x="102" y="3"/>
                      <a:pt x="98" y="3"/>
                    </a:cubicBezTo>
                    <a:cubicBezTo>
                      <a:pt x="66" y="0"/>
                      <a:pt x="34" y="2"/>
                      <a:pt x="3" y="11"/>
                    </a:cubicBezTo>
                    <a:cubicBezTo>
                      <a:pt x="0" y="12"/>
                      <a:pt x="1" y="17"/>
                      <a:pt x="5" y="1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1" name="Freeform 45"/>
              <p:cNvSpPr/>
              <p:nvPr/>
            </p:nvSpPr>
            <p:spPr bwMode="auto">
              <a:xfrm>
                <a:off x="4584701" y="4762501"/>
                <a:ext cx="90488" cy="34925"/>
              </a:xfrm>
              <a:custGeom>
                <a:avLst/>
                <a:gdLst>
                  <a:gd name="T0" fmla="*/ 4 w 87"/>
                  <a:gd name="T1" fmla="*/ 20 h 33"/>
                  <a:gd name="T2" fmla="*/ 83 w 87"/>
                  <a:gd name="T3" fmla="*/ 12 h 33"/>
                  <a:gd name="T4" fmla="*/ 77 w 87"/>
                  <a:gd name="T5" fmla="*/ 2 h 33"/>
                  <a:gd name="T6" fmla="*/ 6 w 87"/>
                  <a:gd name="T7" fmla="*/ 10 h 33"/>
                  <a:gd name="T8" fmla="*/ 4 w 87"/>
                  <a:gd name="T9" fmla="*/ 2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33">
                    <a:moveTo>
                      <a:pt x="4" y="20"/>
                    </a:moveTo>
                    <a:cubicBezTo>
                      <a:pt x="29" y="33"/>
                      <a:pt x="61" y="33"/>
                      <a:pt x="83" y="12"/>
                    </a:cubicBezTo>
                    <a:cubicBezTo>
                      <a:pt x="87" y="9"/>
                      <a:pt x="83" y="0"/>
                      <a:pt x="77" y="2"/>
                    </a:cubicBezTo>
                    <a:cubicBezTo>
                      <a:pt x="55" y="11"/>
                      <a:pt x="30" y="13"/>
                      <a:pt x="6" y="10"/>
                    </a:cubicBezTo>
                    <a:cubicBezTo>
                      <a:pt x="1" y="10"/>
                      <a:pt x="0" y="17"/>
                      <a:pt x="4" y="2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2" name="Freeform 46"/>
              <p:cNvSpPr/>
              <p:nvPr/>
            </p:nvSpPr>
            <p:spPr bwMode="auto">
              <a:xfrm>
                <a:off x="4751388" y="4727576"/>
                <a:ext cx="88900" cy="25400"/>
              </a:xfrm>
              <a:custGeom>
                <a:avLst/>
                <a:gdLst>
                  <a:gd name="T0" fmla="*/ 5 w 86"/>
                  <a:gd name="T1" fmla="*/ 24 h 25"/>
                  <a:gd name="T2" fmla="*/ 79 w 86"/>
                  <a:gd name="T3" fmla="*/ 11 h 25"/>
                  <a:gd name="T4" fmla="*/ 76 w 86"/>
                  <a:gd name="T5" fmla="*/ 1 h 25"/>
                  <a:gd name="T6" fmla="*/ 41 w 86"/>
                  <a:gd name="T7" fmla="*/ 8 h 25"/>
                  <a:gd name="T8" fmla="*/ 5 w 86"/>
                  <a:gd name="T9" fmla="*/ 17 h 25"/>
                  <a:gd name="T10" fmla="*/ 5 w 86"/>
                  <a:gd name="T11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" h="25">
                    <a:moveTo>
                      <a:pt x="5" y="24"/>
                    </a:moveTo>
                    <a:cubicBezTo>
                      <a:pt x="32" y="25"/>
                      <a:pt x="54" y="20"/>
                      <a:pt x="79" y="11"/>
                    </a:cubicBezTo>
                    <a:cubicBezTo>
                      <a:pt x="86" y="9"/>
                      <a:pt x="83" y="0"/>
                      <a:pt x="76" y="1"/>
                    </a:cubicBezTo>
                    <a:cubicBezTo>
                      <a:pt x="64" y="3"/>
                      <a:pt x="53" y="5"/>
                      <a:pt x="41" y="8"/>
                    </a:cubicBezTo>
                    <a:cubicBezTo>
                      <a:pt x="30" y="11"/>
                      <a:pt x="17" y="16"/>
                      <a:pt x="5" y="17"/>
                    </a:cubicBezTo>
                    <a:cubicBezTo>
                      <a:pt x="0" y="17"/>
                      <a:pt x="0" y="24"/>
                      <a:pt x="5" y="2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3" name="Freeform 47"/>
              <p:cNvSpPr/>
              <p:nvPr/>
            </p:nvSpPr>
            <p:spPr bwMode="auto">
              <a:xfrm>
                <a:off x="4892676" y="4657726"/>
                <a:ext cx="92075" cy="52388"/>
              </a:xfrm>
              <a:custGeom>
                <a:avLst/>
                <a:gdLst>
                  <a:gd name="T0" fmla="*/ 9 w 89"/>
                  <a:gd name="T1" fmla="*/ 48 h 50"/>
                  <a:gd name="T2" fmla="*/ 43 w 89"/>
                  <a:gd name="T3" fmla="*/ 32 h 50"/>
                  <a:gd name="T4" fmla="*/ 81 w 89"/>
                  <a:gd name="T5" fmla="*/ 15 h 50"/>
                  <a:gd name="T6" fmla="*/ 77 w 89"/>
                  <a:gd name="T7" fmla="*/ 1 h 50"/>
                  <a:gd name="T8" fmla="*/ 38 w 89"/>
                  <a:gd name="T9" fmla="*/ 14 h 50"/>
                  <a:gd name="T10" fmla="*/ 4 w 89"/>
                  <a:gd name="T11" fmla="*/ 41 h 50"/>
                  <a:gd name="T12" fmla="*/ 9 w 89"/>
                  <a:gd name="T13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9" h="50">
                    <a:moveTo>
                      <a:pt x="9" y="48"/>
                    </a:moveTo>
                    <a:cubicBezTo>
                      <a:pt x="20" y="42"/>
                      <a:pt x="32" y="37"/>
                      <a:pt x="43" y="32"/>
                    </a:cubicBezTo>
                    <a:cubicBezTo>
                      <a:pt x="55" y="26"/>
                      <a:pt x="68" y="20"/>
                      <a:pt x="81" y="15"/>
                    </a:cubicBezTo>
                    <a:cubicBezTo>
                      <a:pt x="89" y="11"/>
                      <a:pt x="86" y="0"/>
                      <a:pt x="77" y="1"/>
                    </a:cubicBezTo>
                    <a:cubicBezTo>
                      <a:pt x="62" y="4"/>
                      <a:pt x="51" y="7"/>
                      <a:pt x="38" y="14"/>
                    </a:cubicBezTo>
                    <a:cubicBezTo>
                      <a:pt x="25" y="22"/>
                      <a:pt x="15" y="32"/>
                      <a:pt x="4" y="41"/>
                    </a:cubicBezTo>
                    <a:cubicBezTo>
                      <a:pt x="0" y="44"/>
                      <a:pt x="5" y="50"/>
                      <a:pt x="9" y="4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4" name="Freeform 48"/>
              <p:cNvSpPr/>
              <p:nvPr/>
            </p:nvSpPr>
            <p:spPr bwMode="auto">
              <a:xfrm>
                <a:off x="4024313" y="4714876"/>
                <a:ext cx="93663" cy="31750"/>
              </a:xfrm>
              <a:custGeom>
                <a:avLst/>
                <a:gdLst>
                  <a:gd name="T0" fmla="*/ 3 w 91"/>
                  <a:gd name="T1" fmla="*/ 6 h 31"/>
                  <a:gd name="T2" fmla="*/ 83 w 91"/>
                  <a:gd name="T3" fmla="*/ 30 h 31"/>
                  <a:gd name="T4" fmla="*/ 85 w 91"/>
                  <a:gd name="T5" fmla="*/ 21 h 31"/>
                  <a:gd name="T6" fmla="*/ 5 w 91"/>
                  <a:gd name="T7" fmla="*/ 1 h 31"/>
                  <a:gd name="T8" fmla="*/ 3 w 91"/>
                  <a:gd name="T9" fmla="*/ 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31">
                    <a:moveTo>
                      <a:pt x="3" y="6"/>
                    </a:moveTo>
                    <a:cubicBezTo>
                      <a:pt x="29" y="18"/>
                      <a:pt x="55" y="25"/>
                      <a:pt x="83" y="30"/>
                    </a:cubicBezTo>
                    <a:cubicBezTo>
                      <a:pt x="89" y="31"/>
                      <a:pt x="91" y="23"/>
                      <a:pt x="85" y="21"/>
                    </a:cubicBezTo>
                    <a:cubicBezTo>
                      <a:pt x="59" y="12"/>
                      <a:pt x="33" y="6"/>
                      <a:pt x="5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5" name="Freeform 49"/>
              <p:cNvSpPr/>
              <p:nvPr/>
            </p:nvSpPr>
            <p:spPr bwMode="auto">
              <a:xfrm>
                <a:off x="3851276" y="4625976"/>
                <a:ext cx="98425" cy="63500"/>
              </a:xfrm>
              <a:custGeom>
                <a:avLst/>
                <a:gdLst>
                  <a:gd name="T0" fmla="*/ 2 w 94"/>
                  <a:gd name="T1" fmla="*/ 4 h 61"/>
                  <a:gd name="T2" fmla="*/ 82 w 94"/>
                  <a:gd name="T3" fmla="*/ 60 h 61"/>
                  <a:gd name="T4" fmla="*/ 88 w 94"/>
                  <a:gd name="T5" fmla="*/ 49 h 61"/>
                  <a:gd name="T6" fmla="*/ 5 w 94"/>
                  <a:gd name="T7" fmla="*/ 1 h 61"/>
                  <a:gd name="T8" fmla="*/ 2 w 94"/>
                  <a:gd name="T9" fmla="*/ 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61">
                    <a:moveTo>
                      <a:pt x="2" y="4"/>
                    </a:moveTo>
                    <a:cubicBezTo>
                      <a:pt x="26" y="27"/>
                      <a:pt x="50" y="51"/>
                      <a:pt x="82" y="60"/>
                    </a:cubicBezTo>
                    <a:cubicBezTo>
                      <a:pt x="88" y="61"/>
                      <a:pt x="94" y="53"/>
                      <a:pt x="88" y="49"/>
                    </a:cubicBezTo>
                    <a:cubicBezTo>
                      <a:pt x="64" y="28"/>
                      <a:pt x="35" y="13"/>
                      <a:pt x="5" y="1"/>
                    </a:cubicBezTo>
                    <a:cubicBezTo>
                      <a:pt x="3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6" name="Freeform 50"/>
              <p:cNvSpPr/>
              <p:nvPr/>
            </p:nvSpPr>
            <p:spPr bwMode="auto">
              <a:xfrm>
                <a:off x="3706813" y="4486276"/>
                <a:ext cx="82550" cy="73025"/>
              </a:xfrm>
              <a:custGeom>
                <a:avLst/>
                <a:gdLst>
                  <a:gd name="T0" fmla="*/ 2 w 79"/>
                  <a:gd name="T1" fmla="*/ 9 h 71"/>
                  <a:gd name="T2" fmla="*/ 68 w 79"/>
                  <a:gd name="T3" fmla="*/ 69 h 71"/>
                  <a:gd name="T4" fmla="*/ 75 w 79"/>
                  <a:gd name="T5" fmla="*/ 61 h 71"/>
                  <a:gd name="T6" fmla="*/ 9 w 79"/>
                  <a:gd name="T7" fmla="*/ 4 h 71"/>
                  <a:gd name="T8" fmla="*/ 2 w 79"/>
                  <a:gd name="T9" fmla="*/ 9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71">
                    <a:moveTo>
                      <a:pt x="2" y="9"/>
                    </a:moveTo>
                    <a:cubicBezTo>
                      <a:pt x="15" y="34"/>
                      <a:pt x="42" y="57"/>
                      <a:pt x="68" y="69"/>
                    </a:cubicBezTo>
                    <a:cubicBezTo>
                      <a:pt x="73" y="71"/>
                      <a:pt x="79" y="65"/>
                      <a:pt x="75" y="61"/>
                    </a:cubicBezTo>
                    <a:cubicBezTo>
                      <a:pt x="53" y="40"/>
                      <a:pt x="28" y="25"/>
                      <a:pt x="9" y="4"/>
                    </a:cubicBezTo>
                    <a:cubicBezTo>
                      <a:pt x="5" y="0"/>
                      <a:pt x="0" y="5"/>
                      <a:pt x="2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7" name="Freeform 51"/>
              <p:cNvSpPr/>
              <p:nvPr/>
            </p:nvSpPr>
            <p:spPr bwMode="auto">
              <a:xfrm>
                <a:off x="3595688" y="4313238"/>
                <a:ext cx="57150" cy="82550"/>
              </a:xfrm>
              <a:custGeom>
                <a:avLst/>
                <a:gdLst>
                  <a:gd name="T0" fmla="*/ 1 w 56"/>
                  <a:gd name="T1" fmla="*/ 6 h 79"/>
                  <a:gd name="T2" fmla="*/ 45 w 56"/>
                  <a:gd name="T3" fmla="*/ 75 h 79"/>
                  <a:gd name="T4" fmla="*/ 52 w 56"/>
                  <a:gd name="T5" fmla="*/ 68 h 79"/>
                  <a:gd name="T6" fmla="*/ 9 w 56"/>
                  <a:gd name="T7" fmla="*/ 4 h 79"/>
                  <a:gd name="T8" fmla="*/ 1 w 56"/>
                  <a:gd name="T9" fmla="*/ 6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79">
                    <a:moveTo>
                      <a:pt x="1" y="6"/>
                    </a:moveTo>
                    <a:cubicBezTo>
                      <a:pt x="5" y="35"/>
                      <a:pt x="24" y="56"/>
                      <a:pt x="45" y="75"/>
                    </a:cubicBezTo>
                    <a:cubicBezTo>
                      <a:pt x="50" y="79"/>
                      <a:pt x="56" y="73"/>
                      <a:pt x="52" y="68"/>
                    </a:cubicBezTo>
                    <a:cubicBezTo>
                      <a:pt x="35" y="48"/>
                      <a:pt x="22" y="26"/>
                      <a:pt x="9" y="4"/>
                    </a:cubicBezTo>
                    <a:cubicBezTo>
                      <a:pt x="7" y="0"/>
                      <a:pt x="0" y="2"/>
                      <a:pt x="1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8" name="Freeform 52"/>
              <p:cNvSpPr/>
              <p:nvPr/>
            </p:nvSpPr>
            <p:spPr bwMode="auto">
              <a:xfrm>
                <a:off x="3533776" y="4113213"/>
                <a:ext cx="42863" cy="101600"/>
              </a:xfrm>
              <a:custGeom>
                <a:avLst/>
                <a:gdLst>
                  <a:gd name="T0" fmla="*/ 2 w 42"/>
                  <a:gd name="T1" fmla="*/ 5 h 99"/>
                  <a:gd name="T2" fmla="*/ 31 w 42"/>
                  <a:gd name="T3" fmla="*/ 94 h 99"/>
                  <a:gd name="T4" fmla="*/ 39 w 42"/>
                  <a:gd name="T5" fmla="*/ 89 h 99"/>
                  <a:gd name="T6" fmla="*/ 10 w 42"/>
                  <a:gd name="T7" fmla="*/ 5 h 99"/>
                  <a:gd name="T8" fmla="*/ 2 w 42"/>
                  <a:gd name="T9" fmla="*/ 5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99">
                    <a:moveTo>
                      <a:pt x="2" y="5"/>
                    </a:moveTo>
                    <a:cubicBezTo>
                      <a:pt x="0" y="37"/>
                      <a:pt x="13" y="68"/>
                      <a:pt x="31" y="94"/>
                    </a:cubicBezTo>
                    <a:cubicBezTo>
                      <a:pt x="35" y="99"/>
                      <a:pt x="42" y="94"/>
                      <a:pt x="39" y="89"/>
                    </a:cubicBezTo>
                    <a:cubicBezTo>
                      <a:pt x="24" y="64"/>
                      <a:pt x="14" y="34"/>
                      <a:pt x="10" y="5"/>
                    </a:cubicBezTo>
                    <a:cubicBezTo>
                      <a:pt x="9" y="0"/>
                      <a:pt x="3" y="0"/>
                      <a:pt x="2" y="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9" name="Freeform 53"/>
              <p:cNvSpPr/>
              <p:nvPr/>
            </p:nvSpPr>
            <p:spPr bwMode="auto">
              <a:xfrm>
                <a:off x="3517901" y="3932238"/>
                <a:ext cx="20638" cy="79375"/>
              </a:xfrm>
              <a:custGeom>
                <a:avLst/>
                <a:gdLst>
                  <a:gd name="T0" fmla="*/ 4 w 19"/>
                  <a:gd name="T1" fmla="*/ 4 h 76"/>
                  <a:gd name="T2" fmla="*/ 10 w 19"/>
                  <a:gd name="T3" fmla="*/ 71 h 76"/>
                  <a:gd name="T4" fmla="*/ 18 w 19"/>
                  <a:gd name="T5" fmla="*/ 68 h 76"/>
                  <a:gd name="T6" fmla="*/ 10 w 19"/>
                  <a:gd name="T7" fmla="*/ 4 h 76"/>
                  <a:gd name="T8" fmla="*/ 4 w 19"/>
                  <a:gd name="T9" fmla="*/ 4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6">
                    <a:moveTo>
                      <a:pt x="4" y="4"/>
                    </a:moveTo>
                    <a:cubicBezTo>
                      <a:pt x="2" y="27"/>
                      <a:pt x="0" y="50"/>
                      <a:pt x="10" y="71"/>
                    </a:cubicBezTo>
                    <a:cubicBezTo>
                      <a:pt x="13" y="76"/>
                      <a:pt x="19" y="72"/>
                      <a:pt x="18" y="68"/>
                    </a:cubicBezTo>
                    <a:cubicBezTo>
                      <a:pt x="15" y="47"/>
                      <a:pt x="12" y="25"/>
                      <a:pt x="10" y="4"/>
                    </a:cubicBezTo>
                    <a:cubicBezTo>
                      <a:pt x="10" y="0"/>
                      <a:pt x="4" y="0"/>
                      <a:pt x="4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0" name="Freeform 54"/>
              <p:cNvSpPr/>
              <p:nvPr/>
            </p:nvSpPr>
            <p:spPr bwMode="auto">
              <a:xfrm>
                <a:off x="3522663" y="3695701"/>
                <a:ext cx="47625" cy="131763"/>
              </a:xfrm>
              <a:custGeom>
                <a:avLst/>
                <a:gdLst>
                  <a:gd name="T0" fmla="*/ 4 w 46"/>
                  <a:gd name="T1" fmla="*/ 125 h 127"/>
                  <a:gd name="T2" fmla="*/ 43 w 46"/>
                  <a:gd name="T3" fmla="*/ 12 h 127"/>
                  <a:gd name="T4" fmla="*/ 33 w 46"/>
                  <a:gd name="T5" fmla="*/ 6 h 127"/>
                  <a:gd name="T6" fmla="*/ 0 w 46"/>
                  <a:gd name="T7" fmla="*/ 124 h 127"/>
                  <a:gd name="T8" fmla="*/ 4 w 46"/>
                  <a:gd name="T9" fmla="*/ 125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127">
                    <a:moveTo>
                      <a:pt x="4" y="125"/>
                    </a:moveTo>
                    <a:cubicBezTo>
                      <a:pt x="17" y="88"/>
                      <a:pt x="25" y="47"/>
                      <a:pt x="43" y="12"/>
                    </a:cubicBezTo>
                    <a:cubicBezTo>
                      <a:pt x="46" y="5"/>
                      <a:pt x="37" y="0"/>
                      <a:pt x="33" y="6"/>
                    </a:cubicBezTo>
                    <a:cubicBezTo>
                      <a:pt x="10" y="43"/>
                      <a:pt x="6" y="82"/>
                      <a:pt x="0" y="124"/>
                    </a:cubicBezTo>
                    <a:cubicBezTo>
                      <a:pt x="0" y="126"/>
                      <a:pt x="3" y="127"/>
                      <a:pt x="4" y="12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1" name="Freeform 55"/>
              <p:cNvSpPr/>
              <p:nvPr/>
            </p:nvSpPr>
            <p:spPr bwMode="auto">
              <a:xfrm>
                <a:off x="3586163" y="3575051"/>
                <a:ext cx="50800" cy="66675"/>
              </a:xfrm>
              <a:custGeom>
                <a:avLst/>
                <a:gdLst>
                  <a:gd name="T0" fmla="*/ 9 w 48"/>
                  <a:gd name="T1" fmla="*/ 61 h 64"/>
                  <a:gd name="T2" fmla="*/ 21 w 48"/>
                  <a:gd name="T3" fmla="*/ 53 h 64"/>
                  <a:gd name="T4" fmla="*/ 31 w 48"/>
                  <a:gd name="T5" fmla="*/ 40 h 64"/>
                  <a:gd name="T6" fmla="*/ 47 w 48"/>
                  <a:gd name="T7" fmla="*/ 9 h 64"/>
                  <a:gd name="T8" fmla="*/ 39 w 48"/>
                  <a:gd name="T9" fmla="*/ 3 h 64"/>
                  <a:gd name="T10" fmla="*/ 18 w 48"/>
                  <a:gd name="T11" fmla="*/ 29 h 64"/>
                  <a:gd name="T12" fmla="*/ 11 w 48"/>
                  <a:gd name="T13" fmla="*/ 41 h 64"/>
                  <a:gd name="T14" fmla="*/ 3 w 48"/>
                  <a:gd name="T15" fmla="*/ 57 h 64"/>
                  <a:gd name="T16" fmla="*/ 9 w 48"/>
                  <a:gd name="T17" fmla="*/ 6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64">
                    <a:moveTo>
                      <a:pt x="9" y="61"/>
                    </a:moveTo>
                    <a:cubicBezTo>
                      <a:pt x="13" y="58"/>
                      <a:pt x="17" y="56"/>
                      <a:pt x="21" y="53"/>
                    </a:cubicBezTo>
                    <a:cubicBezTo>
                      <a:pt x="25" y="49"/>
                      <a:pt x="28" y="45"/>
                      <a:pt x="31" y="40"/>
                    </a:cubicBezTo>
                    <a:cubicBezTo>
                      <a:pt x="39" y="31"/>
                      <a:pt x="44" y="21"/>
                      <a:pt x="47" y="9"/>
                    </a:cubicBezTo>
                    <a:cubicBezTo>
                      <a:pt x="48" y="5"/>
                      <a:pt x="43" y="0"/>
                      <a:pt x="39" y="3"/>
                    </a:cubicBezTo>
                    <a:cubicBezTo>
                      <a:pt x="30" y="11"/>
                      <a:pt x="24" y="19"/>
                      <a:pt x="18" y="29"/>
                    </a:cubicBezTo>
                    <a:cubicBezTo>
                      <a:pt x="15" y="33"/>
                      <a:pt x="13" y="37"/>
                      <a:pt x="11" y="41"/>
                    </a:cubicBezTo>
                    <a:cubicBezTo>
                      <a:pt x="8" y="46"/>
                      <a:pt x="6" y="52"/>
                      <a:pt x="3" y="57"/>
                    </a:cubicBezTo>
                    <a:cubicBezTo>
                      <a:pt x="0" y="60"/>
                      <a:pt x="5" y="64"/>
                      <a:pt x="9" y="6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2" name="Freeform 56"/>
              <p:cNvSpPr/>
              <p:nvPr/>
            </p:nvSpPr>
            <p:spPr bwMode="auto">
              <a:xfrm>
                <a:off x="3698876" y="3435351"/>
                <a:ext cx="66675" cy="74613"/>
              </a:xfrm>
              <a:custGeom>
                <a:avLst/>
                <a:gdLst>
                  <a:gd name="T0" fmla="*/ 11 w 64"/>
                  <a:gd name="T1" fmla="*/ 66 h 71"/>
                  <a:gd name="T2" fmla="*/ 60 w 64"/>
                  <a:gd name="T3" fmla="*/ 9 h 71"/>
                  <a:gd name="T4" fmla="*/ 56 w 64"/>
                  <a:gd name="T5" fmla="*/ 1 h 71"/>
                  <a:gd name="T6" fmla="*/ 2 w 64"/>
                  <a:gd name="T7" fmla="*/ 62 h 71"/>
                  <a:gd name="T8" fmla="*/ 11 w 64"/>
                  <a:gd name="T9" fmla="*/ 6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71">
                    <a:moveTo>
                      <a:pt x="11" y="66"/>
                    </a:moveTo>
                    <a:cubicBezTo>
                      <a:pt x="22" y="42"/>
                      <a:pt x="41" y="26"/>
                      <a:pt x="60" y="9"/>
                    </a:cubicBezTo>
                    <a:cubicBezTo>
                      <a:pt x="64" y="6"/>
                      <a:pt x="60" y="0"/>
                      <a:pt x="56" y="1"/>
                    </a:cubicBezTo>
                    <a:cubicBezTo>
                      <a:pt x="26" y="8"/>
                      <a:pt x="8" y="34"/>
                      <a:pt x="2" y="62"/>
                    </a:cubicBezTo>
                    <a:cubicBezTo>
                      <a:pt x="0" y="67"/>
                      <a:pt x="8" y="71"/>
                      <a:pt x="11" y="6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3" name="Freeform 57"/>
              <p:cNvSpPr/>
              <p:nvPr/>
            </p:nvSpPr>
            <p:spPr bwMode="auto">
              <a:xfrm>
                <a:off x="3798888" y="3357563"/>
                <a:ext cx="57150" cy="34925"/>
              </a:xfrm>
              <a:custGeom>
                <a:avLst/>
                <a:gdLst>
                  <a:gd name="T0" fmla="*/ 5 w 56"/>
                  <a:gd name="T1" fmla="*/ 33 h 34"/>
                  <a:gd name="T2" fmla="*/ 16 w 56"/>
                  <a:gd name="T3" fmla="*/ 32 h 34"/>
                  <a:gd name="T4" fmla="*/ 29 w 56"/>
                  <a:gd name="T5" fmla="*/ 28 h 34"/>
                  <a:gd name="T6" fmla="*/ 51 w 56"/>
                  <a:gd name="T7" fmla="*/ 13 h 34"/>
                  <a:gd name="T8" fmla="*/ 46 w 56"/>
                  <a:gd name="T9" fmla="*/ 2 h 34"/>
                  <a:gd name="T10" fmla="*/ 22 w 56"/>
                  <a:gd name="T11" fmla="*/ 11 h 34"/>
                  <a:gd name="T12" fmla="*/ 10 w 56"/>
                  <a:gd name="T13" fmla="*/ 19 h 34"/>
                  <a:gd name="T14" fmla="*/ 3 w 56"/>
                  <a:gd name="T15" fmla="*/ 27 h 34"/>
                  <a:gd name="T16" fmla="*/ 5 w 56"/>
                  <a:gd name="T17" fmla="*/ 3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4">
                    <a:moveTo>
                      <a:pt x="5" y="33"/>
                    </a:moveTo>
                    <a:cubicBezTo>
                      <a:pt x="9" y="32"/>
                      <a:pt x="12" y="33"/>
                      <a:pt x="16" y="32"/>
                    </a:cubicBezTo>
                    <a:cubicBezTo>
                      <a:pt x="20" y="31"/>
                      <a:pt x="24" y="29"/>
                      <a:pt x="29" y="28"/>
                    </a:cubicBezTo>
                    <a:cubicBezTo>
                      <a:pt x="38" y="24"/>
                      <a:pt x="43" y="19"/>
                      <a:pt x="51" y="13"/>
                    </a:cubicBezTo>
                    <a:cubicBezTo>
                      <a:pt x="56" y="10"/>
                      <a:pt x="53" y="0"/>
                      <a:pt x="46" y="2"/>
                    </a:cubicBezTo>
                    <a:cubicBezTo>
                      <a:pt x="37" y="5"/>
                      <a:pt x="30" y="7"/>
                      <a:pt x="22" y="11"/>
                    </a:cubicBezTo>
                    <a:cubicBezTo>
                      <a:pt x="18" y="14"/>
                      <a:pt x="14" y="16"/>
                      <a:pt x="10" y="19"/>
                    </a:cubicBezTo>
                    <a:cubicBezTo>
                      <a:pt x="7" y="21"/>
                      <a:pt x="5" y="25"/>
                      <a:pt x="3" y="27"/>
                    </a:cubicBezTo>
                    <a:cubicBezTo>
                      <a:pt x="0" y="29"/>
                      <a:pt x="1" y="34"/>
                      <a:pt x="5" y="3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4" name="Freeform 58"/>
              <p:cNvSpPr/>
              <p:nvPr/>
            </p:nvSpPr>
            <p:spPr bwMode="auto">
              <a:xfrm>
                <a:off x="3725863" y="3227388"/>
                <a:ext cx="76200" cy="69850"/>
              </a:xfrm>
              <a:custGeom>
                <a:avLst/>
                <a:gdLst>
                  <a:gd name="T0" fmla="*/ 69 w 74"/>
                  <a:gd name="T1" fmla="*/ 58 h 68"/>
                  <a:gd name="T2" fmla="*/ 42 w 74"/>
                  <a:gd name="T3" fmla="*/ 36 h 68"/>
                  <a:gd name="T4" fmla="*/ 14 w 74"/>
                  <a:gd name="T5" fmla="*/ 6 h 68"/>
                  <a:gd name="T6" fmla="*/ 3 w 74"/>
                  <a:gd name="T7" fmla="*/ 15 h 68"/>
                  <a:gd name="T8" fmla="*/ 66 w 74"/>
                  <a:gd name="T9" fmla="*/ 66 h 68"/>
                  <a:gd name="T10" fmla="*/ 69 w 74"/>
                  <a:gd name="T11" fmla="*/ 5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" h="68">
                    <a:moveTo>
                      <a:pt x="69" y="58"/>
                    </a:moveTo>
                    <a:cubicBezTo>
                      <a:pt x="59" y="53"/>
                      <a:pt x="50" y="44"/>
                      <a:pt x="42" y="36"/>
                    </a:cubicBezTo>
                    <a:cubicBezTo>
                      <a:pt x="32" y="26"/>
                      <a:pt x="23" y="16"/>
                      <a:pt x="14" y="6"/>
                    </a:cubicBezTo>
                    <a:cubicBezTo>
                      <a:pt x="9" y="0"/>
                      <a:pt x="0" y="8"/>
                      <a:pt x="3" y="15"/>
                    </a:cubicBezTo>
                    <a:cubicBezTo>
                      <a:pt x="17" y="41"/>
                      <a:pt x="38" y="58"/>
                      <a:pt x="66" y="66"/>
                    </a:cubicBezTo>
                    <a:cubicBezTo>
                      <a:pt x="71" y="68"/>
                      <a:pt x="74" y="60"/>
                      <a:pt x="69" y="5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5" name="Freeform 59"/>
              <p:cNvSpPr/>
              <p:nvPr/>
            </p:nvSpPr>
            <p:spPr bwMode="auto">
              <a:xfrm>
                <a:off x="3622676" y="3065463"/>
                <a:ext cx="60325" cy="96838"/>
              </a:xfrm>
              <a:custGeom>
                <a:avLst/>
                <a:gdLst>
                  <a:gd name="T0" fmla="*/ 54 w 58"/>
                  <a:gd name="T1" fmla="*/ 85 h 94"/>
                  <a:gd name="T2" fmla="*/ 12 w 58"/>
                  <a:gd name="T3" fmla="*/ 6 h 94"/>
                  <a:gd name="T4" fmla="*/ 2 w 58"/>
                  <a:gd name="T5" fmla="*/ 9 h 94"/>
                  <a:gd name="T6" fmla="*/ 47 w 58"/>
                  <a:gd name="T7" fmla="*/ 91 h 94"/>
                  <a:gd name="T8" fmla="*/ 54 w 58"/>
                  <a:gd name="T9" fmla="*/ 85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4">
                    <a:moveTo>
                      <a:pt x="54" y="85"/>
                    </a:moveTo>
                    <a:cubicBezTo>
                      <a:pt x="37" y="61"/>
                      <a:pt x="23" y="35"/>
                      <a:pt x="12" y="6"/>
                    </a:cubicBezTo>
                    <a:cubicBezTo>
                      <a:pt x="10" y="0"/>
                      <a:pt x="0" y="2"/>
                      <a:pt x="2" y="9"/>
                    </a:cubicBezTo>
                    <a:cubicBezTo>
                      <a:pt x="7" y="41"/>
                      <a:pt x="22" y="71"/>
                      <a:pt x="47" y="91"/>
                    </a:cubicBezTo>
                    <a:cubicBezTo>
                      <a:pt x="51" y="94"/>
                      <a:pt x="58" y="90"/>
                      <a:pt x="54" y="8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6" name="Freeform 60"/>
              <p:cNvSpPr/>
              <p:nvPr/>
            </p:nvSpPr>
            <p:spPr bwMode="auto">
              <a:xfrm>
                <a:off x="3565526" y="2909888"/>
                <a:ext cx="22225" cy="68263"/>
              </a:xfrm>
              <a:custGeom>
                <a:avLst/>
                <a:gdLst>
                  <a:gd name="T0" fmla="*/ 22 w 22"/>
                  <a:gd name="T1" fmla="*/ 62 h 66"/>
                  <a:gd name="T2" fmla="*/ 9 w 22"/>
                  <a:gd name="T3" fmla="*/ 4 h 66"/>
                  <a:gd name="T4" fmla="*/ 1 w 22"/>
                  <a:gd name="T5" fmla="*/ 6 h 66"/>
                  <a:gd name="T6" fmla="*/ 18 w 22"/>
                  <a:gd name="T7" fmla="*/ 64 h 66"/>
                  <a:gd name="T8" fmla="*/ 22 w 22"/>
                  <a:gd name="T9" fmla="*/ 6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66">
                    <a:moveTo>
                      <a:pt x="22" y="62"/>
                    </a:moveTo>
                    <a:cubicBezTo>
                      <a:pt x="17" y="43"/>
                      <a:pt x="16" y="23"/>
                      <a:pt x="9" y="4"/>
                    </a:cubicBezTo>
                    <a:cubicBezTo>
                      <a:pt x="7" y="0"/>
                      <a:pt x="0" y="1"/>
                      <a:pt x="1" y="6"/>
                    </a:cubicBezTo>
                    <a:cubicBezTo>
                      <a:pt x="6" y="25"/>
                      <a:pt x="6" y="47"/>
                      <a:pt x="18" y="64"/>
                    </a:cubicBezTo>
                    <a:cubicBezTo>
                      <a:pt x="19" y="66"/>
                      <a:pt x="22" y="65"/>
                      <a:pt x="22" y="6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7" name="Freeform 61"/>
              <p:cNvSpPr/>
              <p:nvPr/>
            </p:nvSpPr>
            <p:spPr bwMode="auto">
              <a:xfrm>
                <a:off x="3538538" y="2741613"/>
                <a:ext cx="28575" cy="100013"/>
              </a:xfrm>
              <a:custGeom>
                <a:avLst/>
                <a:gdLst>
                  <a:gd name="T0" fmla="*/ 22 w 27"/>
                  <a:gd name="T1" fmla="*/ 89 h 96"/>
                  <a:gd name="T2" fmla="*/ 15 w 27"/>
                  <a:gd name="T3" fmla="*/ 8 h 96"/>
                  <a:gd name="T4" fmla="*/ 2 w 27"/>
                  <a:gd name="T5" fmla="*/ 8 h 96"/>
                  <a:gd name="T6" fmla="*/ 9 w 27"/>
                  <a:gd name="T7" fmla="*/ 89 h 96"/>
                  <a:gd name="T8" fmla="*/ 22 w 27"/>
                  <a:gd name="T9" fmla="*/ 89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96">
                    <a:moveTo>
                      <a:pt x="22" y="89"/>
                    </a:moveTo>
                    <a:cubicBezTo>
                      <a:pt x="27" y="62"/>
                      <a:pt x="18" y="35"/>
                      <a:pt x="15" y="8"/>
                    </a:cubicBezTo>
                    <a:cubicBezTo>
                      <a:pt x="14" y="0"/>
                      <a:pt x="3" y="0"/>
                      <a:pt x="2" y="8"/>
                    </a:cubicBezTo>
                    <a:cubicBezTo>
                      <a:pt x="0" y="35"/>
                      <a:pt x="4" y="62"/>
                      <a:pt x="9" y="89"/>
                    </a:cubicBezTo>
                    <a:cubicBezTo>
                      <a:pt x="10" y="96"/>
                      <a:pt x="21" y="96"/>
                      <a:pt x="22" y="8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8" name="Freeform 62"/>
              <p:cNvSpPr/>
              <p:nvPr/>
            </p:nvSpPr>
            <p:spPr bwMode="auto">
              <a:xfrm>
                <a:off x="3546476" y="2592388"/>
                <a:ext cx="22225" cy="73025"/>
              </a:xfrm>
              <a:custGeom>
                <a:avLst/>
                <a:gdLst>
                  <a:gd name="T0" fmla="*/ 13 w 22"/>
                  <a:gd name="T1" fmla="*/ 66 h 70"/>
                  <a:gd name="T2" fmla="*/ 21 w 22"/>
                  <a:gd name="T3" fmla="*/ 8 h 70"/>
                  <a:gd name="T4" fmla="*/ 11 w 22"/>
                  <a:gd name="T5" fmla="*/ 6 h 70"/>
                  <a:gd name="T6" fmla="*/ 5 w 22"/>
                  <a:gd name="T7" fmla="*/ 66 h 70"/>
                  <a:gd name="T8" fmla="*/ 13 w 22"/>
                  <a:gd name="T9" fmla="*/ 6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70">
                    <a:moveTo>
                      <a:pt x="13" y="66"/>
                    </a:moveTo>
                    <a:cubicBezTo>
                      <a:pt x="17" y="47"/>
                      <a:pt x="16" y="27"/>
                      <a:pt x="21" y="8"/>
                    </a:cubicBezTo>
                    <a:cubicBezTo>
                      <a:pt x="22" y="2"/>
                      <a:pt x="13" y="0"/>
                      <a:pt x="11" y="6"/>
                    </a:cubicBezTo>
                    <a:cubicBezTo>
                      <a:pt x="4" y="26"/>
                      <a:pt x="0" y="45"/>
                      <a:pt x="5" y="66"/>
                    </a:cubicBezTo>
                    <a:cubicBezTo>
                      <a:pt x="6" y="70"/>
                      <a:pt x="12" y="70"/>
                      <a:pt x="13" y="6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9" name="Freeform 63"/>
              <p:cNvSpPr/>
              <p:nvPr/>
            </p:nvSpPr>
            <p:spPr bwMode="auto">
              <a:xfrm>
                <a:off x="3595688" y="2397126"/>
                <a:ext cx="49213" cy="103188"/>
              </a:xfrm>
              <a:custGeom>
                <a:avLst/>
                <a:gdLst>
                  <a:gd name="T0" fmla="*/ 7 w 47"/>
                  <a:gd name="T1" fmla="*/ 96 h 99"/>
                  <a:gd name="T2" fmla="*/ 45 w 47"/>
                  <a:gd name="T3" fmla="*/ 8 h 99"/>
                  <a:gd name="T4" fmla="*/ 36 w 47"/>
                  <a:gd name="T5" fmla="*/ 5 h 99"/>
                  <a:gd name="T6" fmla="*/ 0 w 47"/>
                  <a:gd name="T7" fmla="*/ 94 h 99"/>
                  <a:gd name="T8" fmla="*/ 7 w 47"/>
                  <a:gd name="T9" fmla="*/ 96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99">
                    <a:moveTo>
                      <a:pt x="7" y="96"/>
                    </a:moveTo>
                    <a:cubicBezTo>
                      <a:pt x="20" y="67"/>
                      <a:pt x="33" y="38"/>
                      <a:pt x="45" y="8"/>
                    </a:cubicBezTo>
                    <a:cubicBezTo>
                      <a:pt x="47" y="3"/>
                      <a:pt x="39" y="0"/>
                      <a:pt x="36" y="5"/>
                    </a:cubicBezTo>
                    <a:cubicBezTo>
                      <a:pt x="19" y="33"/>
                      <a:pt x="4" y="61"/>
                      <a:pt x="0" y="94"/>
                    </a:cubicBezTo>
                    <a:cubicBezTo>
                      <a:pt x="0" y="97"/>
                      <a:pt x="6" y="99"/>
                      <a:pt x="7" y="9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0" name="Freeform 64"/>
              <p:cNvSpPr/>
              <p:nvPr/>
            </p:nvSpPr>
            <p:spPr bwMode="auto">
              <a:xfrm>
                <a:off x="3670301" y="2254251"/>
                <a:ext cx="57150" cy="80963"/>
              </a:xfrm>
              <a:custGeom>
                <a:avLst/>
                <a:gdLst>
                  <a:gd name="T0" fmla="*/ 8 w 55"/>
                  <a:gd name="T1" fmla="*/ 74 h 78"/>
                  <a:gd name="T2" fmla="*/ 27 w 55"/>
                  <a:gd name="T3" fmla="*/ 44 h 78"/>
                  <a:gd name="T4" fmla="*/ 52 w 55"/>
                  <a:gd name="T5" fmla="*/ 10 h 78"/>
                  <a:gd name="T6" fmla="*/ 45 w 55"/>
                  <a:gd name="T7" fmla="*/ 3 h 78"/>
                  <a:gd name="T8" fmla="*/ 16 w 55"/>
                  <a:gd name="T9" fmla="*/ 33 h 78"/>
                  <a:gd name="T10" fmla="*/ 1 w 55"/>
                  <a:gd name="T11" fmla="*/ 72 h 78"/>
                  <a:gd name="T12" fmla="*/ 8 w 55"/>
                  <a:gd name="T13" fmla="*/ 7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78">
                    <a:moveTo>
                      <a:pt x="8" y="74"/>
                    </a:moveTo>
                    <a:cubicBezTo>
                      <a:pt x="12" y="63"/>
                      <a:pt x="21" y="53"/>
                      <a:pt x="27" y="44"/>
                    </a:cubicBezTo>
                    <a:cubicBezTo>
                      <a:pt x="35" y="32"/>
                      <a:pt x="45" y="22"/>
                      <a:pt x="52" y="10"/>
                    </a:cubicBezTo>
                    <a:cubicBezTo>
                      <a:pt x="55" y="6"/>
                      <a:pt x="50" y="0"/>
                      <a:pt x="45" y="3"/>
                    </a:cubicBezTo>
                    <a:cubicBezTo>
                      <a:pt x="34" y="11"/>
                      <a:pt x="25" y="21"/>
                      <a:pt x="16" y="33"/>
                    </a:cubicBezTo>
                    <a:cubicBezTo>
                      <a:pt x="7" y="45"/>
                      <a:pt x="5" y="57"/>
                      <a:pt x="1" y="72"/>
                    </a:cubicBezTo>
                    <a:cubicBezTo>
                      <a:pt x="0" y="76"/>
                      <a:pt x="6" y="78"/>
                      <a:pt x="8" y="7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1" name="Freeform 65"/>
              <p:cNvSpPr/>
              <p:nvPr/>
            </p:nvSpPr>
            <p:spPr bwMode="auto">
              <a:xfrm>
                <a:off x="3754438" y="2087563"/>
                <a:ext cx="73025" cy="87313"/>
              </a:xfrm>
              <a:custGeom>
                <a:avLst/>
                <a:gdLst>
                  <a:gd name="T0" fmla="*/ 6 w 71"/>
                  <a:gd name="T1" fmla="*/ 84 h 85"/>
                  <a:gd name="T2" fmla="*/ 66 w 71"/>
                  <a:gd name="T3" fmla="*/ 14 h 85"/>
                  <a:gd name="T4" fmla="*/ 58 w 71"/>
                  <a:gd name="T5" fmla="*/ 5 h 85"/>
                  <a:gd name="T6" fmla="*/ 1 w 71"/>
                  <a:gd name="T7" fmla="*/ 81 h 85"/>
                  <a:gd name="T8" fmla="*/ 6 w 71"/>
                  <a:gd name="T9" fmla="*/ 8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85">
                    <a:moveTo>
                      <a:pt x="6" y="84"/>
                    </a:moveTo>
                    <a:cubicBezTo>
                      <a:pt x="31" y="64"/>
                      <a:pt x="46" y="37"/>
                      <a:pt x="66" y="14"/>
                    </a:cubicBezTo>
                    <a:cubicBezTo>
                      <a:pt x="71" y="8"/>
                      <a:pt x="64" y="0"/>
                      <a:pt x="58" y="5"/>
                    </a:cubicBezTo>
                    <a:cubicBezTo>
                      <a:pt x="33" y="26"/>
                      <a:pt x="11" y="49"/>
                      <a:pt x="1" y="81"/>
                    </a:cubicBezTo>
                    <a:cubicBezTo>
                      <a:pt x="0" y="84"/>
                      <a:pt x="4" y="85"/>
                      <a:pt x="6" y="8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2" name="Freeform 66"/>
              <p:cNvSpPr/>
              <p:nvPr/>
            </p:nvSpPr>
            <p:spPr bwMode="auto">
              <a:xfrm>
                <a:off x="3865563" y="1936751"/>
                <a:ext cx="80963" cy="104775"/>
              </a:xfrm>
              <a:custGeom>
                <a:avLst/>
                <a:gdLst>
                  <a:gd name="T0" fmla="*/ 8 w 79"/>
                  <a:gd name="T1" fmla="*/ 98 h 101"/>
                  <a:gd name="T2" fmla="*/ 74 w 79"/>
                  <a:gd name="T3" fmla="*/ 12 h 101"/>
                  <a:gd name="T4" fmla="*/ 67 w 79"/>
                  <a:gd name="T5" fmla="*/ 5 h 101"/>
                  <a:gd name="T6" fmla="*/ 31 w 79"/>
                  <a:gd name="T7" fmla="*/ 43 h 101"/>
                  <a:gd name="T8" fmla="*/ 2 w 79"/>
                  <a:gd name="T9" fmla="*/ 94 h 101"/>
                  <a:gd name="T10" fmla="*/ 8 w 79"/>
                  <a:gd name="T11" fmla="*/ 9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01">
                    <a:moveTo>
                      <a:pt x="8" y="98"/>
                    </a:moveTo>
                    <a:cubicBezTo>
                      <a:pt x="34" y="72"/>
                      <a:pt x="51" y="41"/>
                      <a:pt x="74" y="12"/>
                    </a:cubicBezTo>
                    <a:cubicBezTo>
                      <a:pt x="79" y="7"/>
                      <a:pt x="72" y="0"/>
                      <a:pt x="67" y="5"/>
                    </a:cubicBezTo>
                    <a:cubicBezTo>
                      <a:pt x="53" y="17"/>
                      <a:pt x="41" y="28"/>
                      <a:pt x="31" y="43"/>
                    </a:cubicBezTo>
                    <a:cubicBezTo>
                      <a:pt x="20" y="59"/>
                      <a:pt x="12" y="76"/>
                      <a:pt x="2" y="94"/>
                    </a:cubicBezTo>
                    <a:cubicBezTo>
                      <a:pt x="0" y="97"/>
                      <a:pt x="5" y="101"/>
                      <a:pt x="8" y="9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3" name="Freeform 67"/>
              <p:cNvSpPr/>
              <p:nvPr/>
            </p:nvSpPr>
            <p:spPr bwMode="auto">
              <a:xfrm>
                <a:off x="3984626" y="1827213"/>
                <a:ext cx="87313" cy="65088"/>
              </a:xfrm>
              <a:custGeom>
                <a:avLst/>
                <a:gdLst>
                  <a:gd name="T0" fmla="*/ 8 w 85"/>
                  <a:gd name="T1" fmla="*/ 61 h 63"/>
                  <a:gd name="T2" fmla="*/ 23 w 85"/>
                  <a:gd name="T3" fmla="*/ 57 h 63"/>
                  <a:gd name="T4" fmla="*/ 40 w 85"/>
                  <a:gd name="T5" fmla="*/ 47 h 63"/>
                  <a:gd name="T6" fmla="*/ 76 w 85"/>
                  <a:gd name="T7" fmla="*/ 21 h 63"/>
                  <a:gd name="T8" fmla="*/ 67 w 85"/>
                  <a:gd name="T9" fmla="*/ 6 h 63"/>
                  <a:gd name="T10" fmla="*/ 34 w 85"/>
                  <a:gd name="T11" fmla="*/ 26 h 63"/>
                  <a:gd name="T12" fmla="*/ 18 w 85"/>
                  <a:gd name="T13" fmla="*/ 38 h 63"/>
                  <a:gd name="T14" fmla="*/ 3 w 85"/>
                  <a:gd name="T15" fmla="*/ 53 h 63"/>
                  <a:gd name="T16" fmla="*/ 8 w 85"/>
                  <a:gd name="T17" fmla="*/ 6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" h="63">
                    <a:moveTo>
                      <a:pt x="8" y="61"/>
                    </a:moveTo>
                    <a:cubicBezTo>
                      <a:pt x="13" y="59"/>
                      <a:pt x="18" y="59"/>
                      <a:pt x="23" y="57"/>
                    </a:cubicBezTo>
                    <a:cubicBezTo>
                      <a:pt x="29" y="54"/>
                      <a:pt x="35" y="50"/>
                      <a:pt x="40" y="47"/>
                    </a:cubicBezTo>
                    <a:cubicBezTo>
                      <a:pt x="53" y="39"/>
                      <a:pt x="64" y="30"/>
                      <a:pt x="76" y="21"/>
                    </a:cubicBezTo>
                    <a:cubicBezTo>
                      <a:pt x="85" y="14"/>
                      <a:pt x="77" y="0"/>
                      <a:pt x="67" y="6"/>
                    </a:cubicBezTo>
                    <a:cubicBezTo>
                      <a:pt x="56" y="12"/>
                      <a:pt x="44" y="18"/>
                      <a:pt x="34" y="26"/>
                    </a:cubicBezTo>
                    <a:cubicBezTo>
                      <a:pt x="28" y="30"/>
                      <a:pt x="23" y="34"/>
                      <a:pt x="18" y="38"/>
                    </a:cubicBezTo>
                    <a:cubicBezTo>
                      <a:pt x="11" y="42"/>
                      <a:pt x="8" y="48"/>
                      <a:pt x="3" y="53"/>
                    </a:cubicBezTo>
                    <a:cubicBezTo>
                      <a:pt x="0" y="57"/>
                      <a:pt x="3" y="63"/>
                      <a:pt x="8" y="6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4" name="Freeform 68"/>
              <p:cNvSpPr/>
              <p:nvPr/>
            </p:nvSpPr>
            <p:spPr bwMode="auto">
              <a:xfrm>
                <a:off x="4127501" y="1725613"/>
                <a:ext cx="109538" cy="76200"/>
              </a:xfrm>
              <a:custGeom>
                <a:avLst/>
                <a:gdLst>
                  <a:gd name="T0" fmla="*/ 9 w 105"/>
                  <a:gd name="T1" fmla="*/ 71 h 74"/>
                  <a:gd name="T2" fmla="*/ 96 w 105"/>
                  <a:gd name="T3" fmla="*/ 16 h 74"/>
                  <a:gd name="T4" fmla="*/ 89 w 105"/>
                  <a:gd name="T5" fmla="*/ 4 h 74"/>
                  <a:gd name="T6" fmla="*/ 2 w 105"/>
                  <a:gd name="T7" fmla="*/ 66 h 74"/>
                  <a:gd name="T8" fmla="*/ 9 w 105"/>
                  <a:gd name="T9" fmla="*/ 7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74">
                    <a:moveTo>
                      <a:pt x="9" y="71"/>
                    </a:moveTo>
                    <a:cubicBezTo>
                      <a:pt x="33" y="47"/>
                      <a:pt x="67" y="33"/>
                      <a:pt x="96" y="16"/>
                    </a:cubicBezTo>
                    <a:cubicBezTo>
                      <a:pt x="105" y="12"/>
                      <a:pt x="97" y="0"/>
                      <a:pt x="89" y="4"/>
                    </a:cubicBezTo>
                    <a:cubicBezTo>
                      <a:pt x="55" y="19"/>
                      <a:pt x="22" y="32"/>
                      <a:pt x="2" y="66"/>
                    </a:cubicBezTo>
                    <a:cubicBezTo>
                      <a:pt x="0" y="70"/>
                      <a:pt x="5" y="74"/>
                      <a:pt x="9" y="7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5" name="Freeform 69"/>
              <p:cNvSpPr/>
              <p:nvPr/>
            </p:nvSpPr>
            <p:spPr bwMode="auto">
              <a:xfrm>
                <a:off x="4300538" y="1655763"/>
                <a:ext cx="87313" cy="47625"/>
              </a:xfrm>
              <a:custGeom>
                <a:avLst/>
                <a:gdLst>
                  <a:gd name="T0" fmla="*/ 7 w 84"/>
                  <a:gd name="T1" fmla="*/ 46 h 47"/>
                  <a:gd name="T2" fmla="*/ 80 w 84"/>
                  <a:gd name="T3" fmla="*/ 9 h 47"/>
                  <a:gd name="T4" fmla="*/ 77 w 84"/>
                  <a:gd name="T5" fmla="*/ 3 h 47"/>
                  <a:gd name="T6" fmla="*/ 5 w 84"/>
                  <a:gd name="T7" fmla="*/ 38 h 47"/>
                  <a:gd name="T8" fmla="*/ 7 w 84"/>
                  <a:gd name="T9" fmla="*/ 4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47">
                    <a:moveTo>
                      <a:pt x="7" y="46"/>
                    </a:moveTo>
                    <a:cubicBezTo>
                      <a:pt x="36" y="41"/>
                      <a:pt x="58" y="26"/>
                      <a:pt x="80" y="9"/>
                    </a:cubicBezTo>
                    <a:cubicBezTo>
                      <a:pt x="84" y="6"/>
                      <a:pt x="81" y="0"/>
                      <a:pt x="77" y="3"/>
                    </a:cubicBezTo>
                    <a:cubicBezTo>
                      <a:pt x="54" y="16"/>
                      <a:pt x="30" y="29"/>
                      <a:pt x="5" y="38"/>
                    </a:cubicBezTo>
                    <a:cubicBezTo>
                      <a:pt x="0" y="40"/>
                      <a:pt x="2" y="47"/>
                      <a:pt x="7" y="4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6" name="Freeform 70"/>
              <p:cNvSpPr/>
              <p:nvPr/>
            </p:nvSpPr>
            <p:spPr bwMode="auto">
              <a:xfrm>
                <a:off x="4451351" y="1609726"/>
                <a:ext cx="103188" cy="31750"/>
              </a:xfrm>
              <a:custGeom>
                <a:avLst/>
                <a:gdLst>
                  <a:gd name="T0" fmla="*/ 4 w 100"/>
                  <a:gd name="T1" fmla="*/ 25 h 31"/>
                  <a:gd name="T2" fmla="*/ 95 w 100"/>
                  <a:gd name="T3" fmla="*/ 11 h 31"/>
                  <a:gd name="T4" fmla="*/ 92 w 100"/>
                  <a:gd name="T5" fmla="*/ 1 h 31"/>
                  <a:gd name="T6" fmla="*/ 4 w 100"/>
                  <a:gd name="T7" fmla="*/ 17 h 31"/>
                  <a:gd name="T8" fmla="*/ 4 w 100"/>
                  <a:gd name="T9" fmla="*/ 2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1">
                    <a:moveTo>
                      <a:pt x="4" y="25"/>
                    </a:moveTo>
                    <a:cubicBezTo>
                      <a:pt x="34" y="31"/>
                      <a:pt x="67" y="23"/>
                      <a:pt x="95" y="11"/>
                    </a:cubicBezTo>
                    <a:cubicBezTo>
                      <a:pt x="100" y="9"/>
                      <a:pt x="97" y="0"/>
                      <a:pt x="92" y="1"/>
                    </a:cubicBezTo>
                    <a:cubicBezTo>
                      <a:pt x="63" y="3"/>
                      <a:pt x="32" y="9"/>
                      <a:pt x="4" y="17"/>
                    </a:cubicBezTo>
                    <a:cubicBezTo>
                      <a:pt x="0" y="18"/>
                      <a:pt x="0" y="24"/>
                      <a:pt x="4" y="2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7" name="Freeform 71"/>
              <p:cNvSpPr/>
              <p:nvPr/>
            </p:nvSpPr>
            <p:spPr bwMode="auto">
              <a:xfrm>
                <a:off x="4638676" y="1628776"/>
                <a:ext cx="109538" cy="19050"/>
              </a:xfrm>
              <a:custGeom>
                <a:avLst/>
                <a:gdLst>
                  <a:gd name="T0" fmla="*/ 4 w 105"/>
                  <a:gd name="T1" fmla="*/ 13 h 18"/>
                  <a:gd name="T2" fmla="*/ 99 w 105"/>
                  <a:gd name="T3" fmla="*/ 14 h 18"/>
                  <a:gd name="T4" fmla="*/ 99 w 105"/>
                  <a:gd name="T5" fmla="*/ 4 h 18"/>
                  <a:gd name="T6" fmla="*/ 4 w 105"/>
                  <a:gd name="T7" fmla="*/ 5 h 18"/>
                  <a:gd name="T8" fmla="*/ 4 w 105"/>
                  <a:gd name="T9" fmla="*/ 1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18">
                    <a:moveTo>
                      <a:pt x="4" y="13"/>
                    </a:moveTo>
                    <a:cubicBezTo>
                      <a:pt x="35" y="18"/>
                      <a:pt x="67" y="17"/>
                      <a:pt x="99" y="14"/>
                    </a:cubicBezTo>
                    <a:cubicBezTo>
                      <a:pt x="105" y="13"/>
                      <a:pt x="105" y="5"/>
                      <a:pt x="99" y="4"/>
                    </a:cubicBezTo>
                    <a:cubicBezTo>
                      <a:pt x="67" y="1"/>
                      <a:pt x="35" y="0"/>
                      <a:pt x="4" y="5"/>
                    </a:cubicBezTo>
                    <a:cubicBezTo>
                      <a:pt x="0" y="6"/>
                      <a:pt x="0" y="12"/>
                      <a:pt x="4" y="1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8" name="Freeform 72"/>
              <p:cNvSpPr/>
              <p:nvPr/>
            </p:nvSpPr>
            <p:spPr bwMode="auto">
              <a:xfrm>
                <a:off x="4851401" y="1643063"/>
                <a:ext cx="68263" cy="30163"/>
              </a:xfrm>
              <a:custGeom>
                <a:avLst/>
                <a:gdLst>
                  <a:gd name="T0" fmla="*/ 2 w 65"/>
                  <a:gd name="T1" fmla="*/ 4 h 28"/>
                  <a:gd name="T2" fmla="*/ 59 w 65"/>
                  <a:gd name="T3" fmla="*/ 27 h 28"/>
                  <a:gd name="T4" fmla="*/ 62 w 65"/>
                  <a:gd name="T5" fmla="*/ 21 h 28"/>
                  <a:gd name="T6" fmla="*/ 3 w 65"/>
                  <a:gd name="T7" fmla="*/ 1 h 28"/>
                  <a:gd name="T8" fmla="*/ 2 w 65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28">
                    <a:moveTo>
                      <a:pt x="2" y="4"/>
                    </a:moveTo>
                    <a:cubicBezTo>
                      <a:pt x="19" y="15"/>
                      <a:pt x="40" y="22"/>
                      <a:pt x="59" y="27"/>
                    </a:cubicBezTo>
                    <a:cubicBezTo>
                      <a:pt x="63" y="28"/>
                      <a:pt x="65" y="23"/>
                      <a:pt x="62" y="21"/>
                    </a:cubicBezTo>
                    <a:cubicBezTo>
                      <a:pt x="43" y="13"/>
                      <a:pt x="23" y="7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9" name="Freeform 73"/>
              <p:cNvSpPr/>
              <p:nvPr/>
            </p:nvSpPr>
            <p:spPr bwMode="auto">
              <a:xfrm>
                <a:off x="5008563" y="1714501"/>
                <a:ext cx="71438" cy="33338"/>
              </a:xfrm>
              <a:custGeom>
                <a:avLst/>
                <a:gdLst>
                  <a:gd name="T0" fmla="*/ 3 w 68"/>
                  <a:gd name="T1" fmla="*/ 10 h 33"/>
                  <a:gd name="T2" fmla="*/ 59 w 68"/>
                  <a:gd name="T3" fmla="*/ 32 h 33"/>
                  <a:gd name="T4" fmla="*/ 64 w 68"/>
                  <a:gd name="T5" fmla="*/ 26 h 33"/>
                  <a:gd name="T6" fmla="*/ 3 w 68"/>
                  <a:gd name="T7" fmla="*/ 4 h 33"/>
                  <a:gd name="T8" fmla="*/ 3 w 68"/>
                  <a:gd name="T9" fmla="*/ 1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33">
                    <a:moveTo>
                      <a:pt x="3" y="10"/>
                    </a:moveTo>
                    <a:cubicBezTo>
                      <a:pt x="23" y="14"/>
                      <a:pt x="40" y="23"/>
                      <a:pt x="59" y="32"/>
                    </a:cubicBezTo>
                    <a:cubicBezTo>
                      <a:pt x="63" y="33"/>
                      <a:pt x="68" y="29"/>
                      <a:pt x="64" y="26"/>
                    </a:cubicBezTo>
                    <a:cubicBezTo>
                      <a:pt x="46" y="10"/>
                      <a:pt x="26" y="0"/>
                      <a:pt x="3" y="4"/>
                    </a:cubicBezTo>
                    <a:cubicBezTo>
                      <a:pt x="0" y="4"/>
                      <a:pt x="0" y="9"/>
                      <a:pt x="3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00" name="Freeform 74"/>
              <p:cNvSpPr/>
              <p:nvPr/>
            </p:nvSpPr>
            <p:spPr bwMode="auto">
              <a:xfrm>
                <a:off x="5149851" y="1784351"/>
                <a:ext cx="85725" cy="47625"/>
              </a:xfrm>
              <a:custGeom>
                <a:avLst/>
                <a:gdLst>
                  <a:gd name="T0" fmla="*/ 3 w 83"/>
                  <a:gd name="T1" fmla="*/ 6 h 46"/>
                  <a:gd name="T2" fmla="*/ 75 w 83"/>
                  <a:gd name="T3" fmla="*/ 43 h 46"/>
                  <a:gd name="T4" fmla="*/ 79 w 83"/>
                  <a:gd name="T5" fmla="*/ 37 h 46"/>
                  <a:gd name="T6" fmla="*/ 6 w 83"/>
                  <a:gd name="T7" fmla="*/ 1 h 46"/>
                  <a:gd name="T8" fmla="*/ 3 w 83"/>
                  <a:gd name="T9" fmla="*/ 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46">
                    <a:moveTo>
                      <a:pt x="3" y="6"/>
                    </a:moveTo>
                    <a:cubicBezTo>
                      <a:pt x="28" y="18"/>
                      <a:pt x="52" y="30"/>
                      <a:pt x="75" y="43"/>
                    </a:cubicBezTo>
                    <a:cubicBezTo>
                      <a:pt x="80" y="46"/>
                      <a:pt x="83" y="39"/>
                      <a:pt x="79" y="37"/>
                    </a:cubicBezTo>
                    <a:cubicBezTo>
                      <a:pt x="57" y="20"/>
                      <a:pt x="33" y="7"/>
                      <a:pt x="6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01" name="Freeform 75"/>
              <p:cNvSpPr/>
              <p:nvPr/>
            </p:nvSpPr>
            <p:spPr bwMode="auto">
              <a:xfrm>
                <a:off x="5305426" y="1847851"/>
                <a:ext cx="66675" cy="61913"/>
              </a:xfrm>
              <a:custGeom>
                <a:avLst/>
                <a:gdLst>
                  <a:gd name="T0" fmla="*/ 5 w 65"/>
                  <a:gd name="T1" fmla="*/ 12 h 59"/>
                  <a:gd name="T2" fmla="*/ 55 w 65"/>
                  <a:gd name="T3" fmla="*/ 55 h 59"/>
                  <a:gd name="T4" fmla="*/ 62 w 65"/>
                  <a:gd name="T5" fmla="*/ 49 h 59"/>
                  <a:gd name="T6" fmla="*/ 42 w 65"/>
                  <a:gd name="T7" fmla="*/ 23 h 59"/>
                  <a:gd name="T8" fmla="*/ 10 w 65"/>
                  <a:gd name="T9" fmla="*/ 4 h 59"/>
                  <a:gd name="T10" fmla="*/ 5 w 65"/>
                  <a:gd name="T11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5" h="59">
                    <a:moveTo>
                      <a:pt x="5" y="12"/>
                    </a:moveTo>
                    <a:cubicBezTo>
                      <a:pt x="23" y="25"/>
                      <a:pt x="42" y="37"/>
                      <a:pt x="55" y="55"/>
                    </a:cubicBezTo>
                    <a:cubicBezTo>
                      <a:pt x="58" y="59"/>
                      <a:pt x="65" y="53"/>
                      <a:pt x="62" y="49"/>
                    </a:cubicBezTo>
                    <a:cubicBezTo>
                      <a:pt x="57" y="39"/>
                      <a:pt x="50" y="31"/>
                      <a:pt x="42" y="23"/>
                    </a:cubicBezTo>
                    <a:cubicBezTo>
                      <a:pt x="33" y="15"/>
                      <a:pt x="21" y="9"/>
                      <a:pt x="10" y="4"/>
                    </a:cubicBezTo>
                    <a:cubicBezTo>
                      <a:pt x="5" y="0"/>
                      <a:pt x="0" y="8"/>
                      <a:pt x="5" y="1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02" name="Freeform 76"/>
              <p:cNvSpPr/>
              <p:nvPr/>
            </p:nvSpPr>
            <p:spPr bwMode="auto">
              <a:xfrm>
                <a:off x="5380038" y="1765301"/>
                <a:ext cx="30163" cy="87313"/>
              </a:xfrm>
              <a:custGeom>
                <a:avLst/>
                <a:gdLst>
                  <a:gd name="T0" fmla="*/ 10 w 28"/>
                  <a:gd name="T1" fmla="*/ 81 h 84"/>
                  <a:gd name="T2" fmla="*/ 27 w 28"/>
                  <a:gd name="T3" fmla="*/ 10 h 84"/>
                  <a:gd name="T4" fmla="*/ 17 w 28"/>
                  <a:gd name="T5" fmla="*/ 6 h 84"/>
                  <a:gd name="T6" fmla="*/ 4 w 28"/>
                  <a:gd name="T7" fmla="*/ 81 h 84"/>
                  <a:gd name="T8" fmla="*/ 10 w 28"/>
                  <a:gd name="T9" fmla="*/ 8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84">
                    <a:moveTo>
                      <a:pt x="10" y="81"/>
                    </a:moveTo>
                    <a:cubicBezTo>
                      <a:pt x="15" y="57"/>
                      <a:pt x="22" y="34"/>
                      <a:pt x="27" y="10"/>
                    </a:cubicBezTo>
                    <a:cubicBezTo>
                      <a:pt x="28" y="4"/>
                      <a:pt x="20" y="0"/>
                      <a:pt x="17" y="6"/>
                    </a:cubicBezTo>
                    <a:cubicBezTo>
                      <a:pt x="6" y="29"/>
                      <a:pt x="0" y="55"/>
                      <a:pt x="4" y="81"/>
                    </a:cubicBezTo>
                    <a:cubicBezTo>
                      <a:pt x="5" y="84"/>
                      <a:pt x="10" y="84"/>
                      <a:pt x="10" y="8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03" name="Freeform 77"/>
              <p:cNvSpPr/>
              <p:nvPr/>
            </p:nvSpPr>
            <p:spPr bwMode="auto">
              <a:xfrm>
                <a:off x="5451476" y="1625601"/>
                <a:ext cx="39688" cy="63500"/>
              </a:xfrm>
              <a:custGeom>
                <a:avLst/>
                <a:gdLst>
                  <a:gd name="T0" fmla="*/ 7 w 39"/>
                  <a:gd name="T1" fmla="*/ 58 h 62"/>
                  <a:gd name="T2" fmla="*/ 38 w 39"/>
                  <a:gd name="T3" fmla="*/ 7 h 62"/>
                  <a:gd name="T4" fmla="*/ 29 w 39"/>
                  <a:gd name="T5" fmla="*/ 3 h 62"/>
                  <a:gd name="T6" fmla="*/ 13 w 39"/>
                  <a:gd name="T7" fmla="*/ 25 h 62"/>
                  <a:gd name="T8" fmla="*/ 1 w 39"/>
                  <a:gd name="T9" fmla="*/ 56 h 62"/>
                  <a:gd name="T10" fmla="*/ 7 w 39"/>
                  <a:gd name="T11" fmla="*/ 5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62">
                    <a:moveTo>
                      <a:pt x="7" y="58"/>
                    </a:moveTo>
                    <a:cubicBezTo>
                      <a:pt x="16" y="40"/>
                      <a:pt x="30" y="26"/>
                      <a:pt x="38" y="7"/>
                    </a:cubicBezTo>
                    <a:cubicBezTo>
                      <a:pt x="39" y="2"/>
                      <a:pt x="32" y="0"/>
                      <a:pt x="29" y="3"/>
                    </a:cubicBezTo>
                    <a:cubicBezTo>
                      <a:pt x="24" y="11"/>
                      <a:pt x="18" y="18"/>
                      <a:pt x="13" y="25"/>
                    </a:cubicBezTo>
                    <a:cubicBezTo>
                      <a:pt x="7" y="34"/>
                      <a:pt x="4" y="45"/>
                      <a:pt x="1" y="56"/>
                    </a:cubicBezTo>
                    <a:cubicBezTo>
                      <a:pt x="0" y="59"/>
                      <a:pt x="5" y="62"/>
                      <a:pt x="7" y="5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04" name="Freeform 78"/>
              <p:cNvSpPr/>
              <p:nvPr/>
            </p:nvSpPr>
            <p:spPr bwMode="auto">
              <a:xfrm>
                <a:off x="5540376" y="1449388"/>
                <a:ext cx="88900" cy="112713"/>
              </a:xfrm>
              <a:custGeom>
                <a:avLst/>
                <a:gdLst>
                  <a:gd name="T0" fmla="*/ 8 w 86"/>
                  <a:gd name="T1" fmla="*/ 105 h 108"/>
                  <a:gd name="T2" fmla="*/ 81 w 86"/>
                  <a:gd name="T3" fmla="*/ 12 h 108"/>
                  <a:gd name="T4" fmla="*/ 75 w 86"/>
                  <a:gd name="T5" fmla="*/ 4 h 108"/>
                  <a:gd name="T6" fmla="*/ 1 w 86"/>
                  <a:gd name="T7" fmla="*/ 101 h 108"/>
                  <a:gd name="T8" fmla="*/ 8 w 86"/>
                  <a:gd name="T9" fmla="*/ 105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108">
                    <a:moveTo>
                      <a:pt x="8" y="105"/>
                    </a:moveTo>
                    <a:cubicBezTo>
                      <a:pt x="34" y="75"/>
                      <a:pt x="53" y="41"/>
                      <a:pt x="81" y="12"/>
                    </a:cubicBezTo>
                    <a:cubicBezTo>
                      <a:pt x="86" y="8"/>
                      <a:pt x="80" y="0"/>
                      <a:pt x="75" y="4"/>
                    </a:cubicBezTo>
                    <a:cubicBezTo>
                      <a:pt x="39" y="25"/>
                      <a:pt x="16" y="63"/>
                      <a:pt x="1" y="101"/>
                    </a:cubicBezTo>
                    <a:cubicBezTo>
                      <a:pt x="0" y="105"/>
                      <a:pt x="5" y="108"/>
                      <a:pt x="8" y="10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05" name="Freeform 79"/>
              <p:cNvSpPr/>
              <p:nvPr/>
            </p:nvSpPr>
            <p:spPr bwMode="auto">
              <a:xfrm>
                <a:off x="5675313" y="1382713"/>
                <a:ext cx="88900" cy="57150"/>
              </a:xfrm>
              <a:custGeom>
                <a:avLst/>
                <a:gdLst>
                  <a:gd name="T0" fmla="*/ 7 w 86"/>
                  <a:gd name="T1" fmla="*/ 53 h 55"/>
                  <a:gd name="T2" fmla="*/ 79 w 86"/>
                  <a:gd name="T3" fmla="*/ 13 h 55"/>
                  <a:gd name="T4" fmla="*/ 76 w 86"/>
                  <a:gd name="T5" fmla="*/ 2 h 55"/>
                  <a:gd name="T6" fmla="*/ 3 w 86"/>
                  <a:gd name="T7" fmla="*/ 48 h 55"/>
                  <a:gd name="T8" fmla="*/ 7 w 86"/>
                  <a:gd name="T9" fmla="*/ 5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55">
                    <a:moveTo>
                      <a:pt x="7" y="53"/>
                    </a:moveTo>
                    <a:cubicBezTo>
                      <a:pt x="32" y="43"/>
                      <a:pt x="53" y="22"/>
                      <a:pt x="79" y="13"/>
                    </a:cubicBezTo>
                    <a:cubicBezTo>
                      <a:pt x="86" y="10"/>
                      <a:pt x="83" y="0"/>
                      <a:pt x="76" y="2"/>
                    </a:cubicBezTo>
                    <a:cubicBezTo>
                      <a:pt x="46" y="8"/>
                      <a:pt x="24" y="27"/>
                      <a:pt x="3" y="48"/>
                    </a:cubicBezTo>
                    <a:cubicBezTo>
                      <a:pt x="0" y="51"/>
                      <a:pt x="4" y="55"/>
                      <a:pt x="7" y="5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06" name="Freeform 80"/>
              <p:cNvSpPr/>
              <p:nvPr/>
            </p:nvSpPr>
            <p:spPr bwMode="auto">
              <a:xfrm>
                <a:off x="5895976" y="1304926"/>
                <a:ext cx="57150" cy="28575"/>
              </a:xfrm>
              <a:custGeom>
                <a:avLst/>
                <a:gdLst>
                  <a:gd name="T0" fmla="*/ 4 w 56"/>
                  <a:gd name="T1" fmla="*/ 26 h 27"/>
                  <a:gd name="T2" fmla="*/ 55 w 56"/>
                  <a:gd name="T3" fmla="*/ 4 h 27"/>
                  <a:gd name="T4" fmla="*/ 53 w 56"/>
                  <a:gd name="T5" fmla="*/ 2 h 27"/>
                  <a:gd name="T6" fmla="*/ 2 w 56"/>
                  <a:gd name="T7" fmla="*/ 23 h 27"/>
                  <a:gd name="T8" fmla="*/ 4 w 56"/>
                  <a:gd name="T9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7">
                    <a:moveTo>
                      <a:pt x="4" y="26"/>
                    </a:moveTo>
                    <a:cubicBezTo>
                      <a:pt x="21" y="18"/>
                      <a:pt x="41" y="18"/>
                      <a:pt x="55" y="4"/>
                    </a:cubicBezTo>
                    <a:cubicBezTo>
                      <a:pt x="56" y="2"/>
                      <a:pt x="54" y="0"/>
                      <a:pt x="53" y="2"/>
                    </a:cubicBezTo>
                    <a:cubicBezTo>
                      <a:pt x="38" y="14"/>
                      <a:pt x="19" y="15"/>
                      <a:pt x="2" y="23"/>
                    </a:cubicBezTo>
                    <a:cubicBezTo>
                      <a:pt x="0" y="24"/>
                      <a:pt x="2" y="27"/>
                      <a:pt x="4" y="2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07" name="Freeform 81"/>
              <p:cNvSpPr/>
              <p:nvPr/>
            </p:nvSpPr>
            <p:spPr bwMode="auto">
              <a:xfrm>
                <a:off x="6059488" y="1247776"/>
                <a:ext cx="125413" cy="41275"/>
              </a:xfrm>
              <a:custGeom>
                <a:avLst/>
                <a:gdLst>
                  <a:gd name="T0" fmla="*/ 6 w 121"/>
                  <a:gd name="T1" fmla="*/ 38 h 40"/>
                  <a:gd name="T2" fmla="*/ 115 w 121"/>
                  <a:gd name="T3" fmla="*/ 13 h 40"/>
                  <a:gd name="T4" fmla="*/ 113 w 121"/>
                  <a:gd name="T5" fmla="*/ 0 h 40"/>
                  <a:gd name="T6" fmla="*/ 3 w 121"/>
                  <a:gd name="T7" fmla="*/ 34 h 40"/>
                  <a:gd name="T8" fmla="*/ 6 w 121"/>
                  <a:gd name="T9" fmla="*/ 3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40">
                    <a:moveTo>
                      <a:pt x="6" y="38"/>
                    </a:moveTo>
                    <a:cubicBezTo>
                      <a:pt x="40" y="23"/>
                      <a:pt x="79" y="25"/>
                      <a:pt x="115" y="13"/>
                    </a:cubicBezTo>
                    <a:cubicBezTo>
                      <a:pt x="121" y="11"/>
                      <a:pt x="121" y="0"/>
                      <a:pt x="113" y="0"/>
                    </a:cubicBezTo>
                    <a:cubicBezTo>
                      <a:pt x="72" y="3"/>
                      <a:pt x="37" y="11"/>
                      <a:pt x="3" y="34"/>
                    </a:cubicBezTo>
                    <a:cubicBezTo>
                      <a:pt x="0" y="36"/>
                      <a:pt x="3" y="40"/>
                      <a:pt x="6" y="3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08" name="Freeform 82"/>
              <p:cNvSpPr/>
              <p:nvPr/>
            </p:nvSpPr>
            <p:spPr bwMode="auto">
              <a:xfrm>
                <a:off x="6319838" y="1225551"/>
                <a:ext cx="120650" cy="30163"/>
              </a:xfrm>
              <a:custGeom>
                <a:avLst/>
                <a:gdLst>
                  <a:gd name="T0" fmla="*/ 8 w 116"/>
                  <a:gd name="T1" fmla="*/ 25 h 28"/>
                  <a:gd name="T2" fmla="*/ 108 w 116"/>
                  <a:gd name="T3" fmla="*/ 27 h 28"/>
                  <a:gd name="T4" fmla="*/ 110 w 116"/>
                  <a:gd name="T5" fmla="*/ 15 h 28"/>
                  <a:gd name="T6" fmla="*/ 4 w 116"/>
                  <a:gd name="T7" fmla="*/ 17 h 28"/>
                  <a:gd name="T8" fmla="*/ 8 w 116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" h="28">
                    <a:moveTo>
                      <a:pt x="8" y="25"/>
                    </a:moveTo>
                    <a:cubicBezTo>
                      <a:pt x="41" y="16"/>
                      <a:pt x="74" y="23"/>
                      <a:pt x="108" y="27"/>
                    </a:cubicBezTo>
                    <a:cubicBezTo>
                      <a:pt x="115" y="28"/>
                      <a:pt x="116" y="17"/>
                      <a:pt x="110" y="15"/>
                    </a:cubicBezTo>
                    <a:cubicBezTo>
                      <a:pt x="72" y="4"/>
                      <a:pt x="40" y="0"/>
                      <a:pt x="4" y="17"/>
                    </a:cubicBezTo>
                    <a:cubicBezTo>
                      <a:pt x="0" y="19"/>
                      <a:pt x="3" y="26"/>
                      <a:pt x="8" y="2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09" name="Freeform 83"/>
              <p:cNvSpPr/>
              <p:nvPr/>
            </p:nvSpPr>
            <p:spPr bwMode="auto">
              <a:xfrm>
                <a:off x="6584951" y="1241426"/>
                <a:ext cx="109538" cy="19050"/>
              </a:xfrm>
              <a:custGeom>
                <a:avLst/>
                <a:gdLst>
                  <a:gd name="T0" fmla="*/ 5 w 106"/>
                  <a:gd name="T1" fmla="*/ 9 h 18"/>
                  <a:gd name="T2" fmla="*/ 98 w 106"/>
                  <a:gd name="T3" fmla="*/ 17 h 18"/>
                  <a:gd name="T4" fmla="*/ 100 w 106"/>
                  <a:gd name="T5" fmla="*/ 9 h 18"/>
                  <a:gd name="T6" fmla="*/ 5 w 106"/>
                  <a:gd name="T7" fmla="*/ 2 h 18"/>
                  <a:gd name="T8" fmla="*/ 5 w 106"/>
                  <a:gd name="T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18">
                    <a:moveTo>
                      <a:pt x="5" y="9"/>
                    </a:moveTo>
                    <a:cubicBezTo>
                      <a:pt x="35" y="11"/>
                      <a:pt x="68" y="12"/>
                      <a:pt x="98" y="17"/>
                    </a:cubicBezTo>
                    <a:cubicBezTo>
                      <a:pt x="103" y="18"/>
                      <a:pt x="106" y="10"/>
                      <a:pt x="100" y="9"/>
                    </a:cubicBezTo>
                    <a:cubicBezTo>
                      <a:pt x="68" y="0"/>
                      <a:pt x="38" y="1"/>
                      <a:pt x="5" y="2"/>
                    </a:cubicBezTo>
                    <a:cubicBezTo>
                      <a:pt x="0" y="2"/>
                      <a:pt x="0" y="9"/>
                      <a:pt x="5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10" name="Freeform 84"/>
              <p:cNvSpPr/>
              <p:nvPr/>
            </p:nvSpPr>
            <p:spPr bwMode="auto">
              <a:xfrm>
                <a:off x="6799263" y="1285876"/>
                <a:ext cx="117475" cy="47625"/>
              </a:xfrm>
              <a:custGeom>
                <a:avLst/>
                <a:gdLst>
                  <a:gd name="T0" fmla="*/ 5 w 112"/>
                  <a:gd name="T1" fmla="*/ 11 h 45"/>
                  <a:gd name="T2" fmla="*/ 100 w 112"/>
                  <a:gd name="T3" fmla="*/ 42 h 45"/>
                  <a:gd name="T4" fmla="*/ 105 w 112"/>
                  <a:gd name="T5" fmla="*/ 29 h 45"/>
                  <a:gd name="T6" fmla="*/ 8 w 112"/>
                  <a:gd name="T7" fmla="*/ 1 h 45"/>
                  <a:gd name="T8" fmla="*/ 5 w 112"/>
                  <a:gd name="T9" fmla="*/ 1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45">
                    <a:moveTo>
                      <a:pt x="5" y="11"/>
                    </a:moveTo>
                    <a:cubicBezTo>
                      <a:pt x="35" y="25"/>
                      <a:pt x="69" y="29"/>
                      <a:pt x="100" y="42"/>
                    </a:cubicBezTo>
                    <a:cubicBezTo>
                      <a:pt x="107" y="45"/>
                      <a:pt x="112" y="33"/>
                      <a:pt x="105" y="29"/>
                    </a:cubicBezTo>
                    <a:cubicBezTo>
                      <a:pt x="76" y="13"/>
                      <a:pt x="41" y="2"/>
                      <a:pt x="8" y="1"/>
                    </a:cubicBezTo>
                    <a:cubicBezTo>
                      <a:pt x="2" y="0"/>
                      <a:pt x="0" y="9"/>
                      <a:pt x="5" y="1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11" name="Freeform 85"/>
              <p:cNvSpPr/>
              <p:nvPr/>
            </p:nvSpPr>
            <p:spPr bwMode="auto">
              <a:xfrm>
                <a:off x="6962776" y="1343026"/>
                <a:ext cx="122238" cy="44450"/>
              </a:xfrm>
              <a:custGeom>
                <a:avLst/>
                <a:gdLst>
                  <a:gd name="T0" fmla="*/ 3 w 117"/>
                  <a:gd name="T1" fmla="*/ 4 h 43"/>
                  <a:gd name="T2" fmla="*/ 109 w 117"/>
                  <a:gd name="T3" fmla="*/ 41 h 43"/>
                  <a:gd name="T4" fmla="*/ 113 w 117"/>
                  <a:gd name="T5" fmla="*/ 35 h 43"/>
                  <a:gd name="T6" fmla="*/ 3 w 117"/>
                  <a:gd name="T7" fmla="*/ 0 h 43"/>
                  <a:gd name="T8" fmla="*/ 3 w 117"/>
                  <a:gd name="T9" fmla="*/ 4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43">
                    <a:moveTo>
                      <a:pt x="3" y="4"/>
                    </a:moveTo>
                    <a:cubicBezTo>
                      <a:pt x="41" y="6"/>
                      <a:pt x="76" y="23"/>
                      <a:pt x="109" y="41"/>
                    </a:cubicBezTo>
                    <a:cubicBezTo>
                      <a:pt x="113" y="43"/>
                      <a:pt x="117" y="37"/>
                      <a:pt x="113" y="35"/>
                    </a:cubicBezTo>
                    <a:cubicBezTo>
                      <a:pt x="79" y="13"/>
                      <a:pt x="43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12" name="Freeform 86"/>
              <p:cNvSpPr/>
              <p:nvPr/>
            </p:nvSpPr>
            <p:spPr bwMode="auto">
              <a:xfrm>
                <a:off x="7148513" y="1409701"/>
                <a:ext cx="104775" cy="49213"/>
              </a:xfrm>
              <a:custGeom>
                <a:avLst/>
                <a:gdLst>
                  <a:gd name="T0" fmla="*/ 3 w 101"/>
                  <a:gd name="T1" fmla="*/ 6 h 47"/>
                  <a:gd name="T2" fmla="*/ 90 w 101"/>
                  <a:gd name="T3" fmla="*/ 45 h 47"/>
                  <a:gd name="T4" fmla="*/ 96 w 101"/>
                  <a:gd name="T5" fmla="*/ 35 h 47"/>
                  <a:gd name="T6" fmla="*/ 4 w 101"/>
                  <a:gd name="T7" fmla="*/ 0 h 47"/>
                  <a:gd name="T8" fmla="*/ 3 w 101"/>
                  <a:gd name="T9" fmla="*/ 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47">
                    <a:moveTo>
                      <a:pt x="3" y="6"/>
                    </a:moveTo>
                    <a:cubicBezTo>
                      <a:pt x="31" y="18"/>
                      <a:pt x="59" y="37"/>
                      <a:pt x="90" y="45"/>
                    </a:cubicBezTo>
                    <a:cubicBezTo>
                      <a:pt x="95" y="47"/>
                      <a:pt x="101" y="39"/>
                      <a:pt x="96" y="35"/>
                    </a:cubicBezTo>
                    <a:cubicBezTo>
                      <a:pt x="70" y="15"/>
                      <a:pt x="36" y="3"/>
                      <a:pt x="4" y="0"/>
                    </a:cubicBezTo>
                    <a:cubicBezTo>
                      <a:pt x="1" y="0"/>
                      <a:pt x="0" y="4"/>
                      <a:pt x="3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13" name="Freeform 87"/>
              <p:cNvSpPr/>
              <p:nvPr/>
            </p:nvSpPr>
            <p:spPr bwMode="auto">
              <a:xfrm>
                <a:off x="7273926" y="1504951"/>
                <a:ext cx="114300" cy="74613"/>
              </a:xfrm>
              <a:custGeom>
                <a:avLst/>
                <a:gdLst>
                  <a:gd name="T0" fmla="*/ 6 w 110"/>
                  <a:gd name="T1" fmla="*/ 10 h 71"/>
                  <a:gd name="T2" fmla="*/ 55 w 110"/>
                  <a:gd name="T3" fmla="*/ 40 h 71"/>
                  <a:gd name="T4" fmla="*/ 99 w 110"/>
                  <a:gd name="T5" fmla="*/ 67 h 71"/>
                  <a:gd name="T6" fmla="*/ 104 w 110"/>
                  <a:gd name="T7" fmla="*/ 58 h 71"/>
                  <a:gd name="T8" fmla="*/ 9 w 110"/>
                  <a:gd name="T9" fmla="*/ 0 h 71"/>
                  <a:gd name="T10" fmla="*/ 6 w 110"/>
                  <a:gd name="T11" fmla="*/ 1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71">
                    <a:moveTo>
                      <a:pt x="6" y="10"/>
                    </a:moveTo>
                    <a:cubicBezTo>
                      <a:pt x="24" y="16"/>
                      <a:pt x="41" y="28"/>
                      <a:pt x="55" y="40"/>
                    </a:cubicBezTo>
                    <a:cubicBezTo>
                      <a:pt x="69" y="51"/>
                      <a:pt x="83" y="59"/>
                      <a:pt x="99" y="67"/>
                    </a:cubicBezTo>
                    <a:cubicBezTo>
                      <a:pt x="105" y="71"/>
                      <a:pt x="110" y="62"/>
                      <a:pt x="104" y="58"/>
                    </a:cubicBezTo>
                    <a:cubicBezTo>
                      <a:pt x="73" y="35"/>
                      <a:pt x="49" y="6"/>
                      <a:pt x="9" y="0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14" name="Freeform 88"/>
              <p:cNvSpPr/>
              <p:nvPr/>
            </p:nvSpPr>
            <p:spPr bwMode="auto">
              <a:xfrm>
                <a:off x="7424738" y="1631951"/>
                <a:ext cx="88900" cy="96838"/>
              </a:xfrm>
              <a:custGeom>
                <a:avLst/>
                <a:gdLst>
                  <a:gd name="T0" fmla="*/ 3 w 85"/>
                  <a:gd name="T1" fmla="*/ 9 h 93"/>
                  <a:gd name="T2" fmla="*/ 75 w 85"/>
                  <a:gd name="T3" fmla="*/ 89 h 93"/>
                  <a:gd name="T4" fmla="*/ 83 w 85"/>
                  <a:gd name="T5" fmla="*/ 83 h 93"/>
                  <a:gd name="T6" fmla="*/ 8 w 85"/>
                  <a:gd name="T7" fmla="*/ 2 h 93"/>
                  <a:gd name="T8" fmla="*/ 3 w 85"/>
                  <a:gd name="T9" fmla="*/ 9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93">
                    <a:moveTo>
                      <a:pt x="3" y="9"/>
                    </a:moveTo>
                    <a:cubicBezTo>
                      <a:pt x="28" y="35"/>
                      <a:pt x="50" y="63"/>
                      <a:pt x="75" y="89"/>
                    </a:cubicBezTo>
                    <a:cubicBezTo>
                      <a:pt x="79" y="93"/>
                      <a:pt x="85" y="88"/>
                      <a:pt x="83" y="83"/>
                    </a:cubicBezTo>
                    <a:cubicBezTo>
                      <a:pt x="64" y="52"/>
                      <a:pt x="41" y="20"/>
                      <a:pt x="8" y="2"/>
                    </a:cubicBezTo>
                    <a:cubicBezTo>
                      <a:pt x="4" y="0"/>
                      <a:pt x="0" y="5"/>
                      <a:pt x="3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15" name="Freeform 89"/>
              <p:cNvSpPr/>
              <p:nvPr/>
            </p:nvSpPr>
            <p:spPr bwMode="auto">
              <a:xfrm>
                <a:off x="7540626" y="1792288"/>
                <a:ext cx="53975" cy="84138"/>
              </a:xfrm>
              <a:custGeom>
                <a:avLst/>
                <a:gdLst>
                  <a:gd name="T0" fmla="*/ 2 w 52"/>
                  <a:gd name="T1" fmla="*/ 4 h 81"/>
                  <a:gd name="T2" fmla="*/ 22 w 52"/>
                  <a:gd name="T3" fmla="*/ 44 h 81"/>
                  <a:gd name="T4" fmla="*/ 45 w 52"/>
                  <a:gd name="T5" fmla="*/ 78 h 81"/>
                  <a:gd name="T6" fmla="*/ 50 w 52"/>
                  <a:gd name="T7" fmla="*/ 74 h 81"/>
                  <a:gd name="T8" fmla="*/ 32 w 52"/>
                  <a:gd name="T9" fmla="*/ 39 h 81"/>
                  <a:gd name="T10" fmla="*/ 6 w 52"/>
                  <a:gd name="T11" fmla="*/ 2 h 81"/>
                  <a:gd name="T12" fmla="*/ 2 w 52"/>
                  <a:gd name="T13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81">
                    <a:moveTo>
                      <a:pt x="2" y="4"/>
                    </a:moveTo>
                    <a:cubicBezTo>
                      <a:pt x="9" y="17"/>
                      <a:pt x="15" y="31"/>
                      <a:pt x="22" y="44"/>
                    </a:cubicBezTo>
                    <a:cubicBezTo>
                      <a:pt x="29" y="56"/>
                      <a:pt x="36" y="67"/>
                      <a:pt x="45" y="78"/>
                    </a:cubicBezTo>
                    <a:cubicBezTo>
                      <a:pt x="47" y="81"/>
                      <a:pt x="52" y="77"/>
                      <a:pt x="50" y="74"/>
                    </a:cubicBezTo>
                    <a:cubicBezTo>
                      <a:pt x="44" y="62"/>
                      <a:pt x="38" y="50"/>
                      <a:pt x="32" y="39"/>
                    </a:cubicBezTo>
                    <a:cubicBezTo>
                      <a:pt x="24" y="25"/>
                      <a:pt x="14" y="14"/>
                      <a:pt x="6" y="2"/>
                    </a:cubicBezTo>
                    <a:cubicBezTo>
                      <a:pt x="4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16" name="Freeform 90"/>
              <p:cNvSpPr/>
              <p:nvPr/>
            </p:nvSpPr>
            <p:spPr bwMode="auto">
              <a:xfrm>
                <a:off x="7627938" y="1963738"/>
                <a:ext cx="57150" cy="109538"/>
              </a:xfrm>
              <a:custGeom>
                <a:avLst/>
                <a:gdLst>
                  <a:gd name="T0" fmla="*/ 2 w 55"/>
                  <a:gd name="T1" fmla="*/ 6 h 106"/>
                  <a:gd name="T2" fmla="*/ 45 w 55"/>
                  <a:gd name="T3" fmla="*/ 102 h 106"/>
                  <a:gd name="T4" fmla="*/ 53 w 55"/>
                  <a:gd name="T5" fmla="*/ 98 h 106"/>
                  <a:gd name="T6" fmla="*/ 9 w 55"/>
                  <a:gd name="T7" fmla="*/ 3 h 106"/>
                  <a:gd name="T8" fmla="*/ 2 w 55"/>
                  <a:gd name="T9" fmla="*/ 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106">
                    <a:moveTo>
                      <a:pt x="2" y="6"/>
                    </a:moveTo>
                    <a:cubicBezTo>
                      <a:pt x="14" y="39"/>
                      <a:pt x="30" y="70"/>
                      <a:pt x="45" y="102"/>
                    </a:cubicBezTo>
                    <a:cubicBezTo>
                      <a:pt x="47" y="106"/>
                      <a:pt x="55" y="103"/>
                      <a:pt x="53" y="98"/>
                    </a:cubicBezTo>
                    <a:cubicBezTo>
                      <a:pt x="42" y="65"/>
                      <a:pt x="28" y="33"/>
                      <a:pt x="9" y="3"/>
                    </a:cubicBezTo>
                    <a:cubicBezTo>
                      <a:pt x="7" y="0"/>
                      <a:pt x="0" y="2"/>
                      <a:pt x="2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17" name="Freeform 91"/>
              <p:cNvSpPr/>
              <p:nvPr/>
            </p:nvSpPr>
            <p:spPr bwMode="auto">
              <a:xfrm>
                <a:off x="7700963" y="2119313"/>
                <a:ext cx="49213" cy="73025"/>
              </a:xfrm>
              <a:custGeom>
                <a:avLst/>
                <a:gdLst>
                  <a:gd name="T0" fmla="*/ 2 w 47"/>
                  <a:gd name="T1" fmla="*/ 9 h 70"/>
                  <a:gd name="T2" fmla="*/ 32 w 47"/>
                  <a:gd name="T3" fmla="*/ 63 h 70"/>
                  <a:gd name="T4" fmla="*/ 43 w 47"/>
                  <a:gd name="T5" fmla="*/ 54 h 70"/>
                  <a:gd name="T6" fmla="*/ 13 w 47"/>
                  <a:gd name="T7" fmla="*/ 4 h 70"/>
                  <a:gd name="T8" fmla="*/ 2 w 47"/>
                  <a:gd name="T9" fmla="*/ 9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70">
                    <a:moveTo>
                      <a:pt x="2" y="9"/>
                    </a:moveTo>
                    <a:cubicBezTo>
                      <a:pt x="9" y="29"/>
                      <a:pt x="18" y="47"/>
                      <a:pt x="32" y="63"/>
                    </a:cubicBezTo>
                    <a:cubicBezTo>
                      <a:pt x="37" y="70"/>
                      <a:pt x="47" y="61"/>
                      <a:pt x="43" y="54"/>
                    </a:cubicBezTo>
                    <a:cubicBezTo>
                      <a:pt x="34" y="37"/>
                      <a:pt x="24" y="20"/>
                      <a:pt x="13" y="4"/>
                    </a:cubicBezTo>
                    <a:cubicBezTo>
                      <a:pt x="9" y="0"/>
                      <a:pt x="0" y="2"/>
                      <a:pt x="2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18" name="Freeform 92"/>
              <p:cNvSpPr/>
              <p:nvPr/>
            </p:nvSpPr>
            <p:spPr bwMode="auto">
              <a:xfrm>
                <a:off x="8164513" y="3827463"/>
                <a:ext cx="123825" cy="60325"/>
              </a:xfrm>
              <a:custGeom>
                <a:avLst/>
                <a:gdLst>
                  <a:gd name="T0" fmla="*/ 1 w 118"/>
                  <a:gd name="T1" fmla="*/ 59 h 59"/>
                  <a:gd name="T2" fmla="*/ 115 w 118"/>
                  <a:gd name="T3" fmla="*/ 6 h 59"/>
                  <a:gd name="T4" fmla="*/ 112 w 118"/>
                  <a:gd name="T5" fmla="*/ 0 h 59"/>
                  <a:gd name="T6" fmla="*/ 0 w 118"/>
                  <a:gd name="T7" fmla="*/ 58 h 59"/>
                  <a:gd name="T8" fmla="*/ 1 w 118"/>
                  <a:gd name="T9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59">
                    <a:moveTo>
                      <a:pt x="1" y="59"/>
                    </a:moveTo>
                    <a:cubicBezTo>
                      <a:pt x="41" y="56"/>
                      <a:pt x="81" y="26"/>
                      <a:pt x="115" y="6"/>
                    </a:cubicBezTo>
                    <a:cubicBezTo>
                      <a:pt x="118" y="4"/>
                      <a:pt x="116" y="0"/>
                      <a:pt x="112" y="0"/>
                    </a:cubicBezTo>
                    <a:cubicBezTo>
                      <a:pt x="73" y="9"/>
                      <a:pt x="33" y="35"/>
                      <a:pt x="0" y="58"/>
                    </a:cubicBezTo>
                    <a:cubicBezTo>
                      <a:pt x="0" y="58"/>
                      <a:pt x="0" y="59"/>
                      <a:pt x="1" y="5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</p:grpSp>
      </p:grpSp>
      <p:grpSp>
        <p:nvGrpSpPr>
          <p:cNvPr id="119" name="组合 91"/>
          <p:cNvGrpSpPr/>
          <p:nvPr/>
        </p:nvGrpSpPr>
        <p:grpSpPr>
          <a:xfrm>
            <a:off x="994821" y="610702"/>
            <a:ext cx="3731016" cy="769441"/>
            <a:chOff x="994820" y="496392"/>
            <a:chExt cx="5886671" cy="769441"/>
          </a:xfrm>
        </p:grpSpPr>
        <p:grpSp>
          <p:nvGrpSpPr>
            <p:cNvPr id="120" name="组合 92"/>
            <p:cNvGrpSpPr/>
            <p:nvPr/>
          </p:nvGrpSpPr>
          <p:grpSpPr>
            <a:xfrm>
              <a:off x="994820" y="626210"/>
              <a:ext cx="5886671" cy="495365"/>
              <a:chOff x="3532280" y="5381090"/>
              <a:chExt cx="5886671" cy="495365"/>
            </a:xfrm>
          </p:grpSpPr>
          <p:sp>
            <p:nvSpPr>
              <p:cNvPr id="122" name="Freeform 34"/>
              <p:cNvSpPr>
                <a:spLocks noEditPoints="1"/>
              </p:cNvSpPr>
              <p:nvPr/>
            </p:nvSpPr>
            <p:spPr bwMode="auto">
              <a:xfrm>
                <a:off x="8625557" y="5381090"/>
                <a:ext cx="793394" cy="459363"/>
              </a:xfrm>
              <a:custGeom>
                <a:avLst/>
                <a:gdLst>
                  <a:gd name="T0" fmla="*/ 97 w 97"/>
                  <a:gd name="T1" fmla="*/ 16 h 63"/>
                  <a:gd name="T2" fmla="*/ 90 w 97"/>
                  <a:gd name="T3" fmla="*/ 22 h 63"/>
                  <a:gd name="T4" fmla="*/ 75 w 97"/>
                  <a:gd name="T5" fmla="*/ 33 h 63"/>
                  <a:gd name="T6" fmla="*/ 46 w 97"/>
                  <a:gd name="T7" fmla="*/ 51 h 63"/>
                  <a:gd name="T8" fmla="*/ 29 w 97"/>
                  <a:gd name="T9" fmla="*/ 63 h 63"/>
                  <a:gd name="T10" fmla="*/ 26 w 97"/>
                  <a:gd name="T11" fmla="*/ 62 h 63"/>
                  <a:gd name="T12" fmla="*/ 16 w 97"/>
                  <a:gd name="T13" fmla="*/ 47 h 63"/>
                  <a:gd name="T14" fmla="*/ 2 w 97"/>
                  <a:gd name="T15" fmla="*/ 48 h 63"/>
                  <a:gd name="T16" fmla="*/ 10 w 97"/>
                  <a:gd name="T17" fmla="*/ 28 h 63"/>
                  <a:gd name="T18" fmla="*/ 10 w 97"/>
                  <a:gd name="T19" fmla="*/ 26 h 63"/>
                  <a:gd name="T20" fmla="*/ 18 w 97"/>
                  <a:gd name="T21" fmla="*/ 0 h 63"/>
                  <a:gd name="T22" fmla="*/ 40 w 97"/>
                  <a:gd name="T23" fmla="*/ 5 h 63"/>
                  <a:gd name="T24" fmla="*/ 75 w 97"/>
                  <a:gd name="T25" fmla="*/ 13 h 63"/>
                  <a:gd name="T26" fmla="*/ 94 w 97"/>
                  <a:gd name="T27" fmla="*/ 15 h 63"/>
                  <a:gd name="T28" fmla="*/ 97 w 97"/>
                  <a:gd name="T29" fmla="*/ 16 h 63"/>
                  <a:gd name="T30" fmla="*/ 20 w 97"/>
                  <a:gd name="T31" fmla="*/ 3 h 63"/>
                  <a:gd name="T32" fmla="*/ 16 w 97"/>
                  <a:gd name="T33" fmla="*/ 18 h 63"/>
                  <a:gd name="T34" fmla="*/ 14 w 97"/>
                  <a:gd name="T35" fmla="*/ 26 h 63"/>
                  <a:gd name="T36" fmla="*/ 65 w 97"/>
                  <a:gd name="T37" fmla="*/ 20 h 63"/>
                  <a:gd name="T38" fmla="*/ 86 w 97"/>
                  <a:gd name="T39" fmla="*/ 17 h 63"/>
                  <a:gd name="T40" fmla="*/ 20 w 97"/>
                  <a:gd name="T41" fmla="*/ 3 h 63"/>
                  <a:gd name="T42" fmla="*/ 14 w 97"/>
                  <a:gd name="T43" fmla="*/ 38 h 63"/>
                  <a:gd name="T44" fmla="*/ 28 w 97"/>
                  <a:gd name="T45" fmla="*/ 60 h 63"/>
                  <a:gd name="T46" fmla="*/ 82 w 97"/>
                  <a:gd name="T47" fmla="*/ 24 h 63"/>
                  <a:gd name="T48" fmla="*/ 82 w 97"/>
                  <a:gd name="T49" fmla="*/ 23 h 63"/>
                  <a:gd name="T50" fmla="*/ 14 w 97"/>
                  <a:gd name="T51" fmla="*/ 38 h 63"/>
                  <a:gd name="T52" fmla="*/ 13 w 97"/>
                  <a:gd name="T53" fmla="*/ 29 h 63"/>
                  <a:gd name="T54" fmla="*/ 7 w 97"/>
                  <a:gd name="T55" fmla="*/ 40 h 63"/>
                  <a:gd name="T56" fmla="*/ 12 w 97"/>
                  <a:gd name="T57" fmla="*/ 35 h 63"/>
                  <a:gd name="T58" fmla="*/ 15 w 97"/>
                  <a:gd name="T59" fmla="*/ 36 h 63"/>
                  <a:gd name="T60" fmla="*/ 57 w 97"/>
                  <a:gd name="T61" fmla="*/ 27 h 63"/>
                  <a:gd name="T62" fmla="*/ 77 w 97"/>
                  <a:gd name="T63" fmla="*/ 21 h 63"/>
                  <a:gd name="T64" fmla="*/ 13 w 97"/>
                  <a:gd name="T65" fmla="*/ 29 h 63"/>
                  <a:gd name="T66" fmla="*/ 6 w 97"/>
                  <a:gd name="T67" fmla="*/ 45 h 63"/>
                  <a:gd name="T68" fmla="*/ 14 w 97"/>
                  <a:gd name="T69" fmla="*/ 44 h 63"/>
                  <a:gd name="T70" fmla="*/ 11 w 97"/>
                  <a:gd name="T71" fmla="*/ 39 h 63"/>
                  <a:gd name="T72" fmla="*/ 6 w 97"/>
                  <a:gd name="T73" fmla="*/ 4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7" h="63">
                    <a:moveTo>
                      <a:pt x="97" y="16"/>
                    </a:moveTo>
                    <a:cubicBezTo>
                      <a:pt x="96" y="20"/>
                      <a:pt x="92" y="19"/>
                      <a:pt x="90" y="22"/>
                    </a:cubicBezTo>
                    <a:cubicBezTo>
                      <a:pt x="85" y="24"/>
                      <a:pt x="80" y="29"/>
                      <a:pt x="75" y="33"/>
                    </a:cubicBezTo>
                    <a:cubicBezTo>
                      <a:pt x="65" y="38"/>
                      <a:pt x="56" y="45"/>
                      <a:pt x="46" y="51"/>
                    </a:cubicBezTo>
                    <a:cubicBezTo>
                      <a:pt x="40" y="54"/>
                      <a:pt x="35" y="58"/>
                      <a:pt x="29" y="63"/>
                    </a:cubicBezTo>
                    <a:cubicBezTo>
                      <a:pt x="28" y="62"/>
                      <a:pt x="27" y="62"/>
                      <a:pt x="26" y="62"/>
                    </a:cubicBezTo>
                    <a:cubicBezTo>
                      <a:pt x="22" y="57"/>
                      <a:pt x="20" y="52"/>
                      <a:pt x="16" y="47"/>
                    </a:cubicBezTo>
                    <a:cubicBezTo>
                      <a:pt x="12" y="47"/>
                      <a:pt x="6" y="49"/>
                      <a:pt x="2" y="48"/>
                    </a:cubicBezTo>
                    <a:cubicBezTo>
                      <a:pt x="0" y="42"/>
                      <a:pt x="7" y="35"/>
                      <a:pt x="10" y="28"/>
                    </a:cubicBezTo>
                    <a:cubicBezTo>
                      <a:pt x="10" y="27"/>
                      <a:pt x="10" y="26"/>
                      <a:pt x="10" y="26"/>
                    </a:cubicBezTo>
                    <a:cubicBezTo>
                      <a:pt x="13" y="17"/>
                      <a:pt x="15" y="8"/>
                      <a:pt x="18" y="0"/>
                    </a:cubicBezTo>
                    <a:cubicBezTo>
                      <a:pt x="25" y="0"/>
                      <a:pt x="33" y="4"/>
                      <a:pt x="40" y="5"/>
                    </a:cubicBezTo>
                    <a:cubicBezTo>
                      <a:pt x="51" y="8"/>
                      <a:pt x="63" y="10"/>
                      <a:pt x="75" y="13"/>
                    </a:cubicBezTo>
                    <a:cubicBezTo>
                      <a:pt x="81" y="13"/>
                      <a:pt x="88" y="15"/>
                      <a:pt x="94" y="15"/>
                    </a:cubicBezTo>
                    <a:cubicBezTo>
                      <a:pt x="95" y="15"/>
                      <a:pt x="96" y="14"/>
                      <a:pt x="97" y="16"/>
                    </a:cubicBezTo>
                    <a:close/>
                    <a:moveTo>
                      <a:pt x="20" y="3"/>
                    </a:moveTo>
                    <a:cubicBezTo>
                      <a:pt x="18" y="8"/>
                      <a:pt x="16" y="13"/>
                      <a:pt x="16" y="18"/>
                    </a:cubicBezTo>
                    <a:cubicBezTo>
                      <a:pt x="15" y="21"/>
                      <a:pt x="13" y="23"/>
                      <a:pt x="14" y="26"/>
                    </a:cubicBezTo>
                    <a:cubicBezTo>
                      <a:pt x="31" y="24"/>
                      <a:pt x="48" y="21"/>
                      <a:pt x="65" y="20"/>
                    </a:cubicBezTo>
                    <a:cubicBezTo>
                      <a:pt x="72" y="18"/>
                      <a:pt x="80" y="19"/>
                      <a:pt x="86" y="17"/>
                    </a:cubicBezTo>
                    <a:cubicBezTo>
                      <a:pt x="64" y="14"/>
                      <a:pt x="41" y="7"/>
                      <a:pt x="20" y="3"/>
                    </a:cubicBezTo>
                    <a:close/>
                    <a:moveTo>
                      <a:pt x="14" y="38"/>
                    </a:moveTo>
                    <a:cubicBezTo>
                      <a:pt x="19" y="45"/>
                      <a:pt x="22" y="53"/>
                      <a:pt x="28" y="60"/>
                    </a:cubicBezTo>
                    <a:cubicBezTo>
                      <a:pt x="46" y="48"/>
                      <a:pt x="64" y="37"/>
                      <a:pt x="82" y="24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59" y="29"/>
                      <a:pt x="37" y="35"/>
                      <a:pt x="14" y="38"/>
                    </a:cubicBezTo>
                    <a:close/>
                    <a:moveTo>
                      <a:pt x="13" y="29"/>
                    </a:moveTo>
                    <a:cubicBezTo>
                      <a:pt x="11" y="33"/>
                      <a:pt x="8" y="37"/>
                      <a:pt x="7" y="40"/>
                    </a:cubicBezTo>
                    <a:cubicBezTo>
                      <a:pt x="9" y="39"/>
                      <a:pt x="9" y="36"/>
                      <a:pt x="12" y="35"/>
                    </a:cubicBezTo>
                    <a:cubicBezTo>
                      <a:pt x="13" y="35"/>
                      <a:pt x="14" y="35"/>
                      <a:pt x="15" y="36"/>
                    </a:cubicBezTo>
                    <a:cubicBezTo>
                      <a:pt x="29" y="33"/>
                      <a:pt x="43" y="30"/>
                      <a:pt x="57" y="27"/>
                    </a:cubicBezTo>
                    <a:cubicBezTo>
                      <a:pt x="64" y="24"/>
                      <a:pt x="70" y="23"/>
                      <a:pt x="77" y="21"/>
                    </a:cubicBezTo>
                    <a:cubicBezTo>
                      <a:pt x="55" y="23"/>
                      <a:pt x="34" y="25"/>
                      <a:pt x="13" y="29"/>
                    </a:cubicBezTo>
                    <a:close/>
                    <a:moveTo>
                      <a:pt x="6" y="45"/>
                    </a:moveTo>
                    <a:cubicBezTo>
                      <a:pt x="9" y="46"/>
                      <a:pt x="12" y="44"/>
                      <a:pt x="14" y="44"/>
                    </a:cubicBezTo>
                    <a:cubicBezTo>
                      <a:pt x="13" y="42"/>
                      <a:pt x="13" y="41"/>
                      <a:pt x="11" y="39"/>
                    </a:cubicBezTo>
                    <a:cubicBezTo>
                      <a:pt x="10" y="41"/>
                      <a:pt x="8" y="43"/>
                      <a:pt x="6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任意多边形 95"/>
              <p:cNvSpPr/>
              <p:nvPr/>
            </p:nvSpPr>
            <p:spPr>
              <a:xfrm>
                <a:off x="3532280" y="5475339"/>
                <a:ext cx="5024077" cy="401116"/>
              </a:xfrm>
              <a:custGeom>
                <a:avLst/>
                <a:gdLst>
                  <a:gd name="connsiteX0" fmla="*/ 0 w 6766560"/>
                  <a:gd name="connsiteY0" fmla="*/ 39809 h 361457"/>
                  <a:gd name="connsiteX1" fmla="*/ 4411980 w 6766560"/>
                  <a:gd name="connsiteY1" fmla="*/ 28379 h 361457"/>
                  <a:gd name="connsiteX2" fmla="*/ 4023360 w 6766560"/>
                  <a:gd name="connsiteY2" fmla="*/ 359849 h 361457"/>
                  <a:gd name="connsiteX3" fmla="*/ 6766560 w 6766560"/>
                  <a:gd name="connsiteY3" fmla="*/ 131249 h 361457"/>
                  <a:gd name="connsiteX0-1" fmla="*/ 0 w 6766560"/>
                  <a:gd name="connsiteY0-2" fmla="*/ 75291 h 398381"/>
                  <a:gd name="connsiteX1-3" fmla="*/ 4369154 w 6766560"/>
                  <a:gd name="connsiteY1-4" fmla="*/ 18141 h 398381"/>
                  <a:gd name="connsiteX2-5" fmla="*/ 4023360 w 6766560"/>
                  <a:gd name="connsiteY2-6" fmla="*/ 395331 h 398381"/>
                  <a:gd name="connsiteX3-7" fmla="*/ 6766560 w 6766560"/>
                  <a:gd name="connsiteY3-8" fmla="*/ 166731 h 398381"/>
                  <a:gd name="connsiteX0-9" fmla="*/ 0 w 6766560"/>
                  <a:gd name="connsiteY0-10" fmla="*/ 71354 h 339035"/>
                  <a:gd name="connsiteX1-11" fmla="*/ 4369154 w 6766560"/>
                  <a:gd name="connsiteY1-12" fmla="*/ 14204 h 339035"/>
                  <a:gd name="connsiteX2-13" fmla="*/ 4351696 w 6766560"/>
                  <a:gd name="connsiteY2-14" fmla="*/ 334244 h 339035"/>
                  <a:gd name="connsiteX3-15" fmla="*/ 6766560 w 6766560"/>
                  <a:gd name="connsiteY3-16" fmla="*/ 162794 h 339035"/>
                  <a:gd name="connsiteX0-17" fmla="*/ 0 w 7194823"/>
                  <a:gd name="connsiteY0-18" fmla="*/ 71354 h 334304"/>
                  <a:gd name="connsiteX1-19" fmla="*/ 4369154 w 7194823"/>
                  <a:gd name="connsiteY1-20" fmla="*/ 14204 h 334304"/>
                  <a:gd name="connsiteX2-21" fmla="*/ 4351696 w 7194823"/>
                  <a:gd name="connsiteY2-22" fmla="*/ 334244 h 334304"/>
                  <a:gd name="connsiteX3-23" fmla="*/ 7194823 w 7194823"/>
                  <a:gd name="connsiteY3-24" fmla="*/ 37064 h 334304"/>
                  <a:gd name="connsiteX0-25" fmla="*/ 0 w 7194823"/>
                  <a:gd name="connsiteY0-26" fmla="*/ 72918 h 358721"/>
                  <a:gd name="connsiteX1-27" fmla="*/ 4369154 w 7194823"/>
                  <a:gd name="connsiteY1-28" fmla="*/ 15768 h 358721"/>
                  <a:gd name="connsiteX2-29" fmla="*/ 4051911 w 7194823"/>
                  <a:gd name="connsiteY2-30" fmla="*/ 358668 h 358721"/>
                  <a:gd name="connsiteX3-31" fmla="*/ 7194823 w 7194823"/>
                  <a:gd name="connsiteY3-32" fmla="*/ 38628 h 358721"/>
                  <a:gd name="connsiteX0-33" fmla="*/ 0 w 6454042"/>
                  <a:gd name="connsiteY0-34" fmla="*/ 72918 h 359955"/>
                  <a:gd name="connsiteX1-35" fmla="*/ 4369154 w 6454042"/>
                  <a:gd name="connsiteY1-36" fmla="*/ 15768 h 359955"/>
                  <a:gd name="connsiteX2-37" fmla="*/ 4051911 w 6454042"/>
                  <a:gd name="connsiteY2-38" fmla="*/ 358668 h 359955"/>
                  <a:gd name="connsiteX3-39" fmla="*/ 6454042 w 6454042"/>
                  <a:gd name="connsiteY3-40" fmla="*/ 112769 h 359955"/>
                  <a:gd name="connsiteX0-41" fmla="*/ 0 w 6454042"/>
                  <a:gd name="connsiteY0-42" fmla="*/ 62493 h 349247"/>
                  <a:gd name="connsiteX1-43" fmla="*/ 4122228 w 6454042"/>
                  <a:gd name="connsiteY1-44" fmla="*/ 17700 h 349247"/>
                  <a:gd name="connsiteX2-45" fmla="*/ 4051911 w 6454042"/>
                  <a:gd name="connsiteY2-46" fmla="*/ 348243 h 349247"/>
                  <a:gd name="connsiteX3-47" fmla="*/ 6454042 w 6454042"/>
                  <a:gd name="connsiteY3-48" fmla="*/ 102344 h 349247"/>
                  <a:gd name="connsiteX0-49" fmla="*/ 0 w 4341830"/>
                  <a:gd name="connsiteY0-50" fmla="*/ 62493 h 348243"/>
                  <a:gd name="connsiteX1-51" fmla="*/ 4122228 w 4341830"/>
                  <a:gd name="connsiteY1-52" fmla="*/ 17700 h 348243"/>
                  <a:gd name="connsiteX2-53" fmla="*/ 4051911 w 4341830"/>
                  <a:gd name="connsiteY2-54" fmla="*/ 348243 h 348243"/>
                  <a:gd name="connsiteX0-55" fmla="*/ 0 w 4122228"/>
                  <a:gd name="connsiteY0-56" fmla="*/ 62493 h 62493"/>
                  <a:gd name="connsiteX1-57" fmla="*/ 4122228 w 4122228"/>
                  <a:gd name="connsiteY1-58" fmla="*/ 17700 h 62493"/>
                  <a:gd name="connsiteX0-59" fmla="*/ 0 w 4122228"/>
                  <a:gd name="connsiteY0-60" fmla="*/ 44793 h 66159"/>
                  <a:gd name="connsiteX1-61" fmla="*/ 4122228 w 4122228"/>
                  <a:gd name="connsiteY1-62" fmla="*/ 0 h 66159"/>
                  <a:gd name="connsiteX0-63" fmla="*/ 0 w 4245691"/>
                  <a:gd name="connsiteY0-64" fmla="*/ 156004 h 156004"/>
                  <a:gd name="connsiteX1-65" fmla="*/ 4245691 w 4245691"/>
                  <a:gd name="connsiteY1-66" fmla="*/ 0 h 156004"/>
                  <a:gd name="connsiteX0-67" fmla="*/ 0 w 4245691"/>
                  <a:gd name="connsiteY0-68" fmla="*/ 156004 h 163985"/>
                  <a:gd name="connsiteX1-69" fmla="*/ 4245691 w 4245691"/>
                  <a:gd name="connsiteY1-70" fmla="*/ 0 h 163985"/>
                  <a:gd name="connsiteX0-71" fmla="*/ 0 w 5449458"/>
                  <a:gd name="connsiteY0-72" fmla="*/ 143648 h 143648"/>
                  <a:gd name="connsiteX1-73" fmla="*/ 5449458 w 5449458"/>
                  <a:gd name="connsiteY1-74" fmla="*/ 0 h 143648"/>
                  <a:gd name="connsiteX0-75" fmla="*/ 0 w 5449458"/>
                  <a:gd name="connsiteY0-76" fmla="*/ 143648 h 260913"/>
                  <a:gd name="connsiteX1-77" fmla="*/ 1990356 w 5449458"/>
                  <a:gd name="connsiteY1-78" fmla="*/ 260339 h 260913"/>
                  <a:gd name="connsiteX2-79" fmla="*/ 5449458 w 5449458"/>
                  <a:gd name="connsiteY2-80" fmla="*/ 0 h 260913"/>
                  <a:gd name="connsiteX0-81" fmla="*/ 0 w 4693246"/>
                  <a:gd name="connsiteY0-82" fmla="*/ 169 h 463018"/>
                  <a:gd name="connsiteX1-83" fmla="*/ 1234144 w 4693246"/>
                  <a:gd name="connsiteY1-84" fmla="*/ 462849 h 463018"/>
                  <a:gd name="connsiteX2-85" fmla="*/ 4693246 w 4693246"/>
                  <a:gd name="connsiteY2-86" fmla="*/ 202510 h 463018"/>
                  <a:gd name="connsiteX0-87" fmla="*/ 153395 w 4846641"/>
                  <a:gd name="connsiteY0-88" fmla="*/ 0 h 462988"/>
                  <a:gd name="connsiteX1-89" fmla="*/ 1387539 w 4846641"/>
                  <a:gd name="connsiteY1-90" fmla="*/ 462680 h 462988"/>
                  <a:gd name="connsiteX2-91" fmla="*/ 4846641 w 4846641"/>
                  <a:gd name="connsiteY2-92" fmla="*/ 202341 h 462988"/>
                  <a:gd name="connsiteX0-93" fmla="*/ 212160 w 4457851"/>
                  <a:gd name="connsiteY0-94" fmla="*/ 0 h 462988"/>
                  <a:gd name="connsiteX1-95" fmla="*/ 998749 w 4457851"/>
                  <a:gd name="connsiteY1-96" fmla="*/ 462680 h 462988"/>
                  <a:gd name="connsiteX2-97" fmla="*/ 4457851 w 4457851"/>
                  <a:gd name="connsiteY2-98" fmla="*/ 202341 h 462988"/>
                  <a:gd name="connsiteX0-99" fmla="*/ 238795 w 4484486"/>
                  <a:gd name="connsiteY0-100" fmla="*/ 0 h 462868"/>
                  <a:gd name="connsiteX1-101" fmla="*/ 1025384 w 4484486"/>
                  <a:gd name="connsiteY1-102" fmla="*/ 462680 h 462868"/>
                  <a:gd name="connsiteX2-103" fmla="*/ 4484486 w 4484486"/>
                  <a:gd name="connsiteY2-104" fmla="*/ 202341 h 462868"/>
                  <a:gd name="connsiteX0-105" fmla="*/ 410770 w 4656461"/>
                  <a:gd name="connsiteY0-106" fmla="*/ 0 h 425815"/>
                  <a:gd name="connsiteX1-107" fmla="*/ 595476 w 4656461"/>
                  <a:gd name="connsiteY1-108" fmla="*/ 425610 h 425815"/>
                  <a:gd name="connsiteX2-109" fmla="*/ 4656461 w 4656461"/>
                  <a:gd name="connsiteY2-110" fmla="*/ 202341 h 425815"/>
                  <a:gd name="connsiteX0-111" fmla="*/ 410770 w 4656461"/>
                  <a:gd name="connsiteY0-112" fmla="*/ 0 h 364069"/>
                  <a:gd name="connsiteX1-113" fmla="*/ 595476 w 4656461"/>
                  <a:gd name="connsiteY1-114" fmla="*/ 363827 h 364069"/>
                  <a:gd name="connsiteX2-115" fmla="*/ 4656461 w 4656461"/>
                  <a:gd name="connsiteY2-116" fmla="*/ 202341 h 364069"/>
                  <a:gd name="connsiteX0-117" fmla="*/ 558636 w 4511100"/>
                  <a:gd name="connsiteY0-118" fmla="*/ 0 h 388767"/>
                  <a:gd name="connsiteX1-119" fmla="*/ 450115 w 4511100"/>
                  <a:gd name="connsiteY1-120" fmla="*/ 388541 h 388767"/>
                  <a:gd name="connsiteX2-121" fmla="*/ 4511100 w 4511100"/>
                  <a:gd name="connsiteY2-122" fmla="*/ 227055 h 388767"/>
                  <a:gd name="connsiteX0-123" fmla="*/ 445007 w 4613533"/>
                  <a:gd name="connsiteY0-124" fmla="*/ 0 h 413467"/>
                  <a:gd name="connsiteX1-125" fmla="*/ 552548 w 4613533"/>
                  <a:gd name="connsiteY1-126" fmla="*/ 413255 h 413467"/>
                  <a:gd name="connsiteX2-127" fmla="*/ 4613533 w 4613533"/>
                  <a:gd name="connsiteY2-128" fmla="*/ 251769 h 413467"/>
                  <a:gd name="connsiteX0-129" fmla="*/ 437894 w 4606420"/>
                  <a:gd name="connsiteY0-130" fmla="*/ 0 h 351722"/>
                  <a:gd name="connsiteX1-131" fmla="*/ 560868 w 4606420"/>
                  <a:gd name="connsiteY1-132" fmla="*/ 351471 h 351722"/>
                  <a:gd name="connsiteX2-133" fmla="*/ 4606420 w 4606420"/>
                  <a:gd name="connsiteY2-134" fmla="*/ 251769 h 351722"/>
                  <a:gd name="connsiteX0-135" fmla="*/ 424068 w 4592594"/>
                  <a:gd name="connsiteY0-136" fmla="*/ 0 h 401116"/>
                  <a:gd name="connsiteX1-137" fmla="*/ 577907 w 4592594"/>
                  <a:gd name="connsiteY1-138" fmla="*/ 400898 h 401116"/>
                  <a:gd name="connsiteX2-139" fmla="*/ 4592594 w 4592594"/>
                  <a:gd name="connsiteY2-140" fmla="*/ 251769 h 401116"/>
                  <a:gd name="connsiteX0-141" fmla="*/ 424068 w 4592594"/>
                  <a:gd name="connsiteY0-142" fmla="*/ 0 h 401116"/>
                  <a:gd name="connsiteX1-143" fmla="*/ 577907 w 4592594"/>
                  <a:gd name="connsiteY1-144" fmla="*/ 400898 h 401116"/>
                  <a:gd name="connsiteX2-145" fmla="*/ 4592594 w 4592594"/>
                  <a:gd name="connsiteY2-146" fmla="*/ 338266 h 401116"/>
                  <a:gd name="connsiteX0-147" fmla="*/ 391353 w 4638179"/>
                  <a:gd name="connsiteY0-148" fmla="*/ 0 h 401116"/>
                  <a:gd name="connsiteX1-149" fmla="*/ 623492 w 4638179"/>
                  <a:gd name="connsiteY1-150" fmla="*/ 400898 h 401116"/>
                  <a:gd name="connsiteX2-151" fmla="*/ 4638179 w 4638179"/>
                  <a:gd name="connsiteY2-152" fmla="*/ 338266 h 401116"/>
                  <a:gd name="connsiteX0-153" fmla="*/ 391353 w 4904398"/>
                  <a:gd name="connsiteY0-154" fmla="*/ 0 h 401116"/>
                  <a:gd name="connsiteX1-155" fmla="*/ 623492 w 4904398"/>
                  <a:gd name="connsiteY1-156" fmla="*/ 400898 h 401116"/>
                  <a:gd name="connsiteX2-157" fmla="*/ 4904398 w 4904398"/>
                  <a:gd name="connsiteY2-158" fmla="*/ 322224 h 401116"/>
                </a:gdLst>
                <a:ahLst/>
                <a:cxnLst>
                  <a:cxn ang="0">
                    <a:pos x="connsiteX0-153" y="connsiteY0-154"/>
                  </a:cxn>
                  <a:cxn ang="0">
                    <a:pos x="connsiteX1-155" y="connsiteY1-156"/>
                  </a:cxn>
                  <a:cxn ang="0">
                    <a:pos x="connsiteX2-157" y="connsiteY2-158"/>
                  </a:cxn>
                </a:cxnLst>
                <a:rect l="l" t="t" r="r" b="b"/>
                <a:pathLst>
                  <a:path w="4904398" h="401116">
                    <a:moveTo>
                      <a:pt x="391353" y="0"/>
                    </a:moveTo>
                    <a:cubicBezTo>
                      <a:pt x="-226127" y="38897"/>
                      <a:pt x="-86259" y="411428"/>
                      <a:pt x="623492" y="400898"/>
                    </a:cubicBezTo>
                    <a:lnTo>
                      <a:pt x="4904398" y="322224"/>
                    </a:ln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1" name="文本框 93"/>
            <p:cNvSpPr txBox="1"/>
            <p:nvPr/>
          </p:nvSpPr>
          <p:spPr>
            <a:xfrm>
              <a:off x="1595867" y="496392"/>
              <a:ext cx="426973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400" b="1">
                  <a:solidFill>
                    <a:srgbClr val="FF0000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MỞ ĐẦU</a:t>
              </a:r>
              <a:endParaRPr lang="zh-CN" altLang="en-US" sz="4400" b="1" dirty="0">
                <a:solidFill>
                  <a:srgbClr val="FF0000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2777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/>
          <p:cNvSpPr txBox="1"/>
          <p:nvPr/>
        </p:nvSpPr>
        <p:spPr>
          <a:xfrm>
            <a:off x="3506196" y="1520482"/>
            <a:ext cx="7983276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900" smtClean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1.Những khái niệm cơ bản và kĩ năng</a:t>
            </a:r>
          </a:p>
          <a:p>
            <a:pPr algn="ctr"/>
            <a:r>
              <a:rPr lang="en-US" altLang="zh-CN" sz="2900" smtClean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chủ yếu của môn Địa lí</a:t>
            </a:r>
            <a:endParaRPr lang="zh-CN" altLang="en-US" sz="2900" dirty="0">
              <a:solidFill>
                <a:prstClr val="white"/>
              </a:solidFill>
              <a:latin typeface="汉仪喵魂体W" panose="00020600040101010101" pitchFamily="18" charset="-122"/>
              <a:ea typeface="汉仪喵魂体W" panose="00020600040101010101" pitchFamily="18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3617604" y="2709616"/>
            <a:ext cx="7760459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90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2. </a:t>
            </a:r>
            <a:r>
              <a:rPr lang="en-US" altLang="zh-CN" sz="2900" smtClean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Môn Địa lí và những điều lí thú</a:t>
            </a:r>
            <a:endParaRPr lang="zh-CN" altLang="en-US" sz="2900">
              <a:solidFill>
                <a:prstClr val="white"/>
              </a:solidFill>
              <a:latin typeface="汉仪喵魂体W" panose="00020600040101010101" pitchFamily="18" charset="-122"/>
              <a:ea typeface="汉仪喵魂体W" panose="00020600040101010101" pitchFamily="18" charset="-122"/>
            </a:endParaRPr>
          </a:p>
        </p:txBody>
      </p:sp>
      <p:grpSp>
        <p:nvGrpSpPr>
          <p:cNvPr id="19" name="Group 15"/>
          <p:cNvGrpSpPr>
            <a:grpSpLocks noChangeAspect="1"/>
          </p:cNvGrpSpPr>
          <p:nvPr/>
        </p:nvGrpSpPr>
        <p:grpSpPr bwMode="auto">
          <a:xfrm>
            <a:off x="995667" y="1952691"/>
            <a:ext cx="2193925" cy="2959101"/>
            <a:chOff x="1618" y="1411"/>
            <a:chExt cx="1382" cy="1864"/>
          </a:xfrm>
          <a:solidFill>
            <a:srgbClr val="FFE88B"/>
          </a:solidFill>
        </p:grpSpPr>
        <p:sp>
          <p:nvSpPr>
            <p:cNvPr id="21" name="Freeform 16"/>
            <p:cNvSpPr>
              <a:spLocks/>
            </p:cNvSpPr>
            <p:nvPr/>
          </p:nvSpPr>
          <p:spPr bwMode="auto">
            <a:xfrm>
              <a:off x="1618" y="2704"/>
              <a:ext cx="657" cy="571"/>
            </a:xfrm>
            <a:custGeom>
              <a:avLst/>
              <a:gdLst>
                <a:gd name="T0" fmla="*/ 33 w 108"/>
                <a:gd name="T1" fmla="*/ 7 h 94"/>
                <a:gd name="T2" fmla="*/ 2 w 108"/>
                <a:gd name="T3" fmla="*/ 58 h 94"/>
                <a:gd name="T4" fmla="*/ 6 w 108"/>
                <a:gd name="T5" fmla="*/ 67 h 94"/>
                <a:gd name="T6" fmla="*/ 72 w 108"/>
                <a:gd name="T7" fmla="*/ 90 h 94"/>
                <a:gd name="T8" fmla="*/ 107 w 108"/>
                <a:gd name="T9" fmla="*/ 34 h 94"/>
                <a:gd name="T10" fmla="*/ 103 w 108"/>
                <a:gd name="T11" fmla="*/ 25 h 94"/>
                <a:gd name="T12" fmla="*/ 43 w 108"/>
                <a:gd name="T13" fmla="*/ 5 h 94"/>
                <a:gd name="T14" fmla="*/ 40 w 108"/>
                <a:gd name="T15" fmla="*/ 16 h 94"/>
                <a:gd name="T16" fmla="*/ 100 w 108"/>
                <a:gd name="T17" fmla="*/ 36 h 94"/>
                <a:gd name="T18" fmla="*/ 96 w 108"/>
                <a:gd name="T19" fmla="*/ 28 h 94"/>
                <a:gd name="T20" fmla="*/ 62 w 108"/>
                <a:gd name="T21" fmla="*/ 77 h 94"/>
                <a:gd name="T22" fmla="*/ 9 w 108"/>
                <a:gd name="T23" fmla="*/ 55 h 94"/>
                <a:gd name="T24" fmla="*/ 12 w 108"/>
                <a:gd name="T25" fmla="*/ 64 h 94"/>
                <a:gd name="T26" fmla="*/ 43 w 108"/>
                <a:gd name="T27" fmla="*/ 13 h 94"/>
                <a:gd name="T28" fmla="*/ 33 w 108"/>
                <a:gd name="T29" fmla="*/ 7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8" h="94">
                  <a:moveTo>
                    <a:pt x="33" y="7"/>
                  </a:moveTo>
                  <a:cubicBezTo>
                    <a:pt x="21" y="23"/>
                    <a:pt x="10" y="40"/>
                    <a:pt x="2" y="58"/>
                  </a:cubicBezTo>
                  <a:cubicBezTo>
                    <a:pt x="0" y="62"/>
                    <a:pt x="2" y="65"/>
                    <a:pt x="6" y="67"/>
                  </a:cubicBezTo>
                  <a:cubicBezTo>
                    <a:pt x="23" y="74"/>
                    <a:pt x="52" y="94"/>
                    <a:pt x="72" y="90"/>
                  </a:cubicBezTo>
                  <a:cubicBezTo>
                    <a:pt x="93" y="85"/>
                    <a:pt x="99" y="51"/>
                    <a:pt x="107" y="34"/>
                  </a:cubicBezTo>
                  <a:cubicBezTo>
                    <a:pt x="108" y="30"/>
                    <a:pt x="107" y="26"/>
                    <a:pt x="103" y="25"/>
                  </a:cubicBezTo>
                  <a:cubicBezTo>
                    <a:pt x="83" y="20"/>
                    <a:pt x="63" y="12"/>
                    <a:pt x="43" y="5"/>
                  </a:cubicBezTo>
                  <a:cubicBezTo>
                    <a:pt x="36" y="2"/>
                    <a:pt x="33" y="13"/>
                    <a:pt x="40" y="16"/>
                  </a:cubicBezTo>
                  <a:cubicBezTo>
                    <a:pt x="60" y="24"/>
                    <a:pt x="79" y="31"/>
                    <a:pt x="100" y="36"/>
                  </a:cubicBezTo>
                  <a:cubicBezTo>
                    <a:pt x="99" y="33"/>
                    <a:pt x="98" y="31"/>
                    <a:pt x="96" y="28"/>
                  </a:cubicBezTo>
                  <a:cubicBezTo>
                    <a:pt x="90" y="42"/>
                    <a:pt x="83" y="81"/>
                    <a:pt x="62" y="77"/>
                  </a:cubicBezTo>
                  <a:cubicBezTo>
                    <a:pt x="44" y="74"/>
                    <a:pt x="26" y="62"/>
                    <a:pt x="9" y="55"/>
                  </a:cubicBezTo>
                  <a:cubicBezTo>
                    <a:pt x="10" y="58"/>
                    <a:pt x="11" y="61"/>
                    <a:pt x="12" y="64"/>
                  </a:cubicBezTo>
                  <a:cubicBezTo>
                    <a:pt x="21" y="46"/>
                    <a:pt x="32" y="29"/>
                    <a:pt x="43" y="13"/>
                  </a:cubicBezTo>
                  <a:cubicBezTo>
                    <a:pt x="48" y="6"/>
                    <a:pt x="38" y="0"/>
                    <a:pt x="33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7"/>
            <p:cNvSpPr>
              <a:spLocks/>
            </p:cNvSpPr>
            <p:nvPr/>
          </p:nvSpPr>
          <p:spPr bwMode="auto">
            <a:xfrm>
              <a:off x="1806" y="2765"/>
              <a:ext cx="409" cy="340"/>
            </a:xfrm>
            <a:custGeom>
              <a:avLst/>
              <a:gdLst>
                <a:gd name="T0" fmla="*/ 6 w 67"/>
                <a:gd name="T1" fmla="*/ 14 h 56"/>
                <a:gd name="T2" fmla="*/ 53 w 67"/>
                <a:gd name="T3" fmla="*/ 50 h 56"/>
                <a:gd name="T4" fmla="*/ 61 w 67"/>
                <a:gd name="T5" fmla="*/ 42 h 56"/>
                <a:gd name="T6" fmla="*/ 12 w 67"/>
                <a:gd name="T7" fmla="*/ 4 h 56"/>
                <a:gd name="T8" fmla="*/ 6 w 67"/>
                <a:gd name="T9" fmla="*/ 14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56">
                  <a:moveTo>
                    <a:pt x="6" y="14"/>
                  </a:moveTo>
                  <a:cubicBezTo>
                    <a:pt x="22" y="26"/>
                    <a:pt x="39" y="37"/>
                    <a:pt x="53" y="50"/>
                  </a:cubicBezTo>
                  <a:cubicBezTo>
                    <a:pt x="58" y="56"/>
                    <a:pt x="67" y="47"/>
                    <a:pt x="61" y="42"/>
                  </a:cubicBezTo>
                  <a:cubicBezTo>
                    <a:pt x="46" y="27"/>
                    <a:pt x="29" y="16"/>
                    <a:pt x="12" y="4"/>
                  </a:cubicBezTo>
                  <a:cubicBezTo>
                    <a:pt x="6" y="0"/>
                    <a:pt x="0" y="10"/>
                    <a:pt x="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18"/>
            <p:cNvSpPr>
              <a:spLocks/>
            </p:cNvSpPr>
            <p:nvPr/>
          </p:nvSpPr>
          <p:spPr bwMode="auto">
            <a:xfrm>
              <a:off x="1727" y="2874"/>
              <a:ext cx="360" cy="353"/>
            </a:xfrm>
            <a:custGeom>
              <a:avLst/>
              <a:gdLst>
                <a:gd name="T0" fmla="*/ 6 w 59"/>
                <a:gd name="T1" fmla="*/ 14 h 58"/>
                <a:gd name="T2" fmla="*/ 47 w 59"/>
                <a:gd name="T3" fmla="*/ 53 h 58"/>
                <a:gd name="T4" fmla="*/ 53 w 59"/>
                <a:gd name="T5" fmla="*/ 43 h 58"/>
                <a:gd name="T6" fmla="*/ 14 w 59"/>
                <a:gd name="T7" fmla="*/ 6 h 58"/>
                <a:gd name="T8" fmla="*/ 6 w 59"/>
                <a:gd name="T9" fmla="*/ 1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58">
                  <a:moveTo>
                    <a:pt x="6" y="14"/>
                  </a:moveTo>
                  <a:cubicBezTo>
                    <a:pt x="19" y="28"/>
                    <a:pt x="32" y="42"/>
                    <a:pt x="47" y="53"/>
                  </a:cubicBezTo>
                  <a:cubicBezTo>
                    <a:pt x="53" y="58"/>
                    <a:pt x="59" y="48"/>
                    <a:pt x="53" y="43"/>
                  </a:cubicBezTo>
                  <a:cubicBezTo>
                    <a:pt x="39" y="32"/>
                    <a:pt x="27" y="19"/>
                    <a:pt x="14" y="6"/>
                  </a:cubicBezTo>
                  <a:cubicBezTo>
                    <a:pt x="9" y="0"/>
                    <a:pt x="0" y="9"/>
                    <a:pt x="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19"/>
            <p:cNvSpPr>
              <a:spLocks/>
            </p:cNvSpPr>
            <p:nvPr/>
          </p:nvSpPr>
          <p:spPr bwMode="auto">
            <a:xfrm>
              <a:off x="1636" y="1411"/>
              <a:ext cx="1364" cy="1555"/>
            </a:xfrm>
            <a:custGeom>
              <a:avLst/>
              <a:gdLst>
                <a:gd name="T0" fmla="*/ 40 w 224"/>
                <a:gd name="T1" fmla="*/ 220 h 256"/>
                <a:gd name="T2" fmla="*/ 31 w 224"/>
                <a:gd name="T3" fmla="*/ 82 h 256"/>
                <a:gd name="T4" fmla="*/ 159 w 224"/>
                <a:gd name="T5" fmla="*/ 31 h 256"/>
                <a:gd name="T6" fmla="*/ 205 w 224"/>
                <a:gd name="T7" fmla="*/ 131 h 256"/>
                <a:gd name="T8" fmla="*/ 94 w 224"/>
                <a:gd name="T9" fmla="*/ 242 h 256"/>
                <a:gd name="T10" fmla="*/ 102 w 224"/>
                <a:gd name="T11" fmla="*/ 251 h 256"/>
                <a:gd name="T12" fmla="*/ 218 w 224"/>
                <a:gd name="T13" fmla="*/ 122 h 256"/>
                <a:gd name="T14" fmla="*/ 159 w 224"/>
                <a:gd name="T15" fmla="*/ 18 h 256"/>
                <a:gd name="T16" fmla="*/ 24 w 224"/>
                <a:gd name="T17" fmla="*/ 70 h 256"/>
                <a:gd name="T18" fmla="*/ 30 w 224"/>
                <a:gd name="T19" fmla="*/ 226 h 256"/>
                <a:gd name="T20" fmla="*/ 40 w 224"/>
                <a:gd name="T21" fmla="*/ 22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4" h="256">
                  <a:moveTo>
                    <a:pt x="40" y="220"/>
                  </a:moveTo>
                  <a:cubicBezTo>
                    <a:pt x="22" y="177"/>
                    <a:pt x="15" y="126"/>
                    <a:pt x="31" y="82"/>
                  </a:cubicBezTo>
                  <a:cubicBezTo>
                    <a:pt x="50" y="32"/>
                    <a:pt x="112" y="14"/>
                    <a:pt x="159" y="31"/>
                  </a:cubicBezTo>
                  <a:cubicBezTo>
                    <a:pt x="199" y="45"/>
                    <a:pt x="213" y="93"/>
                    <a:pt x="205" y="131"/>
                  </a:cubicBezTo>
                  <a:cubicBezTo>
                    <a:pt x="193" y="188"/>
                    <a:pt x="133" y="208"/>
                    <a:pt x="94" y="242"/>
                  </a:cubicBezTo>
                  <a:cubicBezTo>
                    <a:pt x="88" y="247"/>
                    <a:pt x="96" y="256"/>
                    <a:pt x="102" y="251"/>
                  </a:cubicBezTo>
                  <a:cubicBezTo>
                    <a:pt x="147" y="211"/>
                    <a:pt x="211" y="190"/>
                    <a:pt x="218" y="122"/>
                  </a:cubicBezTo>
                  <a:cubicBezTo>
                    <a:pt x="224" y="77"/>
                    <a:pt x="203" y="34"/>
                    <a:pt x="159" y="18"/>
                  </a:cubicBezTo>
                  <a:cubicBezTo>
                    <a:pt x="109" y="0"/>
                    <a:pt x="47" y="22"/>
                    <a:pt x="24" y="70"/>
                  </a:cubicBezTo>
                  <a:cubicBezTo>
                    <a:pt x="0" y="117"/>
                    <a:pt x="10" y="179"/>
                    <a:pt x="30" y="226"/>
                  </a:cubicBezTo>
                  <a:cubicBezTo>
                    <a:pt x="33" y="233"/>
                    <a:pt x="44" y="227"/>
                    <a:pt x="40" y="2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20"/>
            <p:cNvSpPr>
              <a:spLocks/>
            </p:cNvSpPr>
            <p:nvPr/>
          </p:nvSpPr>
          <p:spPr bwMode="auto">
            <a:xfrm>
              <a:off x="1880" y="2049"/>
              <a:ext cx="261" cy="844"/>
            </a:xfrm>
            <a:custGeom>
              <a:avLst/>
              <a:gdLst>
                <a:gd name="T0" fmla="*/ 30 w 43"/>
                <a:gd name="T1" fmla="*/ 8 h 139"/>
                <a:gd name="T2" fmla="*/ 2 w 43"/>
                <a:gd name="T3" fmla="*/ 128 h 139"/>
                <a:gd name="T4" fmla="*/ 13 w 43"/>
                <a:gd name="T5" fmla="*/ 131 h 139"/>
                <a:gd name="T6" fmla="*/ 42 w 43"/>
                <a:gd name="T7" fmla="*/ 11 h 139"/>
                <a:gd name="T8" fmla="*/ 30 w 43"/>
                <a:gd name="T9" fmla="*/ 8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39">
                  <a:moveTo>
                    <a:pt x="30" y="8"/>
                  </a:moveTo>
                  <a:cubicBezTo>
                    <a:pt x="22" y="48"/>
                    <a:pt x="11" y="88"/>
                    <a:pt x="2" y="128"/>
                  </a:cubicBezTo>
                  <a:cubicBezTo>
                    <a:pt x="0" y="136"/>
                    <a:pt x="12" y="139"/>
                    <a:pt x="13" y="131"/>
                  </a:cubicBezTo>
                  <a:cubicBezTo>
                    <a:pt x="23" y="91"/>
                    <a:pt x="33" y="51"/>
                    <a:pt x="42" y="11"/>
                  </a:cubicBezTo>
                  <a:cubicBezTo>
                    <a:pt x="43" y="3"/>
                    <a:pt x="32" y="0"/>
                    <a:pt x="3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21"/>
            <p:cNvSpPr>
              <a:spLocks/>
            </p:cNvSpPr>
            <p:nvPr/>
          </p:nvSpPr>
          <p:spPr bwMode="auto">
            <a:xfrm>
              <a:off x="2026" y="2182"/>
              <a:ext cx="578" cy="729"/>
            </a:xfrm>
            <a:custGeom>
              <a:avLst/>
              <a:gdLst>
                <a:gd name="T0" fmla="*/ 80 w 95"/>
                <a:gd name="T1" fmla="*/ 7 h 120"/>
                <a:gd name="T2" fmla="*/ 4 w 95"/>
                <a:gd name="T3" fmla="*/ 108 h 120"/>
                <a:gd name="T4" fmla="*/ 15 w 95"/>
                <a:gd name="T5" fmla="*/ 114 h 120"/>
                <a:gd name="T6" fmla="*/ 90 w 95"/>
                <a:gd name="T7" fmla="*/ 13 h 120"/>
                <a:gd name="T8" fmla="*/ 80 w 95"/>
                <a:gd name="T9" fmla="*/ 7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20">
                  <a:moveTo>
                    <a:pt x="80" y="7"/>
                  </a:moveTo>
                  <a:cubicBezTo>
                    <a:pt x="56" y="41"/>
                    <a:pt x="25" y="71"/>
                    <a:pt x="4" y="108"/>
                  </a:cubicBezTo>
                  <a:cubicBezTo>
                    <a:pt x="0" y="114"/>
                    <a:pt x="11" y="120"/>
                    <a:pt x="15" y="114"/>
                  </a:cubicBezTo>
                  <a:cubicBezTo>
                    <a:pt x="36" y="77"/>
                    <a:pt x="66" y="47"/>
                    <a:pt x="90" y="13"/>
                  </a:cubicBezTo>
                  <a:cubicBezTo>
                    <a:pt x="95" y="6"/>
                    <a:pt x="84" y="0"/>
                    <a:pt x="8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22"/>
            <p:cNvSpPr>
              <a:spLocks/>
            </p:cNvSpPr>
            <p:nvPr/>
          </p:nvSpPr>
          <p:spPr bwMode="auto">
            <a:xfrm>
              <a:off x="2056" y="1964"/>
              <a:ext cx="530" cy="321"/>
            </a:xfrm>
            <a:custGeom>
              <a:avLst/>
              <a:gdLst>
                <a:gd name="T0" fmla="*/ 14 w 87"/>
                <a:gd name="T1" fmla="*/ 22 h 53"/>
                <a:gd name="T2" fmla="*/ 19 w 87"/>
                <a:gd name="T3" fmla="*/ 17 h 53"/>
                <a:gd name="T4" fmla="*/ 20 w 87"/>
                <a:gd name="T5" fmla="*/ 28 h 53"/>
                <a:gd name="T6" fmla="*/ 31 w 87"/>
                <a:gd name="T7" fmla="*/ 32 h 53"/>
                <a:gd name="T8" fmla="*/ 39 w 87"/>
                <a:gd name="T9" fmla="*/ 31 h 53"/>
                <a:gd name="T10" fmla="*/ 50 w 87"/>
                <a:gd name="T11" fmla="*/ 36 h 53"/>
                <a:gd name="T12" fmla="*/ 61 w 87"/>
                <a:gd name="T13" fmla="*/ 26 h 53"/>
                <a:gd name="T14" fmla="*/ 51 w 87"/>
                <a:gd name="T15" fmla="*/ 23 h 53"/>
                <a:gd name="T16" fmla="*/ 56 w 87"/>
                <a:gd name="T17" fmla="*/ 40 h 53"/>
                <a:gd name="T18" fmla="*/ 66 w 87"/>
                <a:gd name="T19" fmla="*/ 43 h 53"/>
                <a:gd name="T20" fmla="*/ 79 w 87"/>
                <a:gd name="T21" fmla="*/ 35 h 53"/>
                <a:gd name="T22" fmla="*/ 72 w 87"/>
                <a:gd name="T23" fmla="*/ 29 h 53"/>
                <a:gd name="T24" fmla="*/ 74 w 87"/>
                <a:gd name="T25" fmla="*/ 46 h 53"/>
                <a:gd name="T26" fmla="*/ 86 w 87"/>
                <a:gd name="T27" fmla="*/ 46 h 53"/>
                <a:gd name="T28" fmla="*/ 84 w 87"/>
                <a:gd name="T29" fmla="*/ 29 h 53"/>
                <a:gd name="T30" fmla="*/ 76 w 87"/>
                <a:gd name="T31" fmla="*/ 23 h 53"/>
                <a:gd name="T32" fmla="*/ 57 w 87"/>
                <a:gd name="T33" fmla="*/ 35 h 53"/>
                <a:gd name="T34" fmla="*/ 67 w 87"/>
                <a:gd name="T35" fmla="*/ 37 h 53"/>
                <a:gd name="T36" fmla="*/ 62 w 87"/>
                <a:gd name="T37" fmla="*/ 20 h 53"/>
                <a:gd name="T38" fmla="*/ 52 w 87"/>
                <a:gd name="T39" fmla="*/ 17 h 53"/>
                <a:gd name="T40" fmla="*/ 40 w 87"/>
                <a:gd name="T41" fmla="*/ 29 h 53"/>
                <a:gd name="T42" fmla="*/ 51 w 87"/>
                <a:gd name="T43" fmla="*/ 34 h 53"/>
                <a:gd name="T44" fmla="*/ 21 w 87"/>
                <a:gd name="T45" fmla="*/ 26 h 53"/>
                <a:gd name="T46" fmla="*/ 32 w 87"/>
                <a:gd name="T47" fmla="*/ 31 h 53"/>
                <a:gd name="T48" fmla="*/ 27 w 87"/>
                <a:gd name="T49" fmla="*/ 5 h 53"/>
                <a:gd name="T50" fmla="*/ 4 w 87"/>
                <a:gd name="T51" fmla="*/ 16 h 53"/>
                <a:gd name="T52" fmla="*/ 14 w 87"/>
                <a:gd name="T53" fmla="*/ 2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7" h="53">
                  <a:moveTo>
                    <a:pt x="14" y="22"/>
                  </a:moveTo>
                  <a:cubicBezTo>
                    <a:pt x="15" y="20"/>
                    <a:pt x="17" y="18"/>
                    <a:pt x="19" y="17"/>
                  </a:cubicBezTo>
                  <a:cubicBezTo>
                    <a:pt x="25" y="13"/>
                    <a:pt x="20" y="27"/>
                    <a:pt x="20" y="28"/>
                  </a:cubicBezTo>
                  <a:cubicBezTo>
                    <a:pt x="17" y="34"/>
                    <a:pt x="27" y="37"/>
                    <a:pt x="31" y="32"/>
                  </a:cubicBezTo>
                  <a:cubicBezTo>
                    <a:pt x="32" y="31"/>
                    <a:pt x="41" y="19"/>
                    <a:pt x="39" y="31"/>
                  </a:cubicBezTo>
                  <a:cubicBezTo>
                    <a:pt x="38" y="38"/>
                    <a:pt x="46" y="41"/>
                    <a:pt x="50" y="36"/>
                  </a:cubicBezTo>
                  <a:cubicBezTo>
                    <a:pt x="53" y="31"/>
                    <a:pt x="57" y="29"/>
                    <a:pt x="61" y="26"/>
                  </a:cubicBezTo>
                  <a:cubicBezTo>
                    <a:pt x="58" y="25"/>
                    <a:pt x="54" y="24"/>
                    <a:pt x="51" y="23"/>
                  </a:cubicBezTo>
                  <a:cubicBezTo>
                    <a:pt x="53" y="29"/>
                    <a:pt x="54" y="35"/>
                    <a:pt x="56" y="40"/>
                  </a:cubicBezTo>
                  <a:cubicBezTo>
                    <a:pt x="57" y="45"/>
                    <a:pt x="62" y="46"/>
                    <a:pt x="66" y="43"/>
                  </a:cubicBezTo>
                  <a:cubicBezTo>
                    <a:pt x="70" y="40"/>
                    <a:pt x="74" y="36"/>
                    <a:pt x="79" y="35"/>
                  </a:cubicBezTo>
                  <a:cubicBezTo>
                    <a:pt x="77" y="33"/>
                    <a:pt x="74" y="31"/>
                    <a:pt x="72" y="29"/>
                  </a:cubicBezTo>
                  <a:cubicBezTo>
                    <a:pt x="72" y="34"/>
                    <a:pt x="73" y="40"/>
                    <a:pt x="74" y="46"/>
                  </a:cubicBezTo>
                  <a:cubicBezTo>
                    <a:pt x="75" y="53"/>
                    <a:pt x="87" y="53"/>
                    <a:pt x="86" y="46"/>
                  </a:cubicBezTo>
                  <a:cubicBezTo>
                    <a:pt x="85" y="40"/>
                    <a:pt x="84" y="34"/>
                    <a:pt x="84" y="29"/>
                  </a:cubicBezTo>
                  <a:cubicBezTo>
                    <a:pt x="83" y="25"/>
                    <a:pt x="80" y="22"/>
                    <a:pt x="76" y="23"/>
                  </a:cubicBezTo>
                  <a:cubicBezTo>
                    <a:pt x="69" y="26"/>
                    <a:pt x="63" y="30"/>
                    <a:pt x="57" y="35"/>
                  </a:cubicBezTo>
                  <a:cubicBezTo>
                    <a:pt x="60" y="35"/>
                    <a:pt x="64" y="36"/>
                    <a:pt x="67" y="37"/>
                  </a:cubicBezTo>
                  <a:cubicBezTo>
                    <a:pt x="66" y="31"/>
                    <a:pt x="64" y="25"/>
                    <a:pt x="62" y="20"/>
                  </a:cubicBezTo>
                  <a:cubicBezTo>
                    <a:pt x="61" y="15"/>
                    <a:pt x="56" y="14"/>
                    <a:pt x="52" y="17"/>
                  </a:cubicBezTo>
                  <a:cubicBezTo>
                    <a:pt x="48" y="21"/>
                    <a:pt x="44" y="25"/>
                    <a:pt x="40" y="29"/>
                  </a:cubicBezTo>
                  <a:cubicBezTo>
                    <a:pt x="44" y="31"/>
                    <a:pt x="47" y="33"/>
                    <a:pt x="51" y="34"/>
                  </a:cubicBezTo>
                  <a:cubicBezTo>
                    <a:pt x="55" y="9"/>
                    <a:pt x="33" y="9"/>
                    <a:pt x="21" y="26"/>
                  </a:cubicBezTo>
                  <a:cubicBezTo>
                    <a:pt x="24" y="28"/>
                    <a:pt x="28" y="29"/>
                    <a:pt x="32" y="31"/>
                  </a:cubicBezTo>
                  <a:cubicBezTo>
                    <a:pt x="35" y="22"/>
                    <a:pt x="37" y="11"/>
                    <a:pt x="27" y="5"/>
                  </a:cubicBezTo>
                  <a:cubicBezTo>
                    <a:pt x="18" y="0"/>
                    <a:pt x="8" y="9"/>
                    <a:pt x="4" y="16"/>
                  </a:cubicBezTo>
                  <a:cubicBezTo>
                    <a:pt x="0" y="23"/>
                    <a:pt x="10" y="29"/>
                    <a:pt x="14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46" name="文本框 45"/>
          <p:cNvSpPr txBox="1"/>
          <p:nvPr/>
        </p:nvSpPr>
        <p:spPr>
          <a:xfrm>
            <a:off x="4640542" y="420961"/>
            <a:ext cx="2957758" cy="646280"/>
          </a:xfrm>
          <a:prstGeom prst="rect">
            <a:avLst/>
          </a:prstGeom>
          <a:noFill/>
        </p:spPr>
        <p:txBody>
          <a:bodyPr wrap="none" lIns="91389" tIns="45695" rIns="91389" bIns="45695" rtlCol="0">
            <a:spAutoFit/>
          </a:bodyPr>
          <a:lstStyle/>
          <a:p>
            <a:pPr algn="ctr"/>
            <a:r>
              <a:rPr lang="en-US" altLang="zh-CN" sz="3600" b="1" smtClean="0">
                <a:solidFill>
                  <a:srgbClr val="FFE88B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BÀI MỞ ĐẦU</a:t>
            </a:r>
            <a:endParaRPr lang="zh-CN" altLang="en-US" sz="3600" b="1" dirty="0">
              <a:solidFill>
                <a:srgbClr val="FFE88B"/>
              </a:solidFill>
              <a:latin typeface="汉仪喵魂体W" panose="00020600040101010101" pitchFamily="18" charset="-122"/>
              <a:ea typeface="汉仪喵魂体W" panose="00020600040101010101" pitchFamily="18" charset="-122"/>
            </a:endParaRPr>
          </a:p>
        </p:txBody>
      </p:sp>
      <p:sp>
        <p:nvSpPr>
          <p:cNvPr id="18" name="文本框 28"/>
          <p:cNvSpPr txBox="1"/>
          <p:nvPr/>
        </p:nvSpPr>
        <p:spPr>
          <a:xfrm>
            <a:off x="3809661" y="3652471"/>
            <a:ext cx="5309467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900" smtClean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3. Địa lí và cuộc sống.</a:t>
            </a:r>
            <a:endParaRPr lang="zh-CN" altLang="en-US" sz="2900">
              <a:solidFill>
                <a:prstClr val="white"/>
              </a:solidFill>
              <a:latin typeface="汉仪喵魂体W" panose="00020600040101010101" pitchFamily="18" charset="-122"/>
              <a:ea typeface="汉仪喵魂体W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5612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5"/>
          <p:cNvSpPr/>
          <p:nvPr/>
        </p:nvSpPr>
        <p:spPr bwMode="auto">
          <a:xfrm>
            <a:off x="5762302" y="2418841"/>
            <a:ext cx="3671995" cy="148568"/>
          </a:xfrm>
          <a:custGeom>
            <a:avLst/>
            <a:gdLst>
              <a:gd name="T0" fmla="*/ 1 w 2288"/>
              <a:gd name="T1" fmla="*/ 2 h 38"/>
              <a:gd name="T2" fmla="*/ 2 w 2288"/>
              <a:gd name="T3" fmla="*/ 6 h 38"/>
              <a:gd name="T4" fmla="*/ 152 w 2288"/>
              <a:gd name="T5" fmla="*/ 19 h 38"/>
              <a:gd name="T6" fmla="*/ 199 w 2288"/>
              <a:gd name="T7" fmla="*/ 17 h 38"/>
              <a:gd name="T8" fmla="*/ 566 w 2288"/>
              <a:gd name="T9" fmla="*/ 25 h 38"/>
              <a:gd name="T10" fmla="*/ 710 w 2288"/>
              <a:gd name="T11" fmla="*/ 29 h 38"/>
              <a:gd name="T12" fmla="*/ 1040 w 2288"/>
              <a:gd name="T13" fmla="*/ 31 h 38"/>
              <a:gd name="T14" fmla="*/ 1426 w 2288"/>
              <a:gd name="T15" fmla="*/ 34 h 38"/>
              <a:gd name="T16" fmla="*/ 1706 w 2288"/>
              <a:gd name="T17" fmla="*/ 35 h 38"/>
              <a:gd name="T18" fmla="*/ 1898 w 2288"/>
              <a:gd name="T19" fmla="*/ 34 h 38"/>
              <a:gd name="T20" fmla="*/ 2020 w 2288"/>
              <a:gd name="T21" fmla="*/ 31 h 38"/>
              <a:gd name="T22" fmla="*/ 2182 w 2288"/>
              <a:gd name="T23" fmla="*/ 29 h 38"/>
              <a:gd name="T24" fmla="*/ 2210 w 2288"/>
              <a:gd name="T25" fmla="*/ 31 h 38"/>
              <a:gd name="T26" fmla="*/ 2286 w 2288"/>
              <a:gd name="T27" fmla="*/ 28 h 38"/>
              <a:gd name="T28" fmla="*/ 2287 w 2288"/>
              <a:gd name="T29" fmla="*/ 24 h 38"/>
              <a:gd name="T30" fmla="*/ 2283 w 2288"/>
              <a:gd name="T31" fmla="*/ 23 h 38"/>
              <a:gd name="T32" fmla="*/ 2210 w 2288"/>
              <a:gd name="T33" fmla="*/ 25 h 38"/>
              <a:gd name="T34" fmla="*/ 2183 w 2288"/>
              <a:gd name="T35" fmla="*/ 23 h 38"/>
              <a:gd name="T36" fmla="*/ 2020 w 2288"/>
              <a:gd name="T37" fmla="*/ 25 h 38"/>
              <a:gd name="T38" fmla="*/ 1898 w 2288"/>
              <a:gd name="T39" fmla="*/ 28 h 38"/>
              <a:gd name="T40" fmla="*/ 1706 w 2288"/>
              <a:gd name="T41" fmla="*/ 29 h 38"/>
              <a:gd name="T42" fmla="*/ 1426 w 2288"/>
              <a:gd name="T43" fmla="*/ 28 h 38"/>
              <a:gd name="T44" fmla="*/ 1040 w 2288"/>
              <a:gd name="T45" fmla="*/ 25 h 38"/>
              <a:gd name="T46" fmla="*/ 710 w 2288"/>
              <a:gd name="T47" fmla="*/ 23 h 38"/>
              <a:gd name="T48" fmla="*/ 567 w 2288"/>
              <a:gd name="T49" fmla="*/ 19 h 38"/>
              <a:gd name="T50" fmla="*/ 199 w 2288"/>
              <a:gd name="T51" fmla="*/ 11 h 38"/>
              <a:gd name="T52" fmla="*/ 152 w 2288"/>
              <a:gd name="T53" fmla="*/ 13 h 38"/>
              <a:gd name="T54" fmla="*/ 5 w 2288"/>
              <a:gd name="T55" fmla="*/ 1 h 38"/>
              <a:gd name="T56" fmla="*/ 1 w 2288"/>
              <a:gd name="T57" fmla="*/ 2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288" h="38">
                <a:moveTo>
                  <a:pt x="1" y="2"/>
                </a:moveTo>
                <a:cubicBezTo>
                  <a:pt x="0" y="3"/>
                  <a:pt x="1" y="5"/>
                  <a:pt x="2" y="6"/>
                </a:cubicBezTo>
                <a:cubicBezTo>
                  <a:pt x="39" y="25"/>
                  <a:pt x="99" y="22"/>
                  <a:pt x="152" y="19"/>
                </a:cubicBezTo>
                <a:cubicBezTo>
                  <a:pt x="169" y="18"/>
                  <a:pt x="185" y="17"/>
                  <a:pt x="199" y="17"/>
                </a:cubicBezTo>
                <a:cubicBezTo>
                  <a:pt x="322" y="17"/>
                  <a:pt x="446" y="21"/>
                  <a:pt x="566" y="25"/>
                </a:cubicBezTo>
                <a:cubicBezTo>
                  <a:pt x="710" y="29"/>
                  <a:pt x="710" y="29"/>
                  <a:pt x="710" y="29"/>
                </a:cubicBezTo>
                <a:cubicBezTo>
                  <a:pt x="820" y="32"/>
                  <a:pt x="932" y="31"/>
                  <a:pt x="1040" y="31"/>
                </a:cubicBezTo>
                <a:cubicBezTo>
                  <a:pt x="1167" y="30"/>
                  <a:pt x="1297" y="29"/>
                  <a:pt x="1426" y="34"/>
                </a:cubicBezTo>
                <a:cubicBezTo>
                  <a:pt x="1519" y="37"/>
                  <a:pt x="1614" y="36"/>
                  <a:pt x="1706" y="35"/>
                </a:cubicBezTo>
                <a:cubicBezTo>
                  <a:pt x="1769" y="34"/>
                  <a:pt x="1834" y="34"/>
                  <a:pt x="1898" y="34"/>
                </a:cubicBezTo>
                <a:cubicBezTo>
                  <a:pt x="1939" y="35"/>
                  <a:pt x="1980" y="33"/>
                  <a:pt x="2020" y="31"/>
                </a:cubicBezTo>
                <a:cubicBezTo>
                  <a:pt x="2073" y="28"/>
                  <a:pt x="2128" y="26"/>
                  <a:pt x="2182" y="29"/>
                </a:cubicBezTo>
                <a:cubicBezTo>
                  <a:pt x="2191" y="29"/>
                  <a:pt x="2200" y="30"/>
                  <a:pt x="2210" y="31"/>
                </a:cubicBezTo>
                <a:cubicBezTo>
                  <a:pt x="2236" y="34"/>
                  <a:pt x="2266" y="38"/>
                  <a:pt x="2286" y="28"/>
                </a:cubicBezTo>
                <a:cubicBezTo>
                  <a:pt x="2287" y="28"/>
                  <a:pt x="2288" y="26"/>
                  <a:pt x="2287" y="24"/>
                </a:cubicBezTo>
                <a:cubicBezTo>
                  <a:pt x="2286" y="23"/>
                  <a:pt x="2285" y="22"/>
                  <a:pt x="2283" y="23"/>
                </a:cubicBezTo>
                <a:cubicBezTo>
                  <a:pt x="2265" y="32"/>
                  <a:pt x="2236" y="28"/>
                  <a:pt x="2210" y="25"/>
                </a:cubicBezTo>
                <a:cubicBezTo>
                  <a:pt x="2200" y="24"/>
                  <a:pt x="2191" y="23"/>
                  <a:pt x="2183" y="23"/>
                </a:cubicBezTo>
                <a:cubicBezTo>
                  <a:pt x="2128" y="20"/>
                  <a:pt x="2073" y="22"/>
                  <a:pt x="2020" y="25"/>
                </a:cubicBezTo>
                <a:cubicBezTo>
                  <a:pt x="1980" y="27"/>
                  <a:pt x="1938" y="29"/>
                  <a:pt x="1898" y="28"/>
                </a:cubicBezTo>
                <a:cubicBezTo>
                  <a:pt x="1834" y="28"/>
                  <a:pt x="1769" y="28"/>
                  <a:pt x="1706" y="29"/>
                </a:cubicBezTo>
                <a:cubicBezTo>
                  <a:pt x="1614" y="30"/>
                  <a:pt x="1519" y="32"/>
                  <a:pt x="1426" y="28"/>
                </a:cubicBezTo>
                <a:cubicBezTo>
                  <a:pt x="1297" y="23"/>
                  <a:pt x="1167" y="24"/>
                  <a:pt x="1040" y="25"/>
                </a:cubicBezTo>
                <a:cubicBezTo>
                  <a:pt x="932" y="25"/>
                  <a:pt x="820" y="26"/>
                  <a:pt x="710" y="23"/>
                </a:cubicBezTo>
                <a:cubicBezTo>
                  <a:pt x="567" y="19"/>
                  <a:pt x="567" y="19"/>
                  <a:pt x="567" y="19"/>
                </a:cubicBezTo>
                <a:cubicBezTo>
                  <a:pt x="446" y="15"/>
                  <a:pt x="322" y="11"/>
                  <a:pt x="199" y="11"/>
                </a:cubicBezTo>
                <a:cubicBezTo>
                  <a:pt x="185" y="11"/>
                  <a:pt x="169" y="12"/>
                  <a:pt x="152" y="13"/>
                </a:cubicBezTo>
                <a:cubicBezTo>
                  <a:pt x="100" y="16"/>
                  <a:pt x="40" y="19"/>
                  <a:pt x="5" y="1"/>
                </a:cubicBezTo>
                <a:cubicBezTo>
                  <a:pt x="4" y="0"/>
                  <a:pt x="2" y="0"/>
                  <a:pt x="1" y="2"/>
                </a:cubicBezTo>
                <a:close/>
              </a:path>
            </a:pathLst>
          </a:custGeom>
          <a:solidFill>
            <a:schemeClr val="bg1"/>
          </a:solidFill>
          <a:ln w="38100">
            <a:noFill/>
            <a:prstDash val="sysDash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600">
              <a:solidFill>
                <a:prstClr val="black"/>
              </a:solidFill>
            </a:endParaRPr>
          </a:p>
        </p:txBody>
      </p:sp>
      <p:grpSp>
        <p:nvGrpSpPr>
          <p:cNvPr id="19" name="Group 15"/>
          <p:cNvGrpSpPr>
            <a:grpSpLocks noChangeAspect="1"/>
          </p:cNvGrpSpPr>
          <p:nvPr/>
        </p:nvGrpSpPr>
        <p:grpSpPr bwMode="auto">
          <a:xfrm>
            <a:off x="844278" y="1480300"/>
            <a:ext cx="2193925" cy="2959101"/>
            <a:chOff x="1618" y="1411"/>
            <a:chExt cx="1382" cy="1864"/>
          </a:xfrm>
          <a:solidFill>
            <a:srgbClr val="FFE88B"/>
          </a:solidFill>
        </p:grpSpPr>
        <p:sp>
          <p:nvSpPr>
            <p:cNvPr id="21" name="Freeform 16"/>
            <p:cNvSpPr>
              <a:spLocks/>
            </p:cNvSpPr>
            <p:nvPr/>
          </p:nvSpPr>
          <p:spPr bwMode="auto">
            <a:xfrm>
              <a:off x="1618" y="2704"/>
              <a:ext cx="657" cy="571"/>
            </a:xfrm>
            <a:custGeom>
              <a:avLst/>
              <a:gdLst>
                <a:gd name="T0" fmla="*/ 33 w 108"/>
                <a:gd name="T1" fmla="*/ 7 h 94"/>
                <a:gd name="T2" fmla="*/ 2 w 108"/>
                <a:gd name="T3" fmla="*/ 58 h 94"/>
                <a:gd name="T4" fmla="*/ 6 w 108"/>
                <a:gd name="T5" fmla="*/ 67 h 94"/>
                <a:gd name="T6" fmla="*/ 72 w 108"/>
                <a:gd name="T7" fmla="*/ 90 h 94"/>
                <a:gd name="T8" fmla="*/ 107 w 108"/>
                <a:gd name="T9" fmla="*/ 34 h 94"/>
                <a:gd name="T10" fmla="*/ 103 w 108"/>
                <a:gd name="T11" fmla="*/ 25 h 94"/>
                <a:gd name="T12" fmla="*/ 43 w 108"/>
                <a:gd name="T13" fmla="*/ 5 h 94"/>
                <a:gd name="T14" fmla="*/ 40 w 108"/>
                <a:gd name="T15" fmla="*/ 16 h 94"/>
                <a:gd name="T16" fmla="*/ 100 w 108"/>
                <a:gd name="T17" fmla="*/ 36 h 94"/>
                <a:gd name="T18" fmla="*/ 96 w 108"/>
                <a:gd name="T19" fmla="*/ 28 h 94"/>
                <a:gd name="T20" fmla="*/ 62 w 108"/>
                <a:gd name="T21" fmla="*/ 77 h 94"/>
                <a:gd name="T22" fmla="*/ 9 w 108"/>
                <a:gd name="T23" fmla="*/ 55 h 94"/>
                <a:gd name="T24" fmla="*/ 12 w 108"/>
                <a:gd name="T25" fmla="*/ 64 h 94"/>
                <a:gd name="T26" fmla="*/ 43 w 108"/>
                <a:gd name="T27" fmla="*/ 13 h 94"/>
                <a:gd name="T28" fmla="*/ 33 w 108"/>
                <a:gd name="T29" fmla="*/ 7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8" h="94">
                  <a:moveTo>
                    <a:pt x="33" y="7"/>
                  </a:moveTo>
                  <a:cubicBezTo>
                    <a:pt x="21" y="23"/>
                    <a:pt x="10" y="40"/>
                    <a:pt x="2" y="58"/>
                  </a:cubicBezTo>
                  <a:cubicBezTo>
                    <a:pt x="0" y="62"/>
                    <a:pt x="2" y="65"/>
                    <a:pt x="6" y="67"/>
                  </a:cubicBezTo>
                  <a:cubicBezTo>
                    <a:pt x="23" y="74"/>
                    <a:pt x="52" y="94"/>
                    <a:pt x="72" y="90"/>
                  </a:cubicBezTo>
                  <a:cubicBezTo>
                    <a:pt x="93" y="85"/>
                    <a:pt x="99" y="51"/>
                    <a:pt x="107" y="34"/>
                  </a:cubicBezTo>
                  <a:cubicBezTo>
                    <a:pt x="108" y="30"/>
                    <a:pt x="107" y="26"/>
                    <a:pt x="103" y="25"/>
                  </a:cubicBezTo>
                  <a:cubicBezTo>
                    <a:pt x="83" y="20"/>
                    <a:pt x="63" y="12"/>
                    <a:pt x="43" y="5"/>
                  </a:cubicBezTo>
                  <a:cubicBezTo>
                    <a:pt x="36" y="2"/>
                    <a:pt x="33" y="13"/>
                    <a:pt x="40" y="16"/>
                  </a:cubicBezTo>
                  <a:cubicBezTo>
                    <a:pt x="60" y="24"/>
                    <a:pt x="79" y="31"/>
                    <a:pt x="100" y="36"/>
                  </a:cubicBezTo>
                  <a:cubicBezTo>
                    <a:pt x="99" y="33"/>
                    <a:pt x="98" y="31"/>
                    <a:pt x="96" y="28"/>
                  </a:cubicBezTo>
                  <a:cubicBezTo>
                    <a:pt x="90" y="42"/>
                    <a:pt x="83" y="81"/>
                    <a:pt x="62" y="77"/>
                  </a:cubicBezTo>
                  <a:cubicBezTo>
                    <a:pt x="44" y="74"/>
                    <a:pt x="26" y="62"/>
                    <a:pt x="9" y="55"/>
                  </a:cubicBezTo>
                  <a:cubicBezTo>
                    <a:pt x="10" y="58"/>
                    <a:pt x="11" y="61"/>
                    <a:pt x="12" y="64"/>
                  </a:cubicBezTo>
                  <a:cubicBezTo>
                    <a:pt x="21" y="46"/>
                    <a:pt x="32" y="29"/>
                    <a:pt x="43" y="13"/>
                  </a:cubicBezTo>
                  <a:cubicBezTo>
                    <a:pt x="48" y="6"/>
                    <a:pt x="38" y="0"/>
                    <a:pt x="33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7"/>
            <p:cNvSpPr>
              <a:spLocks/>
            </p:cNvSpPr>
            <p:nvPr/>
          </p:nvSpPr>
          <p:spPr bwMode="auto">
            <a:xfrm>
              <a:off x="1806" y="2765"/>
              <a:ext cx="409" cy="340"/>
            </a:xfrm>
            <a:custGeom>
              <a:avLst/>
              <a:gdLst>
                <a:gd name="T0" fmla="*/ 6 w 67"/>
                <a:gd name="T1" fmla="*/ 14 h 56"/>
                <a:gd name="T2" fmla="*/ 53 w 67"/>
                <a:gd name="T3" fmla="*/ 50 h 56"/>
                <a:gd name="T4" fmla="*/ 61 w 67"/>
                <a:gd name="T5" fmla="*/ 42 h 56"/>
                <a:gd name="T6" fmla="*/ 12 w 67"/>
                <a:gd name="T7" fmla="*/ 4 h 56"/>
                <a:gd name="T8" fmla="*/ 6 w 67"/>
                <a:gd name="T9" fmla="*/ 14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56">
                  <a:moveTo>
                    <a:pt x="6" y="14"/>
                  </a:moveTo>
                  <a:cubicBezTo>
                    <a:pt x="22" y="26"/>
                    <a:pt x="39" y="37"/>
                    <a:pt x="53" y="50"/>
                  </a:cubicBezTo>
                  <a:cubicBezTo>
                    <a:pt x="58" y="56"/>
                    <a:pt x="67" y="47"/>
                    <a:pt x="61" y="42"/>
                  </a:cubicBezTo>
                  <a:cubicBezTo>
                    <a:pt x="46" y="27"/>
                    <a:pt x="29" y="16"/>
                    <a:pt x="12" y="4"/>
                  </a:cubicBezTo>
                  <a:cubicBezTo>
                    <a:pt x="6" y="0"/>
                    <a:pt x="0" y="10"/>
                    <a:pt x="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18"/>
            <p:cNvSpPr>
              <a:spLocks/>
            </p:cNvSpPr>
            <p:nvPr/>
          </p:nvSpPr>
          <p:spPr bwMode="auto">
            <a:xfrm>
              <a:off x="1727" y="2874"/>
              <a:ext cx="360" cy="353"/>
            </a:xfrm>
            <a:custGeom>
              <a:avLst/>
              <a:gdLst>
                <a:gd name="T0" fmla="*/ 6 w 59"/>
                <a:gd name="T1" fmla="*/ 14 h 58"/>
                <a:gd name="T2" fmla="*/ 47 w 59"/>
                <a:gd name="T3" fmla="*/ 53 h 58"/>
                <a:gd name="T4" fmla="*/ 53 w 59"/>
                <a:gd name="T5" fmla="*/ 43 h 58"/>
                <a:gd name="T6" fmla="*/ 14 w 59"/>
                <a:gd name="T7" fmla="*/ 6 h 58"/>
                <a:gd name="T8" fmla="*/ 6 w 59"/>
                <a:gd name="T9" fmla="*/ 1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58">
                  <a:moveTo>
                    <a:pt x="6" y="14"/>
                  </a:moveTo>
                  <a:cubicBezTo>
                    <a:pt x="19" y="28"/>
                    <a:pt x="32" y="42"/>
                    <a:pt x="47" y="53"/>
                  </a:cubicBezTo>
                  <a:cubicBezTo>
                    <a:pt x="53" y="58"/>
                    <a:pt x="59" y="48"/>
                    <a:pt x="53" y="43"/>
                  </a:cubicBezTo>
                  <a:cubicBezTo>
                    <a:pt x="39" y="32"/>
                    <a:pt x="27" y="19"/>
                    <a:pt x="14" y="6"/>
                  </a:cubicBezTo>
                  <a:cubicBezTo>
                    <a:pt x="9" y="0"/>
                    <a:pt x="0" y="9"/>
                    <a:pt x="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19"/>
            <p:cNvSpPr>
              <a:spLocks/>
            </p:cNvSpPr>
            <p:nvPr/>
          </p:nvSpPr>
          <p:spPr bwMode="auto">
            <a:xfrm>
              <a:off x="1636" y="1411"/>
              <a:ext cx="1364" cy="1555"/>
            </a:xfrm>
            <a:custGeom>
              <a:avLst/>
              <a:gdLst>
                <a:gd name="T0" fmla="*/ 40 w 224"/>
                <a:gd name="T1" fmla="*/ 220 h 256"/>
                <a:gd name="T2" fmla="*/ 31 w 224"/>
                <a:gd name="T3" fmla="*/ 82 h 256"/>
                <a:gd name="T4" fmla="*/ 159 w 224"/>
                <a:gd name="T5" fmla="*/ 31 h 256"/>
                <a:gd name="T6" fmla="*/ 205 w 224"/>
                <a:gd name="T7" fmla="*/ 131 h 256"/>
                <a:gd name="T8" fmla="*/ 94 w 224"/>
                <a:gd name="T9" fmla="*/ 242 h 256"/>
                <a:gd name="T10" fmla="*/ 102 w 224"/>
                <a:gd name="T11" fmla="*/ 251 h 256"/>
                <a:gd name="T12" fmla="*/ 218 w 224"/>
                <a:gd name="T13" fmla="*/ 122 h 256"/>
                <a:gd name="T14" fmla="*/ 159 w 224"/>
                <a:gd name="T15" fmla="*/ 18 h 256"/>
                <a:gd name="T16" fmla="*/ 24 w 224"/>
                <a:gd name="T17" fmla="*/ 70 h 256"/>
                <a:gd name="T18" fmla="*/ 30 w 224"/>
                <a:gd name="T19" fmla="*/ 226 h 256"/>
                <a:gd name="T20" fmla="*/ 40 w 224"/>
                <a:gd name="T21" fmla="*/ 22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4" h="256">
                  <a:moveTo>
                    <a:pt x="40" y="220"/>
                  </a:moveTo>
                  <a:cubicBezTo>
                    <a:pt x="22" y="177"/>
                    <a:pt x="15" y="126"/>
                    <a:pt x="31" y="82"/>
                  </a:cubicBezTo>
                  <a:cubicBezTo>
                    <a:pt x="50" y="32"/>
                    <a:pt x="112" y="14"/>
                    <a:pt x="159" y="31"/>
                  </a:cubicBezTo>
                  <a:cubicBezTo>
                    <a:pt x="199" y="45"/>
                    <a:pt x="213" y="93"/>
                    <a:pt x="205" y="131"/>
                  </a:cubicBezTo>
                  <a:cubicBezTo>
                    <a:pt x="193" y="188"/>
                    <a:pt x="133" y="208"/>
                    <a:pt x="94" y="242"/>
                  </a:cubicBezTo>
                  <a:cubicBezTo>
                    <a:pt x="88" y="247"/>
                    <a:pt x="96" y="256"/>
                    <a:pt x="102" y="251"/>
                  </a:cubicBezTo>
                  <a:cubicBezTo>
                    <a:pt x="147" y="211"/>
                    <a:pt x="211" y="190"/>
                    <a:pt x="218" y="122"/>
                  </a:cubicBezTo>
                  <a:cubicBezTo>
                    <a:pt x="224" y="77"/>
                    <a:pt x="203" y="34"/>
                    <a:pt x="159" y="18"/>
                  </a:cubicBezTo>
                  <a:cubicBezTo>
                    <a:pt x="109" y="0"/>
                    <a:pt x="47" y="22"/>
                    <a:pt x="24" y="70"/>
                  </a:cubicBezTo>
                  <a:cubicBezTo>
                    <a:pt x="0" y="117"/>
                    <a:pt x="10" y="179"/>
                    <a:pt x="30" y="226"/>
                  </a:cubicBezTo>
                  <a:cubicBezTo>
                    <a:pt x="33" y="233"/>
                    <a:pt x="44" y="227"/>
                    <a:pt x="40" y="2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20"/>
            <p:cNvSpPr>
              <a:spLocks/>
            </p:cNvSpPr>
            <p:nvPr/>
          </p:nvSpPr>
          <p:spPr bwMode="auto">
            <a:xfrm>
              <a:off x="1880" y="2049"/>
              <a:ext cx="261" cy="844"/>
            </a:xfrm>
            <a:custGeom>
              <a:avLst/>
              <a:gdLst>
                <a:gd name="T0" fmla="*/ 30 w 43"/>
                <a:gd name="T1" fmla="*/ 8 h 139"/>
                <a:gd name="T2" fmla="*/ 2 w 43"/>
                <a:gd name="T3" fmla="*/ 128 h 139"/>
                <a:gd name="T4" fmla="*/ 13 w 43"/>
                <a:gd name="T5" fmla="*/ 131 h 139"/>
                <a:gd name="T6" fmla="*/ 42 w 43"/>
                <a:gd name="T7" fmla="*/ 11 h 139"/>
                <a:gd name="T8" fmla="*/ 30 w 43"/>
                <a:gd name="T9" fmla="*/ 8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39">
                  <a:moveTo>
                    <a:pt x="30" y="8"/>
                  </a:moveTo>
                  <a:cubicBezTo>
                    <a:pt x="22" y="48"/>
                    <a:pt x="11" y="88"/>
                    <a:pt x="2" y="128"/>
                  </a:cubicBezTo>
                  <a:cubicBezTo>
                    <a:pt x="0" y="136"/>
                    <a:pt x="12" y="139"/>
                    <a:pt x="13" y="131"/>
                  </a:cubicBezTo>
                  <a:cubicBezTo>
                    <a:pt x="23" y="91"/>
                    <a:pt x="33" y="51"/>
                    <a:pt x="42" y="11"/>
                  </a:cubicBezTo>
                  <a:cubicBezTo>
                    <a:pt x="43" y="3"/>
                    <a:pt x="32" y="0"/>
                    <a:pt x="3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21"/>
            <p:cNvSpPr>
              <a:spLocks/>
            </p:cNvSpPr>
            <p:nvPr/>
          </p:nvSpPr>
          <p:spPr bwMode="auto">
            <a:xfrm>
              <a:off x="2026" y="2182"/>
              <a:ext cx="578" cy="729"/>
            </a:xfrm>
            <a:custGeom>
              <a:avLst/>
              <a:gdLst>
                <a:gd name="T0" fmla="*/ 80 w 95"/>
                <a:gd name="T1" fmla="*/ 7 h 120"/>
                <a:gd name="T2" fmla="*/ 4 w 95"/>
                <a:gd name="T3" fmla="*/ 108 h 120"/>
                <a:gd name="T4" fmla="*/ 15 w 95"/>
                <a:gd name="T5" fmla="*/ 114 h 120"/>
                <a:gd name="T6" fmla="*/ 90 w 95"/>
                <a:gd name="T7" fmla="*/ 13 h 120"/>
                <a:gd name="T8" fmla="*/ 80 w 95"/>
                <a:gd name="T9" fmla="*/ 7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20">
                  <a:moveTo>
                    <a:pt x="80" y="7"/>
                  </a:moveTo>
                  <a:cubicBezTo>
                    <a:pt x="56" y="41"/>
                    <a:pt x="25" y="71"/>
                    <a:pt x="4" y="108"/>
                  </a:cubicBezTo>
                  <a:cubicBezTo>
                    <a:pt x="0" y="114"/>
                    <a:pt x="11" y="120"/>
                    <a:pt x="15" y="114"/>
                  </a:cubicBezTo>
                  <a:cubicBezTo>
                    <a:pt x="36" y="77"/>
                    <a:pt x="66" y="47"/>
                    <a:pt x="90" y="13"/>
                  </a:cubicBezTo>
                  <a:cubicBezTo>
                    <a:pt x="95" y="6"/>
                    <a:pt x="84" y="0"/>
                    <a:pt x="8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22"/>
            <p:cNvSpPr>
              <a:spLocks/>
            </p:cNvSpPr>
            <p:nvPr/>
          </p:nvSpPr>
          <p:spPr bwMode="auto">
            <a:xfrm>
              <a:off x="2056" y="1964"/>
              <a:ext cx="530" cy="321"/>
            </a:xfrm>
            <a:custGeom>
              <a:avLst/>
              <a:gdLst>
                <a:gd name="T0" fmla="*/ 14 w 87"/>
                <a:gd name="T1" fmla="*/ 22 h 53"/>
                <a:gd name="T2" fmla="*/ 19 w 87"/>
                <a:gd name="T3" fmla="*/ 17 h 53"/>
                <a:gd name="T4" fmla="*/ 20 w 87"/>
                <a:gd name="T5" fmla="*/ 28 h 53"/>
                <a:gd name="T6" fmla="*/ 31 w 87"/>
                <a:gd name="T7" fmla="*/ 32 h 53"/>
                <a:gd name="T8" fmla="*/ 39 w 87"/>
                <a:gd name="T9" fmla="*/ 31 h 53"/>
                <a:gd name="T10" fmla="*/ 50 w 87"/>
                <a:gd name="T11" fmla="*/ 36 h 53"/>
                <a:gd name="T12" fmla="*/ 61 w 87"/>
                <a:gd name="T13" fmla="*/ 26 h 53"/>
                <a:gd name="T14" fmla="*/ 51 w 87"/>
                <a:gd name="T15" fmla="*/ 23 h 53"/>
                <a:gd name="T16" fmla="*/ 56 w 87"/>
                <a:gd name="T17" fmla="*/ 40 h 53"/>
                <a:gd name="T18" fmla="*/ 66 w 87"/>
                <a:gd name="T19" fmla="*/ 43 h 53"/>
                <a:gd name="T20" fmla="*/ 79 w 87"/>
                <a:gd name="T21" fmla="*/ 35 h 53"/>
                <a:gd name="T22" fmla="*/ 72 w 87"/>
                <a:gd name="T23" fmla="*/ 29 h 53"/>
                <a:gd name="T24" fmla="*/ 74 w 87"/>
                <a:gd name="T25" fmla="*/ 46 h 53"/>
                <a:gd name="T26" fmla="*/ 86 w 87"/>
                <a:gd name="T27" fmla="*/ 46 h 53"/>
                <a:gd name="T28" fmla="*/ 84 w 87"/>
                <a:gd name="T29" fmla="*/ 29 h 53"/>
                <a:gd name="T30" fmla="*/ 76 w 87"/>
                <a:gd name="T31" fmla="*/ 23 h 53"/>
                <a:gd name="T32" fmla="*/ 57 w 87"/>
                <a:gd name="T33" fmla="*/ 35 h 53"/>
                <a:gd name="T34" fmla="*/ 67 w 87"/>
                <a:gd name="T35" fmla="*/ 37 h 53"/>
                <a:gd name="T36" fmla="*/ 62 w 87"/>
                <a:gd name="T37" fmla="*/ 20 h 53"/>
                <a:gd name="T38" fmla="*/ 52 w 87"/>
                <a:gd name="T39" fmla="*/ 17 h 53"/>
                <a:gd name="T40" fmla="*/ 40 w 87"/>
                <a:gd name="T41" fmla="*/ 29 h 53"/>
                <a:gd name="T42" fmla="*/ 51 w 87"/>
                <a:gd name="T43" fmla="*/ 34 h 53"/>
                <a:gd name="T44" fmla="*/ 21 w 87"/>
                <a:gd name="T45" fmla="*/ 26 h 53"/>
                <a:gd name="T46" fmla="*/ 32 w 87"/>
                <a:gd name="T47" fmla="*/ 31 h 53"/>
                <a:gd name="T48" fmla="*/ 27 w 87"/>
                <a:gd name="T49" fmla="*/ 5 h 53"/>
                <a:gd name="T50" fmla="*/ 4 w 87"/>
                <a:gd name="T51" fmla="*/ 16 h 53"/>
                <a:gd name="T52" fmla="*/ 14 w 87"/>
                <a:gd name="T53" fmla="*/ 2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7" h="53">
                  <a:moveTo>
                    <a:pt x="14" y="22"/>
                  </a:moveTo>
                  <a:cubicBezTo>
                    <a:pt x="15" y="20"/>
                    <a:pt x="17" y="18"/>
                    <a:pt x="19" y="17"/>
                  </a:cubicBezTo>
                  <a:cubicBezTo>
                    <a:pt x="25" y="13"/>
                    <a:pt x="20" y="27"/>
                    <a:pt x="20" y="28"/>
                  </a:cubicBezTo>
                  <a:cubicBezTo>
                    <a:pt x="17" y="34"/>
                    <a:pt x="27" y="37"/>
                    <a:pt x="31" y="32"/>
                  </a:cubicBezTo>
                  <a:cubicBezTo>
                    <a:pt x="32" y="31"/>
                    <a:pt x="41" y="19"/>
                    <a:pt x="39" y="31"/>
                  </a:cubicBezTo>
                  <a:cubicBezTo>
                    <a:pt x="38" y="38"/>
                    <a:pt x="46" y="41"/>
                    <a:pt x="50" y="36"/>
                  </a:cubicBezTo>
                  <a:cubicBezTo>
                    <a:pt x="53" y="31"/>
                    <a:pt x="57" y="29"/>
                    <a:pt x="61" y="26"/>
                  </a:cubicBezTo>
                  <a:cubicBezTo>
                    <a:pt x="58" y="25"/>
                    <a:pt x="54" y="24"/>
                    <a:pt x="51" y="23"/>
                  </a:cubicBezTo>
                  <a:cubicBezTo>
                    <a:pt x="53" y="29"/>
                    <a:pt x="54" y="35"/>
                    <a:pt x="56" y="40"/>
                  </a:cubicBezTo>
                  <a:cubicBezTo>
                    <a:pt x="57" y="45"/>
                    <a:pt x="62" y="46"/>
                    <a:pt x="66" y="43"/>
                  </a:cubicBezTo>
                  <a:cubicBezTo>
                    <a:pt x="70" y="40"/>
                    <a:pt x="74" y="36"/>
                    <a:pt x="79" y="35"/>
                  </a:cubicBezTo>
                  <a:cubicBezTo>
                    <a:pt x="77" y="33"/>
                    <a:pt x="74" y="31"/>
                    <a:pt x="72" y="29"/>
                  </a:cubicBezTo>
                  <a:cubicBezTo>
                    <a:pt x="72" y="34"/>
                    <a:pt x="73" y="40"/>
                    <a:pt x="74" y="46"/>
                  </a:cubicBezTo>
                  <a:cubicBezTo>
                    <a:pt x="75" y="53"/>
                    <a:pt x="87" y="53"/>
                    <a:pt x="86" y="46"/>
                  </a:cubicBezTo>
                  <a:cubicBezTo>
                    <a:pt x="85" y="40"/>
                    <a:pt x="84" y="34"/>
                    <a:pt x="84" y="29"/>
                  </a:cubicBezTo>
                  <a:cubicBezTo>
                    <a:pt x="83" y="25"/>
                    <a:pt x="80" y="22"/>
                    <a:pt x="76" y="23"/>
                  </a:cubicBezTo>
                  <a:cubicBezTo>
                    <a:pt x="69" y="26"/>
                    <a:pt x="63" y="30"/>
                    <a:pt x="57" y="35"/>
                  </a:cubicBezTo>
                  <a:cubicBezTo>
                    <a:pt x="60" y="35"/>
                    <a:pt x="64" y="36"/>
                    <a:pt x="67" y="37"/>
                  </a:cubicBezTo>
                  <a:cubicBezTo>
                    <a:pt x="66" y="31"/>
                    <a:pt x="64" y="25"/>
                    <a:pt x="62" y="20"/>
                  </a:cubicBezTo>
                  <a:cubicBezTo>
                    <a:pt x="61" y="15"/>
                    <a:pt x="56" y="14"/>
                    <a:pt x="52" y="17"/>
                  </a:cubicBezTo>
                  <a:cubicBezTo>
                    <a:pt x="48" y="21"/>
                    <a:pt x="44" y="25"/>
                    <a:pt x="40" y="29"/>
                  </a:cubicBezTo>
                  <a:cubicBezTo>
                    <a:pt x="44" y="31"/>
                    <a:pt x="47" y="33"/>
                    <a:pt x="51" y="34"/>
                  </a:cubicBezTo>
                  <a:cubicBezTo>
                    <a:pt x="55" y="9"/>
                    <a:pt x="33" y="9"/>
                    <a:pt x="21" y="26"/>
                  </a:cubicBezTo>
                  <a:cubicBezTo>
                    <a:pt x="24" y="28"/>
                    <a:pt x="28" y="29"/>
                    <a:pt x="32" y="31"/>
                  </a:cubicBezTo>
                  <a:cubicBezTo>
                    <a:pt x="35" y="22"/>
                    <a:pt x="37" y="11"/>
                    <a:pt x="27" y="5"/>
                  </a:cubicBezTo>
                  <a:cubicBezTo>
                    <a:pt x="18" y="0"/>
                    <a:pt x="8" y="9"/>
                    <a:pt x="4" y="16"/>
                  </a:cubicBezTo>
                  <a:cubicBezTo>
                    <a:pt x="0" y="23"/>
                    <a:pt x="10" y="29"/>
                    <a:pt x="14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4" name="文本框 45"/>
          <p:cNvSpPr txBox="1"/>
          <p:nvPr/>
        </p:nvSpPr>
        <p:spPr>
          <a:xfrm>
            <a:off x="4640542" y="420961"/>
            <a:ext cx="2957758" cy="646280"/>
          </a:xfrm>
          <a:prstGeom prst="rect">
            <a:avLst/>
          </a:prstGeom>
          <a:noFill/>
        </p:spPr>
        <p:txBody>
          <a:bodyPr wrap="none" lIns="91389" tIns="45695" rIns="91389" bIns="45695" rtlCol="0">
            <a:spAutoFit/>
          </a:bodyPr>
          <a:lstStyle/>
          <a:p>
            <a:pPr algn="ctr"/>
            <a:r>
              <a:rPr lang="en-US" altLang="zh-CN" sz="3600" b="1" smtClean="0">
                <a:solidFill>
                  <a:srgbClr val="FFE88B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BÀI MỞ ĐẦU</a:t>
            </a:r>
            <a:endParaRPr lang="zh-CN" altLang="en-US" sz="3600" b="1" dirty="0">
              <a:solidFill>
                <a:srgbClr val="FFE88B"/>
              </a:solidFill>
              <a:latin typeface="汉仪喵魂体W" panose="00020600040101010101" pitchFamily="18" charset="-122"/>
              <a:ea typeface="汉仪喵魂体W" panose="00020600040101010101" pitchFamily="18" charset="-122"/>
            </a:endParaRPr>
          </a:p>
        </p:txBody>
      </p:sp>
      <p:sp>
        <p:nvSpPr>
          <p:cNvPr id="15" name="文本框 24"/>
          <p:cNvSpPr txBox="1"/>
          <p:nvPr/>
        </p:nvSpPr>
        <p:spPr>
          <a:xfrm>
            <a:off x="3506196" y="1520482"/>
            <a:ext cx="7983276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900" smtClean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1.Những khái niệm cơ bản và kĩ năng</a:t>
            </a:r>
          </a:p>
          <a:p>
            <a:pPr algn="ctr"/>
            <a:r>
              <a:rPr lang="en-US" altLang="zh-CN" sz="2900" smtClean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chủ yếu của môn Địa lí</a:t>
            </a:r>
            <a:endParaRPr lang="zh-CN" altLang="en-US" sz="2900" dirty="0">
              <a:solidFill>
                <a:prstClr val="white"/>
              </a:solidFill>
              <a:latin typeface="汉仪喵魂体W" panose="00020600040101010101" pitchFamily="18" charset="-122"/>
              <a:ea typeface="汉仪喵魂体W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0870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050869" y="1542642"/>
            <a:ext cx="8425542" cy="3716580"/>
            <a:chOff x="3246438" y="1068388"/>
            <a:chExt cx="5711825" cy="4678363"/>
          </a:xfrm>
          <a:solidFill>
            <a:schemeClr val="bg1"/>
          </a:solidFill>
        </p:grpSpPr>
        <p:sp>
          <p:nvSpPr>
            <p:cNvPr id="3" name="Freeform 5"/>
            <p:cNvSpPr/>
            <p:nvPr/>
          </p:nvSpPr>
          <p:spPr bwMode="auto">
            <a:xfrm>
              <a:off x="3251201" y="3335338"/>
              <a:ext cx="1773238" cy="1609725"/>
            </a:xfrm>
            <a:custGeom>
              <a:avLst/>
              <a:gdLst>
                <a:gd name="T0" fmla="*/ 1697 w 1708"/>
                <a:gd name="T1" fmla="*/ 1365 h 1551"/>
                <a:gd name="T2" fmla="*/ 1422 w 1708"/>
                <a:gd name="T3" fmla="*/ 1470 h 1551"/>
                <a:gd name="T4" fmla="*/ 1072 w 1708"/>
                <a:gd name="T5" fmla="*/ 1471 h 1551"/>
                <a:gd name="T6" fmla="*/ 478 w 1708"/>
                <a:gd name="T7" fmla="*/ 1262 h 1551"/>
                <a:gd name="T8" fmla="*/ 166 w 1708"/>
                <a:gd name="T9" fmla="*/ 672 h 1551"/>
                <a:gd name="T10" fmla="*/ 422 w 1708"/>
                <a:gd name="T11" fmla="*/ 54 h 1551"/>
                <a:gd name="T12" fmla="*/ 393 w 1708"/>
                <a:gd name="T13" fmla="*/ 16 h 1551"/>
                <a:gd name="T14" fmla="*/ 349 w 1708"/>
                <a:gd name="T15" fmla="*/ 1214 h 1551"/>
                <a:gd name="T16" fmla="*/ 906 w 1708"/>
                <a:gd name="T17" fmla="*/ 1500 h 1551"/>
                <a:gd name="T18" fmla="*/ 1579 w 1708"/>
                <a:gd name="T19" fmla="*/ 1467 h 1551"/>
                <a:gd name="T20" fmla="*/ 1704 w 1708"/>
                <a:gd name="T21" fmla="*/ 1373 h 1551"/>
                <a:gd name="T22" fmla="*/ 1697 w 1708"/>
                <a:gd name="T23" fmla="*/ 1365 h 1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08" h="1551">
                  <a:moveTo>
                    <a:pt x="1697" y="1365"/>
                  </a:moveTo>
                  <a:cubicBezTo>
                    <a:pt x="1630" y="1437"/>
                    <a:pt x="1515" y="1458"/>
                    <a:pt x="1422" y="1470"/>
                  </a:cubicBezTo>
                  <a:cubicBezTo>
                    <a:pt x="1307" y="1486"/>
                    <a:pt x="1188" y="1481"/>
                    <a:pt x="1072" y="1471"/>
                  </a:cubicBezTo>
                  <a:cubicBezTo>
                    <a:pt x="854" y="1452"/>
                    <a:pt x="649" y="1407"/>
                    <a:pt x="478" y="1262"/>
                  </a:cubicBezTo>
                  <a:cubicBezTo>
                    <a:pt x="305" y="1115"/>
                    <a:pt x="190" y="898"/>
                    <a:pt x="166" y="672"/>
                  </a:cubicBezTo>
                  <a:cubicBezTo>
                    <a:pt x="142" y="434"/>
                    <a:pt x="242" y="210"/>
                    <a:pt x="422" y="54"/>
                  </a:cubicBezTo>
                  <a:cubicBezTo>
                    <a:pt x="442" y="36"/>
                    <a:pt x="414" y="0"/>
                    <a:pt x="393" y="16"/>
                  </a:cubicBezTo>
                  <a:cubicBezTo>
                    <a:pt x="0" y="317"/>
                    <a:pt x="41" y="866"/>
                    <a:pt x="349" y="1214"/>
                  </a:cubicBezTo>
                  <a:cubicBezTo>
                    <a:pt x="495" y="1380"/>
                    <a:pt x="690" y="1468"/>
                    <a:pt x="906" y="1500"/>
                  </a:cubicBezTo>
                  <a:cubicBezTo>
                    <a:pt x="1121" y="1532"/>
                    <a:pt x="1372" y="1551"/>
                    <a:pt x="1579" y="1467"/>
                  </a:cubicBezTo>
                  <a:cubicBezTo>
                    <a:pt x="1629" y="1447"/>
                    <a:pt x="1671" y="1415"/>
                    <a:pt x="1704" y="1373"/>
                  </a:cubicBezTo>
                  <a:cubicBezTo>
                    <a:pt x="1708" y="1368"/>
                    <a:pt x="1702" y="1361"/>
                    <a:pt x="1697" y="1365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4" name="Freeform 6"/>
            <p:cNvSpPr/>
            <p:nvPr/>
          </p:nvSpPr>
          <p:spPr bwMode="auto">
            <a:xfrm>
              <a:off x="3246438" y="1457326"/>
              <a:ext cx="2112963" cy="1933575"/>
            </a:xfrm>
            <a:custGeom>
              <a:avLst/>
              <a:gdLst>
                <a:gd name="T0" fmla="*/ 394 w 2035"/>
                <a:gd name="T1" fmla="*/ 1839 h 1862"/>
                <a:gd name="T2" fmla="*/ 299 w 2035"/>
                <a:gd name="T3" fmla="*/ 1656 h 1862"/>
                <a:gd name="T4" fmla="*/ 221 w 2035"/>
                <a:gd name="T5" fmla="*/ 1452 h 1862"/>
                <a:gd name="T6" fmla="*/ 241 w 2035"/>
                <a:gd name="T7" fmla="*/ 997 h 1862"/>
                <a:gd name="T8" fmla="*/ 650 w 2035"/>
                <a:gd name="T9" fmla="*/ 365 h 1862"/>
                <a:gd name="T10" fmla="*/ 1301 w 2035"/>
                <a:gd name="T11" fmla="*/ 65 h 1862"/>
                <a:gd name="T12" fmla="*/ 1991 w 2035"/>
                <a:gd name="T13" fmla="*/ 323 h 1862"/>
                <a:gd name="T14" fmla="*/ 2019 w 2035"/>
                <a:gd name="T15" fmla="*/ 295 h 1862"/>
                <a:gd name="T16" fmla="*/ 1371 w 2035"/>
                <a:gd name="T17" fmla="*/ 0 h 1862"/>
                <a:gd name="T18" fmla="*/ 709 w 2035"/>
                <a:gd name="T19" fmla="*/ 241 h 1862"/>
                <a:gd name="T20" fmla="*/ 226 w 2035"/>
                <a:gd name="T21" fmla="*/ 1619 h 1862"/>
                <a:gd name="T22" fmla="*/ 375 w 2035"/>
                <a:gd name="T23" fmla="*/ 1851 h 1862"/>
                <a:gd name="T24" fmla="*/ 394 w 2035"/>
                <a:gd name="T25" fmla="*/ 1839 h 1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35" h="1862">
                  <a:moveTo>
                    <a:pt x="394" y="1839"/>
                  </a:moveTo>
                  <a:cubicBezTo>
                    <a:pt x="360" y="1781"/>
                    <a:pt x="330" y="1716"/>
                    <a:pt x="299" y="1656"/>
                  </a:cubicBezTo>
                  <a:cubicBezTo>
                    <a:pt x="266" y="1591"/>
                    <a:pt x="240" y="1523"/>
                    <a:pt x="221" y="1452"/>
                  </a:cubicBezTo>
                  <a:cubicBezTo>
                    <a:pt x="181" y="1301"/>
                    <a:pt x="199" y="1146"/>
                    <a:pt x="241" y="997"/>
                  </a:cubicBezTo>
                  <a:cubicBezTo>
                    <a:pt x="310" y="752"/>
                    <a:pt x="461" y="533"/>
                    <a:pt x="650" y="365"/>
                  </a:cubicBezTo>
                  <a:cubicBezTo>
                    <a:pt x="830" y="204"/>
                    <a:pt x="1059" y="88"/>
                    <a:pt x="1301" y="65"/>
                  </a:cubicBezTo>
                  <a:cubicBezTo>
                    <a:pt x="1565" y="40"/>
                    <a:pt x="1795" y="154"/>
                    <a:pt x="1991" y="323"/>
                  </a:cubicBezTo>
                  <a:cubicBezTo>
                    <a:pt x="2010" y="340"/>
                    <a:pt x="2035" y="315"/>
                    <a:pt x="2019" y="295"/>
                  </a:cubicBezTo>
                  <a:cubicBezTo>
                    <a:pt x="1859" y="102"/>
                    <a:pt x="1621" y="0"/>
                    <a:pt x="1371" y="0"/>
                  </a:cubicBezTo>
                  <a:cubicBezTo>
                    <a:pt x="1131" y="0"/>
                    <a:pt x="899" y="101"/>
                    <a:pt x="709" y="241"/>
                  </a:cubicBezTo>
                  <a:cubicBezTo>
                    <a:pt x="298" y="545"/>
                    <a:pt x="0" y="1121"/>
                    <a:pt x="226" y="1619"/>
                  </a:cubicBezTo>
                  <a:cubicBezTo>
                    <a:pt x="266" y="1706"/>
                    <a:pt x="320" y="1775"/>
                    <a:pt x="375" y="1851"/>
                  </a:cubicBezTo>
                  <a:cubicBezTo>
                    <a:pt x="384" y="1862"/>
                    <a:pt x="402" y="1852"/>
                    <a:pt x="394" y="1839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5" name="Freeform 7"/>
            <p:cNvSpPr/>
            <p:nvPr/>
          </p:nvSpPr>
          <p:spPr bwMode="auto">
            <a:xfrm>
              <a:off x="5258893" y="1068388"/>
              <a:ext cx="2541588" cy="1016000"/>
            </a:xfrm>
            <a:custGeom>
              <a:avLst/>
              <a:gdLst>
                <a:gd name="T0" fmla="*/ 38 w 2447"/>
                <a:gd name="T1" fmla="*/ 664 h 979"/>
                <a:gd name="T2" fmla="*/ 1375 w 2447"/>
                <a:gd name="T3" fmla="*/ 104 h 979"/>
                <a:gd name="T4" fmla="*/ 2005 w 2447"/>
                <a:gd name="T5" fmla="*/ 373 h 979"/>
                <a:gd name="T6" fmla="*/ 2402 w 2447"/>
                <a:gd name="T7" fmla="*/ 953 h 979"/>
                <a:gd name="T8" fmla="*/ 2442 w 2447"/>
                <a:gd name="T9" fmla="*/ 943 h 979"/>
                <a:gd name="T10" fmla="*/ 1377 w 2447"/>
                <a:gd name="T11" fmla="*/ 41 h 979"/>
                <a:gd name="T12" fmla="*/ 622 w 2447"/>
                <a:gd name="T13" fmla="*/ 99 h 979"/>
                <a:gd name="T14" fmla="*/ 15 w 2447"/>
                <a:gd name="T15" fmla="*/ 622 h 979"/>
                <a:gd name="T16" fmla="*/ 6 w 2447"/>
                <a:gd name="T17" fmla="*/ 656 h 979"/>
                <a:gd name="T18" fmla="*/ 38 w 2447"/>
                <a:gd name="T19" fmla="*/ 664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47" h="979">
                  <a:moveTo>
                    <a:pt x="38" y="664"/>
                  </a:moveTo>
                  <a:cubicBezTo>
                    <a:pt x="235" y="159"/>
                    <a:pt x="897" y="25"/>
                    <a:pt x="1375" y="104"/>
                  </a:cubicBezTo>
                  <a:cubicBezTo>
                    <a:pt x="1602" y="141"/>
                    <a:pt x="1823" y="231"/>
                    <a:pt x="2005" y="373"/>
                  </a:cubicBezTo>
                  <a:cubicBezTo>
                    <a:pt x="2195" y="521"/>
                    <a:pt x="2325" y="727"/>
                    <a:pt x="2402" y="953"/>
                  </a:cubicBezTo>
                  <a:cubicBezTo>
                    <a:pt x="2411" y="979"/>
                    <a:pt x="2447" y="968"/>
                    <a:pt x="2442" y="943"/>
                  </a:cubicBezTo>
                  <a:cubicBezTo>
                    <a:pt x="2340" y="436"/>
                    <a:pt x="1862" y="118"/>
                    <a:pt x="1377" y="41"/>
                  </a:cubicBezTo>
                  <a:cubicBezTo>
                    <a:pt x="1125" y="0"/>
                    <a:pt x="864" y="21"/>
                    <a:pt x="622" y="99"/>
                  </a:cubicBezTo>
                  <a:cubicBezTo>
                    <a:pt x="370" y="180"/>
                    <a:pt x="103" y="360"/>
                    <a:pt x="15" y="622"/>
                  </a:cubicBezTo>
                  <a:cubicBezTo>
                    <a:pt x="13" y="633"/>
                    <a:pt x="10" y="645"/>
                    <a:pt x="6" y="656"/>
                  </a:cubicBezTo>
                  <a:cubicBezTo>
                    <a:pt x="0" y="676"/>
                    <a:pt x="30" y="683"/>
                    <a:pt x="38" y="66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6" name="Freeform 8"/>
            <p:cNvSpPr/>
            <p:nvPr/>
          </p:nvSpPr>
          <p:spPr bwMode="auto">
            <a:xfrm>
              <a:off x="7777163" y="1998663"/>
              <a:ext cx="1181100" cy="2060575"/>
            </a:xfrm>
            <a:custGeom>
              <a:avLst/>
              <a:gdLst>
                <a:gd name="T0" fmla="*/ 20 w 1137"/>
                <a:gd name="T1" fmla="*/ 63 h 1984"/>
                <a:gd name="T2" fmla="*/ 215 w 1137"/>
                <a:gd name="T3" fmla="*/ 53 h 1984"/>
                <a:gd name="T4" fmla="*/ 400 w 1137"/>
                <a:gd name="T5" fmla="*/ 98 h 1984"/>
                <a:gd name="T6" fmla="*/ 735 w 1137"/>
                <a:gd name="T7" fmla="*/ 336 h 1984"/>
                <a:gd name="T8" fmla="*/ 1044 w 1137"/>
                <a:gd name="T9" fmla="*/ 988 h 1984"/>
                <a:gd name="T10" fmla="*/ 897 w 1137"/>
                <a:gd name="T11" fmla="*/ 1554 h 1984"/>
                <a:gd name="T12" fmla="*/ 343 w 1137"/>
                <a:gd name="T13" fmla="*/ 1942 h 1984"/>
                <a:gd name="T14" fmla="*/ 358 w 1137"/>
                <a:gd name="T15" fmla="*/ 1980 h 1984"/>
                <a:gd name="T16" fmla="*/ 953 w 1137"/>
                <a:gd name="T17" fmla="*/ 1587 h 1984"/>
                <a:gd name="T18" fmla="*/ 1107 w 1137"/>
                <a:gd name="T19" fmla="*/ 964 h 1984"/>
                <a:gd name="T20" fmla="*/ 752 w 1137"/>
                <a:gd name="T21" fmla="*/ 266 h 1984"/>
                <a:gd name="T22" fmla="*/ 415 w 1137"/>
                <a:gd name="T23" fmla="*/ 44 h 1984"/>
                <a:gd name="T24" fmla="*/ 215 w 1137"/>
                <a:gd name="T25" fmla="*/ 2 h 1984"/>
                <a:gd name="T26" fmla="*/ 119 w 1137"/>
                <a:gd name="T27" fmla="*/ 7 h 1984"/>
                <a:gd name="T28" fmla="*/ 14 w 1137"/>
                <a:gd name="T29" fmla="*/ 41 h 1984"/>
                <a:gd name="T30" fmla="*/ 20 w 1137"/>
                <a:gd name="T31" fmla="*/ 63 h 1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37" h="1984">
                  <a:moveTo>
                    <a:pt x="20" y="63"/>
                  </a:moveTo>
                  <a:cubicBezTo>
                    <a:pt x="80" y="48"/>
                    <a:pt x="154" y="49"/>
                    <a:pt x="215" y="53"/>
                  </a:cubicBezTo>
                  <a:cubicBezTo>
                    <a:pt x="278" y="57"/>
                    <a:pt x="341" y="76"/>
                    <a:pt x="400" y="98"/>
                  </a:cubicBezTo>
                  <a:cubicBezTo>
                    <a:pt x="528" y="148"/>
                    <a:pt x="641" y="238"/>
                    <a:pt x="735" y="336"/>
                  </a:cubicBezTo>
                  <a:cubicBezTo>
                    <a:pt x="900" y="510"/>
                    <a:pt x="1016" y="750"/>
                    <a:pt x="1044" y="988"/>
                  </a:cubicBezTo>
                  <a:cubicBezTo>
                    <a:pt x="1069" y="1190"/>
                    <a:pt x="1016" y="1389"/>
                    <a:pt x="897" y="1554"/>
                  </a:cubicBezTo>
                  <a:cubicBezTo>
                    <a:pt x="757" y="1747"/>
                    <a:pt x="548" y="1839"/>
                    <a:pt x="343" y="1942"/>
                  </a:cubicBezTo>
                  <a:cubicBezTo>
                    <a:pt x="321" y="1953"/>
                    <a:pt x="337" y="1984"/>
                    <a:pt x="358" y="1980"/>
                  </a:cubicBezTo>
                  <a:cubicBezTo>
                    <a:pt x="592" y="1933"/>
                    <a:pt x="812" y="1776"/>
                    <a:pt x="953" y="1587"/>
                  </a:cubicBezTo>
                  <a:cubicBezTo>
                    <a:pt x="1086" y="1410"/>
                    <a:pt x="1137" y="1182"/>
                    <a:pt x="1107" y="964"/>
                  </a:cubicBezTo>
                  <a:cubicBezTo>
                    <a:pt x="1071" y="703"/>
                    <a:pt x="938" y="452"/>
                    <a:pt x="752" y="266"/>
                  </a:cubicBezTo>
                  <a:cubicBezTo>
                    <a:pt x="656" y="170"/>
                    <a:pt x="542" y="93"/>
                    <a:pt x="415" y="44"/>
                  </a:cubicBezTo>
                  <a:cubicBezTo>
                    <a:pt x="351" y="19"/>
                    <a:pt x="283" y="6"/>
                    <a:pt x="215" y="2"/>
                  </a:cubicBezTo>
                  <a:cubicBezTo>
                    <a:pt x="183" y="0"/>
                    <a:pt x="150" y="2"/>
                    <a:pt x="119" y="7"/>
                  </a:cubicBezTo>
                  <a:cubicBezTo>
                    <a:pt x="78" y="13"/>
                    <a:pt x="52" y="27"/>
                    <a:pt x="14" y="41"/>
                  </a:cubicBezTo>
                  <a:cubicBezTo>
                    <a:pt x="0" y="46"/>
                    <a:pt x="6" y="66"/>
                    <a:pt x="20" y="63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7" name="Freeform 9"/>
            <p:cNvSpPr/>
            <p:nvPr/>
          </p:nvSpPr>
          <p:spPr bwMode="auto">
            <a:xfrm>
              <a:off x="7016751" y="4010026"/>
              <a:ext cx="1208088" cy="1095375"/>
            </a:xfrm>
            <a:custGeom>
              <a:avLst/>
              <a:gdLst>
                <a:gd name="T0" fmla="*/ 1056 w 1164"/>
                <a:gd name="T1" fmla="*/ 16 h 1055"/>
                <a:gd name="T2" fmla="*/ 1085 w 1164"/>
                <a:gd name="T3" fmla="*/ 64 h 1055"/>
                <a:gd name="T4" fmla="*/ 1110 w 1164"/>
                <a:gd name="T5" fmla="*/ 176 h 1055"/>
                <a:gd name="T6" fmla="*/ 1081 w 1164"/>
                <a:gd name="T7" fmla="*/ 362 h 1055"/>
                <a:gd name="T8" fmla="*/ 828 w 1164"/>
                <a:gd name="T9" fmla="*/ 714 h 1055"/>
                <a:gd name="T10" fmla="*/ 30 w 1164"/>
                <a:gd name="T11" fmla="*/ 996 h 1055"/>
                <a:gd name="T12" fmla="*/ 30 w 1164"/>
                <a:gd name="T13" fmla="*/ 1042 h 1055"/>
                <a:gd name="T14" fmla="*/ 893 w 1164"/>
                <a:gd name="T15" fmla="*/ 736 h 1055"/>
                <a:gd name="T16" fmla="*/ 1143 w 1164"/>
                <a:gd name="T17" fmla="*/ 346 h 1055"/>
                <a:gd name="T18" fmla="*/ 1154 w 1164"/>
                <a:gd name="T19" fmla="*/ 140 h 1055"/>
                <a:gd name="T20" fmla="*/ 1121 w 1164"/>
                <a:gd name="T21" fmla="*/ 43 h 1055"/>
                <a:gd name="T22" fmla="*/ 1066 w 1164"/>
                <a:gd name="T23" fmla="*/ 4 h 1055"/>
                <a:gd name="T24" fmla="*/ 1056 w 1164"/>
                <a:gd name="T25" fmla="*/ 16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64" h="1055">
                  <a:moveTo>
                    <a:pt x="1056" y="16"/>
                  </a:moveTo>
                  <a:cubicBezTo>
                    <a:pt x="1068" y="25"/>
                    <a:pt x="1078" y="52"/>
                    <a:pt x="1085" y="64"/>
                  </a:cubicBezTo>
                  <a:cubicBezTo>
                    <a:pt x="1104" y="97"/>
                    <a:pt x="1108" y="139"/>
                    <a:pt x="1110" y="176"/>
                  </a:cubicBezTo>
                  <a:cubicBezTo>
                    <a:pt x="1115" y="240"/>
                    <a:pt x="1103" y="302"/>
                    <a:pt x="1081" y="362"/>
                  </a:cubicBezTo>
                  <a:cubicBezTo>
                    <a:pt x="1032" y="501"/>
                    <a:pt x="939" y="620"/>
                    <a:pt x="828" y="714"/>
                  </a:cubicBezTo>
                  <a:cubicBezTo>
                    <a:pt x="609" y="901"/>
                    <a:pt x="312" y="981"/>
                    <a:pt x="30" y="996"/>
                  </a:cubicBezTo>
                  <a:cubicBezTo>
                    <a:pt x="0" y="998"/>
                    <a:pt x="0" y="1041"/>
                    <a:pt x="30" y="1042"/>
                  </a:cubicBezTo>
                  <a:cubicBezTo>
                    <a:pt x="339" y="1055"/>
                    <a:pt x="661" y="941"/>
                    <a:pt x="893" y="736"/>
                  </a:cubicBezTo>
                  <a:cubicBezTo>
                    <a:pt x="1011" y="632"/>
                    <a:pt x="1097" y="496"/>
                    <a:pt x="1143" y="346"/>
                  </a:cubicBezTo>
                  <a:cubicBezTo>
                    <a:pt x="1163" y="279"/>
                    <a:pt x="1164" y="208"/>
                    <a:pt x="1154" y="140"/>
                  </a:cubicBezTo>
                  <a:cubicBezTo>
                    <a:pt x="1150" y="106"/>
                    <a:pt x="1138" y="73"/>
                    <a:pt x="1121" y="43"/>
                  </a:cubicBezTo>
                  <a:cubicBezTo>
                    <a:pt x="1105" y="16"/>
                    <a:pt x="1089" y="17"/>
                    <a:pt x="1066" y="4"/>
                  </a:cubicBezTo>
                  <a:cubicBezTo>
                    <a:pt x="1058" y="0"/>
                    <a:pt x="1049" y="11"/>
                    <a:pt x="1056" y="16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8" name="Freeform 10"/>
            <p:cNvSpPr/>
            <p:nvPr/>
          </p:nvSpPr>
          <p:spPr bwMode="auto">
            <a:xfrm>
              <a:off x="4975226" y="4775201"/>
              <a:ext cx="1274763" cy="733425"/>
            </a:xfrm>
            <a:custGeom>
              <a:avLst/>
              <a:gdLst>
                <a:gd name="T0" fmla="*/ 28 w 1229"/>
                <a:gd name="T1" fmla="*/ 8 h 706"/>
                <a:gd name="T2" fmla="*/ 139 w 1229"/>
                <a:gd name="T3" fmla="*/ 371 h 706"/>
                <a:gd name="T4" fmla="*/ 420 w 1229"/>
                <a:gd name="T5" fmla="*/ 595 h 706"/>
                <a:gd name="T6" fmla="*/ 1199 w 1229"/>
                <a:gd name="T7" fmla="*/ 617 h 706"/>
                <a:gd name="T8" fmla="*/ 1186 w 1229"/>
                <a:gd name="T9" fmla="*/ 571 h 706"/>
                <a:gd name="T10" fmla="*/ 469 w 1229"/>
                <a:gd name="T11" fmla="*/ 549 h 706"/>
                <a:gd name="T12" fmla="*/ 191 w 1229"/>
                <a:gd name="T13" fmla="*/ 341 h 706"/>
                <a:gd name="T14" fmla="*/ 105 w 1229"/>
                <a:gd name="T15" fmla="*/ 187 h 706"/>
                <a:gd name="T16" fmla="*/ 43 w 1229"/>
                <a:gd name="T17" fmla="*/ 7 h 706"/>
                <a:gd name="T18" fmla="*/ 28 w 1229"/>
                <a:gd name="T19" fmla="*/ 8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9" h="706">
                  <a:moveTo>
                    <a:pt x="28" y="8"/>
                  </a:moveTo>
                  <a:cubicBezTo>
                    <a:pt x="0" y="129"/>
                    <a:pt x="72" y="275"/>
                    <a:pt x="139" y="371"/>
                  </a:cubicBezTo>
                  <a:cubicBezTo>
                    <a:pt x="210" y="470"/>
                    <a:pt x="310" y="545"/>
                    <a:pt x="420" y="595"/>
                  </a:cubicBezTo>
                  <a:cubicBezTo>
                    <a:pt x="664" y="706"/>
                    <a:pt x="948" y="698"/>
                    <a:pt x="1199" y="617"/>
                  </a:cubicBezTo>
                  <a:cubicBezTo>
                    <a:pt x="1229" y="608"/>
                    <a:pt x="1217" y="563"/>
                    <a:pt x="1186" y="571"/>
                  </a:cubicBezTo>
                  <a:cubicBezTo>
                    <a:pt x="954" y="630"/>
                    <a:pt x="695" y="637"/>
                    <a:pt x="469" y="549"/>
                  </a:cubicBezTo>
                  <a:cubicBezTo>
                    <a:pt x="360" y="506"/>
                    <a:pt x="262" y="433"/>
                    <a:pt x="191" y="341"/>
                  </a:cubicBezTo>
                  <a:cubicBezTo>
                    <a:pt x="155" y="294"/>
                    <a:pt x="127" y="241"/>
                    <a:pt x="105" y="187"/>
                  </a:cubicBezTo>
                  <a:cubicBezTo>
                    <a:pt x="81" y="128"/>
                    <a:pt x="72" y="63"/>
                    <a:pt x="43" y="7"/>
                  </a:cubicBezTo>
                  <a:cubicBezTo>
                    <a:pt x="40" y="0"/>
                    <a:pt x="30" y="2"/>
                    <a:pt x="28" y="8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9" name="Freeform 11"/>
            <p:cNvSpPr/>
            <p:nvPr/>
          </p:nvSpPr>
          <p:spPr bwMode="auto">
            <a:xfrm>
              <a:off x="6203951" y="5040313"/>
              <a:ext cx="1285875" cy="706438"/>
            </a:xfrm>
            <a:custGeom>
              <a:avLst/>
              <a:gdLst>
                <a:gd name="T0" fmla="*/ 9 w 1238"/>
                <a:gd name="T1" fmla="*/ 343 h 681"/>
                <a:gd name="T2" fmla="*/ 575 w 1238"/>
                <a:gd name="T3" fmla="*/ 605 h 681"/>
                <a:gd name="T4" fmla="*/ 1222 w 1238"/>
                <a:gd name="T5" fmla="*/ 529 h 681"/>
                <a:gd name="T6" fmla="*/ 1222 w 1238"/>
                <a:gd name="T7" fmla="*/ 485 h 681"/>
                <a:gd name="T8" fmla="*/ 968 w 1238"/>
                <a:gd name="T9" fmla="*/ 314 h 681"/>
                <a:gd name="T10" fmla="*/ 825 w 1238"/>
                <a:gd name="T11" fmla="*/ 32 h 681"/>
                <a:gd name="T12" fmla="*/ 776 w 1238"/>
                <a:gd name="T13" fmla="*/ 46 h 681"/>
                <a:gd name="T14" fmla="*/ 921 w 1238"/>
                <a:gd name="T15" fmla="*/ 340 h 681"/>
                <a:gd name="T16" fmla="*/ 1196 w 1238"/>
                <a:gd name="T17" fmla="*/ 529 h 681"/>
                <a:gd name="T18" fmla="*/ 1196 w 1238"/>
                <a:gd name="T19" fmla="*/ 485 h 681"/>
                <a:gd name="T20" fmla="*/ 23 w 1238"/>
                <a:gd name="T21" fmla="*/ 324 h 681"/>
                <a:gd name="T22" fmla="*/ 9 w 1238"/>
                <a:gd name="T23" fmla="*/ 343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38" h="681">
                  <a:moveTo>
                    <a:pt x="9" y="343"/>
                  </a:moveTo>
                  <a:cubicBezTo>
                    <a:pt x="152" y="493"/>
                    <a:pt x="376" y="569"/>
                    <a:pt x="575" y="605"/>
                  </a:cubicBezTo>
                  <a:cubicBezTo>
                    <a:pt x="792" y="644"/>
                    <a:pt x="1024" y="631"/>
                    <a:pt x="1222" y="529"/>
                  </a:cubicBezTo>
                  <a:cubicBezTo>
                    <a:pt x="1238" y="520"/>
                    <a:pt x="1238" y="494"/>
                    <a:pt x="1222" y="485"/>
                  </a:cubicBezTo>
                  <a:cubicBezTo>
                    <a:pt x="1131" y="437"/>
                    <a:pt x="1041" y="387"/>
                    <a:pt x="968" y="314"/>
                  </a:cubicBezTo>
                  <a:cubicBezTo>
                    <a:pt x="889" y="238"/>
                    <a:pt x="847" y="138"/>
                    <a:pt x="825" y="32"/>
                  </a:cubicBezTo>
                  <a:cubicBezTo>
                    <a:pt x="819" y="0"/>
                    <a:pt x="770" y="14"/>
                    <a:pt x="776" y="46"/>
                  </a:cubicBezTo>
                  <a:cubicBezTo>
                    <a:pt x="799" y="157"/>
                    <a:pt x="844" y="256"/>
                    <a:pt x="921" y="340"/>
                  </a:cubicBezTo>
                  <a:cubicBezTo>
                    <a:pt x="997" y="422"/>
                    <a:pt x="1098" y="479"/>
                    <a:pt x="1196" y="529"/>
                  </a:cubicBezTo>
                  <a:cubicBezTo>
                    <a:pt x="1196" y="514"/>
                    <a:pt x="1196" y="500"/>
                    <a:pt x="1196" y="485"/>
                  </a:cubicBezTo>
                  <a:cubicBezTo>
                    <a:pt x="821" y="681"/>
                    <a:pt x="352" y="551"/>
                    <a:pt x="23" y="324"/>
                  </a:cubicBezTo>
                  <a:cubicBezTo>
                    <a:pt x="12" y="316"/>
                    <a:pt x="0" y="333"/>
                    <a:pt x="9" y="343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3517901" y="1225551"/>
              <a:ext cx="5260975" cy="4090987"/>
              <a:chOff x="3517901" y="1225551"/>
              <a:chExt cx="5260975" cy="4090987"/>
            </a:xfrm>
            <a:grpFill/>
          </p:grpSpPr>
          <p:sp>
            <p:nvSpPr>
              <p:cNvPr id="11" name="Freeform 12"/>
              <p:cNvSpPr/>
              <p:nvPr/>
            </p:nvSpPr>
            <p:spPr bwMode="auto">
              <a:xfrm>
                <a:off x="7805738" y="2135188"/>
                <a:ext cx="109538" cy="38100"/>
              </a:xfrm>
              <a:custGeom>
                <a:avLst/>
                <a:gdLst>
                  <a:gd name="T0" fmla="*/ 6 w 106"/>
                  <a:gd name="T1" fmla="*/ 35 h 37"/>
                  <a:gd name="T2" fmla="*/ 45 w 106"/>
                  <a:gd name="T3" fmla="*/ 33 h 37"/>
                  <a:gd name="T4" fmla="*/ 97 w 106"/>
                  <a:gd name="T5" fmla="*/ 22 h 37"/>
                  <a:gd name="T6" fmla="*/ 97 w 106"/>
                  <a:gd name="T7" fmla="*/ 6 h 37"/>
                  <a:gd name="T8" fmla="*/ 52 w 106"/>
                  <a:gd name="T9" fmla="*/ 6 h 37"/>
                  <a:gd name="T10" fmla="*/ 4 w 106"/>
                  <a:gd name="T11" fmla="*/ 24 h 37"/>
                  <a:gd name="T12" fmla="*/ 6 w 106"/>
                  <a:gd name="T13" fmla="*/ 3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37">
                    <a:moveTo>
                      <a:pt x="6" y="35"/>
                    </a:moveTo>
                    <a:cubicBezTo>
                      <a:pt x="20" y="37"/>
                      <a:pt x="32" y="35"/>
                      <a:pt x="45" y="33"/>
                    </a:cubicBezTo>
                    <a:cubicBezTo>
                      <a:pt x="63" y="30"/>
                      <a:pt x="80" y="29"/>
                      <a:pt x="97" y="22"/>
                    </a:cubicBezTo>
                    <a:cubicBezTo>
                      <a:pt x="105" y="19"/>
                      <a:pt x="106" y="9"/>
                      <a:pt x="97" y="6"/>
                    </a:cubicBezTo>
                    <a:cubicBezTo>
                      <a:pt x="81" y="0"/>
                      <a:pt x="68" y="2"/>
                      <a:pt x="52" y="6"/>
                    </a:cubicBezTo>
                    <a:cubicBezTo>
                      <a:pt x="34" y="9"/>
                      <a:pt x="17" y="13"/>
                      <a:pt x="4" y="24"/>
                    </a:cubicBezTo>
                    <a:cubicBezTo>
                      <a:pt x="0" y="27"/>
                      <a:pt x="2" y="34"/>
                      <a:pt x="6" y="3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" name="Freeform 13"/>
              <p:cNvSpPr/>
              <p:nvPr/>
            </p:nvSpPr>
            <p:spPr bwMode="auto">
              <a:xfrm>
                <a:off x="8018463" y="2144713"/>
                <a:ext cx="92075" cy="34925"/>
              </a:xfrm>
              <a:custGeom>
                <a:avLst/>
                <a:gdLst>
                  <a:gd name="T0" fmla="*/ 4 w 89"/>
                  <a:gd name="T1" fmla="*/ 9 h 35"/>
                  <a:gd name="T2" fmla="*/ 79 w 89"/>
                  <a:gd name="T3" fmla="*/ 34 h 35"/>
                  <a:gd name="T4" fmla="*/ 83 w 89"/>
                  <a:gd name="T5" fmla="*/ 20 h 35"/>
                  <a:gd name="T6" fmla="*/ 7 w 89"/>
                  <a:gd name="T7" fmla="*/ 0 h 35"/>
                  <a:gd name="T8" fmla="*/ 4 w 89"/>
                  <a:gd name="T9" fmla="*/ 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35">
                    <a:moveTo>
                      <a:pt x="4" y="9"/>
                    </a:moveTo>
                    <a:cubicBezTo>
                      <a:pt x="28" y="23"/>
                      <a:pt x="52" y="31"/>
                      <a:pt x="79" y="34"/>
                    </a:cubicBezTo>
                    <a:cubicBezTo>
                      <a:pt x="87" y="35"/>
                      <a:pt x="89" y="24"/>
                      <a:pt x="83" y="20"/>
                    </a:cubicBezTo>
                    <a:cubicBezTo>
                      <a:pt x="59" y="6"/>
                      <a:pt x="34" y="3"/>
                      <a:pt x="7" y="0"/>
                    </a:cubicBezTo>
                    <a:cubicBezTo>
                      <a:pt x="2" y="0"/>
                      <a:pt x="0" y="7"/>
                      <a:pt x="4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3" name="Freeform 14"/>
              <p:cNvSpPr/>
              <p:nvPr/>
            </p:nvSpPr>
            <p:spPr bwMode="auto">
              <a:xfrm>
                <a:off x="8228013" y="2225676"/>
                <a:ext cx="107950" cy="61913"/>
              </a:xfrm>
              <a:custGeom>
                <a:avLst/>
                <a:gdLst>
                  <a:gd name="T0" fmla="*/ 6 w 105"/>
                  <a:gd name="T1" fmla="*/ 10 h 59"/>
                  <a:gd name="T2" fmla="*/ 91 w 105"/>
                  <a:gd name="T3" fmla="*/ 55 h 59"/>
                  <a:gd name="T4" fmla="*/ 99 w 105"/>
                  <a:gd name="T5" fmla="*/ 44 h 59"/>
                  <a:gd name="T6" fmla="*/ 9 w 105"/>
                  <a:gd name="T7" fmla="*/ 1 h 59"/>
                  <a:gd name="T8" fmla="*/ 6 w 105"/>
                  <a:gd name="T9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59">
                    <a:moveTo>
                      <a:pt x="6" y="10"/>
                    </a:moveTo>
                    <a:cubicBezTo>
                      <a:pt x="35" y="21"/>
                      <a:pt x="64" y="39"/>
                      <a:pt x="91" y="55"/>
                    </a:cubicBezTo>
                    <a:cubicBezTo>
                      <a:pt x="97" y="59"/>
                      <a:pt x="105" y="49"/>
                      <a:pt x="99" y="44"/>
                    </a:cubicBezTo>
                    <a:cubicBezTo>
                      <a:pt x="72" y="20"/>
                      <a:pt x="44" y="7"/>
                      <a:pt x="9" y="1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4" name="Freeform 15"/>
              <p:cNvSpPr/>
              <p:nvPr/>
            </p:nvSpPr>
            <p:spPr bwMode="auto">
              <a:xfrm>
                <a:off x="8421688" y="2389188"/>
                <a:ext cx="77788" cy="84138"/>
              </a:xfrm>
              <a:custGeom>
                <a:avLst/>
                <a:gdLst>
                  <a:gd name="T0" fmla="*/ 1 w 75"/>
                  <a:gd name="T1" fmla="*/ 1 h 81"/>
                  <a:gd name="T2" fmla="*/ 14 w 75"/>
                  <a:gd name="T3" fmla="*/ 20 h 81"/>
                  <a:gd name="T4" fmla="*/ 31 w 75"/>
                  <a:gd name="T5" fmla="*/ 42 h 81"/>
                  <a:gd name="T6" fmla="*/ 62 w 75"/>
                  <a:gd name="T7" fmla="*/ 77 h 81"/>
                  <a:gd name="T8" fmla="*/ 72 w 75"/>
                  <a:gd name="T9" fmla="*/ 71 h 81"/>
                  <a:gd name="T10" fmla="*/ 45 w 75"/>
                  <a:gd name="T11" fmla="*/ 35 h 81"/>
                  <a:gd name="T12" fmla="*/ 24 w 75"/>
                  <a:gd name="T13" fmla="*/ 16 h 81"/>
                  <a:gd name="T14" fmla="*/ 2 w 75"/>
                  <a:gd name="T15" fmla="*/ 0 h 81"/>
                  <a:gd name="T16" fmla="*/ 1 w 75"/>
                  <a:gd name="T17" fmla="*/ 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81">
                    <a:moveTo>
                      <a:pt x="1" y="1"/>
                    </a:moveTo>
                    <a:cubicBezTo>
                      <a:pt x="6" y="6"/>
                      <a:pt x="9" y="14"/>
                      <a:pt x="14" y="20"/>
                    </a:cubicBezTo>
                    <a:cubicBezTo>
                      <a:pt x="19" y="27"/>
                      <a:pt x="25" y="35"/>
                      <a:pt x="31" y="42"/>
                    </a:cubicBezTo>
                    <a:cubicBezTo>
                      <a:pt x="41" y="54"/>
                      <a:pt x="51" y="66"/>
                      <a:pt x="62" y="77"/>
                    </a:cubicBezTo>
                    <a:cubicBezTo>
                      <a:pt x="66" y="81"/>
                      <a:pt x="75" y="77"/>
                      <a:pt x="72" y="71"/>
                    </a:cubicBezTo>
                    <a:cubicBezTo>
                      <a:pt x="66" y="57"/>
                      <a:pt x="57" y="46"/>
                      <a:pt x="45" y="35"/>
                    </a:cubicBezTo>
                    <a:cubicBezTo>
                      <a:pt x="38" y="28"/>
                      <a:pt x="31" y="22"/>
                      <a:pt x="24" y="16"/>
                    </a:cubicBezTo>
                    <a:cubicBezTo>
                      <a:pt x="17" y="10"/>
                      <a:pt x="8" y="6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5" name="Freeform 16"/>
              <p:cNvSpPr/>
              <p:nvPr/>
            </p:nvSpPr>
            <p:spPr bwMode="auto">
              <a:xfrm>
                <a:off x="8572501" y="2570163"/>
                <a:ext cx="60325" cy="90488"/>
              </a:xfrm>
              <a:custGeom>
                <a:avLst/>
                <a:gdLst>
                  <a:gd name="T0" fmla="*/ 3 w 57"/>
                  <a:gd name="T1" fmla="*/ 10 h 88"/>
                  <a:gd name="T2" fmla="*/ 47 w 57"/>
                  <a:gd name="T3" fmla="*/ 83 h 88"/>
                  <a:gd name="T4" fmla="*/ 55 w 57"/>
                  <a:gd name="T5" fmla="*/ 77 h 88"/>
                  <a:gd name="T6" fmla="*/ 11 w 57"/>
                  <a:gd name="T7" fmla="*/ 5 h 88"/>
                  <a:gd name="T8" fmla="*/ 3 w 57"/>
                  <a:gd name="T9" fmla="*/ 1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88">
                    <a:moveTo>
                      <a:pt x="3" y="10"/>
                    </a:moveTo>
                    <a:cubicBezTo>
                      <a:pt x="17" y="35"/>
                      <a:pt x="27" y="63"/>
                      <a:pt x="47" y="83"/>
                    </a:cubicBezTo>
                    <a:cubicBezTo>
                      <a:pt x="51" y="88"/>
                      <a:pt x="57" y="82"/>
                      <a:pt x="55" y="77"/>
                    </a:cubicBezTo>
                    <a:cubicBezTo>
                      <a:pt x="44" y="51"/>
                      <a:pt x="28" y="27"/>
                      <a:pt x="11" y="5"/>
                    </a:cubicBezTo>
                    <a:cubicBezTo>
                      <a:pt x="8" y="0"/>
                      <a:pt x="0" y="4"/>
                      <a:pt x="3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6" name="Freeform 17"/>
              <p:cNvSpPr/>
              <p:nvPr/>
            </p:nvSpPr>
            <p:spPr bwMode="auto">
              <a:xfrm>
                <a:off x="8664576" y="2767013"/>
                <a:ext cx="42863" cy="88900"/>
              </a:xfrm>
              <a:custGeom>
                <a:avLst/>
                <a:gdLst>
                  <a:gd name="T0" fmla="*/ 3 w 41"/>
                  <a:gd name="T1" fmla="*/ 7 h 86"/>
                  <a:gd name="T2" fmla="*/ 30 w 41"/>
                  <a:gd name="T3" fmla="*/ 79 h 86"/>
                  <a:gd name="T4" fmla="*/ 40 w 41"/>
                  <a:gd name="T5" fmla="*/ 76 h 86"/>
                  <a:gd name="T6" fmla="*/ 9 w 41"/>
                  <a:gd name="T7" fmla="*/ 4 h 86"/>
                  <a:gd name="T8" fmla="*/ 3 w 41"/>
                  <a:gd name="T9" fmla="*/ 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86">
                    <a:moveTo>
                      <a:pt x="3" y="7"/>
                    </a:moveTo>
                    <a:cubicBezTo>
                      <a:pt x="16" y="29"/>
                      <a:pt x="21" y="56"/>
                      <a:pt x="30" y="79"/>
                    </a:cubicBezTo>
                    <a:cubicBezTo>
                      <a:pt x="32" y="86"/>
                      <a:pt x="41" y="83"/>
                      <a:pt x="40" y="76"/>
                    </a:cubicBezTo>
                    <a:cubicBezTo>
                      <a:pt x="36" y="48"/>
                      <a:pt x="25" y="27"/>
                      <a:pt x="9" y="4"/>
                    </a:cubicBezTo>
                    <a:cubicBezTo>
                      <a:pt x="7" y="0"/>
                      <a:pt x="0" y="3"/>
                      <a:pt x="3" y="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7" name="Freeform 18"/>
              <p:cNvSpPr/>
              <p:nvPr/>
            </p:nvSpPr>
            <p:spPr bwMode="auto">
              <a:xfrm>
                <a:off x="8740776" y="2992438"/>
                <a:ext cx="26988" cy="107950"/>
              </a:xfrm>
              <a:custGeom>
                <a:avLst/>
                <a:gdLst>
                  <a:gd name="T0" fmla="*/ 2 w 27"/>
                  <a:gd name="T1" fmla="*/ 7 h 104"/>
                  <a:gd name="T2" fmla="*/ 17 w 27"/>
                  <a:gd name="T3" fmla="*/ 100 h 104"/>
                  <a:gd name="T4" fmla="*/ 23 w 27"/>
                  <a:gd name="T5" fmla="*/ 100 h 104"/>
                  <a:gd name="T6" fmla="*/ 9 w 27"/>
                  <a:gd name="T7" fmla="*/ 4 h 104"/>
                  <a:gd name="T8" fmla="*/ 2 w 27"/>
                  <a:gd name="T9" fmla="*/ 7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04">
                    <a:moveTo>
                      <a:pt x="2" y="7"/>
                    </a:moveTo>
                    <a:cubicBezTo>
                      <a:pt x="14" y="36"/>
                      <a:pt x="13" y="68"/>
                      <a:pt x="17" y="100"/>
                    </a:cubicBezTo>
                    <a:cubicBezTo>
                      <a:pt x="17" y="104"/>
                      <a:pt x="23" y="104"/>
                      <a:pt x="23" y="100"/>
                    </a:cubicBezTo>
                    <a:cubicBezTo>
                      <a:pt x="27" y="67"/>
                      <a:pt x="24" y="33"/>
                      <a:pt x="9" y="4"/>
                    </a:cubicBezTo>
                    <a:cubicBezTo>
                      <a:pt x="7" y="0"/>
                      <a:pt x="0" y="3"/>
                      <a:pt x="2" y="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8" name="Freeform 19"/>
              <p:cNvSpPr/>
              <p:nvPr/>
            </p:nvSpPr>
            <p:spPr bwMode="auto">
              <a:xfrm>
                <a:off x="8753476" y="3206751"/>
                <a:ext cx="25400" cy="80963"/>
              </a:xfrm>
              <a:custGeom>
                <a:avLst/>
                <a:gdLst>
                  <a:gd name="T0" fmla="*/ 13 w 24"/>
                  <a:gd name="T1" fmla="*/ 2 h 78"/>
                  <a:gd name="T2" fmla="*/ 4 w 24"/>
                  <a:gd name="T3" fmla="*/ 32 h 78"/>
                  <a:gd name="T4" fmla="*/ 2 w 24"/>
                  <a:gd name="T5" fmla="*/ 46 h 78"/>
                  <a:gd name="T6" fmla="*/ 0 w 24"/>
                  <a:gd name="T7" fmla="*/ 66 h 78"/>
                  <a:gd name="T8" fmla="*/ 13 w 24"/>
                  <a:gd name="T9" fmla="*/ 71 h 78"/>
                  <a:gd name="T10" fmla="*/ 23 w 24"/>
                  <a:gd name="T11" fmla="*/ 39 h 78"/>
                  <a:gd name="T12" fmla="*/ 15 w 24"/>
                  <a:gd name="T13" fmla="*/ 2 h 78"/>
                  <a:gd name="T14" fmla="*/ 13 w 24"/>
                  <a:gd name="T15" fmla="*/ 2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78">
                    <a:moveTo>
                      <a:pt x="13" y="2"/>
                    </a:moveTo>
                    <a:cubicBezTo>
                      <a:pt x="9" y="12"/>
                      <a:pt x="6" y="21"/>
                      <a:pt x="4" y="32"/>
                    </a:cubicBezTo>
                    <a:cubicBezTo>
                      <a:pt x="3" y="37"/>
                      <a:pt x="2" y="41"/>
                      <a:pt x="2" y="46"/>
                    </a:cubicBezTo>
                    <a:cubicBezTo>
                      <a:pt x="1" y="53"/>
                      <a:pt x="1" y="59"/>
                      <a:pt x="0" y="66"/>
                    </a:cubicBezTo>
                    <a:cubicBezTo>
                      <a:pt x="0" y="72"/>
                      <a:pt x="9" y="78"/>
                      <a:pt x="13" y="71"/>
                    </a:cubicBezTo>
                    <a:cubicBezTo>
                      <a:pt x="18" y="60"/>
                      <a:pt x="21" y="52"/>
                      <a:pt x="23" y="39"/>
                    </a:cubicBezTo>
                    <a:cubicBezTo>
                      <a:pt x="24" y="25"/>
                      <a:pt x="20" y="15"/>
                      <a:pt x="15" y="2"/>
                    </a:cubicBezTo>
                    <a:cubicBezTo>
                      <a:pt x="15" y="0"/>
                      <a:pt x="13" y="1"/>
                      <a:pt x="13" y="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9" name="Freeform 20"/>
              <p:cNvSpPr/>
              <p:nvPr/>
            </p:nvSpPr>
            <p:spPr bwMode="auto">
              <a:xfrm>
                <a:off x="8672513" y="3368676"/>
                <a:ext cx="61913" cy="100013"/>
              </a:xfrm>
              <a:custGeom>
                <a:avLst/>
                <a:gdLst>
                  <a:gd name="T0" fmla="*/ 46 w 61"/>
                  <a:gd name="T1" fmla="*/ 3 h 97"/>
                  <a:gd name="T2" fmla="*/ 6 w 61"/>
                  <a:gd name="T3" fmla="*/ 81 h 97"/>
                  <a:gd name="T4" fmla="*/ 20 w 61"/>
                  <a:gd name="T5" fmla="*/ 91 h 97"/>
                  <a:gd name="T6" fmla="*/ 52 w 61"/>
                  <a:gd name="T7" fmla="*/ 51 h 97"/>
                  <a:gd name="T8" fmla="*/ 53 w 61"/>
                  <a:gd name="T9" fmla="*/ 3 h 97"/>
                  <a:gd name="T10" fmla="*/ 46 w 61"/>
                  <a:gd name="T11" fmla="*/ 3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97">
                    <a:moveTo>
                      <a:pt x="46" y="3"/>
                    </a:moveTo>
                    <a:cubicBezTo>
                      <a:pt x="33" y="29"/>
                      <a:pt x="23" y="57"/>
                      <a:pt x="6" y="81"/>
                    </a:cubicBezTo>
                    <a:cubicBezTo>
                      <a:pt x="0" y="89"/>
                      <a:pt x="13" y="97"/>
                      <a:pt x="20" y="91"/>
                    </a:cubicBezTo>
                    <a:cubicBezTo>
                      <a:pt x="34" y="80"/>
                      <a:pt x="45" y="69"/>
                      <a:pt x="52" y="51"/>
                    </a:cubicBezTo>
                    <a:cubicBezTo>
                      <a:pt x="58" y="35"/>
                      <a:pt x="61" y="20"/>
                      <a:pt x="53" y="3"/>
                    </a:cubicBezTo>
                    <a:cubicBezTo>
                      <a:pt x="52" y="0"/>
                      <a:pt x="47" y="1"/>
                      <a:pt x="46" y="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0" name="Freeform 21"/>
              <p:cNvSpPr/>
              <p:nvPr/>
            </p:nvSpPr>
            <p:spPr bwMode="auto">
              <a:xfrm>
                <a:off x="8559801" y="3544888"/>
                <a:ext cx="68263" cy="84138"/>
              </a:xfrm>
              <a:custGeom>
                <a:avLst/>
                <a:gdLst>
                  <a:gd name="T0" fmla="*/ 51 w 66"/>
                  <a:gd name="T1" fmla="*/ 4 h 81"/>
                  <a:gd name="T2" fmla="*/ 24 w 66"/>
                  <a:gd name="T3" fmla="*/ 33 h 81"/>
                  <a:gd name="T4" fmla="*/ 14 w 66"/>
                  <a:gd name="T5" fmla="*/ 46 h 81"/>
                  <a:gd name="T6" fmla="*/ 5 w 66"/>
                  <a:gd name="T7" fmla="*/ 62 h 81"/>
                  <a:gd name="T8" fmla="*/ 18 w 66"/>
                  <a:gd name="T9" fmla="*/ 75 h 81"/>
                  <a:gd name="T10" fmla="*/ 32 w 66"/>
                  <a:gd name="T11" fmla="*/ 65 h 81"/>
                  <a:gd name="T12" fmla="*/ 45 w 66"/>
                  <a:gd name="T13" fmla="*/ 49 h 81"/>
                  <a:gd name="T14" fmla="*/ 63 w 66"/>
                  <a:gd name="T15" fmla="*/ 11 h 81"/>
                  <a:gd name="T16" fmla="*/ 51 w 66"/>
                  <a:gd name="T17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81">
                    <a:moveTo>
                      <a:pt x="51" y="4"/>
                    </a:moveTo>
                    <a:cubicBezTo>
                      <a:pt x="41" y="13"/>
                      <a:pt x="32" y="22"/>
                      <a:pt x="24" y="33"/>
                    </a:cubicBezTo>
                    <a:cubicBezTo>
                      <a:pt x="21" y="37"/>
                      <a:pt x="17" y="41"/>
                      <a:pt x="14" y="46"/>
                    </a:cubicBezTo>
                    <a:cubicBezTo>
                      <a:pt x="10" y="51"/>
                      <a:pt x="9" y="57"/>
                      <a:pt x="5" y="62"/>
                    </a:cubicBezTo>
                    <a:cubicBezTo>
                      <a:pt x="0" y="70"/>
                      <a:pt x="10" y="81"/>
                      <a:pt x="18" y="75"/>
                    </a:cubicBezTo>
                    <a:cubicBezTo>
                      <a:pt x="22" y="72"/>
                      <a:pt x="29" y="69"/>
                      <a:pt x="32" y="65"/>
                    </a:cubicBezTo>
                    <a:cubicBezTo>
                      <a:pt x="37" y="60"/>
                      <a:pt x="41" y="55"/>
                      <a:pt x="45" y="49"/>
                    </a:cubicBezTo>
                    <a:cubicBezTo>
                      <a:pt x="53" y="37"/>
                      <a:pt x="59" y="25"/>
                      <a:pt x="63" y="11"/>
                    </a:cubicBezTo>
                    <a:cubicBezTo>
                      <a:pt x="66" y="4"/>
                      <a:pt x="56" y="0"/>
                      <a:pt x="51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1" name="Freeform 22"/>
              <p:cNvSpPr/>
              <p:nvPr/>
            </p:nvSpPr>
            <p:spPr bwMode="auto">
              <a:xfrm>
                <a:off x="8374063" y="3732213"/>
                <a:ext cx="80963" cy="65088"/>
              </a:xfrm>
              <a:custGeom>
                <a:avLst/>
                <a:gdLst>
                  <a:gd name="T0" fmla="*/ 66 w 79"/>
                  <a:gd name="T1" fmla="*/ 3 h 62"/>
                  <a:gd name="T2" fmla="*/ 35 w 79"/>
                  <a:gd name="T3" fmla="*/ 23 h 62"/>
                  <a:gd name="T4" fmla="*/ 6 w 79"/>
                  <a:gd name="T5" fmla="*/ 48 h 62"/>
                  <a:gd name="T6" fmla="*/ 14 w 79"/>
                  <a:gd name="T7" fmla="*/ 58 h 62"/>
                  <a:gd name="T8" fmla="*/ 45 w 79"/>
                  <a:gd name="T9" fmla="*/ 38 h 62"/>
                  <a:gd name="T10" fmla="*/ 73 w 79"/>
                  <a:gd name="T11" fmla="*/ 13 h 62"/>
                  <a:gd name="T12" fmla="*/ 66 w 79"/>
                  <a:gd name="T13" fmla="*/ 3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62">
                    <a:moveTo>
                      <a:pt x="66" y="3"/>
                    </a:moveTo>
                    <a:cubicBezTo>
                      <a:pt x="55" y="9"/>
                      <a:pt x="45" y="15"/>
                      <a:pt x="35" y="23"/>
                    </a:cubicBezTo>
                    <a:cubicBezTo>
                      <a:pt x="25" y="31"/>
                      <a:pt x="16" y="39"/>
                      <a:pt x="6" y="48"/>
                    </a:cubicBezTo>
                    <a:cubicBezTo>
                      <a:pt x="0" y="53"/>
                      <a:pt x="8" y="62"/>
                      <a:pt x="14" y="58"/>
                    </a:cubicBezTo>
                    <a:cubicBezTo>
                      <a:pt x="25" y="52"/>
                      <a:pt x="35" y="46"/>
                      <a:pt x="45" y="38"/>
                    </a:cubicBezTo>
                    <a:cubicBezTo>
                      <a:pt x="55" y="30"/>
                      <a:pt x="64" y="21"/>
                      <a:pt x="73" y="13"/>
                    </a:cubicBezTo>
                    <a:cubicBezTo>
                      <a:pt x="79" y="9"/>
                      <a:pt x="72" y="0"/>
                      <a:pt x="66" y="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2" name="Freeform 23"/>
              <p:cNvSpPr/>
              <p:nvPr/>
            </p:nvSpPr>
            <p:spPr bwMode="auto">
              <a:xfrm>
                <a:off x="7953376" y="3932238"/>
                <a:ext cx="93663" cy="30163"/>
              </a:xfrm>
              <a:custGeom>
                <a:avLst/>
                <a:gdLst>
                  <a:gd name="T0" fmla="*/ 82 w 91"/>
                  <a:gd name="T1" fmla="*/ 1 h 30"/>
                  <a:gd name="T2" fmla="*/ 42 w 91"/>
                  <a:gd name="T3" fmla="*/ 5 h 30"/>
                  <a:gd name="T4" fmla="*/ 9 w 91"/>
                  <a:gd name="T5" fmla="*/ 11 h 30"/>
                  <a:gd name="T6" fmla="*/ 9 w 91"/>
                  <a:gd name="T7" fmla="*/ 28 h 30"/>
                  <a:gd name="T8" fmla="*/ 45 w 91"/>
                  <a:gd name="T9" fmla="*/ 27 h 30"/>
                  <a:gd name="T10" fmla="*/ 86 w 91"/>
                  <a:gd name="T11" fmla="*/ 9 h 30"/>
                  <a:gd name="T12" fmla="*/ 82 w 91"/>
                  <a:gd name="T13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30">
                    <a:moveTo>
                      <a:pt x="82" y="1"/>
                    </a:moveTo>
                    <a:cubicBezTo>
                      <a:pt x="69" y="3"/>
                      <a:pt x="55" y="3"/>
                      <a:pt x="42" y="5"/>
                    </a:cubicBezTo>
                    <a:cubicBezTo>
                      <a:pt x="31" y="6"/>
                      <a:pt x="20" y="9"/>
                      <a:pt x="9" y="11"/>
                    </a:cubicBezTo>
                    <a:cubicBezTo>
                      <a:pt x="0" y="13"/>
                      <a:pt x="0" y="27"/>
                      <a:pt x="9" y="28"/>
                    </a:cubicBezTo>
                    <a:cubicBezTo>
                      <a:pt x="22" y="30"/>
                      <a:pt x="32" y="30"/>
                      <a:pt x="45" y="27"/>
                    </a:cubicBezTo>
                    <a:cubicBezTo>
                      <a:pt x="60" y="23"/>
                      <a:pt x="72" y="15"/>
                      <a:pt x="86" y="9"/>
                    </a:cubicBezTo>
                    <a:cubicBezTo>
                      <a:pt x="91" y="7"/>
                      <a:pt x="87" y="0"/>
                      <a:pt x="82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3" name="Freeform 24"/>
              <p:cNvSpPr/>
              <p:nvPr/>
            </p:nvSpPr>
            <p:spPr bwMode="auto">
              <a:xfrm>
                <a:off x="7991476" y="3992563"/>
                <a:ext cx="65088" cy="77788"/>
              </a:xfrm>
              <a:custGeom>
                <a:avLst/>
                <a:gdLst>
                  <a:gd name="T0" fmla="*/ 2 w 63"/>
                  <a:gd name="T1" fmla="*/ 6 h 74"/>
                  <a:gd name="T2" fmla="*/ 12 w 63"/>
                  <a:gd name="T3" fmla="*/ 18 h 74"/>
                  <a:gd name="T4" fmla="*/ 24 w 63"/>
                  <a:gd name="T5" fmla="*/ 34 h 74"/>
                  <a:gd name="T6" fmla="*/ 36 w 63"/>
                  <a:gd name="T7" fmla="*/ 51 h 74"/>
                  <a:gd name="T8" fmla="*/ 47 w 63"/>
                  <a:gd name="T9" fmla="*/ 66 h 74"/>
                  <a:gd name="T10" fmla="*/ 61 w 63"/>
                  <a:gd name="T11" fmla="*/ 60 h 74"/>
                  <a:gd name="T12" fmla="*/ 37 w 63"/>
                  <a:gd name="T13" fmla="*/ 16 h 74"/>
                  <a:gd name="T14" fmla="*/ 18 w 63"/>
                  <a:gd name="T15" fmla="*/ 3 h 74"/>
                  <a:gd name="T16" fmla="*/ 3 w 63"/>
                  <a:gd name="T17" fmla="*/ 2 h 74"/>
                  <a:gd name="T18" fmla="*/ 2 w 63"/>
                  <a:gd name="T19" fmla="*/ 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74">
                    <a:moveTo>
                      <a:pt x="2" y="6"/>
                    </a:moveTo>
                    <a:cubicBezTo>
                      <a:pt x="6" y="7"/>
                      <a:pt x="10" y="15"/>
                      <a:pt x="12" y="18"/>
                    </a:cubicBezTo>
                    <a:cubicBezTo>
                      <a:pt x="15" y="24"/>
                      <a:pt x="20" y="29"/>
                      <a:pt x="24" y="34"/>
                    </a:cubicBezTo>
                    <a:cubicBezTo>
                      <a:pt x="29" y="39"/>
                      <a:pt x="32" y="45"/>
                      <a:pt x="36" y="51"/>
                    </a:cubicBezTo>
                    <a:cubicBezTo>
                      <a:pt x="39" y="56"/>
                      <a:pt x="44" y="60"/>
                      <a:pt x="47" y="66"/>
                    </a:cubicBezTo>
                    <a:cubicBezTo>
                      <a:pt x="51" y="74"/>
                      <a:pt x="63" y="68"/>
                      <a:pt x="61" y="60"/>
                    </a:cubicBezTo>
                    <a:cubicBezTo>
                      <a:pt x="57" y="43"/>
                      <a:pt x="50" y="29"/>
                      <a:pt x="37" y="16"/>
                    </a:cubicBezTo>
                    <a:cubicBezTo>
                      <a:pt x="32" y="10"/>
                      <a:pt x="26" y="6"/>
                      <a:pt x="18" y="3"/>
                    </a:cubicBezTo>
                    <a:cubicBezTo>
                      <a:pt x="13" y="0"/>
                      <a:pt x="8" y="1"/>
                      <a:pt x="3" y="2"/>
                    </a:cubicBezTo>
                    <a:cubicBezTo>
                      <a:pt x="0" y="2"/>
                      <a:pt x="0" y="6"/>
                      <a:pt x="2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4" name="Freeform 25"/>
              <p:cNvSpPr/>
              <p:nvPr/>
            </p:nvSpPr>
            <p:spPr bwMode="auto">
              <a:xfrm>
                <a:off x="8085138" y="4160838"/>
                <a:ext cx="26988" cy="95250"/>
              </a:xfrm>
              <a:custGeom>
                <a:avLst/>
                <a:gdLst>
                  <a:gd name="T0" fmla="*/ 0 w 26"/>
                  <a:gd name="T1" fmla="*/ 8 h 91"/>
                  <a:gd name="T2" fmla="*/ 6 w 26"/>
                  <a:gd name="T3" fmla="*/ 83 h 91"/>
                  <a:gd name="T4" fmla="*/ 22 w 26"/>
                  <a:gd name="T5" fmla="*/ 83 h 91"/>
                  <a:gd name="T6" fmla="*/ 13 w 26"/>
                  <a:gd name="T7" fmla="*/ 5 h 91"/>
                  <a:gd name="T8" fmla="*/ 0 w 26"/>
                  <a:gd name="T9" fmla="*/ 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91">
                    <a:moveTo>
                      <a:pt x="0" y="8"/>
                    </a:moveTo>
                    <a:cubicBezTo>
                      <a:pt x="1" y="33"/>
                      <a:pt x="2" y="59"/>
                      <a:pt x="6" y="83"/>
                    </a:cubicBezTo>
                    <a:cubicBezTo>
                      <a:pt x="8" y="91"/>
                      <a:pt x="20" y="91"/>
                      <a:pt x="22" y="83"/>
                    </a:cubicBezTo>
                    <a:cubicBezTo>
                      <a:pt x="26" y="58"/>
                      <a:pt x="26" y="27"/>
                      <a:pt x="13" y="5"/>
                    </a:cubicBezTo>
                    <a:cubicBezTo>
                      <a:pt x="9" y="0"/>
                      <a:pt x="0" y="2"/>
                      <a:pt x="0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5" name="Freeform 26"/>
              <p:cNvSpPr/>
              <p:nvPr/>
            </p:nvSpPr>
            <p:spPr bwMode="auto">
              <a:xfrm>
                <a:off x="8034338" y="4348163"/>
                <a:ext cx="44450" cy="106363"/>
              </a:xfrm>
              <a:custGeom>
                <a:avLst/>
                <a:gdLst>
                  <a:gd name="T0" fmla="*/ 8 w 43"/>
                  <a:gd name="T1" fmla="*/ 99 h 102"/>
                  <a:gd name="T2" fmla="*/ 32 w 43"/>
                  <a:gd name="T3" fmla="*/ 61 h 102"/>
                  <a:gd name="T4" fmla="*/ 42 w 43"/>
                  <a:gd name="T5" fmla="*/ 9 h 102"/>
                  <a:gd name="T6" fmla="*/ 27 w 43"/>
                  <a:gd name="T7" fmla="*/ 7 h 102"/>
                  <a:gd name="T8" fmla="*/ 13 w 43"/>
                  <a:gd name="T9" fmla="*/ 50 h 102"/>
                  <a:gd name="T10" fmla="*/ 1 w 43"/>
                  <a:gd name="T11" fmla="*/ 95 h 102"/>
                  <a:gd name="T12" fmla="*/ 8 w 43"/>
                  <a:gd name="T13" fmla="*/ 9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02">
                    <a:moveTo>
                      <a:pt x="8" y="99"/>
                    </a:moveTo>
                    <a:cubicBezTo>
                      <a:pt x="19" y="87"/>
                      <a:pt x="26" y="76"/>
                      <a:pt x="32" y="61"/>
                    </a:cubicBezTo>
                    <a:cubicBezTo>
                      <a:pt x="38" y="44"/>
                      <a:pt x="40" y="27"/>
                      <a:pt x="42" y="9"/>
                    </a:cubicBezTo>
                    <a:cubicBezTo>
                      <a:pt x="43" y="0"/>
                      <a:pt x="30" y="0"/>
                      <a:pt x="27" y="7"/>
                    </a:cubicBezTo>
                    <a:cubicBezTo>
                      <a:pt x="21" y="22"/>
                      <a:pt x="16" y="35"/>
                      <a:pt x="13" y="50"/>
                    </a:cubicBezTo>
                    <a:cubicBezTo>
                      <a:pt x="9" y="64"/>
                      <a:pt x="7" y="81"/>
                      <a:pt x="1" y="95"/>
                    </a:cubicBezTo>
                    <a:cubicBezTo>
                      <a:pt x="0" y="99"/>
                      <a:pt x="6" y="102"/>
                      <a:pt x="8" y="9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6" name="Freeform 27"/>
              <p:cNvSpPr/>
              <p:nvPr/>
            </p:nvSpPr>
            <p:spPr bwMode="auto">
              <a:xfrm>
                <a:off x="7883526" y="4581526"/>
                <a:ext cx="80963" cy="74613"/>
              </a:xfrm>
              <a:custGeom>
                <a:avLst/>
                <a:gdLst>
                  <a:gd name="T0" fmla="*/ 7 w 78"/>
                  <a:gd name="T1" fmla="*/ 69 h 72"/>
                  <a:gd name="T2" fmla="*/ 45 w 78"/>
                  <a:gd name="T3" fmla="*/ 47 h 72"/>
                  <a:gd name="T4" fmla="*/ 75 w 78"/>
                  <a:gd name="T5" fmla="*/ 11 h 72"/>
                  <a:gd name="T6" fmla="*/ 67 w 78"/>
                  <a:gd name="T7" fmla="*/ 5 h 72"/>
                  <a:gd name="T8" fmla="*/ 37 w 78"/>
                  <a:gd name="T9" fmla="*/ 33 h 72"/>
                  <a:gd name="T10" fmla="*/ 4 w 78"/>
                  <a:gd name="T11" fmla="*/ 63 h 72"/>
                  <a:gd name="T12" fmla="*/ 7 w 78"/>
                  <a:gd name="T13" fmla="*/ 6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72">
                    <a:moveTo>
                      <a:pt x="7" y="69"/>
                    </a:moveTo>
                    <a:cubicBezTo>
                      <a:pt x="20" y="62"/>
                      <a:pt x="33" y="56"/>
                      <a:pt x="45" y="47"/>
                    </a:cubicBezTo>
                    <a:cubicBezTo>
                      <a:pt x="57" y="37"/>
                      <a:pt x="68" y="26"/>
                      <a:pt x="75" y="11"/>
                    </a:cubicBezTo>
                    <a:cubicBezTo>
                      <a:pt x="78" y="6"/>
                      <a:pt x="71" y="0"/>
                      <a:pt x="67" y="5"/>
                    </a:cubicBezTo>
                    <a:cubicBezTo>
                      <a:pt x="57" y="15"/>
                      <a:pt x="47" y="24"/>
                      <a:pt x="37" y="33"/>
                    </a:cubicBezTo>
                    <a:cubicBezTo>
                      <a:pt x="26" y="43"/>
                      <a:pt x="15" y="55"/>
                      <a:pt x="4" y="63"/>
                    </a:cubicBezTo>
                    <a:cubicBezTo>
                      <a:pt x="0" y="66"/>
                      <a:pt x="3" y="72"/>
                      <a:pt x="7" y="6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7" name="Freeform 28"/>
              <p:cNvSpPr/>
              <p:nvPr/>
            </p:nvSpPr>
            <p:spPr bwMode="auto">
              <a:xfrm>
                <a:off x="7666038" y="4762501"/>
                <a:ext cx="120650" cy="58738"/>
              </a:xfrm>
              <a:custGeom>
                <a:avLst/>
                <a:gdLst>
                  <a:gd name="T0" fmla="*/ 6 w 117"/>
                  <a:gd name="T1" fmla="*/ 56 h 56"/>
                  <a:gd name="T2" fmla="*/ 111 w 117"/>
                  <a:gd name="T3" fmla="*/ 13 h 56"/>
                  <a:gd name="T4" fmla="*/ 105 w 117"/>
                  <a:gd name="T5" fmla="*/ 2 h 56"/>
                  <a:gd name="T6" fmla="*/ 5 w 117"/>
                  <a:gd name="T7" fmla="*/ 48 h 56"/>
                  <a:gd name="T8" fmla="*/ 6 w 117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56">
                    <a:moveTo>
                      <a:pt x="6" y="56"/>
                    </a:moveTo>
                    <a:cubicBezTo>
                      <a:pt x="44" y="51"/>
                      <a:pt x="81" y="37"/>
                      <a:pt x="111" y="13"/>
                    </a:cubicBezTo>
                    <a:cubicBezTo>
                      <a:pt x="117" y="9"/>
                      <a:pt x="111" y="0"/>
                      <a:pt x="105" y="2"/>
                    </a:cubicBezTo>
                    <a:cubicBezTo>
                      <a:pt x="70" y="12"/>
                      <a:pt x="40" y="36"/>
                      <a:pt x="5" y="48"/>
                    </a:cubicBezTo>
                    <a:cubicBezTo>
                      <a:pt x="0" y="49"/>
                      <a:pt x="1" y="56"/>
                      <a:pt x="6" y="5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8" name="Freeform 29"/>
              <p:cNvSpPr/>
              <p:nvPr/>
            </p:nvSpPr>
            <p:spPr bwMode="auto">
              <a:xfrm>
                <a:off x="7434263" y="4868863"/>
                <a:ext cx="123825" cy="47625"/>
              </a:xfrm>
              <a:custGeom>
                <a:avLst/>
                <a:gdLst>
                  <a:gd name="T0" fmla="*/ 4 w 120"/>
                  <a:gd name="T1" fmla="*/ 46 h 46"/>
                  <a:gd name="T2" fmla="*/ 117 w 120"/>
                  <a:gd name="T3" fmla="*/ 10 h 46"/>
                  <a:gd name="T4" fmla="*/ 112 w 120"/>
                  <a:gd name="T5" fmla="*/ 2 h 46"/>
                  <a:gd name="T6" fmla="*/ 3 w 120"/>
                  <a:gd name="T7" fmla="*/ 39 h 46"/>
                  <a:gd name="T8" fmla="*/ 4 w 120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46">
                    <a:moveTo>
                      <a:pt x="4" y="46"/>
                    </a:moveTo>
                    <a:cubicBezTo>
                      <a:pt x="43" y="44"/>
                      <a:pt x="86" y="36"/>
                      <a:pt x="117" y="10"/>
                    </a:cubicBezTo>
                    <a:cubicBezTo>
                      <a:pt x="120" y="7"/>
                      <a:pt x="116" y="0"/>
                      <a:pt x="112" y="2"/>
                    </a:cubicBezTo>
                    <a:cubicBezTo>
                      <a:pt x="75" y="14"/>
                      <a:pt x="40" y="27"/>
                      <a:pt x="3" y="39"/>
                    </a:cubicBezTo>
                    <a:cubicBezTo>
                      <a:pt x="0" y="40"/>
                      <a:pt x="0" y="46"/>
                      <a:pt x="4" y="4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9" name="Freeform 30"/>
              <p:cNvSpPr/>
              <p:nvPr/>
            </p:nvSpPr>
            <p:spPr bwMode="auto">
              <a:xfrm>
                <a:off x="7192963" y="4932363"/>
                <a:ext cx="153988" cy="38100"/>
              </a:xfrm>
              <a:custGeom>
                <a:avLst/>
                <a:gdLst>
                  <a:gd name="T0" fmla="*/ 6 w 148"/>
                  <a:gd name="T1" fmla="*/ 36 h 37"/>
                  <a:gd name="T2" fmla="*/ 137 w 148"/>
                  <a:gd name="T3" fmla="*/ 20 h 37"/>
                  <a:gd name="T4" fmla="*/ 133 w 148"/>
                  <a:gd name="T5" fmla="*/ 3 h 37"/>
                  <a:gd name="T6" fmla="*/ 3 w 148"/>
                  <a:gd name="T7" fmla="*/ 31 h 37"/>
                  <a:gd name="T8" fmla="*/ 6 w 148"/>
                  <a:gd name="T9" fmla="*/ 3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8" h="37">
                    <a:moveTo>
                      <a:pt x="6" y="36"/>
                    </a:moveTo>
                    <a:cubicBezTo>
                      <a:pt x="51" y="28"/>
                      <a:pt x="94" y="36"/>
                      <a:pt x="137" y="20"/>
                    </a:cubicBezTo>
                    <a:cubicBezTo>
                      <a:pt x="148" y="16"/>
                      <a:pt x="144" y="0"/>
                      <a:pt x="133" y="3"/>
                    </a:cubicBezTo>
                    <a:cubicBezTo>
                      <a:pt x="88" y="13"/>
                      <a:pt x="46" y="13"/>
                      <a:pt x="3" y="31"/>
                    </a:cubicBezTo>
                    <a:cubicBezTo>
                      <a:pt x="0" y="32"/>
                      <a:pt x="2" y="37"/>
                      <a:pt x="6" y="3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0" name="Freeform 31"/>
              <p:cNvSpPr/>
              <p:nvPr/>
            </p:nvSpPr>
            <p:spPr bwMode="auto">
              <a:xfrm>
                <a:off x="6989763" y="4945063"/>
                <a:ext cx="88900" cy="22225"/>
              </a:xfrm>
              <a:custGeom>
                <a:avLst/>
                <a:gdLst>
                  <a:gd name="T0" fmla="*/ 4 w 86"/>
                  <a:gd name="T1" fmla="*/ 18 h 22"/>
                  <a:gd name="T2" fmla="*/ 80 w 86"/>
                  <a:gd name="T3" fmla="*/ 10 h 22"/>
                  <a:gd name="T4" fmla="*/ 77 w 86"/>
                  <a:gd name="T5" fmla="*/ 1 h 22"/>
                  <a:gd name="T6" fmla="*/ 4 w 86"/>
                  <a:gd name="T7" fmla="*/ 8 h 22"/>
                  <a:gd name="T8" fmla="*/ 4 w 86"/>
                  <a:gd name="T9" fmla="*/ 1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22">
                    <a:moveTo>
                      <a:pt x="4" y="18"/>
                    </a:moveTo>
                    <a:cubicBezTo>
                      <a:pt x="30" y="22"/>
                      <a:pt x="56" y="21"/>
                      <a:pt x="80" y="10"/>
                    </a:cubicBezTo>
                    <a:cubicBezTo>
                      <a:pt x="86" y="8"/>
                      <a:pt x="82" y="0"/>
                      <a:pt x="77" y="1"/>
                    </a:cubicBezTo>
                    <a:cubicBezTo>
                      <a:pt x="53" y="5"/>
                      <a:pt x="28" y="5"/>
                      <a:pt x="4" y="8"/>
                    </a:cubicBezTo>
                    <a:cubicBezTo>
                      <a:pt x="0" y="9"/>
                      <a:pt x="0" y="17"/>
                      <a:pt x="4" y="1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1" name="Freeform 32"/>
              <p:cNvSpPr/>
              <p:nvPr/>
            </p:nvSpPr>
            <p:spPr bwMode="auto">
              <a:xfrm>
                <a:off x="6748463" y="4924426"/>
                <a:ext cx="80963" cy="31750"/>
              </a:xfrm>
              <a:custGeom>
                <a:avLst/>
                <a:gdLst>
                  <a:gd name="T0" fmla="*/ 6 w 79"/>
                  <a:gd name="T1" fmla="*/ 17 h 31"/>
                  <a:gd name="T2" fmla="*/ 37 w 79"/>
                  <a:gd name="T3" fmla="*/ 24 h 31"/>
                  <a:gd name="T4" fmla="*/ 72 w 79"/>
                  <a:gd name="T5" fmla="*/ 31 h 31"/>
                  <a:gd name="T6" fmla="*/ 75 w 79"/>
                  <a:gd name="T7" fmla="*/ 21 h 31"/>
                  <a:gd name="T8" fmla="*/ 6 w 79"/>
                  <a:gd name="T9" fmla="*/ 6 h 31"/>
                  <a:gd name="T10" fmla="*/ 6 w 79"/>
                  <a:gd name="T11" fmla="*/ 17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31">
                    <a:moveTo>
                      <a:pt x="6" y="17"/>
                    </a:moveTo>
                    <a:cubicBezTo>
                      <a:pt x="16" y="20"/>
                      <a:pt x="27" y="22"/>
                      <a:pt x="37" y="24"/>
                    </a:cubicBezTo>
                    <a:cubicBezTo>
                      <a:pt x="49" y="27"/>
                      <a:pt x="60" y="31"/>
                      <a:pt x="72" y="31"/>
                    </a:cubicBezTo>
                    <a:cubicBezTo>
                      <a:pt x="78" y="31"/>
                      <a:pt x="79" y="24"/>
                      <a:pt x="75" y="21"/>
                    </a:cubicBezTo>
                    <a:cubicBezTo>
                      <a:pt x="56" y="8"/>
                      <a:pt x="28" y="0"/>
                      <a:pt x="6" y="6"/>
                    </a:cubicBezTo>
                    <a:cubicBezTo>
                      <a:pt x="0" y="8"/>
                      <a:pt x="1" y="15"/>
                      <a:pt x="6" y="1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2" name="Freeform 33"/>
              <p:cNvSpPr/>
              <p:nvPr/>
            </p:nvSpPr>
            <p:spPr bwMode="auto">
              <a:xfrm>
                <a:off x="6559551" y="4949826"/>
                <a:ext cx="68263" cy="61913"/>
              </a:xfrm>
              <a:custGeom>
                <a:avLst/>
                <a:gdLst>
                  <a:gd name="T0" fmla="*/ 11 w 67"/>
                  <a:gd name="T1" fmla="*/ 56 h 59"/>
                  <a:gd name="T2" fmla="*/ 39 w 67"/>
                  <a:gd name="T3" fmla="*/ 37 h 59"/>
                  <a:gd name="T4" fmla="*/ 63 w 67"/>
                  <a:gd name="T5" fmla="*/ 12 h 59"/>
                  <a:gd name="T6" fmla="*/ 55 w 67"/>
                  <a:gd name="T7" fmla="*/ 4 h 59"/>
                  <a:gd name="T8" fmla="*/ 31 w 67"/>
                  <a:gd name="T9" fmla="*/ 25 h 59"/>
                  <a:gd name="T10" fmla="*/ 4 w 67"/>
                  <a:gd name="T11" fmla="*/ 48 h 59"/>
                  <a:gd name="T12" fmla="*/ 11 w 67"/>
                  <a:gd name="T13" fmla="*/ 5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" h="59">
                    <a:moveTo>
                      <a:pt x="11" y="56"/>
                    </a:moveTo>
                    <a:cubicBezTo>
                      <a:pt x="21" y="50"/>
                      <a:pt x="30" y="44"/>
                      <a:pt x="39" y="37"/>
                    </a:cubicBezTo>
                    <a:cubicBezTo>
                      <a:pt x="48" y="29"/>
                      <a:pt x="55" y="21"/>
                      <a:pt x="63" y="12"/>
                    </a:cubicBezTo>
                    <a:cubicBezTo>
                      <a:pt x="67" y="7"/>
                      <a:pt x="60" y="0"/>
                      <a:pt x="55" y="4"/>
                    </a:cubicBezTo>
                    <a:cubicBezTo>
                      <a:pt x="47" y="11"/>
                      <a:pt x="39" y="17"/>
                      <a:pt x="31" y="25"/>
                    </a:cubicBezTo>
                    <a:cubicBezTo>
                      <a:pt x="22" y="33"/>
                      <a:pt x="14" y="41"/>
                      <a:pt x="4" y="48"/>
                    </a:cubicBezTo>
                    <a:cubicBezTo>
                      <a:pt x="0" y="52"/>
                      <a:pt x="6" y="59"/>
                      <a:pt x="11" y="5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3" name="Freeform 34"/>
              <p:cNvSpPr/>
              <p:nvPr/>
            </p:nvSpPr>
            <p:spPr bwMode="auto">
              <a:xfrm>
                <a:off x="6375401" y="5078413"/>
                <a:ext cx="80963" cy="49213"/>
              </a:xfrm>
              <a:custGeom>
                <a:avLst/>
                <a:gdLst>
                  <a:gd name="T0" fmla="*/ 5 w 78"/>
                  <a:gd name="T1" fmla="*/ 46 h 46"/>
                  <a:gd name="T2" fmla="*/ 41 w 78"/>
                  <a:gd name="T3" fmla="*/ 34 h 46"/>
                  <a:gd name="T4" fmla="*/ 73 w 78"/>
                  <a:gd name="T5" fmla="*/ 11 h 46"/>
                  <a:gd name="T6" fmla="*/ 67 w 78"/>
                  <a:gd name="T7" fmla="*/ 2 h 46"/>
                  <a:gd name="T8" fmla="*/ 33 w 78"/>
                  <a:gd name="T9" fmla="*/ 21 h 46"/>
                  <a:gd name="T10" fmla="*/ 3 w 78"/>
                  <a:gd name="T11" fmla="*/ 41 h 46"/>
                  <a:gd name="T12" fmla="*/ 5 w 78"/>
                  <a:gd name="T13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46">
                    <a:moveTo>
                      <a:pt x="5" y="46"/>
                    </a:moveTo>
                    <a:cubicBezTo>
                      <a:pt x="17" y="42"/>
                      <a:pt x="29" y="41"/>
                      <a:pt x="41" y="34"/>
                    </a:cubicBezTo>
                    <a:cubicBezTo>
                      <a:pt x="53" y="28"/>
                      <a:pt x="63" y="20"/>
                      <a:pt x="73" y="11"/>
                    </a:cubicBezTo>
                    <a:cubicBezTo>
                      <a:pt x="78" y="6"/>
                      <a:pt x="72" y="0"/>
                      <a:pt x="67" y="2"/>
                    </a:cubicBezTo>
                    <a:cubicBezTo>
                      <a:pt x="55" y="8"/>
                      <a:pt x="44" y="14"/>
                      <a:pt x="33" y="21"/>
                    </a:cubicBezTo>
                    <a:cubicBezTo>
                      <a:pt x="23" y="28"/>
                      <a:pt x="14" y="37"/>
                      <a:pt x="3" y="41"/>
                    </a:cubicBezTo>
                    <a:cubicBezTo>
                      <a:pt x="0" y="42"/>
                      <a:pt x="2" y="46"/>
                      <a:pt x="5" y="4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4" name="Freeform 35"/>
              <p:cNvSpPr/>
              <p:nvPr/>
            </p:nvSpPr>
            <p:spPr bwMode="auto">
              <a:xfrm>
                <a:off x="6167438" y="5192713"/>
                <a:ext cx="114300" cy="50800"/>
              </a:xfrm>
              <a:custGeom>
                <a:avLst/>
                <a:gdLst>
                  <a:gd name="T0" fmla="*/ 10 w 110"/>
                  <a:gd name="T1" fmla="*/ 48 h 50"/>
                  <a:gd name="T2" fmla="*/ 105 w 110"/>
                  <a:gd name="T3" fmla="*/ 11 h 50"/>
                  <a:gd name="T4" fmla="*/ 102 w 110"/>
                  <a:gd name="T5" fmla="*/ 2 h 50"/>
                  <a:gd name="T6" fmla="*/ 7 w 110"/>
                  <a:gd name="T7" fmla="*/ 37 h 50"/>
                  <a:gd name="T8" fmla="*/ 10 w 110"/>
                  <a:gd name="T9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50">
                    <a:moveTo>
                      <a:pt x="10" y="48"/>
                    </a:moveTo>
                    <a:cubicBezTo>
                      <a:pt x="45" y="42"/>
                      <a:pt x="75" y="29"/>
                      <a:pt x="105" y="11"/>
                    </a:cubicBezTo>
                    <a:cubicBezTo>
                      <a:pt x="110" y="8"/>
                      <a:pt x="107" y="0"/>
                      <a:pt x="102" y="2"/>
                    </a:cubicBezTo>
                    <a:cubicBezTo>
                      <a:pt x="71" y="15"/>
                      <a:pt x="40" y="30"/>
                      <a:pt x="7" y="37"/>
                    </a:cubicBezTo>
                    <a:cubicBezTo>
                      <a:pt x="0" y="39"/>
                      <a:pt x="3" y="50"/>
                      <a:pt x="10" y="4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5" name="Freeform 36"/>
              <p:cNvSpPr/>
              <p:nvPr/>
            </p:nvSpPr>
            <p:spPr bwMode="auto">
              <a:xfrm>
                <a:off x="5929313" y="5272088"/>
                <a:ext cx="131763" cy="36513"/>
              </a:xfrm>
              <a:custGeom>
                <a:avLst/>
                <a:gdLst>
                  <a:gd name="T0" fmla="*/ 7 w 128"/>
                  <a:gd name="T1" fmla="*/ 30 h 35"/>
                  <a:gd name="T2" fmla="*/ 120 w 128"/>
                  <a:gd name="T3" fmla="*/ 16 h 35"/>
                  <a:gd name="T4" fmla="*/ 114 w 128"/>
                  <a:gd name="T5" fmla="*/ 2 h 35"/>
                  <a:gd name="T6" fmla="*/ 7 w 128"/>
                  <a:gd name="T7" fmla="*/ 18 h 35"/>
                  <a:gd name="T8" fmla="*/ 7 w 128"/>
                  <a:gd name="T9" fmla="*/ 3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" h="35">
                    <a:moveTo>
                      <a:pt x="7" y="30"/>
                    </a:moveTo>
                    <a:cubicBezTo>
                      <a:pt x="47" y="33"/>
                      <a:pt x="84" y="35"/>
                      <a:pt x="120" y="16"/>
                    </a:cubicBezTo>
                    <a:cubicBezTo>
                      <a:pt x="128" y="11"/>
                      <a:pt x="122" y="0"/>
                      <a:pt x="114" y="2"/>
                    </a:cubicBezTo>
                    <a:cubicBezTo>
                      <a:pt x="79" y="10"/>
                      <a:pt x="43" y="15"/>
                      <a:pt x="7" y="18"/>
                    </a:cubicBezTo>
                    <a:cubicBezTo>
                      <a:pt x="0" y="18"/>
                      <a:pt x="0" y="29"/>
                      <a:pt x="7" y="3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6" name="Freeform 37"/>
              <p:cNvSpPr/>
              <p:nvPr/>
            </p:nvSpPr>
            <p:spPr bwMode="auto">
              <a:xfrm>
                <a:off x="5719763" y="5281613"/>
                <a:ext cx="104775" cy="34925"/>
              </a:xfrm>
              <a:custGeom>
                <a:avLst/>
                <a:gdLst>
                  <a:gd name="T0" fmla="*/ 3 w 101"/>
                  <a:gd name="T1" fmla="*/ 11 h 33"/>
                  <a:gd name="T2" fmla="*/ 94 w 101"/>
                  <a:gd name="T3" fmla="*/ 29 h 33"/>
                  <a:gd name="T4" fmla="*/ 94 w 101"/>
                  <a:gd name="T5" fmla="*/ 15 h 33"/>
                  <a:gd name="T6" fmla="*/ 6 w 101"/>
                  <a:gd name="T7" fmla="*/ 3 h 33"/>
                  <a:gd name="T8" fmla="*/ 3 w 101"/>
                  <a:gd name="T9" fmla="*/ 1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33">
                    <a:moveTo>
                      <a:pt x="3" y="11"/>
                    </a:moveTo>
                    <a:cubicBezTo>
                      <a:pt x="29" y="28"/>
                      <a:pt x="65" y="33"/>
                      <a:pt x="94" y="29"/>
                    </a:cubicBezTo>
                    <a:cubicBezTo>
                      <a:pt x="101" y="28"/>
                      <a:pt x="101" y="16"/>
                      <a:pt x="94" y="15"/>
                    </a:cubicBezTo>
                    <a:cubicBezTo>
                      <a:pt x="66" y="10"/>
                      <a:pt x="34" y="0"/>
                      <a:pt x="6" y="3"/>
                    </a:cubicBezTo>
                    <a:cubicBezTo>
                      <a:pt x="1" y="3"/>
                      <a:pt x="0" y="9"/>
                      <a:pt x="3" y="1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7" name="Freeform 38"/>
              <p:cNvSpPr/>
              <p:nvPr/>
            </p:nvSpPr>
            <p:spPr bwMode="auto">
              <a:xfrm>
                <a:off x="5516563" y="5238751"/>
                <a:ext cx="103188" cy="33338"/>
              </a:xfrm>
              <a:custGeom>
                <a:avLst/>
                <a:gdLst>
                  <a:gd name="T0" fmla="*/ 5 w 100"/>
                  <a:gd name="T1" fmla="*/ 9 h 32"/>
                  <a:gd name="T2" fmla="*/ 92 w 100"/>
                  <a:gd name="T3" fmla="*/ 31 h 32"/>
                  <a:gd name="T4" fmla="*/ 94 w 100"/>
                  <a:gd name="T5" fmla="*/ 22 h 32"/>
                  <a:gd name="T6" fmla="*/ 7 w 100"/>
                  <a:gd name="T7" fmla="*/ 1 h 32"/>
                  <a:gd name="T8" fmla="*/ 5 w 100"/>
                  <a:gd name="T9" fmla="*/ 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2">
                    <a:moveTo>
                      <a:pt x="5" y="9"/>
                    </a:moveTo>
                    <a:cubicBezTo>
                      <a:pt x="34" y="18"/>
                      <a:pt x="62" y="26"/>
                      <a:pt x="92" y="31"/>
                    </a:cubicBezTo>
                    <a:cubicBezTo>
                      <a:pt x="98" y="32"/>
                      <a:pt x="100" y="24"/>
                      <a:pt x="94" y="22"/>
                    </a:cubicBezTo>
                    <a:cubicBezTo>
                      <a:pt x="66" y="13"/>
                      <a:pt x="37" y="6"/>
                      <a:pt x="7" y="1"/>
                    </a:cubicBezTo>
                    <a:cubicBezTo>
                      <a:pt x="2" y="0"/>
                      <a:pt x="0" y="7"/>
                      <a:pt x="5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8" name="Freeform 39"/>
              <p:cNvSpPr/>
              <p:nvPr/>
            </p:nvSpPr>
            <p:spPr bwMode="auto">
              <a:xfrm>
                <a:off x="5327651" y="5132388"/>
                <a:ext cx="85725" cy="60325"/>
              </a:xfrm>
              <a:custGeom>
                <a:avLst/>
                <a:gdLst>
                  <a:gd name="T0" fmla="*/ 2 w 82"/>
                  <a:gd name="T1" fmla="*/ 8 h 58"/>
                  <a:gd name="T2" fmla="*/ 71 w 82"/>
                  <a:gd name="T3" fmla="*/ 57 h 58"/>
                  <a:gd name="T4" fmla="*/ 74 w 82"/>
                  <a:gd name="T5" fmla="*/ 44 h 58"/>
                  <a:gd name="T6" fmla="*/ 11 w 82"/>
                  <a:gd name="T7" fmla="*/ 3 h 58"/>
                  <a:gd name="T8" fmla="*/ 2 w 82"/>
                  <a:gd name="T9" fmla="*/ 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58">
                    <a:moveTo>
                      <a:pt x="2" y="8"/>
                    </a:moveTo>
                    <a:cubicBezTo>
                      <a:pt x="14" y="38"/>
                      <a:pt x="41" y="52"/>
                      <a:pt x="71" y="57"/>
                    </a:cubicBezTo>
                    <a:cubicBezTo>
                      <a:pt x="79" y="58"/>
                      <a:pt x="82" y="47"/>
                      <a:pt x="74" y="44"/>
                    </a:cubicBezTo>
                    <a:cubicBezTo>
                      <a:pt x="51" y="35"/>
                      <a:pt x="30" y="19"/>
                      <a:pt x="11" y="3"/>
                    </a:cubicBezTo>
                    <a:cubicBezTo>
                      <a:pt x="8" y="0"/>
                      <a:pt x="0" y="3"/>
                      <a:pt x="2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9" name="Freeform 40"/>
              <p:cNvSpPr/>
              <p:nvPr/>
            </p:nvSpPr>
            <p:spPr bwMode="auto">
              <a:xfrm>
                <a:off x="5167313" y="4940301"/>
                <a:ext cx="87313" cy="103188"/>
              </a:xfrm>
              <a:custGeom>
                <a:avLst/>
                <a:gdLst>
                  <a:gd name="T0" fmla="*/ 4 w 83"/>
                  <a:gd name="T1" fmla="*/ 13 h 98"/>
                  <a:gd name="T2" fmla="*/ 72 w 83"/>
                  <a:gd name="T3" fmla="*/ 94 h 98"/>
                  <a:gd name="T4" fmla="*/ 80 w 83"/>
                  <a:gd name="T5" fmla="*/ 87 h 98"/>
                  <a:gd name="T6" fmla="*/ 13 w 83"/>
                  <a:gd name="T7" fmla="*/ 4 h 98"/>
                  <a:gd name="T8" fmla="*/ 4 w 83"/>
                  <a:gd name="T9" fmla="*/ 13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98">
                    <a:moveTo>
                      <a:pt x="4" y="13"/>
                    </a:moveTo>
                    <a:cubicBezTo>
                      <a:pt x="23" y="41"/>
                      <a:pt x="44" y="74"/>
                      <a:pt x="72" y="94"/>
                    </a:cubicBezTo>
                    <a:cubicBezTo>
                      <a:pt x="76" y="98"/>
                      <a:pt x="83" y="91"/>
                      <a:pt x="80" y="87"/>
                    </a:cubicBezTo>
                    <a:cubicBezTo>
                      <a:pt x="61" y="58"/>
                      <a:pt x="41" y="25"/>
                      <a:pt x="13" y="4"/>
                    </a:cubicBezTo>
                    <a:cubicBezTo>
                      <a:pt x="8" y="0"/>
                      <a:pt x="0" y="8"/>
                      <a:pt x="4" y="1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0" name="Freeform 41"/>
              <p:cNvSpPr/>
              <p:nvPr/>
            </p:nvSpPr>
            <p:spPr bwMode="auto">
              <a:xfrm>
                <a:off x="5113338" y="4803776"/>
                <a:ext cx="50800" cy="74613"/>
              </a:xfrm>
              <a:custGeom>
                <a:avLst/>
                <a:gdLst>
                  <a:gd name="T0" fmla="*/ 2 w 49"/>
                  <a:gd name="T1" fmla="*/ 6 h 71"/>
                  <a:gd name="T2" fmla="*/ 15 w 49"/>
                  <a:gd name="T3" fmla="*/ 35 h 71"/>
                  <a:gd name="T4" fmla="*/ 35 w 49"/>
                  <a:gd name="T5" fmla="*/ 65 h 71"/>
                  <a:gd name="T6" fmla="*/ 45 w 49"/>
                  <a:gd name="T7" fmla="*/ 59 h 71"/>
                  <a:gd name="T8" fmla="*/ 26 w 49"/>
                  <a:gd name="T9" fmla="*/ 28 h 71"/>
                  <a:gd name="T10" fmla="*/ 5 w 49"/>
                  <a:gd name="T11" fmla="*/ 3 h 71"/>
                  <a:gd name="T12" fmla="*/ 2 w 49"/>
                  <a:gd name="T13" fmla="*/ 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71">
                    <a:moveTo>
                      <a:pt x="2" y="6"/>
                    </a:moveTo>
                    <a:cubicBezTo>
                      <a:pt x="6" y="15"/>
                      <a:pt x="10" y="25"/>
                      <a:pt x="15" y="35"/>
                    </a:cubicBezTo>
                    <a:cubicBezTo>
                      <a:pt x="21" y="46"/>
                      <a:pt x="27" y="55"/>
                      <a:pt x="35" y="65"/>
                    </a:cubicBezTo>
                    <a:cubicBezTo>
                      <a:pt x="39" y="71"/>
                      <a:pt x="49" y="66"/>
                      <a:pt x="45" y="59"/>
                    </a:cubicBezTo>
                    <a:cubicBezTo>
                      <a:pt x="39" y="49"/>
                      <a:pt x="33" y="38"/>
                      <a:pt x="26" y="28"/>
                    </a:cubicBezTo>
                    <a:cubicBezTo>
                      <a:pt x="20" y="19"/>
                      <a:pt x="13" y="11"/>
                      <a:pt x="5" y="3"/>
                    </a:cubicBezTo>
                    <a:cubicBezTo>
                      <a:pt x="4" y="0"/>
                      <a:pt x="0" y="3"/>
                      <a:pt x="2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1" name="Freeform 42"/>
              <p:cNvSpPr/>
              <p:nvPr/>
            </p:nvSpPr>
            <p:spPr bwMode="auto">
              <a:xfrm>
                <a:off x="5035551" y="4613276"/>
                <a:ext cx="60325" cy="101600"/>
              </a:xfrm>
              <a:custGeom>
                <a:avLst/>
                <a:gdLst>
                  <a:gd name="T0" fmla="*/ 2 w 58"/>
                  <a:gd name="T1" fmla="*/ 8 h 97"/>
                  <a:gd name="T2" fmla="*/ 45 w 58"/>
                  <a:gd name="T3" fmla="*/ 91 h 97"/>
                  <a:gd name="T4" fmla="*/ 56 w 58"/>
                  <a:gd name="T5" fmla="*/ 84 h 97"/>
                  <a:gd name="T6" fmla="*/ 11 w 58"/>
                  <a:gd name="T7" fmla="*/ 4 h 97"/>
                  <a:gd name="T8" fmla="*/ 2 w 58"/>
                  <a:gd name="T9" fmla="*/ 8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7">
                    <a:moveTo>
                      <a:pt x="2" y="8"/>
                    </a:moveTo>
                    <a:cubicBezTo>
                      <a:pt x="10" y="37"/>
                      <a:pt x="25" y="67"/>
                      <a:pt x="45" y="91"/>
                    </a:cubicBezTo>
                    <a:cubicBezTo>
                      <a:pt x="50" y="97"/>
                      <a:pt x="58" y="91"/>
                      <a:pt x="56" y="84"/>
                    </a:cubicBezTo>
                    <a:cubicBezTo>
                      <a:pt x="49" y="54"/>
                      <a:pt x="29" y="28"/>
                      <a:pt x="11" y="4"/>
                    </a:cubicBezTo>
                    <a:cubicBezTo>
                      <a:pt x="7" y="0"/>
                      <a:pt x="0" y="2"/>
                      <a:pt x="2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2" name="Freeform 43"/>
              <p:cNvSpPr/>
              <p:nvPr/>
            </p:nvSpPr>
            <p:spPr bwMode="auto">
              <a:xfrm>
                <a:off x="4221163" y="4760913"/>
                <a:ext cx="82550" cy="20638"/>
              </a:xfrm>
              <a:custGeom>
                <a:avLst/>
                <a:gdLst>
                  <a:gd name="T0" fmla="*/ 2 w 79"/>
                  <a:gd name="T1" fmla="*/ 4 h 19"/>
                  <a:gd name="T2" fmla="*/ 74 w 79"/>
                  <a:gd name="T3" fmla="*/ 19 h 19"/>
                  <a:gd name="T4" fmla="*/ 76 w 79"/>
                  <a:gd name="T5" fmla="*/ 14 h 19"/>
                  <a:gd name="T6" fmla="*/ 3 w 79"/>
                  <a:gd name="T7" fmla="*/ 0 h 19"/>
                  <a:gd name="T8" fmla="*/ 2 w 79"/>
                  <a:gd name="T9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19">
                    <a:moveTo>
                      <a:pt x="2" y="4"/>
                    </a:moveTo>
                    <a:cubicBezTo>
                      <a:pt x="26" y="11"/>
                      <a:pt x="50" y="14"/>
                      <a:pt x="74" y="19"/>
                    </a:cubicBezTo>
                    <a:cubicBezTo>
                      <a:pt x="77" y="19"/>
                      <a:pt x="79" y="15"/>
                      <a:pt x="76" y="14"/>
                    </a:cubicBezTo>
                    <a:cubicBezTo>
                      <a:pt x="52" y="8"/>
                      <a:pt x="27" y="7"/>
                      <a:pt x="3" y="0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3" name="Freeform 44"/>
              <p:cNvSpPr/>
              <p:nvPr/>
            </p:nvSpPr>
            <p:spPr bwMode="auto">
              <a:xfrm>
                <a:off x="4384676" y="4772026"/>
                <a:ext cx="106363" cy="17463"/>
              </a:xfrm>
              <a:custGeom>
                <a:avLst/>
                <a:gdLst>
                  <a:gd name="T0" fmla="*/ 5 w 102"/>
                  <a:gd name="T1" fmla="*/ 16 h 17"/>
                  <a:gd name="T2" fmla="*/ 98 w 102"/>
                  <a:gd name="T3" fmla="*/ 10 h 17"/>
                  <a:gd name="T4" fmla="*/ 98 w 102"/>
                  <a:gd name="T5" fmla="*/ 3 h 17"/>
                  <a:gd name="T6" fmla="*/ 3 w 102"/>
                  <a:gd name="T7" fmla="*/ 11 h 17"/>
                  <a:gd name="T8" fmla="*/ 5 w 102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17">
                    <a:moveTo>
                      <a:pt x="5" y="16"/>
                    </a:moveTo>
                    <a:cubicBezTo>
                      <a:pt x="35" y="11"/>
                      <a:pt x="67" y="13"/>
                      <a:pt x="98" y="10"/>
                    </a:cubicBezTo>
                    <a:cubicBezTo>
                      <a:pt x="102" y="10"/>
                      <a:pt x="102" y="3"/>
                      <a:pt x="98" y="3"/>
                    </a:cubicBezTo>
                    <a:cubicBezTo>
                      <a:pt x="66" y="0"/>
                      <a:pt x="34" y="2"/>
                      <a:pt x="3" y="11"/>
                    </a:cubicBezTo>
                    <a:cubicBezTo>
                      <a:pt x="0" y="12"/>
                      <a:pt x="1" y="17"/>
                      <a:pt x="5" y="1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4" name="Freeform 45"/>
              <p:cNvSpPr/>
              <p:nvPr/>
            </p:nvSpPr>
            <p:spPr bwMode="auto">
              <a:xfrm>
                <a:off x="4584701" y="4762501"/>
                <a:ext cx="90488" cy="34925"/>
              </a:xfrm>
              <a:custGeom>
                <a:avLst/>
                <a:gdLst>
                  <a:gd name="T0" fmla="*/ 4 w 87"/>
                  <a:gd name="T1" fmla="*/ 20 h 33"/>
                  <a:gd name="T2" fmla="*/ 83 w 87"/>
                  <a:gd name="T3" fmla="*/ 12 h 33"/>
                  <a:gd name="T4" fmla="*/ 77 w 87"/>
                  <a:gd name="T5" fmla="*/ 2 h 33"/>
                  <a:gd name="T6" fmla="*/ 6 w 87"/>
                  <a:gd name="T7" fmla="*/ 10 h 33"/>
                  <a:gd name="T8" fmla="*/ 4 w 87"/>
                  <a:gd name="T9" fmla="*/ 2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33">
                    <a:moveTo>
                      <a:pt x="4" y="20"/>
                    </a:moveTo>
                    <a:cubicBezTo>
                      <a:pt x="29" y="33"/>
                      <a:pt x="61" y="33"/>
                      <a:pt x="83" y="12"/>
                    </a:cubicBezTo>
                    <a:cubicBezTo>
                      <a:pt x="87" y="9"/>
                      <a:pt x="83" y="0"/>
                      <a:pt x="77" y="2"/>
                    </a:cubicBezTo>
                    <a:cubicBezTo>
                      <a:pt x="55" y="11"/>
                      <a:pt x="30" y="13"/>
                      <a:pt x="6" y="10"/>
                    </a:cubicBezTo>
                    <a:cubicBezTo>
                      <a:pt x="1" y="10"/>
                      <a:pt x="0" y="17"/>
                      <a:pt x="4" y="2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5" name="Freeform 46"/>
              <p:cNvSpPr/>
              <p:nvPr/>
            </p:nvSpPr>
            <p:spPr bwMode="auto">
              <a:xfrm>
                <a:off x="4751388" y="4727576"/>
                <a:ext cx="88900" cy="25400"/>
              </a:xfrm>
              <a:custGeom>
                <a:avLst/>
                <a:gdLst>
                  <a:gd name="T0" fmla="*/ 5 w 86"/>
                  <a:gd name="T1" fmla="*/ 24 h 25"/>
                  <a:gd name="T2" fmla="*/ 79 w 86"/>
                  <a:gd name="T3" fmla="*/ 11 h 25"/>
                  <a:gd name="T4" fmla="*/ 76 w 86"/>
                  <a:gd name="T5" fmla="*/ 1 h 25"/>
                  <a:gd name="T6" fmla="*/ 41 w 86"/>
                  <a:gd name="T7" fmla="*/ 8 h 25"/>
                  <a:gd name="T8" fmla="*/ 5 w 86"/>
                  <a:gd name="T9" fmla="*/ 17 h 25"/>
                  <a:gd name="T10" fmla="*/ 5 w 86"/>
                  <a:gd name="T11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" h="25">
                    <a:moveTo>
                      <a:pt x="5" y="24"/>
                    </a:moveTo>
                    <a:cubicBezTo>
                      <a:pt x="32" y="25"/>
                      <a:pt x="54" y="20"/>
                      <a:pt x="79" y="11"/>
                    </a:cubicBezTo>
                    <a:cubicBezTo>
                      <a:pt x="86" y="9"/>
                      <a:pt x="83" y="0"/>
                      <a:pt x="76" y="1"/>
                    </a:cubicBezTo>
                    <a:cubicBezTo>
                      <a:pt x="64" y="3"/>
                      <a:pt x="53" y="5"/>
                      <a:pt x="41" y="8"/>
                    </a:cubicBezTo>
                    <a:cubicBezTo>
                      <a:pt x="30" y="11"/>
                      <a:pt x="17" y="16"/>
                      <a:pt x="5" y="17"/>
                    </a:cubicBezTo>
                    <a:cubicBezTo>
                      <a:pt x="0" y="17"/>
                      <a:pt x="0" y="24"/>
                      <a:pt x="5" y="2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6" name="Freeform 47"/>
              <p:cNvSpPr/>
              <p:nvPr/>
            </p:nvSpPr>
            <p:spPr bwMode="auto">
              <a:xfrm>
                <a:off x="4892676" y="4657726"/>
                <a:ext cx="92075" cy="52388"/>
              </a:xfrm>
              <a:custGeom>
                <a:avLst/>
                <a:gdLst>
                  <a:gd name="T0" fmla="*/ 9 w 89"/>
                  <a:gd name="T1" fmla="*/ 48 h 50"/>
                  <a:gd name="T2" fmla="*/ 43 w 89"/>
                  <a:gd name="T3" fmla="*/ 32 h 50"/>
                  <a:gd name="T4" fmla="*/ 81 w 89"/>
                  <a:gd name="T5" fmla="*/ 15 h 50"/>
                  <a:gd name="T6" fmla="*/ 77 w 89"/>
                  <a:gd name="T7" fmla="*/ 1 h 50"/>
                  <a:gd name="T8" fmla="*/ 38 w 89"/>
                  <a:gd name="T9" fmla="*/ 14 h 50"/>
                  <a:gd name="T10" fmla="*/ 4 w 89"/>
                  <a:gd name="T11" fmla="*/ 41 h 50"/>
                  <a:gd name="T12" fmla="*/ 9 w 89"/>
                  <a:gd name="T13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9" h="50">
                    <a:moveTo>
                      <a:pt x="9" y="48"/>
                    </a:moveTo>
                    <a:cubicBezTo>
                      <a:pt x="20" y="42"/>
                      <a:pt x="32" y="37"/>
                      <a:pt x="43" y="32"/>
                    </a:cubicBezTo>
                    <a:cubicBezTo>
                      <a:pt x="55" y="26"/>
                      <a:pt x="68" y="20"/>
                      <a:pt x="81" y="15"/>
                    </a:cubicBezTo>
                    <a:cubicBezTo>
                      <a:pt x="89" y="11"/>
                      <a:pt x="86" y="0"/>
                      <a:pt x="77" y="1"/>
                    </a:cubicBezTo>
                    <a:cubicBezTo>
                      <a:pt x="62" y="4"/>
                      <a:pt x="51" y="7"/>
                      <a:pt x="38" y="14"/>
                    </a:cubicBezTo>
                    <a:cubicBezTo>
                      <a:pt x="25" y="22"/>
                      <a:pt x="15" y="32"/>
                      <a:pt x="4" y="41"/>
                    </a:cubicBezTo>
                    <a:cubicBezTo>
                      <a:pt x="0" y="44"/>
                      <a:pt x="5" y="50"/>
                      <a:pt x="9" y="4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7" name="Freeform 48"/>
              <p:cNvSpPr/>
              <p:nvPr/>
            </p:nvSpPr>
            <p:spPr bwMode="auto">
              <a:xfrm>
                <a:off x="4024313" y="4714876"/>
                <a:ext cx="93663" cy="31750"/>
              </a:xfrm>
              <a:custGeom>
                <a:avLst/>
                <a:gdLst>
                  <a:gd name="T0" fmla="*/ 3 w 91"/>
                  <a:gd name="T1" fmla="*/ 6 h 31"/>
                  <a:gd name="T2" fmla="*/ 83 w 91"/>
                  <a:gd name="T3" fmla="*/ 30 h 31"/>
                  <a:gd name="T4" fmla="*/ 85 w 91"/>
                  <a:gd name="T5" fmla="*/ 21 h 31"/>
                  <a:gd name="T6" fmla="*/ 5 w 91"/>
                  <a:gd name="T7" fmla="*/ 1 h 31"/>
                  <a:gd name="T8" fmla="*/ 3 w 91"/>
                  <a:gd name="T9" fmla="*/ 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31">
                    <a:moveTo>
                      <a:pt x="3" y="6"/>
                    </a:moveTo>
                    <a:cubicBezTo>
                      <a:pt x="29" y="18"/>
                      <a:pt x="55" y="25"/>
                      <a:pt x="83" y="30"/>
                    </a:cubicBezTo>
                    <a:cubicBezTo>
                      <a:pt x="89" y="31"/>
                      <a:pt x="91" y="23"/>
                      <a:pt x="85" y="21"/>
                    </a:cubicBezTo>
                    <a:cubicBezTo>
                      <a:pt x="59" y="12"/>
                      <a:pt x="33" y="6"/>
                      <a:pt x="5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8" name="Freeform 49"/>
              <p:cNvSpPr/>
              <p:nvPr/>
            </p:nvSpPr>
            <p:spPr bwMode="auto">
              <a:xfrm>
                <a:off x="3851276" y="4625976"/>
                <a:ext cx="98425" cy="63500"/>
              </a:xfrm>
              <a:custGeom>
                <a:avLst/>
                <a:gdLst>
                  <a:gd name="T0" fmla="*/ 2 w 94"/>
                  <a:gd name="T1" fmla="*/ 4 h 61"/>
                  <a:gd name="T2" fmla="*/ 82 w 94"/>
                  <a:gd name="T3" fmla="*/ 60 h 61"/>
                  <a:gd name="T4" fmla="*/ 88 w 94"/>
                  <a:gd name="T5" fmla="*/ 49 h 61"/>
                  <a:gd name="T6" fmla="*/ 5 w 94"/>
                  <a:gd name="T7" fmla="*/ 1 h 61"/>
                  <a:gd name="T8" fmla="*/ 2 w 94"/>
                  <a:gd name="T9" fmla="*/ 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61">
                    <a:moveTo>
                      <a:pt x="2" y="4"/>
                    </a:moveTo>
                    <a:cubicBezTo>
                      <a:pt x="26" y="27"/>
                      <a:pt x="50" y="51"/>
                      <a:pt x="82" y="60"/>
                    </a:cubicBezTo>
                    <a:cubicBezTo>
                      <a:pt x="88" y="61"/>
                      <a:pt x="94" y="53"/>
                      <a:pt x="88" y="49"/>
                    </a:cubicBezTo>
                    <a:cubicBezTo>
                      <a:pt x="64" y="28"/>
                      <a:pt x="35" y="13"/>
                      <a:pt x="5" y="1"/>
                    </a:cubicBezTo>
                    <a:cubicBezTo>
                      <a:pt x="3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9" name="Freeform 50"/>
              <p:cNvSpPr/>
              <p:nvPr/>
            </p:nvSpPr>
            <p:spPr bwMode="auto">
              <a:xfrm>
                <a:off x="3706813" y="4486276"/>
                <a:ext cx="82550" cy="73025"/>
              </a:xfrm>
              <a:custGeom>
                <a:avLst/>
                <a:gdLst>
                  <a:gd name="T0" fmla="*/ 2 w 79"/>
                  <a:gd name="T1" fmla="*/ 9 h 71"/>
                  <a:gd name="T2" fmla="*/ 68 w 79"/>
                  <a:gd name="T3" fmla="*/ 69 h 71"/>
                  <a:gd name="T4" fmla="*/ 75 w 79"/>
                  <a:gd name="T5" fmla="*/ 61 h 71"/>
                  <a:gd name="T6" fmla="*/ 9 w 79"/>
                  <a:gd name="T7" fmla="*/ 4 h 71"/>
                  <a:gd name="T8" fmla="*/ 2 w 79"/>
                  <a:gd name="T9" fmla="*/ 9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71">
                    <a:moveTo>
                      <a:pt x="2" y="9"/>
                    </a:moveTo>
                    <a:cubicBezTo>
                      <a:pt x="15" y="34"/>
                      <a:pt x="42" y="57"/>
                      <a:pt x="68" y="69"/>
                    </a:cubicBezTo>
                    <a:cubicBezTo>
                      <a:pt x="73" y="71"/>
                      <a:pt x="79" y="65"/>
                      <a:pt x="75" y="61"/>
                    </a:cubicBezTo>
                    <a:cubicBezTo>
                      <a:pt x="53" y="40"/>
                      <a:pt x="28" y="25"/>
                      <a:pt x="9" y="4"/>
                    </a:cubicBezTo>
                    <a:cubicBezTo>
                      <a:pt x="5" y="0"/>
                      <a:pt x="0" y="5"/>
                      <a:pt x="2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0" name="Freeform 51"/>
              <p:cNvSpPr/>
              <p:nvPr/>
            </p:nvSpPr>
            <p:spPr bwMode="auto">
              <a:xfrm>
                <a:off x="3595688" y="4313238"/>
                <a:ext cx="57150" cy="82550"/>
              </a:xfrm>
              <a:custGeom>
                <a:avLst/>
                <a:gdLst>
                  <a:gd name="T0" fmla="*/ 1 w 56"/>
                  <a:gd name="T1" fmla="*/ 6 h 79"/>
                  <a:gd name="T2" fmla="*/ 45 w 56"/>
                  <a:gd name="T3" fmla="*/ 75 h 79"/>
                  <a:gd name="T4" fmla="*/ 52 w 56"/>
                  <a:gd name="T5" fmla="*/ 68 h 79"/>
                  <a:gd name="T6" fmla="*/ 9 w 56"/>
                  <a:gd name="T7" fmla="*/ 4 h 79"/>
                  <a:gd name="T8" fmla="*/ 1 w 56"/>
                  <a:gd name="T9" fmla="*/ 6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79">
                    <a:moveTo>
                      <a:pt x="1" y="6"/>
                    </a:moveTo>
                    <a:cubicBezTo>
                      <a:pt x="5" y="35"/>
                      <a:pt x="24" y="56"/>
                      <a:pt x="45" y="75"/>
                    </a:cubicBezTo>
                    <a:cubicBezTo>
                      <a:pt x="50" y="79"/>
                      <a:pt x="56" y="73"/>
                      <a:pt x="52" y="68"/>
                    </a:cubicBezTo>
                    <a:cubicBezTo>
                      <a:pt x="35" y="48"/>
                      <a:pt x="22" y="26"/>
                      <a:pt x="9" y="4"/>
                    </a:cubicBezTo>
                    <a:cubicBezTo>
                      <a:pt x="7" y="0"/>
                      <a:pt x="0" y="2"/>
                      <a:pt x="1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1" name="Freeform 52"/>
              <p:cNvSpPr/>
              <p:nvPr/>
            </p:nvSpPr>
            <p:spPr bwMode="auto">
              <a:xfrm>
                <a:off x="3533776" y="4113213"/>
                <a:ext cx="42863" cy="101600"/>
              </a:xfrm>
              <a:custGeom>
                <a:avLst/>
                <a:gdLst>
                  <a:gd name="T0" fmla="*/ 2 w 42"/>
                  <a:gd name="T1" fmla="*/ 5 h 99"/>
                  <a:gd name="T2" fmla="*/ 31 w 42"/>
                  <a:gd name="T3" fmla="*/ 94 h 99"/>
                  <a:gd name="T4" fmla="*/ 39 w 42"/>
                  <a:gd name="T5" fmla="*/ 89 h 99"/>
                  <a:gd name="T6" fmla="*/ 10 w 42"/>
                  <a:gd name="T7" fmla="*/ 5 h 99"/>
                  <a:gd name="T8" fmla="*/ 2 w 42"/>
                  <a:gd name="T9" fmla="*/ 5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99">
                    <a:moveTo>
                      <a:pt x="2" y="5"/>
                    </a:moveTo>
                    <a:cubicBezTo>
                      <a:pt x="0" y="37"/>
                      <a:pt x="13" y="68"/>
                      <a:pt x="31" y="94"/>
                    </a:cubicBezTo>
                    <a:cubicBezTo>
                      <a:pt x="35" y="99"/>
                      <a:pt x="42" y="94"/>
                      <a:pt x="39" y="89"/>
                    </a:cubicBezTo>
                    <a:cubicBezTo>
                      <a:pt x="24" y="64"/>
                      <a:pt x="14" y="34"/>
                      <a:pt x="10" y="5"/>
                    </a:cubicBezTo>
                    <a:cubicBezTo>
                      <a:pt x="9" y="0"/>
                      <a:pt x="3" y="0"/>
                      <a:pt x="2" y="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2" name="Freeform 53"/>
              <p:cNvSpPr/>
              <p:nvPr/>
            </p:nvSpPr>
            <p:spPr bwMode="auto">
              <a:xfrm>
                <a:off x="3517901" y="3932238"/>
                <a:ext cx="20638" cy="79375"/>
              </a:xfrm>
              <a:custGeom>
                <a:avLst/>
                <a:gdLst>
                  <a:gd name="T0" fmla="*/ 4 w 19"/>
                  <a:gd name="T1" fmla="*/ 4 h 76"/>
                  <a:gd name="T2" fmla="*/ 10 w 19"/>
                  <a:gd name="T3" fmla="*/ 71 h 76"/>
                  <a:gd name="T4" fmla="*/ 18 w 19"/>
                  <a:gd name="T5" fmla="*/ 68 h 76"/>
                  <a:gd name="T6" fmla="*/ 10 w 19"/>
                  <a:gd name="T7" fmla="*/ 4 h 76"/>
                  <a:gd name="T8" fmla="*/ 4 w 19"/>
                  <a:gd name="T9" fmla="*/ 4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6">
                    <a:moveTo>
                      <a:pt x="4" y="4"/>
                    </a:moveTo>
                    <a:cubicBezTo>
                      <a:pt x="2" y="27"/>
                      <a:pt x="0" y="50"/>
                      <a:pt x="10" y="71"/>
                    </a:cubicBezTo>
                    <a:cubicBezTo>
                      <a:pt x="13" y="76"/>
                      <a:pt x="19" y="72"/>
                      <a:pt x="18" y="68"/>
                    </a:cubicBezTo>
                    <a:cubicBezTo>
                      <a:pt x="15" y="47"/>
                      <a:pt x="12" y="25"/>
                      <a:pt x="10" y="4"/>
                    </a:cubicBezTo>
                    <a:cubicBezTo>
                      <a:pt x="10" y="0"/>
                      <a:pt x="4" y="0"/>
                      <a:pt x="4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3" name="Freeform 54"/>
              <p:cNvSpPr/>
              <p:nvPr/>
            </p:nvSpPr>
            <p:spPr bwMode="auto">
              <a:xfrm>
                <a:off x="3522663" y="3695701"/>
                <a:ext cx="47625" cy="131763"/>
              </a:xfrm>
              <a:custGeom>
                <a:avLst/>
                <a:gdLst>
                  <a:gd name="T0" fmla="*/ 4 w 46"/>
                  <a:gd name="T1" fmla="*/ 125 h 127"/>
                  <a:gd name="T2" fmla="*/ 43 w 46"/>
                  <a:gd name="T3" fmla="*/ 12 h 127"/>
                  <a:gd name="T4" fmla="*/ 33 w 46"/>
                  <a:gd name="T5" fmla="*/ 6 h 127"/>
                  <a:gd name="T6" fmla="*/ 0 w 46"/>
                  <a:gd name="T7" fmla="*/ 124 h 127"/>
                  <a:gd name="T8" fmla="*/ 4 w 46"/>
                  <a:gd name="T9" fmla="*/ 125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127">
                    <a:moveTo>
                      <a:pt x="4" y="125"/>
                    </a:moveTo>
                    <a:cubicBezTo>
                      <a:pt x="17" y="88"/>
                      <a:pt x="25" y="47"/>
                      <a:pt x="43" y="12"/>
                    </a:cubicBezTo>
                    <a:cubicBezTo>
                      <a:pt x="46" y="5"/>
                      <a:pt x="37" y="0"/>
                      <a:pt x="33" y="6"/>
                    </a:cubicBezTo>
                    <a:cubicBezTo>
                      <a:pt x="10" y="43"/>
                      <a:pt x="6" y="82"/>
                      <a:pt x="0" y="124"/>
                    </a:cubicBezTo>
                    <a:cubicBezTo>
                      <a:pt x="0" y="126"/>
                      <a:pt x="3" y="127"/>
                      <a:pt x="4" y="12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4" name="Freeform 55"/>
              <p:cNvSpPr/>
              <p:nvPr/>
            </p:nvSpPr>
            <p:spPr bwMode="auto">
              <a:xfrm>
                <a:off x="3586163" y="3575051"/>
                <a:ext cx="50800" cy="66675"/>
              </a:xfrm>
              <a:custGeom>
                <a:avLst/>
                <a:gdLst>
                  <a:gd name="T0" fmla="*/ 9 w 48"/>
                  <a:gd name="T1" fmla="*/ 61 h 64"/>
                  <a:gd name="T2" fmla="*/ 21 w 48"/>
                  <a:gd name="T3" fmla="*/ 53 h 64"/>
                  <a:gd name="T4" fmla="*/ 31 w 48"/>
                  <a:gd name="T5" fmla="*/ 40 h 64"/>
                  <a:gd name="T6" fmla="*/ 47 w 48"/>
                  <a:gd name="T7" fmla="*/ 9 h 64"/>
                  <a:gd name="T8" fmla="*/ 39 w 48"/>
                  <a:gd name="T9" fmla="*/ 3 h 64"/>
                  <a:gd name="T10" fmla="*/ 18 w 48"/>
                  <a:gd name="T11" fmla="*/ 29 h 64"/>
                  <a:gd name="T12" fmla="*/ 11 w 48"/>
                  <a:gd name="T13" fmla="*/ 41 h 64"/>
                  <a:gd name="T14" fmla="*/ 3 w 48"/>
                  <a:gd name="T15" fmla="*/ 57 h 64"/>
                  <a:gd name="T16" fmla="*/ 9 w 48"/>
                  <a:gd name="T17" fmla="*/ 6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64">
                    <a:moveTo>
                      <a:pt x="9" y="61"/>
                    </a:moveTo>
                    <a:cubicBezTo>
                      <a:pt x="13" y="58"/>
                      <a:pt x="17" y="56"/>
                      <a:pt x="21" y="53"/>
                    </a:cubicBezTo>
                    <a:cubicBezTo>
                      <a:pt x="25" y="49"/>
                      <a:pt x="28" y="45"/>
                      <a:pt x="31" y="40"/>
                    </a:cubicBezTo>
                    <a:cubicBezTo>
                      <a:pt x="39" y="31"/>
                      <a:pt x="44" y="21"/>
                      <a:pt x="47" y="9"/>
                    </a:cubicBezTo>
                    <a:cubicBezTo>
                      <a:pt x="48" y="5"/>
                      <a:pt x="43" y="0"/>
                      <a:pt x="39" y="3"/>
                    </a:cubicBezTo>
                    <a:cubicBezTo>
                      <a:pt x="30" y="11"/>
                      <a:pt x="24" y="19"/>
                      <a:pt x="18" y="29"/>
                    </a:cubicBezTo>
                    <a:cubicBezTo>
                      <a:pt x="15" y="33"/>
                      <a:pt x="13" y="37"/>
                      <a:pt x="11" y="41"/>
                    </a:cubicBezTo>
                    <a:cubicBezTo>
                      <a:pt x="8" y="46"/>
                      <a:pt x="6" y="52"/>
                      <a:pt x="3" y="57"/>
                    </a:cubicBezTo>
                    <a:cubicBezTo>
                      <a:pt x="0" y="60"/>
                      <a:pt x="5" y="64"/>
                      <a:pt x="9" y="6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5" name="Freeform 56"/>
              <p:cNvSpPr/>
              <p:nvPr/>
            </p:nvSpPr>
            <p:spPr bwMode="auto">
              <a:xfrm>
                <a:off x="3698876" y="3435351"/>
                <a:ext cx="66675" cy="74613"/>
              </a:xfrm>
              <a:custGeom>
                <a:avLst/>
                <a:gdLst>
                  <a:gd name="T0" fmla="*/ 11 w 64"/>
                  <a:gd name="T1" fmla="*/ 66 h 71"/>
                  <a:gd name="T2" fmla="*/ 60 w 64"/>
                  <a:gd name="T3" fmla="*/ 9 h 71"/>
                  <a:gd name="T4" fmla="*/ 56 w 64"/>
                  <a:gd name="T5" fmla="*/ 1 h 71"/>
                  <a:gd name="T6" fmla="*/ 2 w 64"/>
                  <a:gd name="T7" fmla="*/ 62 h 71"/>
                  <a:gd name="T8" fmla="*/ 11 w 64"/>
                  <a:gd name="T9" fmla="*/ 6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71">
                    <a:moveTo>
                      <a:pt x="11" y="66"/>
                    </a:moveTo>
                    <a:cubicBezTo>
                      <a:pt x="22" y="42"/>
                      <a:pt x="41" y="26"/>
                      <a:pt x="60" y="9"/>
                    </a:cubicBezTo>
                    <a:cubicBezTo>
                      <a:pt x="64" y="6"/>
                      <a:pt x="60" y="0"/>
                      <a:pt x="56" y="1"/>
                    </a:cubicBezTo>
                    <a:cubicBezTo>
                      <a:pt x="26" y="8"/>
                      <a:pt x="8" y="34"/>
                      <a:pt x="2" y="62"/>
                    </a:cubicBezTo>
                    <a:cubicBezTo>
                      <a:pt x="0" y="67"/>
                      <a:pt x="8" y="71"/>
                      <a:pt x="11" y="6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6" name="Freeform 57"/>
              <p:cNvSpPr/>
              <p:nvPr/>
            </p:nvSpPr>
            <p:spPr bwMode="auto">
              <a:xfrm>
                <a:off x="3798888" y="3357563"/>
                <a:ext cx="57150" cy="34925"/>
              </a:xfrm>
              <a:custGeom>
                <a:avLst/>
                <a:gdLst>
                  <a:gd name="T0" fmla="*/ 5 w 56"/>
                  <a:gd name="T1" fmla="*/ 33 h 34"/>
                  <a:gd name="T2" fmla="*/ 16 w 56"/>
                  <a:gd name="T3" fmla="*/ 32 h 34"/>
                  <a:gd name="T4" fmla="*/ 29 w 56"/>
                  <a:gd name="T5" fmla="*/ 28 h 34"/>
                  <a:gd name="T6" fmla="*/ 51 w 56"/>
                  <a:gd name="T7" fmla="*/ 13 h 34"/>
                  <a:gd name="T8" fmla="*/ 46 w 56"/>
                  <a:gd name="T9" fmla="*/ 2 h 34"/>
                  <a:gd name="T10" fmla="*/ 22 w 56"/>
                  <a:gd name="T11" fmla="*/ 11 h 34"/>
                  <a:gd name="T12" fmla="*/ 10 w 56"/>
                  <a:gd name="T13" fmla="*/ 19 h 34"/>
                  <a:gd name="T14" fmla="*/ 3 w 56"/>
                  <a:gd name="T15" fmla="*/ 27 h 34"/>
                  <a:gd name="T16" fmla="*/ 5 w 56"/>
                  <a:gd name="T17" fmla="*/ 3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4">
                    <a:moveTo>
                      <a:pt x="5" y="33"/>
                    </a:moveTo>
                    <a:cubicBezTo>
                      <a:pt x="9" y="32"/>
                      <a:pt x="12" y="33"/>
                      <a:pt x="16" y="32"/>
                    </a:cubicBezTo>
                    <a:cubicBezTo>
                      <a:pt x="20" y="31"/>
                      <a:pt x="24" y="29"/>
                      <a:pt x="29" y="28"/>
                    </a:cubicBezTo>
                    <a:cubicBezTo>
                      <a:pt x="38" y="24"/>
                      <a:pt x="43" y="19"/>
                      <a:pt x="51" y="13"/>
                    </a:cubicBezTo>
                    <a:cubicBezTo>
                      <a:pt x="56" y="10"/>
                      <a:pt x="53" y="0"/>
                      <a:pt x="46" y="2"/>
                    </a:cubicBezTo>
                    <a:cubicBezTo>
                      <a:pt x="37" y="5"/>
                      <a:pt x="30" y="7"/>
                      <a:pt x="22" y="11"/>
                    </a:cubicBezTo>
                    <a:cubicBezTo>
                      <a:pt x="18" y="14"/>
                      <a:pt x="14" y="16"/>
                      <a:pt x="10" y="19"/>
                    </a:cubicBezTo>
                    <a:cubicBezTo>
                      <a:pt x="7" y="21"/>
                      <a:pt x="5" y="25"/>
                      <a:pt x="3" y="27"/>
                    </a:cubicBezTo>
                    <a:cubicBezTo>
                      <a:pt x="0" y="29"/>
                      <a:pt x="1" y="34"/>
                      <a:pt x="5" y="3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7" name="Freeform 58"/>
              <p:cNvSpPr/>
              <p:nvPr/>
            </p:nvSpPr>
            <p:spPr bwMode="auto">
              <a:xfrm>
                <a:off x="3725863" y="3227388"/>
                <a:ext cx="76200" cy="69850"/>
              </a:xfrm>
              <a:custGeom>
                <a:avLst/>
                <a:gdLst>
                  <a:gd name="T0" fmla="*/ 69 w 74"/>
                  <a:gd name="T1" fmla="*/ 58 h 68"/>
                  <a:gd name="T2" fmla="*/ 42 w 74"/>
                  <a:gd name="T3" fmla="*/ 36 h 68"/>
                  <a:gd name="T4" fmla="*/ 14 w 74"/>
                  <a:gd name="T5" fmla="*/ 6 h 68"/>
                  <a:gd name="T6" fmla="*/ 3 w 74"/>
                  <a:gd name="T7" fmla="*/ 15 h 68"/>
                  <a:gd name="T8" fmla="*/ 66 w 74"/>
                  <a:gd name="T9" fmla="*/ 66 h 68"/>
                  <a:gd name="T10" fmla="*/ 69 w 74"/>
                  <a:gd name="T11" fmla="*/ 5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" h="68">
                    <a:moveTo>
                      <a:pt x="69" y="58"/>
                    </a:moveTo>
                    <a:cubicBezTo>
                      <a:pt x="59" y="53"/>
                      <a:pt x="50" y="44"/>
                      <a:pt x="42" y="36"/>
                    </a:cubicBezTo>
                    <a:cubicBezTo>
                      <a:pt x="32" y="26"/>
                      <a:pt x="23" y="16"/>
                      <a:pt x="14" y="6"/>
                    </a:cubicBezTo>
                    <a:cubicBezTo>
                      <a:pt x="9" y="0"/>
                      <a:pt x="0" y="8"/>
                      <a:pt x="3" y="15"/>
                    </a:cubicBezTo>
                    <a:cubicBezTo>
                      <a:pt x="17" y="41"/>
                      <a:pt x="38" y="58"/>
                      <a:pt x="66" y="66"/>
                    </a:cubicBezTo>
                    <a:cubicBezTo>
                      <a:pt x="71" y="68"/>
                      <a:pt x="74" y="60"/>
                      <a:pt x="69" y="5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8" name="Freeform 59"/>
              <p:cNvSpPr/>
              <p:nvPr/>
            </p:nvSpPr>
            <p:spPr bwMode="auto">
              <a:xfrm>
                <a:off x="3622676" y="3065463"/>
                <a:ext cx="60325" cy="96838"/>
              </a:xfrm>
              <a:custGeom>
                <a:avLst/>
                <a:gdLst>
                  <a:gd name="T0" fmla="*/ 54 w 58"/>
                  <a:gd name="T1" fmla="*/ 85 h 94"/>
                  <a:gd name="T2" fmla="*/ 12 w 58"/>
                  <a:gd name="T3" fmla="*/ 6 h 94"/>
                  <a:gd name="T4" fmla="*/ 2 w 58"/>
                  <a:gd name="T5" fmla="*/ 9 h 94"/>
                  <a:gd name="T6" fmla="*/ 47 w 58"/>
                  <a:gd name="T7" fmla="*/ 91 h 94"/>
                  <a:gd name="T8" fmla="*/ 54 w 58"/>
                  <a:gd name="T9" fmla="*/ 85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4">
                    <a:moveTo>
                      <a:pt x="54" y="85"/>
                    </a:moveTo>
                    <a:cubicBezTo>
                      <a:pt x="37" y="61"/>
                      <a:pt x="23" y="35"/>
                      <a:pt x="12" y="6"/>
                    </a:cubicBezTo>
                    <a:cubicBezTo>
                      <a:pt x="10" y="0"/>
                      <a:pt x="0" y="2"/>
                      <a:pt x="2" y="9"/>
                    </a:cubicBezTo>
                    <a:cubicBezTo>
                      <a:pt x="7" y="41"/>
                      <a:pt x="22" y="71"/>
                      <a:pt x="47" y="91"/>
                    </a:cubicBezTo>
                    <a:cubicBezTo>
                      <a:pt x="51" y="94"/>
                      <a:pt x="58" y="90"/>
                      <a:pt x="54" y="8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9" name="Freeform 60"/>
              <p:cNvSpPr/>
              <p:nvPr/>
            </p:nvSpPr>
            <p:spPr bwMode="auto">
              <a:xfrm>
                <a:off x="3565526" y="2909888"/>
                <a:ext cx="22225" cy="68263"/>
              </a:xfrm>
              <a:custGeom>
                <a:avLst/>
                <a:gdLst>
                  <a:gd name="T0" fmla="*/ 22 w 22"/>
                  <a:gd name="T1" fmla="*/ 62 h 66"/>
                  <a:gd name="T2" fmla="*/ 9 w 22"/>
                  <a:gd name="T3" fmla="*/ 4 h 66"/>
                  <a:gd name="T4" fmla="*/ 1 w 22"/>
                  <a:gd name="T5" fmla="*/ 6 h 66"/>
                  <a:gd name="T6" fmla="*/ 18 w 22"/>
                  <a:gd name="T7" fmla="*/ 64 h 66"/>
                  <a:gd name="T8" fmla="*/ 22 w 22"/>
                  <a:gd name="T9" fmla="*/ 6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66">
                    <a:moveTo>
                      <a:pt x="22" y="62"/>
                    </a:moveTo>
                    <a:cubicBezTo>
                      <a:pt x="17" y="43"/>
                      <a:pt x="16" y="23"/>
                      <a:pt x="9" y="4"/>
                    </a:cubicBezTo>
                    <a:cubicBezTo>
                      <a:pt x="7" y="0"/>
                      <a:pt x="0" y="1"/>
                      <a:pt x="1" y="6"/>
                    </a:cubicBezTo>
                    <a:cubicBezTo>
                      <a:pt x="6" y="25"/>
                      <a:pt x="6" y="47"/>
                      <a:pt x="18" y="64"/>
                    </a:cubicBezTo>
                    <a:cubicBezTo>
                      <a:pt x="19" y="66"/>
                      <a:pt x="22" y="65"/>
                      <a:pt x="22" y="6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0" name="Freeform 61"/>
              <p:cNvSpPr/>
              <p:nvPr/>
            </p:nvSpPr>
            <p:spPr bwMode="auto">
              <a:xfrm>
                <a:off x="3538538" y="2741613"/>
                <a:ext cx="28575" cy="100013"/>
              </a:xfrm>
              <a:custGeom>
                <a:avLst/>
                <a:gdLst>
                  <a:gd name="T0" fmla="*/ 22 w 27"/>
                  <a:gd name="T1" fmla="*/ 89 h 96"/>
                  <a:gd name="T2" fmla="*/ 15 w 27"/>
                  <a:gd name="T3" fmla="*/ 8 h 96"/>
                  <a:gd name="T4" fmla="*/ 2 w 27"/>
                  <a:gd name="T5" fmla="*/ 8 h 96"/>
                  <a:gd name="T6" fmla="*/ 9 w 27"/>
                  <a:gd name="T7" fmla="*/ 89 h 96"/>
                  <a:gd name="T8" fmla="*/ 22 w 27"/>
                  <a:gd name="T9" fmla="*/ 89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96">
                    <a:moveTo>
                      <a:pt x="22" y="89"/>
                    </a:moveTo>
                    <a:cubicBezTo>
                      <a:pt x="27" y="62"/>
                      <a:pt x="18" y="35"/>
                      <a:pt x="15" y="8"/>
                    </a:cubicBezTo>
                    <a:cubicBezTo>
                      <a:pt x="14" y="0"/>
                      <a:pt x="3" y="0"/>
                      <a:pt x="2" y="8"/>
                    </a:cubicBezTo>
                    <a:cubicBezTo>
                      <a:pt x="0" y="35"/>
                      <a:pt x="4" y="62"/>
                      <a:pt x="9" y="89"/>
                    </a:cubicBezTo>
                    <a:cubicBezTo>
                      <a:pt x="10" y="96"/>
                      <a:pt x="21" y="96"/>
                      <a:pt x="22" y="8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1" name="Freeform 62"/>
              <p:cNvSpPr/>
              <p:nvPr/>
            </p:nvSpPr>
            <p:spPr bwMode="auto">
              <a:xfrm>
                <a:off x="3546476" y="2592388"/>
                <a:ext cx="22225" cy="73025"/>
              </a:xfrm>
              <a:custGeom>
                <a:avLst/>
                <a:gdLst>
                  <a:gd name="T0" fmla="*/ 13 w 22"/>
                  <a:gd name="T1" fmla="*/ 66 h 70"/>
                  <a:gd name="T2" fmla="*/ 21 w 22"/>
                  <a:gd name="T3" fmla="*/ 8 h 70"/>
                  <a:gd name="T4" fmla="*/ 11 w 22"/>
                  <a:gd name="T5" fmla="*/ 6 h 70"/>
                  <a:gd name="T6" fmla="*/ 5 w 22"/>
                  <a:gd name="T7" fmla="*/ 66 h 70"/>
                  <a:gd name="T8" fmla="*/ 13 w 22"/>
                  <a:gd name="T9" fmla="*/ 6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70">
                    <a:moveTo>
                      <a:pt x="13" y="66"/>
                    </a:moveTo>
                    <a:cubicBezTo>
                      <a:pt x="17" y="47"/>
                      <a:pt x="16" y="27"/>
                      <a:pt x="21" y="8"/>
                    </a:cubicBezTo>
                    <a:cubicBezTo>
                      <a:pt x="22" y="2"/>
                      <a:pt x="13" y="0"/>
                      <a:pt x="11" y="6"/>
                    </a:cubicBezTo>
                    <a:cubicBezTo>
                      <a:pt x="4" y="26"/>
                      <a:pt x="0" y="45"/>
                      <a:pt x="5" y="66"/>
                    </a:cubicBezTo>
                    <a:cubicBezTo>
                      <a:pt x="6" y="70"/>
                      <a:pt x="12" y="70"/>
                      <a:pt x="13" y="6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2" name="Freeform 63"/>
              <p:cNvSpPr/>
              <p:nvPr/>
            </p:nvSpPr>
            <p:spPr bwMode="auto">
              <a:xfrm>
                <a:off x="3595688" y="2397126"/>
                <a:ext cx="49213" cy="103188"/>
              </a:xfrm>
              <a:custGeom>
                <a:avLst/>
                <a:gdLst>
                  <a:gd name="T0" fmla="*/ 7 w 47"/>
                  <a:gd name="T1" fmla="*/ 96 h 99"/>
                  <a:gd name="T2" fmla="*/ 45 w 47"/>
                  <a:gd name="T3" fmla="*/ 8 h 99"/>
                  <a:gd name="T4" fmla="*/ 36 w 47"/>
                  <a:gd name="T5" fmla="*/ 5 h 99"/>
                  <a:gd name="T6" fmla="*/ 0 w 47"/>
                  <a:gd name="T7" fmla="*/ 94 h 99"/>
                  <a:gd name="T8" fmla="*/ 7 w 47"/>
                  <a:gd name="T9" fmla="*/ 96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99">
                    <a:moveTo>
                      <a:pt x="7" y="96"/>
                    </a:moveTo>
                    <a:cubicBezTo>
                      <a:pt x="20" y="67"/>
                      <a:pt x="33" y="38"/>
                      <a:pt x="45" y="8"/>
                    </a:cubicBezTo>
                    <a:cubicBezTo>
                      <a:pt x="47" y="3"/>
                      <a:pt x="39" y="0"/>
                      <a:pt x="36" y="5"/>
                    </a:cubicBezTo>
                    <a:cubicBezTo>
                      <a:pt x="19" y="33"/>
                      <a:pt x="4" y="61"/>
                      <a:pt x="0" y="94"/>
                    </a:cubicBezTo>
                    <a:cubicBezTo>
                      <a:pt x="0" y="97"/>
                      <a:pt x="6" y="99"/>
                      <a:pt x="7" y="9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3" name="Freeform 64"/>
              <p:cNvSpPr/>
              <p:nvPr/>
            </p:nvSpPr>
            <p:spPr bwMode="auto">
              <a:xfrm>
                <a:off x="3670301" y="2254251"/>
                <a:ext cx="57150" cy="80963"/>
              </a:xfrm>
              <a:custGeom>
                <a:avLst/>
                <a:gdLst>
                  <a:gd name="T0" fmla="*/ 8 w 55"/>
                  <a:gd name="T1" fmla="*/ 74 h 78"/>
                  <a:gd name="T2" fmla="*/ 27 w 55"/>
                  <a:gd name="T3" fmla="*/ 44 h 78"/>
                  <a:gd name="T4" fmla="*/ 52 w 55"/>
                  <a:gd name="T5" fmla="*/ 10 h 78"/>
                  <a:gd name="T6" fmla="*/ 45 w 55"/>
                  <a:gd name="T7" fmla="*/ 3 h 78"/>
                  <a:gd name="T8" fmla="*/ 16 w 55"/>
                  <a:gd name="T9" fmla="*/ 33 h 78"/>
                  <a:gd name="T10" fmla="*/ 1 w 55"/>
                  <a:gd name="T11" fmla="*/ 72 h 78"/>
                  <a:gd name="T12" fmla="*/ 8 w 55"/>
                  <a:gd name="T13" fmla="*/ 7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78">
                    <a:moveTo>
                      <a:pt x="8" y="74"/>
                    </a:moveTo>
                    <a:cubicBezTo>
                      <a:pt x="12" y="63"/>
                      <a:pt x="21" y="53"/>
                      <a:pt x="27" y="44"/>
                    </a:cubicBezTo>
                    <a:cubicBezTo>
                      <a:pt x="35" y="32"/>
                      <a:pt x="45" y="22"/>
                      <a:pt x="52" y="10"/>
                    </a:cubicBezTo>
                    <a:cubicBezTo>
                      <a:pt x="55" y="6"/>
                      <a:pt x="50" y="0"/>
                      <a:pt x="45" y="3"/>
                    </a:cubicBezTo>
                    <a:cubicBezTo>
                      <a:pt x="34" y="11"/>
                      <a:pt x="25" y="21"/>
                      <a:pt x="16" y="33"/>
                    </a:cubicBezTo>
                    <a:cubicBezTo>
                      <a:pt x="7" y="45"/>
                      <a:pt x="5" y="57"/>
                      <a:pt x="1" y="72"/>
                    </a:cubicBezTo>
                    <a:cubicBezTo>
                      <a:pt x="0" y="76"/>
                      <a:pt x="6" y="78"/>
                      <a:pt x="8" y="7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4" name="Freeform 65"/>
              <p:cNvSpPr/>
              <p:nvPr/>
            </p:nvSpPr>
            <p:spPr bwMode="auto">
              <a:xfrm>
                <a:off x="3754438" y="2087563"/>
                <a:ext cx="73025" cy="87313"/>
              </a:xfrm>
              <a:custGeom>
                <a:avLst/>
                <a:gdLst>
                  <a:gd name="T0" fmla="*/ 6 w 71"/>
                  <a:gd name="T1" fmla="*/ 84 h 85"/>
                  <a:gd name="T2" fmla="*/ 66 w 71"/>
                  <a:gd name="T3" fmla="*/ 14 h 85"/>
                  <a:gd name="T4" fmla="*/ 58 w 71"/>
                  <a:gd name="T5" fmla="*/ 5 h 85"/>
                  <a:gd name="T6" fmla="*/ 1 w 71"/>
                  <a:gd name="T7" fmla="*/ 81 h 85"/>
                  <a:gd name="T8" fmla="*/ 6 w 71"/>
                  <a:gd name="T9" fmla="*/ 8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85">
                    <a:moveTo>
                      <a:pt x="6" y="84"/>
                    </a:moveTo>
                    <a:cubicBezTo>
                      <a:pt x="31" y="64"/>
                      <a:pt x="46" y="37"/>
                      <a:pt x="66" y="14"/>
                    </a:cubicBezTo>
                    <a:cubicBezTo>
                      <a:pt x="71" y="8"/>
                      <a:pt x="64" y="0"/>
                      <a:pt x="58" y="5"/>
                    </a:cubicBezTo>
                    <a:cubicBezTo>
                      <a:pt x="33" y="26"/>
                      <a:pt x="11" y="49"/>
                      <a:pt x="1" y="81"/>
                    </a:cubicBezTo>
                    <a:cubicBezTo>
                      <a:pt x="0" y="84"/>
                      <a:pt x="4" y="85"/>
                      <a:pt x="6" y="8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5" name="Freeform 66"/>
              <p:cNvSpPr/>
              <p:nvPr/>
            </p:nvSpPr>
            <p:spPr bwMode="auto">
              <a:xfrm>
                <a:off x="3865563" y="1936751"/>
                <a:ext cx="80963" cy="104775"/>
              </a:xfrm>
              <a:custGeom>
                <a:avLst/>
                <a:gdLst>
                  <a:gd name="T0" fmla="*/ 8 w 79"/>
                  <a:gd name="T1" fmla="*/ 98 h 101"/>
                  <a:gd name="T2" fmla="*/ 74 w 79"/>
                  <a:gd name="T3" fmla="*/ 12 h 101"/>
                  <a:gd name="T4" fmla="*/ 67 w 79"/>
                  <a:gd name="T5" fmla="*/ 5 h 101"/>
                  <a:gd name="T6" fmla="*/ 31 w 79"/>
                  <a:gd name="T7" fmla="*/ 43 h 101"/>
                  <a:gd name="T8" fmla="*/ 2 w 79"/>
                  <a:gd name="T9" fmla="*/ 94 h 101"/>
                  <a:gd name="T10" fmla="*/ 8 w 79"/>
                  <a:gd name="T11" fmla="*/ 9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01">
                    <a:moveTo>
                      <a:pt x="8" y="98"/>
                    </a:moveTo>
                    <a:cubicBezTo>
                      <a:pt x="34" y="72"/>
                      <a:pt x="51" y="41"/>
                      <a:pt x="74" y="12"/>
                    </a:cubicBezTo>
                    <a:cubicBezTo>
                      <a:pt x="79" y="7"/>
                      <a:pt x="72" y="0"/>
                      <a:pt x="67" y="5"/>
                    </a:cubicBezTo>
                    <a:cubicBezTo>
                      <a:pt x="53" y="17"/>
                      <a:pt x="41" y="28"/>
                      <a:pt x="31" y="43"/>
                    </a:cubicBezTo>
                    <a:cubicBezTo>
                      <a:pt x="20" y="59"/>
                      <a:pt x="12" y="76"/>
                      <a:pt x="2" y="94"/>
                    </a:cubicBezTo>
                    <a:cubicBezTo>
                      <a:pt x="0" y="97"/>
                      <a:pt x="5" y="101"/>
                      <a:pt x="8" y="9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6" name="Freeform 67"/>
              <p:cNvSpPr/>
              <p:nvPr/>
            </p:nvSpPr>
            <p:spPr bwMode="auto">
              <a:xfrm>
                <a:off x="3984626" y="1827213"/>
                <a:ext cx="87313" cy="65088"/>
              </a:xfrm>
              <a:custGeom>
                <a:avLst/>
                <a:gdLst>
                  <a:gd name="T0" fmla="*/ 8 w 85"/>
                  <a:gd name="T1" fmla="*/ 61 h 63"/>
                  <a:gd name="T2" fmla="*/ 23 w 85"/>
                  <a:gd name="T3" fmla="*/ 57 h 63"/>
                  <a:gd name="T4" fmla="*/ 40 w 85"/>
                  <a:gd name="T5" fmla="*/ 47 h 63"/>
                  <a:gd name="T6" fmla="*/ 76 w 85"/>
                  <a:gd name="T7" fmla="*/ 21 h 63"/>
                  <a:gd name="T8" fmla="*/ 67 w 85"/>
                  <a:gd name="T9" fmla="*/ 6 h 63"/>
                  <a:gd name="T10" fmla="*/ 34 w 85"/>
                  <a:gd name="T11" fmla="*/ 26 h 63"/>
                  <a:gd name="T12" fmla="*/ 18 w 85"/>
                  <a:gd name="T13" fmla="*/ 38 h 63"/>
                  <a:gd name="T14" fmla="*/ 3 w 85"/>
                  <a:gd name="T15" fmla="*/ 53 h 63"/>
                  <a:gd name="T16" fmla="*/ 8 w 85"/>
                  <a:gd name="T17" fmla="*/ 6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" h="63">
                    <a:moveTo>
                      <a:pt x="8" y="61"/>
                    </a:moveTo>
                    <a:cubicBezTo>
                      <a:pt x="13" y="59"/>
                      <a:pt x="18" y="59"/>
                      <a:pt x="23" y="57"/>
                    </a:cubicBezTo>
                    <a:cubicBezTo>
                      <a:pt x="29" y="54"/>
                      <a:pt x="35" y="50"/>
                      <a:pt x="40" y="47"/>
                    </a:cubicBezTo>
                    <a:cubicBezTo>
                      <a:pt x="53" y="39"/>
                      <a:pt x="64" y="30"/>
                      <a:pt x="76" y="21"/>
                    </a:cubicBezTo>
                    <a:cubicBezTo>
                      <a:pt x="85" y="14"/>
                      <a:pt x="77" y="0"/>
                      <a:pt x="67" y="6"/>
                    </a:cubicBezTo>
                    <a:cubicBezTo>
                      <a:pt x="56" y="12"/>
                      <a:pt x="44" y="18"/>
                      <a:pt x="34" y="26"/>
                    </a:cubicBezTo>
                    <a:cubicBezTo>
                      <a:pt x="28" y="30"/>
                      <a:pt x="23" y="34"/>
                      <a:pt x="18" y="38"/>
                    </a:cubicBezTo>
                    <a:cubicBezTo>
                      <a:pt x="11" y="42"/>
                      <a:pt x="8" y="48"/>
                      <a:pt x="3" y="53"/>
                    </a:cubicBezTo>
                    <a:cubicBezTo>
                      <a:pt x="0" y="57"/>
                      <a:pt x="3" y="63"/>
                      <a:pt x="8" y="6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7" name="Freeform 68"/>
              <p:cNvSpPr/>
              <p:nvPr/>
            </p:nvSpPr>
            <p:spPr bwMode="auto">
              <a:xfrm>
                <a:off x="4127501" y="1725613"/>
                <a:ext cx="109538" cy="76200"/>
              </a:xfrm>
              <a:custGeom>
                <a:avLst/>
                <a:gdLst>
                  <a:gd name="T0" fmla="*/ 9 w 105"/>
                  <a:gd name="T1" fmla="*/ 71 h 74"/>
                  <a:gd name="T2" fmla="*/ 96 w 105"/>
                  <a:gd name="T3" fmla="*/ 16 h 74"/>
                  <a:gd name="T4" fmla="*/ 89 w 105"/>
                  <a:gd name="T5" fmla="*/ 4 h 74"/>
                  <a:gd name="T6" fmla="*/ 2 w 105"/>
                  <a:gd name="T7" fmla="*/ 66 h 74"/>
                  <a:gd name="T8" fmla="*/ 9 w 105"/>
                  <a:gd name="T9" fmla="*/ 7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74">
                    <a:moveTo>
                      <a:pt x="9" y="71"/>
                    </a:moveTo>
                    <a:cubicBezTo>
                      <a:pt x="33" y="47"/>
                      <a:pt x="67" y="33"/>
                      <a:pt x="96" y="16"/>
                    </a:cubicBezTo>
                    <a:cubicBezTo>
                      <a:pt x="105" y="12"/>
                      <a:pt x="97" y="0"/>
                      <a:pt x="89" y="4"/>
                    </a:cubicBezTo>
                    <a:cubicBezTo>
                      <a:pt x="55" y="19"/>
                      <a:pt x="22" y="32"/>
                      <a:pt x="2" y="66"/>
                    </a:cubicBezTo>
                    <a:cubicBezTo>
                      <a:pt x="0" y="70"/>
                      <a:pt x="5" y="74"/>
                      <a:pt x="9" y="7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8" name="Freeform 69"/>
              <p:cNvSpPr/>
              <p:nvPr/>
            </p:nvSpPr>
            <p:spPr bwMode="auto">
              <a:xfrm>
                <a:off x="4300538" y="1655763"/>
                <a:ext cx="87313" cy="47625"/>
              </a:xfrm>
              <a:custGeom>
                <a:avLst/>
                <a:gdLst>
                  <a:gd name="T0" fmla="*/ 7 w 84"/>
                  <a:gd name="T1" fmla="*/ 46 h 47"/>
                  <a:gd name="T2" fmla="*/ 80 w 84"/>
                  <a:gd name="T3" fmla="*/ 9 h 47"/>
                  <a:gd name="T4" fmla="*/ 77 w 84"/>
                  <a:gd name="T5" fmla="*/ 3 h 47"/>
                  <a:gd name="T6" fmla="*/ 5 w 84"/>
                  <a:gd name="T7" fmla="*/ 38 h 47"/>
                  <a:gd name="T8" fmla="*/ 7 w 84"/>
                  <a:gd name="T9" fmla="*/ 4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47">
                    <a:moveTo>
                      <a:pt x="7" y="46"/>
                    </a:moveTo>
                    <a:cubicBezTo>
                      <a:pt x="36" y="41"/>
                      <a:pt x="58" y="26"/>
                      <a:pt x="80" y="9"/>
                    </a:cubicBezTo>
                    <a:cubicBezTo>
                      <a:pt x="84" y="6"/>
                      <a:pt x="81" y="0"/>
                      <a:pt x="77" y="3"/>
                    </a:cubicBezTo>
                    <a:cubicBezTo>
                      <a:pt x="54" y="16"/>
                      <a:pt x="30" y="29"/>
                      <a:pt x="5" y="38"/>
                    </a:cubicBezTo>
                    <a:cubicBezTo>
                      <a:pt x="0" y="40"/>
                      <a:pt x="2" y="47"/>
                      <a:pt x="7" y="4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9" name="Freeform 70"/>
              <p:cNvSpPr/>
              <p:nvPr/>
            </p:nvSpPr>
            <p:spPr bwMode="auto">
              <a:xfrm>
                <a:off x="4451351" y="1609726"/>
                <a:ext cx="103188" cy="31750"/>
              </a:xfrm>
              <a:custGeom>
                <a:avLst/>
                <a:gdLst>
                  <a:gd name="T0" fmla="*/ 4 w 100"/>
                  <a:gd name="T1" fmla="*/ 25 h 31"/>
                  <a:gd name="T2" fmla="*/ 95 w 100"/>
                  <a:gd name="T3" fmla="*/ 11 h 31"/>
                  <a:gd name="T4" fmla="*/ 92 w 100"/>
                  <a:gd name="T5" fmla="*/ 1 h 31"/>
                  <a:gd name="T6" fmla="*/ 4 w 100"/>
                  <a:gd name="T7" fmla="*/ 17 h 31"/>
                  <a:gd name="T8" fmla="*/ 4 w 100"/>
                  <a:gd name="T9" fmla="*/ 2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1">
                    <a:moveTo>
                      <a:pt x="4" y="25"/>
                    </a:moveTo>
                    <a:cubicBezTo>
                      <a:pt x="34" y="31"/>
                      <a:pt x="67" y="23"/>
                      <a:pt x="95" y="11"/>
                    </a:cubicBezTo>
                    <a:cubicBezTo>
                      <a:pt x="100" y="9"/>
                      <a:pt x="97" y="0"/>
                      <a:pt x="92" y="1"/>
                    </a:cubicBezTo>
                    <a:cubicBezTo>
                      <a:pt x="63" y="3"/>
                      <a:pt x="32" y="9"/>
                      <a:pt x="4" y="17"/>
                    </a:cubicBezTo>
                    <a:cubicBezTo>
                      <a:pt x="0" y="18"/>
                      <a:pt x="0" y="24"/>
                      <a:pt x="4" y="2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0" name="Freeform 71"/>
              <p:cNvSpPr/>
              <p:nvPr/>
            </p:nvSpPr>
            <p:spPr bwMode="auto">
              <a:xfrm>
                <a:off x="4638676" y="1628776"/>
                <a:ext cx="109538" cy="19050"/>
              </a:xfrm>
              <a:custGeom>
                <a:avLst/>
                <a:gdLst>
                  <a:gd name="T0" fmla="*/ 4 w 105"/>
                  <a:gd name="T1" fmla="*/ 13 h 18"/>
                  <a:gd name="T2" fmla="*/ 99 w 105"/>
                  <a:gd name="T3" fmla="*/ 14 h 18"/>
                  <a:gd name="T4" fmla="*/ 99 w 105"/>
                  <a:gd name="T5" fmla="*/ 4 h 18"/>
                  <a:gd name="T6" fmla="*/ 4 w 105"/>
                  <a:gd name="T7" fmla="*/ 5 h 18"/>
                  <a:gd name="T8" fmla="*/ 4 w 105"/>
                  <a:gd name="T9" fmla="*/ 1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18">
                    <a:moveTo>
                      <a:pt x="4" y="13"/>
                    </a:moveTo>
                    <a:cubicBezTo>
                      <a:pt x="35" y="18"/>
                      <a:pt x="67" y="17"/>
                      <a:pt x="99" y="14"/>
                    </a:cubicBezTo>
                    <a:cubicBezTo>
                      <a:pt x="105" y="13"/>
                      <a:pt x="105" y="5"/>
                      <a:pt x="99" y="4"/>
                    </a:cubicBezTo>
                    <a:cubicBezTo>
                      <a:pt x="67" y="1"/>
                      <a:pt x="35" y="0"/>
                      <a:pt x="4" y="5"/>
                    </a:cubicBezTo>
                    <a:cubicBezTo>
                      <a:pt x="0" y="6"/>
                      <a:pt x="0" y="12"/>
                      <a:pt x="4" y="1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1" name="Freeform 72"/>
              <p:cNvSpPr/>
              <p:nvPr/>
            </p:nvSpPr>
            <p:spPr bwMode="auto">
              <a:xfrm>
                <a:off x="4851401" y="1643063"/>
                <a:ext cx="68263" cy="30163"/>
              </a:xfrm>
              <a:custGeom>
                <a:avLst/>
                <a:gdLst>
                  <a:gd name="T0" fmla="*/ 2 w 65"/>
                  <a:gd name="T1" fmla="*/ 4 h 28"/>
                  <a:gd name="T2" fmla="*/ 59 w 65"/>
                  <a:gd name="T3" fmla="*/ 27 h 28"/>
                  <a:gd name="T4" fmla="*/ 62 w 65"/>
                  <a:gd name="T5" fmla="*/ 21 h 28"/>
                  <a:gd name="T6" fmla="*/ 3 w 65"/>
                  <a:gd name="T7" fmla="*/ 1 h 28"/>
                  <a:gd name="T8" fmla="*/ 2 w 65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28">
                    <a:moveTo>
                      <a:pt x="2" y="4"/>
                    </a:moveTo>
                    <a:cubicBezTo>
                      <a:pt x="19" y="15"/>
                      <a:pt x="40" y="22"/>
                      <a:pt x="59" y="27"/>
                    </a:cubicBezTo>
                    <a:cubicBezTo>
                      <a:pt x="63" y="28"/>
                      <a:pt x="65" y="23"/>
                      <a:pt x="62" y="21"/>
                    </a:cubicBezTo>
                    <a:cubicBezTo>
                      <a:pt x="43" y="13"/>
                      <a:pt x="23" y="7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2" name="Freeform 73"/>
              <p:cNvSpPr/>
              <p:nvPr/>
            </p:nvSpPr>
            <p:spPr bwMode="auto">
              <a:xfrm>
                <a:off x="5008563" y="1714501"/>
                <a:ext cx="71438" cy="33338"/>
              </a:xfrm>
              <a:custGeom>
                <a:avLst/>
                <a:gdLst>
                  <a:gd name="T0" fmla="*/ 3 w 68"/>
                  <a:gd name="T1" fmla="*/ 10 h 33"/>
                  <a:gd name="T2" fmla="*/ 59 w 68"/>
                  <a:gd name="T3" fmla="*/ 32 h 33"/>
                  <a:gd name="T4" fmla="*/ 64 w 68"/>
                  <a:gd name="T5" fmla="*/ 26 h 33"/>
                  <a:gd name="T6" fmla="*/ 3 w 68"/>
                  <a:gd name="T7" fmla="*/ 4 h 33"/>
                  <a:gd name="T8" fmla="*/ 3 w 68"/>
                  <a:gd name="T9" fmla="*/ 1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33">
                    <a:moveTo>
                      <a:pt x="3" y="10"/>
                    </a:moveTo>
                    <a:cubicBezTo>
                      <a:pt x="23" y="14"/>
                      <a:pt x="40" y="23"/>
                      <a:pt x="59" y="32"/>
                    </a:cubicBezTo>
                    <a:cubicBezTo>
                      <a:pt x="63" y="33"/>
                      <a:pt x="68" y="29"/>
                      <a:pt x="64" y="26"/>
                    </a:cubicBezTo>
                    <a:cubicBezTo>
                      <a:pt x="46" y="10"/>
                      <a:pt x="26" y="0"/>
                      <a:pt x="3" y="4"/>
                    </a:cubicBezTo>
                    <a:cubicBezTo>
                      <a:pt x="0" y="4"/>
                      <a:pt x="0" y="9"/>
                      <a:pt x="3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3" name="Freeform 74"/>
              <p:cNvSpPr/>
              <p:nvPr/>
            </p:nvSpPr>
            <p:spPr bwMode="auto">
              <a:xfrm>
                <a:off x="5149851" y="1784351"/>
                <a:ext cx="85725" cy="47625"/>
              </a:xfrm>
              <a:custGeom>
                <a:avLst/>
                <a:gdLst>
                  <a:gd name="T0" fmla="*/ 3 w 83"/>
                  <a:gd name="T1" fmla="*/ 6 h 46"/>
                  <a:gd name="T2" fmla="*/ 75 w 83"/>
                  <a:gd name="T3" fmla="*/ 43 h 46"/>
                  <a:gd name="T4" fmla="*/ 79 w 83"/>
                  <a:gd name="T5" fmla="*/ 37 h 46"/>
                  <a:gd name="T6" fmla="*/ 6 w 83"/>
                  <a:gd name="T7" fmla="*/ 1 h 46"/>
                  <a:gd name="T8" fmla="*/ 3 w 83"/>
                  <a:gd name="T9" fmla="*/ 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46">
                    <a:moveTo>
                      <a:pt x="3" y="6"/>
                    </a:moveTo>
                    <a:cubicBezTo>
                      <a:pt x="28" y="18"/>
                      <a:pt x="52" y="30"/>
                      <a:pt x="75" y="43"/>
                    </a:cubicBezTo>
                    <a:cubicBezTo>
                      <a:pt x="80" y="46"/>
                      <a:pt x="83" y="39"/>
                      <a:pt x="79" y="37"/>
                    </a:cubicBezTo>
                    <a:cubicBezTo>
                      <a:pt x="57" y="20"/>
                      <a:pt x="33" y="7"/>
                      <a:pt x="6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4" name="Freeform 75"/>
              <p:cNvSpPr/>
              <p:nvPr/>
            </p:nvSpPr>
            <p:spPr bwMode="auto">
              <a:xfrm>
                <a:off x="5305426" y="1847851"/>
                <a:ext cx="66675" cy="61913"/>
              </a:xfrm>
              <a:custGeom>
                <a:avLst/>
                <a:gdLst>
                  <a:gd name="T0" fmla="*/ 5 w 65"/>
                  <a:gd name="T1" fmla="*/ 12 h 59"/>
                  <a:gd name="T2" fmla="*/ 55 w 65"/>
                  <a:gd name="T3" fmla="*/ 55 h 59"/>
                  <a:gd name="T4" fmla="*/ 62 w 65"/>
                  <a:gd name="T5" fmla="*/ 49 h 59"/>
                  <a:gd name="T6" fmla="*/ 42 w 65"/>
                  <a:gd name="T7" fmla="*/ 23 h 59"/>
                  <a:gd name="T8" fmla="*/ 10 w 65"/>
                  <a:gd name="T9" fmla="*/ 4 h 59"/>
                  <a:gd name="T10" fmla="*/ 5 w 65"/>
                  <a:gd name="T11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5" h="59">
                    <a:moveTo>
                      <a:pt x="5" y="12"/>
                    </a:moveTo>
                    <a:cubicBezTo>
                      <a:pt x="23" y="25"/>
                      <a:pt x="42" y="37"/>
                      <a:pt x="55" y="55"/>
                    </a:cubicBezTo>
                    <a:cubicBezTo>
                      <a:pt x="58" y="59"/>
                      <a:pt x="65" y="53"/>
                      <a:pt x="62" y="49"/>
                    </a:cubicBezTo>
                    <a:cubicBezTo>
                      <a:pt x="57" y="39"/>
                      <a:pt x="50" y="31"/>
                      <a:pt x="42" y="23"/>
                    </a:cubicBezTo>
                    <a:cubicBezTo>
                      <a:pt x="33" y="15"/>
                      <a:pt x="21" y="9"/>
                      <a:pt x="10" y="4"/>
                    </a:cubicBezTo>
                    <a:cubicBezTo>
                      <a:pt x="5" y="0"/>
                      <a:pt x="0" y="8"/>
                      <a:pt x="5" y="1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5" name="Freeform 76"/>
              <p:cNvSpPr/>
              <p:nvPr/>
            </p:nvSpPr>
            <p:spPr bwMode="auto">
              <a:xfrm>
                <a:off x="5380038" y="1765301"/>
                <a:ext cx="30163" cy="87313"/>
              </a:xfrm>
              <a:custGeom>
                <a:avLst/>
                <a:gdLst>
                  <a:gd name="T0" fmla="*/ 10 w 28"/>
                  <a:gd name="T1" fmla="*/ 81 h 84"/>
                  <a:gd name="T2" fmla="*/ 27 w 28"/>
                  <a:gd name="T3" fmla="*/ 10 h 84"/>
                  <a:gd name="T4" fmla="*/ 17 w 28"/>
                  <a:gd name="T5" fmla="*/ 6 h 84"/>
                  <a:gd name="T6" fmla="*/ 4 w 28"/>
                  <a:gd name="T7" fmla="*/ 81 h 84"/>
                  <a:gd name="T8" fmla="*/ 10 w 28"/>
                  <a:gd name="T9" fmla="*/ 8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84">
                    <a:moveTo>
                      <a:pt x="10" y="81"/>
                    </a:moveTo>
                    <a:cubicBezTo>
                      <a:pt x="15" y="57"/>
                      <a:pt x="22" y="34"/>
                      <a:pt x="27" y="10"/>
                    </a:cubicBezTo>
                    <a:cubicBezTo>
                      <a:pt x="28" y="4"/>
                      <a:pt x="20" y="0"/>
                      <a:pt x="17" y="6"/>
                    </a:cubicBezTo>
                    <a:cubicBezTo>
                      <a:pt x="6" y="29"/>
                      <a:pt x="0" y="55"/>
                      <a:pt x="4" y="81"/>
                    </a:cubicBezTo>
                    <a:cubicBezTo>
                      <a:pt x="5" y="84"/>
                      <a:pt x="10" y="84"/>
                      <a:pt x="10" y="8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6" name="Freeform 77"/>
              <p:cNvSpPr/>
              <p:nvPr/>
            </p:nvSpPr>
            <p:spPr bwMode="auto">
              <a:xfrm>
                <a:off x="5451476" y="1625601"/>
                <a:ext cx="39688" cy="63500"/>
              </a:xfrm>
              <a:custGeom>
                <a:avLst/>
                <a:gdLst>
                  <a:gd name="T0" fmla="*/ 7 w 39"/>
                  <a:gd name="T1" fmla="*/ 58 h 62"/>
                  <a:gd name="T2" fmla="*/ 38 w 39"/>
                  <a:gd name="T3" fmla="*/ 7 h 62"/>
                  <a:gd name="T4" fmla="*/ 29 w 39"/>
                  <a:gd name="T5" fmla="*/ 3 h 62"/>
                  <a:gd name="T6" fmla="*/ 13 w 39"/>
                  <a:gd name="T7" fmla="*/ 25 h 62"/>
                  <a:gd name="T8" fmla="*/ 1 w 39"/>
                  <a:gd name="T9" fmla="*/ 56 h 62"/>
                  <a:gd name="T10" fmla="*/ 7 w 39"/>
                  <a:gd name="T11" fmla="*/ 5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62">
                    <a:moveTo>
                      <a:pt x="7" y="58"/>
                    </a:moveTo>
                    <a:cubicBezTo>
                      <a:pt x="16" y="40"/>
                      <a:pt x="30" y="26"/>
                      <a:pt x="38" y="7"/>
                    </a:cubicBezTo>
                    <a:cubicBezTo>
                      <a:pt x="39" y="2"/>
                      <a:pt x="32" y="0"/>
                      <a:pt x="29" y="3"/>
                    </a:cubicBezTo>
                    <a:cubicBezTo>
                      <a:pt x="24" y="11"/>
                      <a:pt x="18" y="18"/>
                      <a:pt x="13" y="25"/>
                    </a:cubicBezTo>
                    <a:cubicBezTo>
                      <a:pt x="7" y="34"/>
                      <a:pt x="4" y="45"/>
                      <a:pt x="1" y="56"/>
                    </a:cubicBezTo>
                    <a:cubicBezTo>
                      <a:pt x="0" y="59"/>
                      <a:pt x="5" y="62"/>
                      <a:pt x="7" y="5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7" name="Freeform 78"/>
              <p:cNvSpPr/>
              <p:nvPr/>
            </p:nvSpPr>
            <p:spPr bwMode="auto">
              <a:xfrm>
                <a:off x="5540376" y="1449388"/>
                <a:ext cx="88900" cy="112713"/>
              </a:xfrm>
              <a:custGeom>
                <a:avLst/>
                <a:gdLst>
                  <a:gd name="T0" fmla="*/ 8 w 86"/>
                  <a:gd name="T1" fmla="*/ 105 h 108"/>
                  <a:gd name="T2" fmla="*/ 81 w 86"/>
                  <a:gd name="T3" fmla="*/ 12 h 108"/>
                  <a:gd name="T4" fmla="*/ 75 w 86"/>
                  <a:gd name="T5" fmla="*/ 4 h 108"/>
                  <a:gd name="T6" fmla="*/ 1 w 86"/>
                  <a:gd name="T7" fmla="*/ 101 h 108"/>
                  <a:gd name="T8" fmla="*/ 8 w 86"/>
                  <a:gd name="T9" fmla="*/ 105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108">
                    <a:moveTo>
                      <a:pt x="8" y="105"/>
                    </a:moveTo>
                    <a:cubicBezTo>
                      <a:pt x="34" y="75"/>
                      <a:pt x="53" y="41"/>
                      <a:pt x="81" y="12"/>
                    </a:cubicBezTo>
                    <a:cubicBezTo>
                      <a:pt x="86" y="8"/>
                      <a:pt x="80" y="0"/>
                      <a:pt x="75" y="4"/>
                    </a:cubicBezTo>
                    <a:cubicBezTo>
                      <a:pt x="39" y="25"/>
                      <a:pt x="16" y="63"/>
                      <a:pt x="1" y="101"/>
                    </a:cubicBezTo>
                    <a:cubicBezTo>
                      <a:pt x="0" y="105"/>
                      <a:pt x="5" y="108"/>
                      <a:pt x="8" y="10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8" name="Freeform 79"/>
              <p:cNvSpPr/>
              <p:nvPr/>
            </p:nvSpPr>
            <p:spPr bwMode="auto">
              <a:xfrm>
                <a:off x="5675313" y="1382713"/>
                <a:ext cx="88900" cy="57150"/>
              </a:xfrm>
              <a:custGeom>
                <a:avLst/>
                <a:gdLst>
                  <a:gd name="T0" fmla="*/ 7 w 86"/>
                  <a:gd name="T1" fmla="*/ 53 h 55"/>
                  <a:gd name="T2" fmla="*/ 79 w 86"/>
                  <a:gd name="T3" fmla="*/ 13 h 55"/>
                  <a:gd name="T4" fmla="*/ 76 w 86"/>
                  <a:gd name="T5" fmla="*/ 2 h 55"/>
                  <a:gd name="T6" fmla="*/ 3 w 86"/>
                  <a:gd name="T7" fmla="*/ 48 h 55"/>
                  <a:gd name="T8" fmla="*/ 7 w 86"/>
                  <a:gd name="T9" fmla="*/ 5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55">
                    <a:moveTo>
                      <a:pt x="7" y="53"/>
                    </a:moveTo>
                    <a:cubicBezTo>
                      <a:pt x="32" y="43"/>
                      <a:pt x="53" y="22"/>
                      <a:pt x="79" y="13"/>
                    </a:cubicBezTo>
                    <a:cubicBezTo>
                      <a:pt x="86" y="10"/>
                      <a:pt x="83" y="0"/>
                      <a:pt x="76" y="2"/>
                    </a:cubicBezTo>
                    <a:cubicBezTo>
                      <a:pt x="46" y="8"/>
                      <a:pt x="24" y="27"/>
                      <a:pt x="3" y="48"/>
                    </a:cubicBezTo>
                    <a:cubicBezTo>
                      <a:pt x="0" y="51"/>
                      <a:pt x="4" y="55"/>
                      <a:pt x="7" y="5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9" name="Freeform 80"/>
              <p:cNvSpPr/>
              <p:nvPr/>
            </p:nvSpPr>
            <p:spPr bwMode="auto">
              <a:xfrm>
                <a:off x="5895976" y="1304926"/>
                <a:ext cx="57150" cy="28575"/>
              </a:xfrm>
              <a:custGeom>
                <a:avLst/>
                <a:gdLst>
                  <a:gd name="T0" fmla="*/ 4 w 56"/>
                  <a:gd name="T1" fmla="*/ 26 h 27"/>
                  <a:gd name="T2" fmla="*/ 55 w 56"/>
                  <a:gd name="T3" fmla="*/ 4 h 27"/>
                  <a:gd name="T4" fmla="*/ 53 w 56"/>
                  <a:gd name="T5" fmla="*/ 2 h 27"/>
                  <a:gd name="T6" fmla="*/ 2 w 56"/>
                  <a:gd name="T7" fmla="*/ 23 h 27"/>
                  <a:gd name="T8" fmla="*/ 4 w 56"/>
                  <a:gd name="T9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7">
                    <a:moveTo>
                      <a:pt x="4" y="26"/>
                    </a:moveTo>
                    <a:cubicBezTo>
                      <a:pt x="21" y="18"/>
                      <a:pt x="41" y="18"/>
                      <a:pt x="55" y="4"/>
                    </a:cubicBezTo>
                    <a:cubicBezTo>
                      <a:pt x="56" y="2"/>
                      <a:pt x="54" y="0"/>
                      <a:pt x="53" y="2"/>
                    </a:cubicBezTo>
                    <a:cubicBezTo>
                      <a:pt x="38" y="14"/>
                      <a:pt x="19" y="15"/>
                      <a:pt x="2" y="23"/>
                    </a:cubicBezTo>
                    <a:cubicBezTo>
                      <a:pt x="0" y="24"/>
                      <a:pt x="2" y="27"/>
                      <a:pt x="4" y="2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0" name="Freeform 81"/>
              <p:cNvSpPr/>
              <p:nvPr/>
            </p:nvSpPr>
            <p:spPr bwMode="auto">
              <a:xfrm>
                <a:off x="6059488" y="1247776"/>
                <a:ext cx="125413" cy="41275"/>
              </a:xfrm>
              <a:custGeom>
                <a:avLst/>
                <a:gdLst>
                  <a:gd name="T0" fmla="*/ 6 w 121"/>
                  <a:gd name="T1" fmla="*/ 38 h 40"/>
                  <a:gd name="T2" fmla="*/ 115 w 121"/>
                  <a:gd name="T3" fmla="*/ 13 h 40"/>
                  <a:gd name="T4" fmla="*/ 113 w 121"/>
                  <a:gd name="T5" fmla="*/ 0 h 40"/>
                  <a:gd name="T6" fmla="*/ 3 w 121"/>
                  <a:gd name="T7" fmla="*/ 34 h 40"/>
                  <a:gd name="T8" fmla="*/ 6 w 121"/>
                  <a:gd name="T9" fmla="*/ 3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40">
                    <a:moveTo>
                      <a:pt x="6" y="38"/>
                    </a:moveTo>
                    <a:cubicBezTo>
                      <a:pt x="40" y="23"/>
                      <a:pt x="79" y="25"/>
                      <a:pt x="115" y="13"/>
                    </a:cubicBezTo>
                    <a:cubicBezTo>
                      <a:pt x="121" y="11"/>
                      <a:pt x="121" y="0"/>
                      <a:pt x="113" y="0"/>
                    </a:cubicBezTo>
                    <a:cubicBezTo>
                      <a:pt x="72" y="3"/>
                      <a:pt x="37" y="11"/>
                      <a:pt x="3" y="34"/>
                    </a:cubicBezTo>
                    <a:cubicBezTo>
                      <a:pt x="0" y="36"/>
                      <a:pt x="3" y="40"/>
                      <a:pt x="6" y="3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1" name="Freeform 82"/>
              <p:cNvSpPr/>
              <p:nvPr/>
            </p:nvSpPr>
            <p:spPr bwMode="auto">
              <a:xfrm>
                <a:off x="6319838" y="1225551"/>
                <a:ext cx="120650" cy="30163"/>
              </a:xfrm>
              <a:custGeom>
                <a:avLst/>
                <a:gdLst>
                  <a:gd name="T0" fmla="*/ 8 w 116"/>
                  <a:gd name="T1" fmla="*/ 25 h 28"/>
                  <a:gd name="T2" fmla="*/ 108 w 116"/>
                  <a:gd name="T3" fmla="*/ 27 h 28"/>
                  <a:gd name="T4" fmla="*/ 110 w 116"/>
                  <a:gd name="T5" fmla="*/ 15 h 28"/>
                  <a:gd name="T6" fmla="*/ 4 w 116"/>
                  <a:gd name="T7" fmla="*/ 17 h 28"/>
                  <a:gd name="T8" fmla="*/ 8 w 116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" h="28">
                    <a:moveTo>
                      <a:pt x="8" y="25"/>
                    </a:moveTo>
                    <a:cubicBezTo>
                      <a:pt x="41" y="16"/>
                      <a:pt x="74" y="23"/>
                      <a:pt x="108" y="27"/>
                    </a:cubicBezTo>
                    <a:cubicBezTo>
                      <a:pt x="115" y="28"/>
                      <a:pt x="116" y="17"/>
                      <a:pt x="110" y="15"/>
                    </a:cubicBezTo>
                    <a:cubicBezTo>
                      <a:pt x="72" y="4"/>
                      <a:pt x="40" y="0"/>
                      <a:pt x="4" y="17"/>
                    </a:cubicBezTo>
                    <a:cubicBezTo>
                      <a:pt x="0" y="19"/>
                      <a:pt x="3" y="26"/>
                      <a:pt x="8" y="2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2" name="Freeform 83"/>
              <p:cNvSpPr/>
              <p:nvPr/>
            </p:nvSpPr>
            <p:spPr bwMode="auto">
              <a:xfrm>
                <a:off x="6584951" y="1241426"/>
                <a:ext cx="109538" cy="19050"/>
              </a:xfrm>
              <a:custGeom>
                <a:avLst/>
                <a:gdLst>
                  <a:gd name="T0" fmla="*/ 5 w 106"/>
                  <a:gd name="T1" fmla="*/ 9 h 18"/>
                  <a:gd name="T2" fmla="*/ 98 w 106"/>
                  <a:gd name="T3" fmla="*/ 17 h 18"/>
                  <a:gd name="T4" fmla="*/ 100 w 106"/>
                  <a:gd name="T5" fmla="*/ 9 h 18"/>
                  <a:gd name="T6" fmla="*/ 5 w 106"/>
                  <a:gd name="T7" fmla="*/ 2 h 18"/>
                  <a:gd name="T8" fmla="*/ 5 w 106"/>
                  <a:gd name="T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18">
                    <a:moveTo>
                      <a:pt x="5" y="9"/>
                    </a:moveTo>
                    <a:cubicBezTo>
                      <a:pt x="35" y="11"/>
                      <a:pt x="68" y="12"/>
                      <a:pt x="98" y="17"/>
                    </a:cubicBezTo>
                    <a:cubicBezTo>
                      <a:pt x="103" y="18"/>
                      <a:pt x="106" y="10"/>
                      <a:pt x="100" y="9"/>
                    </a:cubicBezTo>
                    <a:cubicBezTo>
                      <a:pt x="68" y="0"/>
                      <a:pt x="38" y="1"/>
                      <a:pt x="5" y="2"/>
                    </a:cubicBezTo>
                    <a:cubicBezTo>
                      <a:pt x="0" y="2"/>
                      <a:pt x="0" y="9"/>
                      <a:pt x="5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3" name="Freeform 84"/>
              <p:cNvSpPr/>
              <p:nvPr/>
            </p:nvSpPr>
            <p:spPr bwMode="auto">
              <a:xfrm>
                <a:off x="6799263" y="1285876"/>
                <a:ext cx="117475" cy="47625"/>
              </a:xfrm>
              <a:custGeom>
                <a:avLst/>
                <a:gdLst>
                  <a:gd name="T0" fmla="*/ 5 w 112"/>
                  <a:gd name="T1" fmla="*/ 11 h 45"/>
                  <a:gd name="T2" fmla="*/ 100 w 112"/>
                  <a:gd name="T3" fmla="*/ 42 h 45"/>
                  <a:gd name="T4" fmla="*/ 105 w 112"/>
                  <a:gd name="T5" fmla="*/ 29 h 45"/>
                  <a:gd name="T6" fmla="*/ 8 w 112"/>
                  <a:gd name="T7" fmla="*/ 1 h 45"/>
                  <a:gd name="T8" fmla="*/ 5 w 112"/>
                  <a:gd name="T9" fmla="*/ 1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45">
                    <a:moveTo>
                      <a:pt x="5" y="11"/>
                    </a:moveTo>
                    <a:cubicBezTo>
                      <a:pt x="35" y="25"/>
                      <a:pt x="69" y="29"/>
                      <a:pt x="100" y="42"/>
                    </a:cubicBezTo>
                    <a:cubicBezTo>
                      <a:pt x="107" y="45"/>
                      <a:pt x="112" y="33"/>
                      <a:pt x="105" y="29"/>
                    </a:cubicBezTo>
                    <a:cubicBezTo>
                      <a:pt x="76" y="13"/>
                      <a:pt x="41" y="2"/>
                      <a:pt x="8" y="1"/>
                    </a:cubicBezTo>
                    <a:cubicBezTo>
                      <a:pt x="2" y="0"/>
                      <a:pt x="0" y="9"/>
                      <a:pt x="5" y="1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4" name="Freeform 85"/>
              <p:cNvSpPr/>
              <p:nvPr/>
            </p:nvSpPr>
            <p:spPr bwMode="auto">
              <a:xfrm>
                <a:off x="6962776" y="1343026"/>
                <a:ext cx="122238" cy="44450"/>
              </a:xfrm>
              <a:custGeom>
                <a:avLst/>
                <a:gdLst>
                  <a:gd name="T0" fmla="*/ 3 w 117"/>
                  <a:gd name="T1" fmla="*/ 4 h 43"/>
                  <a:gd name="T2" fmla="*/ 109 w 117"/>
                  <a:gd name="T3" fmla="*/ 41 h 43"/>
                  <a:gd name="T4" fmla="*/ 113 w 117"/>
                  <a:gd name="T5" fmla="*/ 35 h 43"/>
                  <a:gd name="T6" fmla="*/ 3 w 117"/>
                  <a:gd name="T7" fmla="*/ 0 h 43"/>
                  <a:gd name="T8" fmla="*/ 3 w 117"/>
                  <a:gd name="T9" fmla="*/ 4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43">
                    <a:moveTo>
                      <a:pt x="3" y="4"/>
                    </a:moveTo>
                    <a:cubicBezTo>
                      <a:pt x="41" y="6"/>
                      <a:pt x="76" y="23"/>
                      <a:pt x="109" y="41"/>
                    </a:cubicBezTo>
                    <a:cubicBezTo>
                      <a:pt x="113" y="43"/>
                      <a:pt x="117" y="37"/>
                      <a:pt x="113" y="35"/>
                    </a:cubicBezTo>
                    <a:cubicBezTo>
                      <a:pt x="79" y="13"/>
                      <a:pt x="43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5" name="Freeform 86"/>
              <p:cNvSpPr/>
              <p:nvPr/>
            </p:nvSpPr>
            <p:spPr bwMode="auto">
              <a:xfrm>
                <a:off x="7148513" y="1409701"/>
                <a:ext cx="104775" cy="49213"/>
              </a:xfrm>
              <a:custGeom>
                <a:avLst/>
                <a:gdLst>
                  <a:gd name="T0" fmla="*/ 3 w 101"/>
                  <a:gd name="T1" fmla="*/ 6 h 47"/>
                  <a:gd name="T2" fmla="*/ 90 w 101"/>
                  <a:gd name="T3" fmla="*/ 45 h 47"/>
                  <a:gd name="T4" fmla="*/ 96 w 101"/>
                  <a:gd name="T5" fmla="*/ 35 h 47"/>
                  <a:gd name="T6" fmla="*/ 4 w 101"/>
                  <a:gd name="T7" fmla="*/ 0 h 47"/>
                  <a:gd name="T8" fmla="*/ 3 w 101"/>
                  <a:gd name="T9" fmla="*/ 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47">
                    <a:moveTo>
                      <a:pt x="3" y="6"/>
                    </a:moveTo>
                    <a:cubicBezTo>
                      <a:pt x="31" y="18"/>
                      <a:pt x="59" y="37"/>
                      <a:pt x="90" y="45"/>
                    </a:cubicBezTo>
                    <a:cubicBezTo>
                      <a:pt x="95" y="47"/>
                      <a:pt x="101" y="39"/>
                      <a:pt x="96" y="35"/>
                    </a:cubicBezTo>
                    <a:cubicBezTo>
                      <a:pt x="70" y="15"/>
                      <a:pt x="36" y="3"/>
                      <a:pt x="4" y="0"/>
                    </a:cubicBezTo>
                    <a:cubicBezTo>
                      <a:pt x="1" y="0"/>
                      <a:pt x="0" y="4"/>
                      <a:pt x="3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6" name="Freeform 87"/>
              <p:cNvSpPr/>
              <p:nvPr/>
            </p:nvSpPr>
            <p:spPr bwMode="auto">
              <a:xfrm>
                <a:off x="7273926" y="1504951"/>
                <a:ext cx="114300" cy="74613"/>
              </a:xfrm>
              <a:custGeom>
                <a:avLst/>
                <a:gdLst>
                  <a:gd name="T0" fmla="*/ 6 w 110"/>
                  <a:gd name="T1" fmla="*/ 10 h 71"/>
                  <a:gd name="T2" fmla="*/ 55 w 110"/>
                  <a:gd name="T3" fmla="*/ 40 h 71"/>
                  <a:gd name="T4" fmla="*/ 99 w 110"/>
                  <a:gd name="T5" fmla="*/ 67 h 71"/>
                  <a:gd name="T6" fmla="*/ 104 w 110"/>
                  <a:gd name="T7" fmla="*/ 58 h 71"/>
                  <a:gd name="T8" fmla="*/ 9 w 110"/>
                  <a:gd name="T9" fmla="*/ 0 h 71"/>
                  <a:gd name="T10" fmla="*/ 6 w 110"/>
                  <a:gd name="T11" fmla="*/ 1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71">
                    <a:moveTo>
                      <a:pt x="6" y="10"/>
                    </a:moveTo>
                    <a:cubicBezTo>
                      <a:pt x="24" y="16"/>
                      <a:pt x="41" y="28"/>
                      <a:pt x="55" y="40"/>
                    </a:cubicBezTo>
                    <a:cubicBezTo>
                      <a:pt x="69" y="51"/>
                      <a:pt x="83" y="59"/>
                      <a:pt x="99" y="67"/>
                    </a:cubicBezTo>
                    <a:cubicBezTo>
                      <a:pt x="105" y="71"/>
                      <a:pt x="110" y="62"/>
                      <a:pt x="104" y="58"/>
                    </a:cubicBezTo>
                    <a:cubicBezTo>
                      <a:pt x="73" y="35"/>
                      <a:pt x="49" y="6"/>
                      <a:pt x="9" y="0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7" name="Freeform 88"/>
              <p:cNvSpPr/>
              <p:nvPr/>
            </p:nvSpPr>
            <p:spPr bwMode="auto">
              <a:xfrm>
                <a:off x="7424738" y="1631951"/>
                <a:ext cx="88900" cy="96838"/>
              </a:xfrm>
              <a:custGeom>
                <a:avLst/>
                <a:gdLst>
                  <a:gd name="T0" fmla="*/ 3 w 85"/>
                  <a:gd name="T1" fmla="*/ 9 h 93"/>
                  <a:gd name="T2" fmla="*/ 75 w 85"/>
                  <a:gd name="T3" fmla="*/ 89 h 93"/>
                  <a:gd name="T4" fmla="*/ 83 w 85"/>
                  <a:gd name="T5" fmla="*/ 83 h 93"/>
                  <a:gd name="T6" fmla="*/ 8 w 85"/>
                  <a:gd name="T7" fmla="*/ 2 h 93"/>
                  <a:gd name="T8" fmla="*/ 3 w 85"/>
                  <a:gd name="T9" fmla="*/ 9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93">
                    <a:moveTo>
                      <a:pt x="3" y="9"/>
                    </a:moveTo>
                    <a:cubicBezTo>
                      <a:pt x="28" y="35"/>
                      <a:pt x="50" y="63"/>
                      <a:pt x="75" y="89"/>
                    </a:cubicBezTo>
                    <a:cubicBezTo>
                      <a:pt x="79" y="93"/>
                      <a:pt x="85" y="88"/>
                      <a:pt x="83" y="83"/>
                    </a:cubicBezTo>
                    <a:cubicBezTo>
                      <a:pt x="64" y="52"/>
                      <a:pt x="41" y="20"/>
                      <a:pt x="8" y="2"/>
                    </a:cubicBezTo>
                    <a:cubicBezTo>
                      <a:pt x="4" y="0"/>
                      <a:pt x="0" y="5"/>
                      <a:pt x="3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8" name="Freeform 89"/>
              <p:cNvSpPr/>
              <p:nvPr/>
            </p:nvSpPr>
            <p:spPr bwMode="auto">
              <a:xfrm>
                <a:off x="7540626" y="1792288"/>
                <a:ext cx="53975" cy="84138"/>
              </a:xfrm>
              <a:custGeom>
                <a:avLst/>
                <a:gdLst>
                  <a:gd name="T0" fmla="*/ 2 w 52"/>
                  <a:gd name="T1" fmla="*/ 4 h 81"/>
                  <a:gd name="T2" fmla="*/ 22 w 52"/>
                  <a:gd name="T3" fmla="*/ 44 h 81"/>
                  <a:gd name="T4" fmla="*/ 45 w 52"/>
                  <a:gd name="T5" fmla="*/ 78 h 81"/>
                  <a:gd name="T6" fmla="*/ 50 w 52"/>
                  <a:gd name="T7" fmla="*/ 74 h 81"/>
                  <a:gd name="T8" fmla="*/ 32 w 52"/>
                  <a:gd name="T9" fmla="*/ 39 h 81"/>
                  <a:gd name="T10" fmla="*/ 6 w 52"/>
                  <a:gd name="T11" fmla="*/ 2 h 81"/>
                  <a:gd name="T12" fmla="*/ 2 w 52"/>
                  <a:gd name="T13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81">
                    <a:moveTo>
                      <a:pt x="2" y="4"/>
                    </a:moveTo>
                    <a:cubicBezTo>
                      <a:pt x="9" y="17"/>
                      <a:pt x="15" y="31"/>
                      <a:pt x="22" y="44"/>
                    </a:cubicBezTo>
                    <a:cubicBezTo>
                      <a:pt x="29" y="56"/>
                      <a:pt x="36" y="67"/>
                      <a:pt x="45" y="78"/>
                    </a:cubicBezTo>
                    <a:cubicBezTo>
                      <a:pt x="47" y="81"/>
                      <a:pt x="52" y="77"/>
                      <a:pt x="50" y="74"/>
                    </a:cubicBezTo>
                    <a:cubicBezTo>
                      <a:pt x="44" y="62"/>
                      <a:pt x="38" y="50"/>
                      <a:pt x="32" y="39"/>
                    </a:cubicBezTo>
                    <a:cubicBezTo>
                      <a:pt x="24" y="25"/>
                      <a:pt x="14" y="14"/>
                      <a:pt x="6" y="2"/>
                    </a:cubicBezTo>
                    <a:cubicBezTo>
                      <a:pt x="4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9" name="Freeform 90"/>
              <p:cNvSpPr/>
              <p:nvPr/>
            </p:nvSpPr>
            <p:spPr bwMode="auto">
              <a:xfrm>
                <a:off x="7627938" y="1963738"/>
                <a:ext cx="57150" cy="109538"/>
              </a:xfrm>
              <a:custGeom>
                <a:avLst/>
                <a:gdLst>
                  <a:gd name="T0" fmla="*/ 2 w 55"/>
                  <a:gd name="T1" fmla="*/ 6 h 106"/>
                  <a:gd name="T2" fmla="*/ 45 w 55"/>
                  <a:gd name="T3" fmla="*/ 102 h 106"/>
                  <a:gd name="T4" fmla="*/ 53 w 55"/>
                  <a:gd name="T5" fmla="*/ 98 h 106"/>
                  <a:gd name="T6" fmla="*/ 9 w 55"/>
                  <a:gd name="T7" fmla="*/ 3 h 106"/>
                  <a:gd name="T8" fmla="*/ 2 w 55"/>
                  <a:gd name="T9" fmla="*/ 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106">
                    <a:moveTo>
                      <a:pt x="2" y="6"/>
                    </a:moveTo>
                    <a:cubicBezTo>
                      <a:pt x="14" y="39"/>
                      <a:pt x="30" y="70"/>
                      <a:pt x="45" y="102"/>
                    </a:cubicBezTo>
                    <a:cubicBezTo>
                      <a:pt x="47" y="106"/>
                      <a:pt x="55" y="103"/>
                      <a:pt x="53" y="98"/>
                    </a:cubicBezTo>
                    <a:cubicBezTo>
                      <a:pt x="42" y="65"/>
                      <a:pt x="28" y="33"/>
                      <a:pt x="9" y="3"/>
                    </a:cubicBezTo>
                    <a:cubicBezTo>
                      <a:pt x="7" y="0"/>
                      <a:pt x="0" y="2"/>
                      <a:pt x="2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0" name="Freeform 91"/>
              <p:cNvSpPr/>
              <p:nvPr/>
            </p:nvSpPr>
            <p:spPr bwMode="auto">
              <a:xfrm>
                <a:off x="7700963" y="2119313"/>
                <a:ext cx="49213" cy="73025"/>
              </a:xfrm>
              <a:custGeom>
                <a:avLst/>
                <a:gdLst>
                  <a:gd name="T0" fmla="*/ 2 w 47"/>
                  <a:gd name="T1" fmla="*/ 9 h 70"/>
                  <a:gd name="T2" fmla="*/ 32 w 47"/>
                  <a:gd name="T3" fmla="*/ 63 h 70"/>
                  <a:gd name="T4" fmla="*/ 43 w 47"/>
                  <a:gd name="T5" fmla="*/ 54 h 70"/>
                  <a:gd name="T6" fmla="*/ 13 w 47"/>
                  <a:gd name="T7" fmla="*/ 4 h 70"/>
                  <a:gd name="T8" fmla="*/ 2 w 47"/>
                  <a:gd name="T9" fmla="*/ 9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70">
                    <a:moveTo>
                      <a:pt x="2" y="9"/>
                    </a:moveTo>
                    <a:cubicBezTo>
                      <a:pt x="9" y="29"/>
                      <a:pt x="18" y="47"/>
                      <a:pt x="32" y="63"/>
                    </a:cubicBezTo>
                    <a:cubicBezTo>
                      <a:pt x="37" y="70"/>
                      <a:pt x="47" y="61"/>
                      <a:pt x="43" y="54"/>
                    </a:cubicBezTo>
                    <a:cubicBezTo>
                      <a:pt x="34" y="37"/>
                      <a:pt x="24" y="20"/>
                      <a:pt x="13" y="4"/>
                    </a:cubicBezTo>
                    <a:cubicBezTo>
                      <a:pt x="9" y="0"/>
                      <a:pt x="0" y="2"/>
                      <a:pt x="2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1" name="Freeform 92"/>
              <p:cNvSpPr/>
              <p:nvPr/>
            </p:nvSpPr>
            <p:spPr bwMode="auto">
              <a:xfrm>
                <a:off x="8164513" y="3827463"/>
                <a:ext cx="123825" cy="60325"/>
              </a:xfrm>
              <a:custGeom>
                <a:avLst/>
                <a:gdLst>
                  <a:gd name="T0" fmla="*/ 1 w 118"/>
                  <a:gd name="T1" fmla="*/ 59 h 59"/>
                  <a:gd name="T2" fmla="*/ 115 w 118"/>
                  <a:gd name="T3" fmla="*/ 6 h 59"/>
                  <a:gd name="T4" fmla="*/ 112 w 118"/>
                  <a:gd name="T5" fmla="*/ 0 h 59"/>
                  <a:gd name="T6" fmla="*/ 0 w 118"/>
                  <a:gd name="T7" fmla="*/ 58 h 59"/>
                  <a:gd name="T8" fmla="*/ 1 w 118"/>
                  <a:gd name="T9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59">
                    <a:moveTo>
                      <a:pt x="1" y="59"/>
                    </a:moveTo>
                    <a:cubicBezTo>
                      <a:pt x="41" y="56"/>
                      <a:pt x="81" y="26"/>
                      <a:pt x="115" y="6"/>
                    </a:cubicBezTo>
                    <a:cubicBezTo>
                      <a:pt x="118" y="4"/>
                      <a:pt x="116" y="0"/>
                      <a:pt x="112" y="0"/>
                    </a:cubicBezTo>
                    <a:cubicBezTo>
                      <a:pt x="73" y="9"/>
                      <a:pt x="33" y="35"/>
                      <a:pt x="0" y="58"/>
                    </a:cubicBezTo>
                    <a:cubicBezTo>
                      <a:pt x="0" y="58"/>
                      <a:pt x="0" y="59"/>
                      <a:pt x="1" y="5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</p:grpSp>
      </p:grpSp>
      <p:sp>
        <p:nvSpPr>
          <p:cNvPr id="94" name="文本框 93"/>
          <p:cNvSpPr txBox="1"/>
          <p:nvPr/>
        </p:nvSpPr>
        <p:spPr>
          <a:xfrm>
            <a:off x="-310844" y="426575"/>
            <a:ext cx="125351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smtClean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1.Những </a:t>
            </a:r>
            <a:r>
              <a:rPr lang="en-US" altLang="zh-CN" sz="320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khái niệm cơ bản và kĩ năng</a:t>
            </a:r>
          </a:p>
          <a:p>
            <a:pPr algn="ctr"/>
            <a:r>
              <a:rPr lang="en-US" altLang="zh-CN" sz="320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chủ yếu của môn Địa </a:t>
            </a:r>
            <a:r>
              <a:rPr lang="en-US" altLang="zh-CN" sz="3200" smtClean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lí</a:t>
            </a:r>
            <a:endParaRPr lang="zh-CN" altLang="en-US" sz="3200">
              <a:solidFill>
                <a:prstClr val="white"/>
              </a:solidFill>
              <a:latin typeface="汉仪喵魂体W" panose="00020600040101010101" pitchFamily="18" charset="-122"/>
              <a:ea typeface="汉仪喵魂体W" panose="00020600040101010101" pitchFamily="18" charset="-122"/>
            </a:endParaRPr>
          </a:p>
        </p:txBody>
      </p:sp>
      <p:sp>
        <p:nvSpPr>
          <p:cNvPr id="102" name="矩形 101"/>
          <p:cNvSpPr/>
          <p:nvPr/>
        </p:nvSpPr>
        <p:spPr>
          <a:xfrm>
            <a:off x="3275593" y="2184730"/>
            <a:ext cx="5765338" cy="2012808"/>
          </a:xfrm>
          <a:prstGeom prst="rect">
            <a:avLst/>
          </a:prstGeom>
        </p:spPr>
        <p:txBody>
          <a:bodyPr wrap="square" lIns="91389" tIns="45695" rIns="91389" bIns="45695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nl-NL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1:</a:t>
            </a:r>
          </a:p>
          <a:p>
            <a:r>
              <a:rPr lang="nl-NL" sz="24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</a:t>
            </a:r>
            <a:r>
              <a:rPr lang="nl-NL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 tin SGK mục </a:t>
            </a:r>
            <a:r>
              <a:rPr lang="nl-NL" sz="24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1/T98, cho biết: </a:t>
            </a:r>
            <a:endParaRPr lang="en-US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Địa lí các em sẽ được tìm hiểu những khái niệm cơ bản nào?</a:t>
            </a:r>
            <a:endParaRPr lang="en-US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endParaRPr lang="zh-CN" altLang="en-US" sz="2400" b="1" i="1" dirty="0">
              <a:solidFill>
                <a:prstClr val="white"/>
              </a:solidFill>
              <a:latin typeface="Times New Roman" pitchFamily="18" charset="0"/>
              <a:ea typeface="汉仪喵魂体W" panose="00020600040101010101" pitchFamily="18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4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20788" y="432419"/>
            <a:ext cx="5486977" cy="538558"/>
          </a:xfrm>
          <a:prstGeom prst="rect">
            <a:avLst/>
          </a:prstGeom>
        </p:spPr>
        <p:txBody>
          <a:bodyPr wrap="none" lIns="91389" tIns="45695" rIns="91389" bIns="45695">
            <a:spAutoFit/>
          </a:bodyPr>
          <a:lstStyle/>
          <a:p>
            <a:r>
              <a:rPr lang="en-US" sz="2900" b="1" smtClean="0">
                <a:solidFill>
                  <a:srgbClr val="FF0000"/>
                </a:solidFill>
                <a:latin typeface="Times New Roman"/>
                <a:ea typeface="Calibri"/>
              </a:rPr>
              <a:t>NHIỆM </a:t>
            </a:r>
            <a:r>
              <a:rPr lang="en-US" sz="2900" b="1">
                <a:solidFill>
                  <a:srgbClr val="FF0000"/>
                </a:solidFill>
                <a:latin typeface="Times New Roman"/>
                <a:ea typeface="Calibri"/>
              </a:rPr>
              <a:t>VỤ </a:t>
            </a:r>
            <a:r>
              <a:rPr lang="en-US" sz="2900" b="1" smtClean="0">
                <a:solidFill>
                  <a:srgbClr val="FF0000"/>
                </a:solidFill>
                <a:latin typeface="Times New Roman"/>
                <a:ea typeface="Calibri"/>
              </a:rPr>
              <a:t>2 (Hoạt động nhóm) </a:t>
            </a:r>
            <a:endParaRPr lang="en-US" sz="2900"/>
          </a:p>
        </p:txBody>
      </p:sp>
      <p:sp>
        <p:nvSpPr>
          <p:cNvPr id="4" name="Rectangle 3"/>
          <p:cNvSpPr/>
          <p:nvPr/>
        </p:nvSpPr>
        <p:spPr>
          <a:xfrm>
            <a:off x="422784" y="970977"/>
            <a:ext cx="5294030" cy="2286729"/>
          </a:xfrm>
          <a:prstGeom prst="rect">
            <a:avLst/>
          </a:prstGeom>
        </p:spPr>
        <p:txBody>
          <a:bodyPr wrap="square" lIns="91389" tIns="45695" rIns="91389" bIns="45695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100" b="1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Đọc thông tin SGK/98,99; quan sát quả Địa cầu và </a:t>
            </a:r>
            <a:r>
              <a:rPr lang="en-US" sz="3100" b="1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hình </a:t>
            </a:r>
            <a:r>
              <a:rPr lang="en-US" sz="3100" b="1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1,2,3. Hoàn thành phiếu học tập sau:</a:t>
            </a:r>
            <a:endParaRPr lang="en-US" sz="3100">
              <a:solidFill>
                <a:srgbClr val="0070C0"/>
              </a:solidFill>
              <a:latin typeface="Calibri"/>
              <a:ea typeface="Calibri"/>
              <a:cs typeface="Times New Roman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6369751"/>
              </p:ext>
            </p:extLst>
          </p:nvPr>
        </p:nvGraphicFramePr>
        <p:xfrm>
          <a:off x="638684" y="3581615"/>
          <a:ext cx="5520816" cy="195675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04516">
                  <a:extLst>
                    <a:ext uri="{9D8B030D-6E8A-4147-A177-3AD203B41FA5}">
                      <a16:colId xmlns:a16="http://schemas.microsoft.com/office/drawing/2014/main" val="3730052643"/>
                    </a:ext>
                  </a:extLst>
                </a:gridCol>
                <a:gridCol w="1879600">
                  <a:extLst>
                    <a:ext uri="{9D8B030D-6E8A-4147-A177-3AD203B41FA5}">
                      <a16:colId xmlns:a16="http://schemas.microsoft.com/office/drawing/2014/main" val="3530355815"/>
                    </a:ext>
                  </a:extLst>
                </a:gridCol>
                <a:gridCol w="1536700">
                  <a:extLst>
                    <a:ext uri="{9D8B030D-6E8A-4147-A177-3AD203B41FA5}">
                      <a16:colId xmlns:a16="http://schemas.microsoft.com/office/drawing/2014/main" val="103754412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 thức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Kĩ năng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031081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1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588746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2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354066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3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85924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 Địa cầu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33865629"/>
                  </a:ext>
                </a:extLst>
              </a:tr>
            </a:tbl>
          </a:graphicData>
        </a:graphic>
      </p:graphicFrame>
      <p:pic>
        <p:nvPicPr>
          <p:cNvPr id="307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419601"/>
            <a:ext cx="5549899" cy="2203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743201"/>
            <a:ext cx="5549899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04800"/>
            <a:ext cx="5549899" cy="243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495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900" y="419100"/>
            <a:ext cx="7950199" cy="436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972683" y="5212073"/>
            <a:ext cx="4373633" cy="3994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000" i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Mưa sao băng Alpha-Monocerotid, 1995</a:t>
            </a:r>
            <a:endParaRPr lang="en-US" sz="200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76918" y="5824824"/>
            <a:ext cx="3165162" cy="3994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00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Wed https://vi.wikipedia.org/</a:t>
            </a:r>
            <a:endParaRPr lang="en-US" sz="200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12270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498600" y="1625600"/>
            <a:ext cx="9131300" cy="3492500"/>
            <a:chOff x="3246438" y="1068388"/>
            <a:chExt cx="5711825" cy="4678363"/>
          </a:xfrm>
          <a:solidFill>
            <a:schemeClr val="bg1"/>
          </a:solidFill>
        </p:grpSpPr>
        <p:sp>
          <p:nvSpPr>
            <p:cNvPr id="3" name="Freeform 5"/>
            <p:cNvSpPr/>
            <p:nvPr/>
          </p:nvSpPr>
          <p:spPr bwMode="auto">
            <a:xfrm>
              <a:off x="3251201" y="3335338"/>
              <a:ext cx="1773238" cy="1609725"/>
            </a:xfrm>
            <a:custGeom>
              <a:avLst/>
              <a:gdLst>
                <a:gd name="T0" fmla="*/ 1697 w 1708"/>
                <a:gd name="T1" fmla="*/ 1365 h 1551"/>
                <a:gd name="T2" fmla="*/ 1422 w 1708"/>
                <a:gd name="T3" fmla="*/ 1470 h 1551"/>
                <a:gd name="T4" fmla="*/ 1072 w 1708"/>
                <a:gd name="T5" fmla="*/ 1471 h 1551"/>
                <a:gd name="T6" fmla="*/ 478 w 1708"/>
                <a:gd name="T7" fmla="*/ 1262 h 1551"/>
                <a:gd name="T8" fmla="*/ 166 w 1708"/>
                <a:gd name="T9" fmla="*/ 672 h 1551"/>
                <a:gd name="T10" fmla="*/ 422 w 1708"/>
                <a:gd name="T11" fmla="*/ 54 h 1551"/>
                <a:gd name="T12" fmla="*/ 393 w 1708"/>
                <a:gd name="T13" fmla="*/ 16 h 1551"/>
                <a:gd name="T14" fmla="*/ 349 w 1708"/>
                <a:gd name="T15" fmla="*/ 1214 h 1551"/>
                <a:gd name="T16" fmla="*/ 906 w 1708"/>
                <a:gd name="T17" fmla="*/ 1500 h 1551"/>
                <a:gd name="T18" fmla="*/ 1579 w 1708"/>
                <a:gd name="T19" fmla="*/ 1467 h 1551"/>
                <a:gd name="T20" fmla="*/ 1704 w 1708"/>
                <a:gd name="T21" fmla="*/ 1373 h 1551"/>
                <a:gd name="T22" fmla="*/ 1697 w 1708"/>
                <a:gd name="T23" fmla="*/ 1365 h 1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08" h="1551">
                  <a:moveTo>
                    <a:pt x="1697" y="1365"/>
                  </a:moveTo>
                  <a:cubicBezTo>
                    <a:pt x="1630" y="1437"/>
                    <a:pt x="1515" y="1458"/>
                    <a:pt x="1422" y="1470"/>
                  </a:cubicBezTo>
                  <a:cubicBezTo>
                    <a:pt x="1307" y="1486"/>
                    <a:pt x="1188" y="1481"/>
                    <a:pt x="1072" y="1471"/>
                  </a:cubicBezTo>
                  <a:cubicBezTo>
                    <a:pt x="854" y="1452"/>
                    <a:pt x="649" y="1407"/>
                    <a:pt x="478" y="1262"/>
                  </a:cubicBezTo>
                  <a:cubicBezTo>
                    <a:pt x="305" y="1115"/>
                    <a:pt x="190" y="898"/>
                    <a:pt x="166" y="672"/>
                  </a:cubicBezTo>
                  <a:cubicBezTo>
                    <a:pt x="142" y="434"/>
                    <a:pt x="242" y="210"/>
                    <a:pt x="422" y="54"/>
                  </a:cubicBezTo>
                  <a:cubicBezTo>
                    <a:pt x="442" y="36"/>
                    <a:pt x="414" y="0"/>
                    <a:pt x="393" y="16"/>
                  </a:cubicBezTo>
                  <a:cubicBezTo>
                    <a:pt x="0" y="317"/>
                    <a:pt x="41" y="866"/>
                    <a:pt x="349" y="1214"/>
                  </a:cubicBezTo>
                  <a:cubicBezTo>
                    <a:pt x="495" y="1380"/>
                    <a:pt x="690" y="1468"/>
                    <a:pt x="906" y="1500"/>
                  </a:cubicBezTo>
                  <a:cubicBezTo>
                    <a:pt x="1121" y="1532"/>
                    <a:pt x="1372" y="1551"/>
                    <a:pt x="1579" y="1467"/>
                  </a:cubicBezTo>
                  <a:cubicBezTo>
                    <a:pt x="1629" y="1447"/>
                    <a:pt x="1671" y="1415"/>
                    <a:pt x="1704" y="1373"/>
                  </a:cubicBezTo>
                  <a:cubicBezTo>
                    <a:pt x="1708" y="1368"/>
                    <a:pt x="1702" y="1361"/>
                    <a:pt x="1697" y="1365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4" name="Freeform 6"/>
            <p:cNvSpPr/>
            <p:nvPr/>
          </p:nvSpPr>
          <p:spPr bwMode="auto">
            <a:xfrm>
              <a:off x="3246438" y="1457326"/>
              <a:ext cx="2112963" cy="1933575"/>
            </a:xfrm>
            <a:custGeom>
              <a:avLst/>
              <a:gdLst>
                <a:gd name="T0" fmla="*/ 394 w 2035"/>
                <a:gd name="T1" fmla="*/ 1839 h 1862"/>
                <a:gd name="T2" fmla="*/ 299 w 2035"/>
                <a:gd name="T3" fmla="*/ 1656 h 1862"/>
                <a:gd name="T4" fmla="*/ 221 w 2035"/>
                <a:gd name="T5" fmla="*/ 1452 h 1862"/>
                <a:gd name="T6" fmla="*/ 241 w 2035"/>
                <a:gd name="T7" fmla="*/ 997 h 1862"/>
                <a:gd name="T8" fmla="*/ 650 w 2035"/>
                <a:gd name="T9" fmla="*/ 365 h 1862"/>
                <a:gd name="T10" fmla="*/ 1301 w 2035"/>
                <a:gd name="T11" fmla="*/ 65 h 1862"/>
                <a:gd name="T12" fmla="*/ 1991 w 2035"/>
                <a:gd name="T13" fmla="*/ 323 h 1862"/>
                <a:gd name="T14" fmla="*/ 2019 w 2035"/>
                <a:gd name="T15" fmla="*/ 295 h 1862"/>
                <a:gd name="T16" fmla="*/ 1371 w 2035"/>
                <a:gd name="T17" fmla="*/ 0 h 1862"/>
                <a:gd name="T18" fmla="*/ 709 w 2035"/>
                <a:gd name="T19" fmla="*/ 241 h 1862"/>
                <a:gd name="T20" fmla="*/ 226 w 2035"/>
                <a:gd name="T21" fmla="*/ 1619 h 1862"/>
                <a:gd name="T22" fmla="*/ 375 w 2035"/>
                <a:gd name="T23" fmla="*/ 1851 h 1862"/>
                <a:gd name="T24" fmla="*/ 394 w 2035"/>
                <a:gd name="T25" fmla="*/ 1839 h 1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35" h="1862">
                  <a:moveTo>
                    <a:pt x="394" y="1839"/>
                  </a:moveTo>
                  <a:cubicBezTo>
                    <a:pt x="360" y="1781"/>
                    <a:pt x="330" y="1716"/>
                    <a:pt x="299" y="1656"/>
                  </a:cubicBezTo>
                  <a:cubicBezTo>
                    <a:pt x="266" y="1591"/>
                    <a:pt x="240" y="1523"/>
                    <a:pt x="221" y="1452"/>
                  </a:cubicBezTo>
                  <a:cubicBezTo>
                    <a:pt x="181" y="1301"/>
                    <a:pt x="199" y="1146"/>
                    <a:pt x="241" y="997"/>
                  </a:cubicBezTo>
                  <a:cubicBezTo>
                    <a:pt x="310" y="752"/>
                    <a:pt x="461" y="533"/>
                    <a:pt x="650" y="365"/>
                  </a:cubicBezTo>
                  <a:cubicBezTo>
                    <a:pt x="830" y="204"/>
                    <a:pt x="1059" y="88"/>
                    <a:pt x="1301" y="65"/>
                  </a:cubicBezTo>
                  <a:cubicBezTo>
                    <a:pt x="1565" y="40"/>
                    <a:pt x="1795" y="154"/>
                    <a:pt x="1991" y="323"/>
                  </a:cubicBezTo>
                  <a:cubicBezTo>
                    <a:pt x="2010" y="340"/>
                    <a:pt x="2035" y="315"/>
                    <a:pt x="2019" y="295"/>
                  </a:cubicBezTo>
                  <a:cubicBezTo>
                    <a:pt x="1859" y="102"/>
                    <a:pt x="1621" y="0"/>
                    <a:pt x="1371" y="0"/>
                  </a:cubicBezTo>
                  <a:cubicBezTo>
                    <a:pt x="1131" y="0"/>
                    <a:pt x="899" y="101"/>
                    <a:pt x="709" y="241"/>
                  </a:cubicBezTo>
                  <a:cubicBezTo>
                    <a:pt x="298" y="545"/>
                    <a:pt x="0" y="1121"/>
                    <a:pt x="226" y="1619"/>
                  </a:cubicBezTo>
                  <a:cubicBezTo>
                    <a:pt x="266" y="1706"/>
                    <a:pt x="320" y="1775"/>
                    <a:pt x="375" y="1851"/>
                  </a:cubicBezTo>
                  <a:cubicBezTo>
                    <a:pt x="384" y="1862"/>
                    <a:pt x="402" y="1852"/>
                    <a:pt x="394" y="1839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5" name="Freeform 7"/>
            <p:cNvSpPr/>
            <p:nvPr/>
          </p:nvSpPr>
          <p:spPr bwMode="auto">
            <a:xfrm>
              <a:off x="5258893" y="1068388"/>
              <a:ext cx="2541588" cy="1016000"/>
            </a:xfrm>
            <a:custGeom>
              <a:avLst/>
              <a:gdLst>
                <a:gd name="T0" fmla="*/ 38 w 2447"/>
                <a:gd name="T1" fmla="*/ 664 h 979"/>
                <a:gd name="T2" fmla="*/ 1375 w 2447"/>
                <a:gd name="T3" fmla="*/ 104 h 979"/>
                <a:gd name="T4" fmla="*/ 2005 w 2447"/>
                <a:gd name="T5" fmla="*/ 373 h 979"/>
                <a:gd name="T6" fmla="*/ 2402 w 2447"/>
                <a:gd name="T7" fmla="*/ 953 h 979"/>
                <a:gd name="T8" fmla="*/ 2442 w 2447"/>
                <a:gd name="T9" fmla="*/ 943 h 979"/>
                <a:gd name="T10" fmla="*/ 1377 w 2447"/>
                <a:gd name="T11" fmla="*/ 41 h 979"/>
                <a:gd name="T12" fmla="*/ 622 w 2447"/>
                <a:gd name="T13" fmla="*/ 99 h 979"/>
                <a:gd name="T14" fmla="*/ 15 w 2447"/>
                <a:gd name="T15" fmla="*/ 622 h 979"/>
                <a:gd name="T16" fmla="*/ 6 w 2447"/>
                <a:gd name="T17" fmla="*/ 656 h 979"/>
                <a:gd name="T18" fmla="*/ 38 w 2447"/>
                <a:gd name="T19" fmla="*/ 664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47" h="979">
                  <a:moveTo>
                    <a:pt x="38" y="664"/>
                  </a:moveTo>
                  <a:cubicBezTo>
                    <a:pt x="235" y="159"/>
                    <a:pt x="897" y="25"/>
                    <a:pt x="1375" y="104"/>
                  </a:cubicBezTo>
                  <a:cubicBezTo>
                    <a:pt x="1602" y="141"/>
                    <a:pt x="1823" y="231"/>
                    <a:pt x="2005" y="373"/>
                  </a:cubicBezTo>
                  <a:cubicBezTo>
                    <a:pt x="2195" y="521"/>
                    <a:pt x="2325" y="727"/>
                    <a:pt x="2402" y="953"/>
                  </a:cubicBezTo>
                  <a:cubicBezTo>
                    <a:pt x="2411" y="979"/>
                    <a:pt x="2447" y="968"/>
                    <a:pt x="2442" y="943"/>
                  </a:cubicBezTo>
                  <a:cubicBezTo>
                    <a:pt x="2340" y="436"/>
                    <a:pt x="1862" y="118"/>
                    <a:pt x="1377" y="41"/>
                  </a:cubicBezTo>
                  <a:cubicBezTo>
                    <a:pt x="1125" y="0"/>
                    <a:pt x="864" y="21"/>
                    <a:pt x="622" y="99"/>
                  </a:cubicBezTo>
                  <a:cubicBezTo>
                    <a:pt x="370" y="180"/>
                    <a:pt x="103" y="360"/>
                    <a:pt x="15" y="622"/>
                  </a:cubicBezTo>
                  <a:cubicBezTo>
                    <a:pt x="13" y="633"/>
                    <a:pt x="10" y="645"/>
                    <a:pt x="6" y="656"/>
                  </a:cubicBezTo>
                  <a:cubicBezTo>
                    <a:pt x="0" y="676"/>
                    <a:pt x="30" y="683"/>
                    <a:pt x="38" y="66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6" name="Freeform 8"/>
            <p:cNvSpPr/>
            <p:nvPr/>
          </p:nvSpPr>
          <p:spPr bwMode="auto">
            <a:xfrm>
              <a:off x="7777163" y="1998663"/>
              <a:ext cx="1181100" cy="2060575"/>
            </a:xfrm>
            <a:custGeom>
              <a:avLst/>
              <a:gdLst>
                <a:gd name="T0" fmla="*/ 20 w 1137"/>
                <a:gd name="T1" fmla="*/ 63 h 1984"/>
                <a:gd name="T2" fmla="*/ 215 w 1137"/>
                <a:gd name="T3" fmla="*/ 53 h 1984"/>
                <a:gd name="T4" fmla="*/ 400 w 1137"/>
                <a:gd name="T5" fmla="*/ 98 h 1984"/>
                <a:gd name="T6" fmla="*/ 735 w 1137"/>
                <a:gd name="T7" fmla="*/ 336 h 1984"/>
                <a:gd name="T8" fmla="*/ 1044 w 1137"/>
                <a:gd name="T9" fmla="*/ 988 h 1984"/>
                <a:gd name="T10" fmla="*/ 897 w 1137"/>
                <a:gd name="T11" fmla="*/ 1554 h 1984"/>
                <a:gd name="T12" fmla="*/ 343 w 1137"/>
                <a:gd name="T13" fmla="*/ 1942 h 1984"/>
                <a:gd name="T14" fmla="*/ 358 w 1137"/>
                <a:gd name="T15" fmla="*/ 1980 h 1984"/>
                <a:gd name="T16" fmla="*/ 953 w 1137"/>
                <a:gd name="T17" fmla="*/ 1587 h 1984"/>
                <a:gd name="T18" fmla="*/ 1107 w 1137"/>
                <a:gd name="T19" fmla="*/ 964 h 1984"/>
                <a:gd name="T20" fmla="*/ 752 w 1137"/>
                <a:gd name="T21" fmla="*/ 266 h 1984"/>
                <a:gd name="T22" fmla="*/ 415 w 1137"/>
                <a:gd name="T23" fmla="*/ 44 h 1984"/>
                <a:gd name="T24" fmla="*/ 215 w 1137"/>
                <a:gd name="T25" fmla="*/ 2 h 1984"/>
                <a:gd name="T26" fmla="*/ 119 w 1137"/>
                <a:gd name="T27" fmla="*/ 7 h 1984"/>
                <a:gd name="T28" fmla="*/ 14 w 1137"/>
                <a:gd name="T29" fmla="*/ 41 h 1984"/>
                <a:gd name="T30" fmla="*/ 20 w 1137"/>
                <a:gd name="T31" fmla="*/ 63 h 1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37" h="1984">
                  <a:moveTo>
                    <a:pt x="20" y="63"/>
                  </a:moveTo>
                  <a:cubicBezTo>
                    <a:pt x="80" y="48"/>
                    <a:pt x="154" y="49"/>
                    <a:pt x="215" y="53"/>
                  </a:cubicBezTo>
                  <a:cubicBezTo>
                    <a:pt x="278" y="57"/>
                    <a:pt x="341" y="76"/>
                    <a:pt x="400" y="98"/>
                  </a:cubicBezTo>
                  <a:cubicBezTo>
                    <a:pt x="528" y="148"/>
                    <a:pt x="641" y="238"/>
                    <a:pt x="735" y="336"/>
                  </a:cubicBezTo>
                  <a:cubicBezTo>
                    <a:pt x="900" y="510"/>
                    <a:pt x="1016" y="750"/>
                    <a:pt x="1044" y="988"/>
                  </a:cubicBezTo>
                  <a:cubicBezTo>
                    <a:pt x="1069" y="1190"/>
                    <a:pt x="1016" y="1389"/>
                    <a:pt x="897" y="1554"/>
                  </a:cubicBezTo>
                  <a:cubicBezTo>
                    <a:pt x="757" y="1747"/>
                    <a:pt x="548" y="1839"/>
                    <a:pt x="343" y="1942"/>
                  </a:cubicBezTo>
                  <a:cubicBezTo>
                    <a:pt x="321" y="1953"/>
                    <a:pt x="337" y="1984"/>
                    <a:pt x="358" y="1980"/>
                  </a:cubicBezTo>
                  <a:cubicBezTo>
                    <a:pt x="592" y="1933"/>
                    <a:pt x="812" y="1776"/>
                    <a:pt x="953" y="1587"/>
                  </a:cubicBezTo>
                  <a:cubicBezTo>
                    <a:pt x="1086" y="1410"/>
                    <a:pt x="1137" y="1182"/>
                    <a:pt x="1107" y="964"/>
                  </a:cubicBezTo>
                  <a:cubicBezTo>
                    <a:pt x="1071" y="703"/>
                    <a:pt x="938" y="452"/>
                    <a:pt x="752" y="266"/>
                  </a:cubicBezTo>
                  <a:cubicBezTo>
                    <a:pt x="656" y="170"/>
                    <a:pt x="542" y="93"/>
                    <a:pt x="415" y="44"/>
                  </a:cubicBezTo>
                  <a:cubicBezTo>
                    <a:pt x="351" y="19"/>
                    <a:pt x="283" y="6"/>
                    <a:pt x="215" y="2"/>
                  </a:cubicBezTo>
                  <a:cubicBezTo>
                    <a:pt x="183" y="0"/>
                    <a:pt x="150" y="2"/>
                    <a:pt x="119" y="7"/>
                  </a:cubicBezTo>
                  <a:cubicBezTo>
                    <a:pt x="78" y="13"/>
                    <a:pt x="52" y="27"/>
                    <a:pt x="14" y="41"/>
                  </a:cubicBezTo>
                  <a:cubicBezTo>
                    <a:pt x="0" y="46"/>
                    <a:pt x="6" y="66"/>
                    <a:pt x="20" y="63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7" name="Freeform 9"/>
            <p:cNvSpPr/>
            <p:nvPr/>
          </p:nvSpPr>
          <p:spPr bwMode="auto">
            <a:xfrm>
              <a:off x="7016751" y="4010026"/>
              <a:ext cx="1208088" cy="1095375"/>
            </a:xfrm>
            <a:custGeom>
              <a:avLst/>
              <a:gdLst>
                <a:gd name="T0" fmla="*/ 1056 w 1164"/>
                <a:gd name="T1" fmla="*/ 16 h 1055"/>
                <a:gd name="T2" fmla="*/ 1085 w 1164"/>
                <a:gd name="T3" fmla="*/ 64 h 1055"/>
                <a:gd name="T4" fmla="*/ 1110 w 1164"/>
                <a:gd name="T5" fmla="*/ 176 h 1055"/>
                <a:gd name="T6" fmla="*/ 1081 w 1164"/>
                <a:gd name="T7" fmla="*/ 362 h 1055"/>
                <a:gd name="T8" fmla="*/ 828 w 1164"/>
                <a:gd name="T9" fmla="*/ 714 h 1055"/>
                <a:gd name="T10" fmla="*/ 30 w 1164"/>
                <a:gd name="T11" fmla="*/ 996 h 1055"/>
                <a:gd name="T12" fmla="*/ 30 w 1164"/>
                <a:gd name="T13" fmla="*/ 1042 h 1055"/>
                <a:gd name="T14" fmla="*/ 893 w 1164"/>
                <a:gd name="T15" fmla="*/ 736 h 1055"/>
                <a:gd name="T16" fmla="*/ 1143 w 1164"/>
                <a:gd name="T17" fmla="*/ 346 h 1055"/>
                <a:gd name="T18" fmla="*/ 1154 w 1164"/>
                <a:gd name="T19" fmla="*/ 140 h 1055"/>
                <a:gd name="T20" fmla="*/ 1121 w 1164"/>
                <a:gd name="T21" fmla="*/ 43 h 1055"/>
                <a:gd name="T22" fmla="*/ 1066 w 1164"/>
                <a:gd name="T23" fmla="*/ 4 h 1055"/>
                <a:gd name="T24" fmla="*/ 1056 w 1164"/>
                <a:gd name="T25" fmla="*/ 16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64" h="1055">
                  <a:moveTo>
                    <a:pt x="1056" y="16"/>
                  </a:moveTo>
                  <a:cubicBezTo>
                    <a:pt x="1068" y="25"/>
                    <a:pt x="1078" y="52"/>
                    <a:pt x="1085" y="64"/>
                  </a:cubicBezTo>
                  <a:cubicBezTo>
                    <a:pt x="1104" y="97"/>
                    <a:pt x="1108" y="139"/>
                    <a:pt x="1110" y="176"/>
                  </a:cubicBezTo>
                  <a:cubicBezTo>
                    <a:pt x="1115" y="240"/>
                    <a:pt x="1103" y="302"/>
                    <a:pt x="1081" y="362"/>
                  </a:cubicBezTo>
                  <a:cubicBezTo>
                    <a:pt x="1032" y="501"/>
                    <a:pt x="939" y="620"/>
                    <a:pt x="828" y="714"/>
                  </a:cubicBezTo>
                  <a:cubicBezTo>
                    <a:pt x="609" y="901"/>
                    <a:pt x="312" y="981"/>
                    <a:pt x="30" y="996"/>
                  </a:cubicBezTo>
                  <a:cubicBezTo>
                    <a:pt x="0" y="998"/>
                    <a:pt x="0" y="1041"/>
                    <a:pt x="30" y="1042"/>
                  </a:cubicBezTo>
                  <a:cubicBezTo>
                    <a:pt x="339" y="1055"/>
                    <a:pt x="661" y="941"/>
                    <a:pt x="893" y="736"/>
                  </a:cubicBezTo>
                  <a:cubicBezTo>
                    <a:pt x="1011" y="632"/>
                    <a:pt x="1097" y="496"/>
                    <a:pt x="1143" y="346"/>
                  </a:cubicBezTo>
                  <a:cubicBezTo>
                    <a:pt x="1163" y="279"/>
                    <a:pt x="1164" y="208"/>
                    <a:pt x="1154" y="140"/>
                  </a:cubicBezTo>
                  <a:cubicBezTo>
                    <a:pt x="1150" y="106"/>
                    <a:pt x="1138" y="73"/>
                    <a:pt x="1121" y="43"/>
                  </a:cubicBezTo>
                  <a:cubicBezTo>
                    <a:pt x="1105" y="16"/>
                    <a:pt x="1089" y="17"/>
                    <a:pt x="1066" y="4"/>
                  </a:cubicBezTo>
                  <a:cubicBezTo>
                    <a:pt x="1058" y="0"/>
                    <a:pt x="1049" y="11"/>
                    <a:pt x="1056" y="16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8" name="Freeform 10"/>
            <p:cNvSpPr/>
            <p:nvPr/>
          </p:nvSpPr>
          <p:spPr bwMode="auto">
            <a:xfrm>
              <a:off x="4975226" y="4775201"/>
              <a:ext cx="1274763" cy="733425"/>
            </a:xfrm>
            <a:custGeom>
              <a:avLst/>
              <a:gdLst>
                <a:gd name="T0" fmla="*/ 28 w 1229"/>
                <a:gd name="T1" fmla="*/ 8 h 706"/>
                <a:gd name="T2" fmla="*/ 139 w 1229"/>
                <a:gd name="T3" fmla="*/ 371 h 706"/>
                <a:gd name="T4" fmla="*/ 420 w 1229"/>
                <a:gd name="T5" fmla="*/ 595 h 706"/>
                <a:gd name="T6" fmla="*/ 1199 w 1229"/>
                <a:gd name="T7" fmla="*/ 617 h 706"/>
                <a:gd name="T8" fmla="*/ 1186 w 1229"/>
                <a:gd name="T9" fmla="*/ 571 h 706"/>
                <a:gd name="T10" fmla="*/ 469 w 1229"/>
                <a:gd name="T11" fmla="*/ 549 h 706"/>
                <a:gd name="T12" fmla="*/ 191 w 1229"/>
                <a:gd name="T13" fmla="*/ 341 h 706"/>
                <a:gd name="T14" fmla="*/ 105 w 1229"/>
                <a:gd name="T15" fmla="*/ 187 h 706"/>
                <a:gd name="T16" fmla="*/ 43 w 1229"/>
                <a:gd name="T17" fmla="*/ 7 h 706"/>
                <a:gd name="T18" fmla="*/ 28 w 1229"/>
                <a:gd name="T19" fmla="*/ 8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9" h="706">
                  <a:moveTo>
                    <a:pt x="28" y="8"/>
                  </a:moveTo>
                  <a:cubicBezTo>
                    <a:pt x="0" y="129"/>
                    <a:pt x="72" y="275"/>
                    <a:pt x="139" y="371"/>
                  </a:cubicBezTo>
                  <a:cubicBezTo>
                    <a:pt x="210" y="470"/>
                    <a:pt x="310" y="545"/>
                    <a:pt x="420" y="595"/>
                  </a:cubicBezTo>
                  <a:cubicBezTo>
                    <a:pt x="664" y="706"/>
                    <a:pt x="948" y="698"/>
                    <a:pt x="1199" y="617"/>
                  </a:cubicBezTo>
                  <a:cubicBezTo>
                    <a:pt x="1229" y="608"/>
                    <a:pt x="1217" y="563"/>
                    <a:pt x="1186" y="571"/>
                  </a:cubicBezTo>
                  <a:cubicBezTo>
                    <a:pt x="954" y="630"/>
                    <a:pt x="695" y="637"/>
                    <a:pt x="469" y="549"/>
                  </a:cubicBezTo>
                  <a:cubicBezTo>
                    <a:pt x="360" y="506"/>
                    <a:pt x="262" y="433"/>
                    <a:pt x="191" y="341"/>
                  </a:cubicBezTo>
                  <a:cubicBezTo>
                    <a:pt x="155" y="294"/>
                    <a:pt x="127" y="241"/>
                    <a:pt x="105" y="187"/>
                  </a:cubicBezTo>
                  <a:cubicBezTo>
                    <a:pt x="81" y="128"/>
                    <a:pt x="72" y="63"/>
                    <a:pt x="43" y="7"/>
                  </a:cubicBezTo>
                  <a:cubicBezTo>
                    <a:pt x="40" y="0"/>
                    <a:pt x="30" y="2"/>
                    <a:pt x="28" y="8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9" name="Freeform 11"/>
            <p:cNvSpPr/>
            <p:nvPr/>
          </p:nvSpPr>
          <p:spPr bwMode="auto">
            <a:xfrm>
              <a:off x="6203951" y="5040313"/>
              <a:ext cx="1285875" cy="706438"/>
            </a:xfrm>
            <a:custGeom>
              <a:avLst/>
              <a:gdLst>
                <a:gd name="T0" fmla="*/ 9 w 1238"/>
                <a:gd name="T1" fmla="*/ 343 h 681"/>
                <a:gd name="T2" fmla="*/ 575 w 1238"/>
                <a:gd name="T3" fmla="*/ 605 h 681"/>
                <a:gd name="T4" fmla="*/ 1222 w 1238"/>
                <a:gd name="T5" fmla="*/ 529 h 681"/>
                <a:gd name="T6" fmla="*/ 1222 w 1238"/>
                <a:gd name="T7" fmla="*/ 485 h 681"/>
                <a:gd name="T8" fmla="*/ 968 w 1238"/>
                <a:gd name="T9" fmla="*/ 314 h 681"/>
                <a:gd name="T10" fmla="*/ 825 w 1238"/>
                <a:gd name="T11" fmla="*/ 32 h 681"/>
                <a:gd name="T12" fmla="*/ 776 w 1238"/>
                <a:gd name="T13" fmla="*/ 46 h 681"/>
                <a:gd name="T14" fmla="*/ 921 w 1238"/>
                <a:gd name="T15" fmla="*/ 340 h 681"/>
                <a:gd name="T16" fmla="*/ 1196 w 1238"/>
                <a:gd name="T17" fmla="*/ 529 h 681"/>
                <a:gd name="T18" fmla="*/ 1196 w 1238"/>
                <a:gd name="T19" fmla="*/ 485 h 681"/>
                <a:gd name="T20" fmla="*/ 23 w 1238"/>
                <a:gd name="T21" fmla="*/ 324 h 681"/>
                <a:gd name="T22" fmla="*/ 9 w 1238"/>
                <a:gd name="T23" fmla="*/ 343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38" h="681">
                  <a:moveTo>
                    <a:pt x="9" y="343"/>
                  </a:moveTo>
                  <a:cubicBezTo>
                    <a:pt x="152" y="493"/>
                    <a:pt x="376" y="569"/>
                    <a:pt x="575" y="605"/>
                  </a:cubicBezTo>
                  <a:cubicBezTo>
                    <a:pt x="792" y="644"/>
                    <a:pt x="1024" y="631"/>
                    <a:pt x="1222" y="529"/>
                  </a:cubicBezTo>
                  <a:cubicBezTo>
                    <a:pt x="1238" y="520"/>
                    <a:pt x="1238" y="494"/>
                    <a:pt x="1222" y="485"/>
                  </a:cubicBezTo>
                  <a:cubicBezTo>
                    <a:pt x="1131" y="437"/>
                    <a:pt x="1041" y="387"/>
                    <a:pt x="968" y="314"/>
                  </a:cubicBezTo>
                  <a:cubicBezTo>
                    <a:pt x="889" y="238"/>
                    <a:pt x="847" y="138"/>
                    <a:pt x="825" y="32"/>
                  </a:cubicBezTo>
                  <a:cubicBezTo>
                    <a:pt x="819" y="0"/>
                    <a:pt x="770" y="14"/>
                    <a:pt x="776" y="46"/>
                  </a:cubicBezTo>
                  <a:cubicBezTo>
                    <a:pt x="799" y="157"/>
                    <a:pt x="844" y="256"/>
                    <a:pt x="921" y="340"/>
                  </a:cubicBezTo>
                  <a:cubicBezTo>
                    <a:pt x="997" y="422"/>
                    <a:pt x="1098" y="479"/>
                    <a:pt x="1196" y="529"/>
                  </a:cubicBezTo>
                  <a:cubicBezTo>
                    <a:pt x="1196" y="514"/>
                    <a:pt x="1196" y="500"/>
                    <a:pt x="1196" y="485"/>
                  </a:cubicBezTo>
                  <a:cubicBezTo>
                    <a:pt x="821" y="681"/>
                    <a:pt x="352" y="551"/>
                    <a:pt x="23" y="324"/>
                  </a:cubicBezTo>
                  <a:cubicBezTo>
                    <a:pt x="12" y="316"/>
                    <a:pt x="0" y="333"/>
                    <a:pt x="9" y="343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3517901" y="1225551"/>
              <a:ext cx="5260975" cy="4090987"/>
              <a:chOff x="3517901" y="1225551"/>
              <a:chExt cx="5260975" cy="4090987"/>
            </a:xfrm>
            <a:grpFill/>
          </p:grpSpPr>
          <p:sp>
            <p:nvSpPr>
              <p:cNvPr id="11" name="Freeform 12"/>
              <p:cNvSpPr/>
              <p:nvPr/>
            </p:nvSpPr>
            <p:spPr bwMode="auto">
              <a:xfrm>
                <a:off x="7805738" y="2135188"/>
                <a:ext cx="109538" cy="38100"/>
              </a:xfrm>
              <a:custGeom>
                <a:avLst/>
                <a:gdLst>
                  <a:gd name="T0" fmla="*/ 6 w 106"/>
                  <a:gd name="T1" fmla="*/ 35 h 37"/>
                  <a:gd name="T2" fmla="*/ 45 w 106"/>
                  <a:gd name="T3" fmla="*/ 33 h 37"/>
                  <a:gd name="T4" fmla="*/ 97 w 106"/>
                  <a:gd name="T5" fmla="*/ 22 h 37"/>
                  <a:gd name="T6" fmla="*/ 97 w 106"/>
                  <a:gd name="T7" fmla="*/ 6 h 37"/>
                  <a:gd name="T8" fmla="*/ 52 w 106"/>
                  <a:gd name="T9" fmla="*/ 6 h 37"/>
                  <a:gd name="T10" fmla="*/ 4 w 106"/>
                  <a:gd name="T11" fmla="*/ 24 h 37"/>
                  <a:gd name="T12" fmla="*/ 6 w 106"/>
                  <a:gd name="T13" fmla="*/ 3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37">
                    <a:moveTo>
                      <a:pt x="6" y="35"/>
                    </a:moveTo>
                    <a:cubicBezTo>
                      <a:pt x="20" y="37"/>
                      <a:pt x="32" y="35"/>
                      <a:pt x="45" y="33"/>
                    </a:cubicBezTo>
                    <a:cubicBezTo>
                      <a:pt x="63" y="30"/>
                      <a:pt x="80" y="29"/>
                      <a:pt x="97" y="22"/>
                    </a:cubicBezTo>
                    <a:cubicBezTo>
                      <a:pt x="105" y="19"/>
                      <a:pt x="106" y="9"/>
                      <a:pt x="97" y="6"/>
                    </a:cubicBezTo>
                    <a:cubicBezTo>
                      <a:pt x="81" y="0"/>
                      <a:pt x="68" y="2"/>
                      <a:pt x="52" y="6"/>
                    </a:cubicBezTo>
                    <a:cubicBezTo>
                      <a:pt x="34" y="9"/>
                      <a:pt x="17" y="13"/>
                      <a:pt x="4" y="24"/>
                    </a:cubicBezTo>
                    <a:cubicBezTo>
                      <a:pt x="0" y="27"/>
                      <a:pt x="2" y="34"/>
                      <a:pt x="6" y="3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" name="Freeform 13"/>
              <p:cNvSpPr/>
              <p:nvPr/>
            </p:nvSpPr>
            <p:spPr bwMode="auto">
              <a:xfrm>
                <a:off x="8018463" y="2144713"/>
                <a:ext cx="92075" cy="34925"/>
              </a:xfrm>
              <a:custGeom>
                <a:avLst/>
                <a:gdLst>
                  <a:gd name="T0" fmla="*/ 4 w 89"/>
                  <a:gd name="T1" fmla="*/ 9 h 35"/>
                  <a:gd name="T2" fmla="*/ 79 w 89"/>
                  <a:gd name="T3" fmla="*/ 34 h 35"/>
                  <a:gd name="T4" fmla="*/ 83 w 89"/>
                  <a:gd name="T5" fmla="*/ 20 h 35"/>
                  <a:gd name="T6" fmla="*/ 7 w 89"/>
                  <a:gd name="T7" fmla="*/ 0 h 35"/>
                  <a:gd name="T8" fmla="*/ 4 w 89"/>
                  <a:gd name="T9" fmla="*/ 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35">
                    <a:moveTo>
                      <a:pt x="4" y="9"/>
                    </a:moveTo>
                    <a:cubicBezTo>
                      <a:pt x="28" y="23"/>
                      <a:pt x="52" y="31"/>
                      <a:pt x="79" y="34"/>
                    </a:cubicBezTo>
                    <a:cubicBezTo>
                      <a:pt x="87" y="35"/>
                      <a:pt x="89" y="24"/>
                      <a:pt x="83" y="20"/>
                    </a:cubicBezTo>
                    <a:cubicBezTo>
                      <a:pt x="59" y="6"/>
                      <a:pt x="34" y="3"/>
                      <a:pt x="7" y="0"/>
                    </a:cubicBezTo>
                    <a:cubicBezTo>
                      <a:pt x="2" y="0"/>
                      <a:pt x="0" y="7"/>
                      <a:pt x="4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3" name="Freeform 14"/>
              <p:cNvSpPr/>
              <p:nvPr/>
            </p:nvSpPr>
            <p:spPr bwMode="auto">
              <a:xfrm>
                <a:off x="8228013" y="2225676"/>
                <a:ext cx="107950" cy="61913"/>
              </a:xfrm>
              <a:custGeom>
                <a:avLst/>
                <a:gdLst>
                  <a:gd name="T0" fmla="*/ 6 w 105"/>
                  <a:gd name="T1" fmla="*/ 10 h 59"/>
                  <a:gd name="T2" fmla="*/ 91 w 105"/>
                  <a:gd name="T3" fmla="*/ 55 h 59"/>
                  <a:gd name="T4" fmla="*/ 99 w 105"/>
                  <a:gd name="T5" fmla="*/ 44 h 59"/>
                  <a:gd name="T6" fmla="*/ 9 w 105"/>
                  <a:gd name="T7" fmla="*/ 1 h 59"/>
                  <a:gd name="T8" fmla="*/ 6 w 105"/>
                  <a:gd name="T9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59">
                    <a:moveTo>
                      <a:pt x="6" y="10"/>
                    </a:moveTo>
                    <a:cubicBezTo>
                      <a:pt x="35" y="21"/>
                      <a:pt x="64" y="39"/>
                      <a:pt x="91" y="55"/>
                    </a:cubicBezTo>
                    <a:cubicBezTo>
                      <a:pt x="97" y="59"/>
                      <a:pt x="105" y="49"/>
                      <a:pt x="99" y="44"/>
                    </a:cubicBezTo>
                    <a:cubicBezTo>
                      <a:pt x="72" y="20"/>
                      <a:pt x="44" y="7"/>
                      <a:pt x="9" y="1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4" name="Freeform 15"/>
              <p:cNvSpPr/>
              <p:nvPr/>
            </p:nvSpPr>
            <p:spPr bwMode="auto">
              <a:xfrm>
                <a:off x="8421688" y="2389188"/>
                <a:ext cx="77788" cy="84138"/>
              </a:xfrm>
              <a:custGeom>
                <a:avLst/>
                <a:gdLst>
                  <a:gd name="T0" fmla="*/ 1 w 75"/>
                  <a:gd name="T1" fmla="*/ 1 h 81"/>
                  <a:gd name="T2" fmla="*/ 14 w 75"/>
                  <a:gd name="T3" fmla="*/ 20 h 81"/>
                  <a:gd name="T4" fmla="*/ 31 w 75"/>
                  <a:gd name="T5" fmla="*/ 42 h 81"/>
                  <a:gd name="T6" fmla="*/ 62 w 75"/>
                  <a:gd name="T7" fmla="*/ 77 h 81"/>
                  <a:gd name="T8" fmla="*/ 72 w 75"/>
                  <a:gd name="T9" fmla="*/ 71 h 81"/>
                  <a:gd name="T10" fmla="*/ 45 w 75"/>
                  <a:gd name="T11" fmla="*/ 35 h 81"/>
                  <a:gd name="T12" fmla="*/ 24 w 75"/>
                  <a:gd name="T13" fmla="*/ 16 h 81"/>
                  <a:gd name="T14" fmla="*/ 2 w 75"/>
                  <a:gd name="T15" fmla="*/ 0 h 81"/>
                  <a:gd name="T16" fmla="*/ 1 w 75"/>
                  <a:gd name="T17" fmla="*/ 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81">
                    <a:moveTo>
                      <a:pt x="1" y="1"/>
                    </a:moveTo>
                    <a:cubicBezTo>
                      <a:pt x="6" y="6"/>
                      <a:pt x="9" y="14"/>
                      <a:pt x="14" y="20"/>
                    </a:cubicBezTo>
                    <a:cubicBezTo>
                      <a:pt x="19" y="27"/>
                      <a:pt x="25" y="35"/>
                      <a:pt x="31" y="42"/>
                    </a:cubicBezTo>
                    <a:cubicBezTo>
                      <a:pt x="41" y="54"/>
                      <a:pt x="51" y="66"/>
                      <a:pt x="62" y="77"/>
                    </a:cubicBezTo>
                    <a:cubicBezTo>
                      <a:pt x="66" y="81"/>
                      <a:pt x="75" y="77"/>
                      <a:pt x="72" y="71"/>
                    </a:cubicBezTo>
                    <a:cubicBezTo>
                      <a:pt x="66" y="57"/>
                      <a:pt x="57" y="46"/>
                      <a:pt x="45" y="35"/>
                    </a:cubicBezTo>
                    <a:cubicBezTo>
                      <a:pt x="38" y="28"/>
                      <a:pt x="31" y="22"/>
                      <a:pt x="24" y="16"/>
                    </a:cubicBezTo>
                    <a:cubicBezTo>
                      <a:pt x="17" y="10"/>
                      <a:pt x="8" y="6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5" name="Freeform 16"/>
              <p:cNvSpPr/>
              <p:nvPr/>
            </p:nvSpPr>
            <p:spPr bwMode="auto">
              <a:xfrm>
                <a:off x="8572501" y="2570163"/>
                <a:ext cx="60325" cy="90488"/>
              </a:xfrm>
              <a:custGeom>
                <a:avLst/>
                <a:gdLst>
                  <a:gd name="T0" fmla="*/ 3 w 57"/>
                  <a:gd name="T1" fmla="*/ 10 h 88"/>
                  <a:gd name="T2" fmla="*/ 47 w 57"/>
                  <a:gd name="T3" fmla="*/ 83 h 88"/>
                  <a:gd name="T4" fmla="*/ 55 w 57"/>
                  <a:gd name="T5" fmla="*/ 77 h 88"/>
                  <a:gd name="T6" fmla="*/ 11 w 57"/>
                  <a:gd name="T7" fmla="*/ 5 h 88"/>
                  <a:gd name="T8" fmla="*/ 3 w 57"/>
                  <a:gd name="T9" fmla="*/ 1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88">
                    <a:moveTo>
                      <a:pt x="3" y="10"/>
                    </a:moveTo>
                    <a:cubicBezTo>
                      <a:pt x="17" y="35"/>
                      <a:pt x="27" y="63"/>
                      <a:pt x="47" y="83"/>
                    </a:cubicBezTo>
                    <a:cubicBezTo>
                      <a:pt x="51" y="88"/>
                      <a:pt x="57" y="82"/>
                      <a:pt x="55" y="77"/>
                    </a:cubicBezTo>
                    <a:cubicBezTo>
                      <a:pt x="44" y="51"/>
                      <a:pt x="28" y="27"/>
                      <a:pt x="11" y="5"/>
                    </a:cubicBezTo>
                    <a:cubicBezTo>
                      <a:pt x="8" y="0"/>
                      <a:pt x="0" y="4"/>
                      <a:pt x="3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6" name="Freeform 17"/>
              <p:cNvSpPr/>
              <p:nvPr/>
            </p:nvSpPr>
            <p:spPr bwMode="auto">
              <a:xfrm>
                <a:off x="8664576" y="2767013"/>
                <a:ext cx="42863" cy="88900"/>
              </a:xfrm>
              <a:custGeom>
                <a:avLst/>
                <a:gdLst>
                  <a:gd name="T0" fmla="*/ 3 w 41"/>
                  <a:gd name="T1" fmla="*/ 7 h 86"/>
                  <a:gd name="T2" fmla="*/ 30 w 41"/>
                  <a:gd name="T3" fmla="*/ 79 h 86"/>
                  <a:gd name="T4" fmla="*/ 40 w 41"/>
                  <a:gd name="T5" fmla="*/ 76 h 86"/>
                  <a:gd name="T6" fmla="*/ 9 w 41"/>
                  <a:gd name="T7" fmla="*/ 4 h 86"/>
                  <a:gd name="T8" fmla="*/ 3 w 41"/>
                  <a:gd name="T9" fmla="*/ 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86">
                    <a:moveTo>
                      <a:pt x="3" y="7"/>
                    </a:moveTo>
                    <a:cubicBezTo>
                      <a:pt x="16" y="29"/>
                      <a:pt x="21" y="56"/>
                      <a:pt x="30" y="79"/>
                    </a:cubicBezTo>
                    <a:cubicBezTo>
                      <a:pt x="32" y="86"/>
                      <a:pt x="41" y="83"/>
                      <a:pt x="40" y="76"/>
                    </a:cubicBezTo>
                    <a:cubicBezTo>
                      <a:pt x="36" y="48"/>
                      <a:pt x="25" y="27"/>
                      <a:pt x="9" y="4"/>
                    </a:cubicBezTo>
                    <a:cubicBezTo>
                      <a:pt x="7" y="0"/>
                      <a:pt x="0" y="3"/>
                      <a:pt x="3" y="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7" name="Freeform 18"/>
              <p:cNvSpPr/>
              <p:nvPr/>
            </p:nvSpPr>
            <p:spPr bwMode="auto">
              <a:xfrm>
                <a:off x="8740776" y="2992438"/>
                <a:ext cx="26988" cy="107950"/>
              </a:xfrm>
              <a:custGeom>
                <a:avLst/>
                <a:gdLst>
                  <a:gd name="T0" fmla="*/ 2 w 27"/>
                  <a:gd name="T1" fmla="*/ 7 h 104"/>
                  <a:gd name="T2" fmla="*/ 17 w 27"/>
                  <a:gd name="T3" fmla="*/ 100 h 104"/>
                  <a:gd name="T4" fmla="*/ 23 w 27"/>
                  <a:gd name="T5" fmla="*/ 100 h 104"/>
                  <a:gd name="T6" fmla="*/ 9 w 27"/>
                  <a:gd name="T7" fmla="*/ 4 h 104"/>
                  <a:gd name="T8" fmla="*/ 2 w 27"/>
                  <a:gd name="T9" fmla="*/ 7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04">
                    <a:moveTo>
                      <a:pt x="2" y="7"/>
                    </a:moveTo>
                    <a:cubicBezTo>
                      <a:pt x="14" y="36"/>
                      <a:pt x="13" y="68"/>
                      <a:pt x="17" y="100"/>
                    </a:cubicBezTo>
                    <a:cubicBezTo>
                      <a:pt x="17" y="104"/>
                      <a:pt x="23" y="104"/>
                      <a:pt x="23" y="100"/>
                    </a:cubicBezTo>
                    <a:cubicBezTo>
                      <a:pt x="27" y="67"/>
                      <a:pt x="24" y="33"/>
                      <a:pt x="9" y="4"/>
                    </a:cubicBezTo>
                    <a:cubicBezTo>
                      <a:pt x="7" y="0"/>
                      <a:pt x="0" y="3"/>
                      <a:pt x="2" y="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8" name="Freeform 19"/>
              <p:cNvSpPr/>
              <p:nvPr/>
            </p:nvSpPr>
            <p:spPr bwMode="auto">
              <a:xfrm>
                <a:off x="8753476" y="3206751"/>
                <a:ext cx="25400" cy="80963"/>
              </a:xfrm>
              <a:custGeom>
                <a:avLst/>
                <a:gdLst>
                  <a:gd name="T0" fmla="*/ 13 w 24"/>
                  <a:gd name="T1" fmla="*/ 2 h 78"/>
                  <a:gd name="T2" fmla="*/ 4 w 24"/>
                  <a:gd name="T3" fmla="*/ 32 h 78"/>
                  <a:gd name="T4" fmla="*/ 2 w 24"/>
                  <a:gd name="T5" fmla="*/ 46 h 78"/>
                  <a:gd name="T6" fmla="*/ 0 w 24"/>
                  <a:gd name="T7" fmla="*/ 66 h 78"/>
                  <a:gd name="T8" fmla="*/ 13 w 24"/>
                  <a:gd name="T9" fmla="*/ 71 h 78"/>
                  <a:gd name="T10" fmla="*/ 23 w 24"/>
                  <a:gd name="T11" fmla="*/ 39 h 78"/>
                  <a:gd name="T12" fmla="*/ 15 w 24"/>
                  <a:gd name="T13" fmla="*/ 2 h 78"/>
                  <a:gd name="T14" fmla="*/ 13 w 24"/>
                  <a:gd name="T15" fmla="*/ 2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78">
                    <a:moveTo>
                      <a:pt x="13" y="2"/>
                    </a:moveTo>
                    <a:cubicBezTo>
                      <a:pt x="9" y="12"/>
                      <a:pt x="6" y="21"/>
                      <a:pt x="4" y="32"/>
                    </a:cubicBezTo>
                    <a:cubicBezTo>
                      <a:pt x="3" y="37"/>
                      <a:pt x="2" y="41"/>
                      <a:pt x="2" y="46"/>
                    </a:cubicBezTo>
                    <a:cubicBezTo>
                      <a:pt x="1" y="53"/>
                      <a:pt x="1" y="59"/>
                      <a:pt x="0" y="66"/>
                    </a:cubicBezTo>
                    <a:cubicBezTo>
                      <a:pt x="0" y="72"/>
                      <a:pt x="9" y="78"/>
                      <a:pt x="13" y="71"/>
                    </a:cubicBezTo>
                    <a:cubicBezTo>
                      <a:pt x="18" y="60"/>
                      <a:pt x="21" y="52"/>
                      <a:pt x="23" y="39"/>
                    </a:cubicBezTo>
                    <a:cubicBezTo>
                      <a:pt x="24" y="25"/>
                      <a:pt x="20" y="15"/>
                      <a:pt x="15" y="2"/>
                    </a:cubicBezTo>
                    <a:cubicBezTo>
                      <a:pt x="15" y="0"/>
                      <a:pt x="13" y="1"/>
                      <a:pt x="13" y="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9" name="Freeform 20"/>
              <p:cNvSpPr/>
              <p:nvPr/>
            </p:nvSpPr>
            <p:spPr bwMode="auto">
              <a:xfrm>
                <a:off x="8672513" y="3368676"/>
                <a:ext cx="61913" cy="100013"/>
              </a:xfrm>
              <a:custGeom>
                <a:avLst/>
                <a:gdLst>
                  <a:gd name="T0" fmla="*/ 46 w 61"/>
                  <a:gd name="T1" fmla="*/ 3 h 97"/>
                  <a:gd name="T2" fmla="*/ 6 w 61"/>
                  <a:gd name="T3" fmla="*/ 81 h 97"/>
                  <a:gd name="T4" fmla="*/ 20 w 61"/>
                  <a:gd name="T5" fmla="*/ 91 h 97"/>
                  <a:gd name="T6" fmla="*/ 52 w 61"/>
                  <a:gd name="T7" fmla="*/ 51 h 97"/>
                  <a:gd name="T8" fmla="*/ 53 w 61"/>
                  <a:gd name="T9" fmla="*/ 3 h 97"/>
                  <a:gd name="T10" fmla="*/ 46 w 61"/>
                  <a:gd name="T11" fmla="*/ 3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97">
                    <a:moveTo>
                      <a:pt x="46" y="3"/>
                    </a:moveTo>
                    <a:cubicBezTo>
                      <a:pt x="33" y="29"/>
                      <a:pt x="23" y="57"/>
                      <a:pt x="6" y="81"/>
                    </a:cubicBezTo>
                    <a:cubicBezTo>
                      <a:pt x="0" y="89"/>
                      <a:pt x="13" y="97"/>
                      <a:pt x="20" y="91"/>
                    </a:cubicBezTo>
                    <a:cubicBezTo>
                      <a:pt x="34" y="80"/>
                      <a:pt x="45" y="69"/>
                      <a:pt x="52" y="51"/>
                    </a:cubicBezTo>
                    <a:cubicBezTo>
                      <a:pt x="58" y="35"/>
                      <a:pt x="61" y="20"/>
                      <a:pt x="53" y="3"/>
                    </a:cubicBezTo>
                    <a:cubicBezTo>
                      <a:pt x="52" y="0"/>
                      <a:pt x="47" y="1"/>
                      <a:pt x="46" y="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0" name="Freeform 21"/>
              <p:cNvSpPr/>
              <p:nvPr/>
            </p:nvSpPr>
            <p:spPr bwMode="auto">
              <a:xfrm>
                <a:off x="8559801" y="3544888"/>
                <a:ext cx="68263" cy="84138"/>
              </a:xfrm>
              <a:custGeom>
                <a:avLst/>
                <a:gdLst>
                  <a:gd name="T0" fmla="*/ 51 w 66"/>
                  <a:gd name="T1" fmla="*/ 4 h 81"/>
                  <a:gd name="T2" fmla="*/ 24 w 66"/>
                  <a:gd name="T3" fmla="*/ 33 h 81"/>
                  <a:gd name="T4" fmla="*/ 14 w 66"/>
                  <a:gd name="T5" fmla="*/ 46 h 81"/>
                  <a:gd name="T6" fmla="*/ 5 w 66"/>
                  <a:gd name="T7" fmla="*/ 62 h 81"/>
                  <a:gd name="T8" fmla="*/ 18 w 66"/>
                  <a:gd name="T9" fmla="*/ 75 h 81"/>
                  <a:gd name="T10" fmla="*/ 32 w 66"/>
                  <a:gd name="T11" fmla="*/ 65 h 81"/>
                  <a:gd name="T12" fmla="*/ 45 w 66"/>
                  <a:gd name="T13" fmla="*/ 49 h 81"/>
                  <a:gd name="T14" fmla="*/ 63 w 66"/>
                  <a:gd name="T15" fmla="*/ 11 h 81"/>
                  <a:gd name="T16" fmla="*/ 51 w 66"/>
                  <a:gd name="T17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81">
                    <a:moveTo>
                      <a:pt x="51" y="4"/>
                    </a:moveTo>
                    <a:cubicBezTo>
                      <a:pt x="41" y="13"/>
                      <a:pt x="32" y="22"/>
                      <a:pt x="24" y="33"/>
                    </a:cubicBezTo>
                    <a:cubicBezTo>
                      <a:pt x="21" y="37"/>
                      <a:pt x="17" y="41"/>
                      <a:pt x="14" y="46"/>
                    </a:cubicBezTo>
                    <a:cubicBezTo>
                      <a:pt x="10" y="51"/>
                      <a:pt x="9" y="57"/>
                      <a:pt x="5" y="62"/>
                    </a:cubicBezTo>
                    <a:cubicBezTo>
                      <a:pt x="0" y="70"/>
                      <a:pt x="10" y="81"/>
                      <a:pt x="18" y="75"/>
                    </a:cubicBezTo>
                    <a:cubicBezTo>
                      <a:pt x="22" y="72"/>
                      <a:pt x="29" y="69"/>
                      <a:pt x="32" y="65"/>
                    </a:cubicBezTo>
                    <a:cubicBezTo>
                      <a:pt x="37" y="60"/>
                      <a:pt x="41" y="55"/>
                      <a:pt x="45" y="49"/>
                    </a:cubicBezTo>
                    <a:cubicBezTo>
                      <a:pt x="53" y="37"/>
                      <a:pt x="59" y="25"/>
                      <a:pt x="63" y="11"/>
                    </a:cubicBezTo>
                    <a:cubicBezTo>
                      <a:pt x="66" y="4"/>
                      <a:pt x="56" y="0"/>
                      <a:pt x="51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1" name="Freeform 22"/>
              <p:cNvSpPr/>
              <p:nvPr/>
            </p:nvSpPr>
            <p:spPr bwMode="auto">
              <a:xfrm>
                <a:off x="8374063" y="3732213"/>
                <a:ext cx="80963" cy="65088"/>
              </a:xfrm>
              <a:custGeom>
                <a:avLst/>
                <a:gdLst>
                  <a:gd name="T0" fmla="*/ 66 w 79"/>
                  <a:gd name="T1" fmla="*/ 3 h 62"/>
                  <a:gd name="T2" fmla="*/ 35 w 79"/>
                  <a:gd name="T3" fmla="*/ 23 h 62"/>
                  <a:gd name="T4" fmla="*/ 6 w 79"/>
                  <a:gd name="T5" fmla="*/ 48 h 62"/>
                  <a:gd name="T6" fmla="*/ 14 w 79"/>
                  <a:gd name="T7" fmla="*/ 58 h 62"/>
                  <a:gd name="T8" fmla="*/ 45 w 79"/>
                  <a:gd name="T9" fmla="*/ 38 h 62"/>
                  <a:gd name="T10" fmla="*/ 73 w 79"/>
                  <a:gd name="T11" fmla="*/ 13 h 62"/>
                  <a:gd name="T12" fmla="*/ 66 w 79"/>
                  <a:gd name="T13" fmla="*/ 3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62">
                    <a:moveTo>
                      <a:pt x="66" y="3"/>
                    </a:moveTo>
                    <a:cubicBezTo>
                      <a:pt x="55" y="9"/>
                      <a:pt x="45" y="15"/>
                      <a:pt x="35" y="23"/>
                    </a:cubicBezTo>
                    <a:cubicBezTo>
                      <a:pt x="25" y="31"/>
                      <a:pt x="16" y="39"/>
                      <a:pt x="6" y="48"/>
                    </a:cubicBezTo>
                    <a:cubicBezTo>
                      <a:pt x="0" y="53"/>
                      <a:pt x="8" y="62"/>
                      <a:pt x="14" y="58"/>
                    </a:cubicBezTo>
                    <a:cubicBezTo>
                      <a:pt x="25" y="52"/>
                      <a:pt x="35" y="46"/>
                      <a:pt x="45" y="38"/>
                    </a:cubicBezTo>
                    <a:cubicBezTo>
                      <a:pt x="55" y="30"/>
                      <a:pt x="64" y="21"/>
                      <a:pt x="73" y="13"/>
                    </a:cubicBezTo>
                    <a:cubicBezTo>
                      <a:pt x="79" y="9"/>
                      <a:pt x="72" y="0"/>
                      <a:pt x="66" y="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2" name="Freeform 23"/>
              <p:cNvSpPr/>
              <p:nvPr/>
            </p:nvSpPr>
            <p:spPr bwMode="auto">
              <a:xfrm>
                <a:off x="7953376" y="3932238"/>
                <a:ext cx="93663" cy="30163"/>
              </a:xfrm>
              <a:custGeom>
                <a:avLst/>
                <a:gdLst>
                  <a:gd name="T0" fmla="*/ 82 w 91"/>
                  <a:gd name="T1" fmla="*/ 1 h 30"/>
                  <a:gd name="T2" fmla="*/ 42 w 91"/>
                  <a:gd name="T3" fmla="*/ 5 h 30"/>
                  <a:gd name="T4" fmla="*/ 9 w 91"/>
                  <a:gd name="T5" fmla="*/ 11 h 30"/>
                  <a:gd name="T6" fmla="*/ 9 w 91"/>
                  <a:gd name="T7" fmla="*/ 28 h 30"/>
                  <a:gd name="T8" fmla="*/ 45 w 91"/>
                  <a:gd name="T9" fmla="*/ 27 h 30"/>
                  <a:gd name="T10" fmla="*/ 86 w 91"/>
                  <a:gd name="T11" fmla="*/ 9 h 30"/>
                  <a:gd name="T12" fmla="*/ 82 w 91"/>
                  <a:gd name="T13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30">
                    <a:moveTo>
                      <a:pt x="82" y="1"/>
                    </a:moveTo>
                    <a:cubicBezTo>
                      <a:pt x="69" y="3"/>
                      <a:pt x="55" y="3"/>
                      <a:pt x="42" y="5"/>
                    </a:cubicBezTo>
                    <a:cubicBezTo>
                      <a:pt x="31" y="6"/>
                      <a:pt x="20" y="9"/>
                      <a:pt x="9" y="11"/>
                    </a:cubicBezTo>
                    <a:cubicBezTo>
                      <a:pt x="0" y="13"/>
                      <a:pt x="0" y="27"/>
                      <a:pt x="9" y="28"/>
                    </a:cubicBezTo>
                    <a:cubicBezTo>
                      <a:pt x="22" y="30"/>
                      <a:pt x="32" y="30"/>
                      <a:pt x="45" y="27"/>
                    </a:cubicBezTo>
                    <a:cubicBezTo>
                      <a:pt x="60" y="23"/>
                      <a:pt x="72" y="15"/>
                      <a:pt x="86" y="9"/>
                    </a:cubicBezTo>
                    <a:cubicBezTo>
                      <a:pt x="91" y="7"/>
                      <a:pt x="87" y="0"/>
                      <a:pt x="82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3" name="Freeform 24"/>
              <p:cNvSpPr/>
              <p:nvPr/>
            </p:nvSpPr>
            <p:spPr bwMode="auto">
              <a:xfrm>
                <a:off x="7991476" y="3992563"/>
                <a:ext cx="65088" cy="77788"/>
              </a:xfrm>
              <a:custGeom>
                <a:avLst/>
                <a:gdLst>
                  <a:gd name="T0" fmla="*/ 2 w 63"/>
                  <a:gd name="T1" fmla="*/ 6 h 74"/>
                  <a:gd name="T2" fmla="*/ 12 w 63"/>
                  <a:gd name="T3" fmla="*/ 18 h 74"/>
                  <a:gd name="T4" fmla="*/ 24 w 63"/>
                  <a:gd name="T5" fmla="*/ 34 h 74"/>
                  <a:gd name="T6" fmla="*/ 36 w 63"/>
                  <a:gd name="T7" fmla="*/ 51 h 74"/>
                  <a:gd name="T8" fmla="*/ 47 w 63"/>
                  <a:gd name="T9" fmla="*/ 66 h 74"/>
                  <a:gd name="T10" fmla="*/ 61 w 63"/>
                  <a:gd name="T11" fmla="*/ 60 h 74"/>
                  <a:gd name="T12" fmla="*/ 37 w 63"/>
                  <a:gd name="T13" fmla="*/ 16 h 74"/>
                  <a:gd name="T14" fmla="*/ 18 w 63"/>
                  <a:gd name="T15" fmla="*/ 3 h 74"/>
                  <a:gd name="T16" fmla="*/ 3 w 63"/>
                  <a:gd name="T17" fmla="*/ 2 h 74"/>
                  <a:gd name="T18" fmla="*/ 2 w 63"/>
                  <a:gd name="T19" fmla="*/ 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74">
                    <a:moveTo>
                      <a:pt x="2" y="6"/>
                    </a:moveTo>
                    <a:cubicBezTo>
                      <a:pt x="6" y="7"/>
                      <a:pt x="10" y="15"/>
                      <a:pt x="12" y="18"/>
                    </a:cubicBezTo>
                    <a:cubicBezTo>
                      <a:pt x="15" y="24"/>
                      <a:pt x="20" y="29"/>
                      <a:pt x="24" y="34"/>
                    </a:cubicBezTo>
                    <a:cubicBezTo>
                      <a:pt x="29" y="39"/>
                      <a:pt x="32" y="45"/>
                      <a:pt x="36" y="51"/>
                    </a:cubicBezTo>
                    <a:cubicBezTo>
                      <a:pt x="39" y="56"/>
                      <a:pt x="44" y="60"/>
                      <a:pt x="47" y="66"/>
                    </a:cubicBezTo>
                    <a:cubicBezTo>
                      <a:pt x="51" y="74"/>
                      <a:pt x="63" y="68"/>
                      <a:pt x="61" y="60"/>
                    </a:cubicBezTo>
                    <a:cubicBezTo>
                      <a:pt x="57" y="43"/>
                      <a:pt x="50" y="29"/>
                      <a:pt x="37" y="16"/>
                    </a:cubicBezTo>
                    <a:cubicBezTo>
                      <a:pt x="32" y="10"/>
                      <a:pt x="26" y="6"/>
                      <a:pt x="18" y="3"/>
                    </a:cubicBezTo>
                    <a:cubicBezTo>
                      <a:pt x="13" y="0"/>
                      <a:pt x="8" y="1"/>
                      <a:pt x="3" y="2"/>
                    </a:cubicBezTo>
                    <a:cubicBezTo>
                      <a:pt x="0" y="2"/>
                      <a:pt x="0" y="6"/>
                      <a:pt x="2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4" name="Freeform 25"/>
              <p:cNvSpPr/>
              <p:nvPr/>
            </p:nvSpPr>
            <p:spPr bwMode="auto">
              <a:xfrm>
                <a:off x="8085138" y="4160838"/>
                <a:ext cx="26988" cy="95250"/>
              </a:xfrm>
              <a:custGeom>
                <a:avLst/>
                <a:gdLst>
                  <a:gd name="T0" fmla="*/ 0 w 26"/>
                  <a:gd name="T1" fmla="*/ 8 h 91"/>
                  <a:gd name="T2" fmla="*/ 6 w 26"/>
                  <a:gd name="T3" fmla="*/ 83 h 91"/>
                  <a:gd name="T4" fmla="*/ 22 w 26"/>
                  <a:gd name="T5" fmla="*/ 83 h 91"/>
                  <a:gd name="T6" fmla="*/ 13 w 26"/>
                  <a:gd name="T7" fmla="*/ 5 h 91"/>
                  <a:gd name="T8" fmla="*/ 0 w 26"/>
                  <a:gd name="T9" fmla="*/ 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91">
                    <a:moveTo>
                      <a:pt x="0" y="8"/>
                    </a:moveTo>
                    <a:cubicBezTo>
                      <a:pt x="1" y="33"/>
                      <a:pt x="2" y="59"/>
                      <a:pt x="6" y="83"/>
                    </a:cubicBezTo>
                    <a:cubicBezTo>
                      <a:pt x="8" y="91"/>
                      <a:pt x="20" y="91"/>
                      <a:pt x="22" y="83"/>
                    </a:cubicBezTo>
                    <a:cubicBezTo>
                      <a:pt x="26" y="58"/>
                      <a:pt x="26" y="27"/>
                      <a:pt x="13" y="5"/>
                    </a:cubicBezTo>
                    <a:cubicBezTo>
                      <a:pt x="9" y="0"/>
                      <a:pt x="0" y="2"/>
                      <a:pt x="0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5" name="Freeform 26"/>
              <p:cNvSpPr/>
              <p:nvPr/>
            </p:nvSpPr>
            <p:spPr bwMode="auto">
              <a:xfrm>
                <a:off x="8034338" y="4348163"/>
                <a:ext cx="44450" cy="106363"/>
              </a:xfrm>
              <a:custGeom>
                <a:avLst/>
                <a:gdLst>
                  <a:gd name="T0" fmla="*/ 8 w 43"/>
                  <a:gd name="T1" fmla="*/ 99 h 102"/>
                  <a:gd name="T2" fmla="*/ 32 w 43"/>
                  <a:gd name="T3" fmla="*/ 61 h 102"/>
                  <a:gd name="T4" fmla="*/ 42 w 43"/>
                  <a:gd name="T5" fmla="*/ 9 h 102"/>
                  <a:gd name="T6" fmla="*/ 27 w 43"/>
                  <a:gd name="T7" fmla="*/ 7 h 102"/>
                  <a:gd name="T8" fmla="*/ 13 w 43"/>
                  <a:gd name="T9" fmla="*/ 50 h 102"/>
                  <a:gd name="T10" fmla="*/ 1 w 43"/>
                  <a:gd name="T11" fmla="*/ 95 h 102"/>
                  <a:gd name="T12" fmla="*/ 8 w 43"/>
                  <a:gd name="T13" fmla="*/ 9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02">
                    <a:moveTo>
                      <a:pt x="8" y="99"/>
                    </a:moveTo>
                    <a:cubicBezTo>
                      <a:pt x="19" y="87"/>
                      <a:pt x="26" y="76"/>
                      <a:pt x="32" y="61"/>
                    </a:cubicBezTo>
                    <a:cubicBezTo>
                      <a:pt x="38" y="44"/>
                      <a:pt x="40" y="27"/>
                      <a:pt x="42" y="9"/>
                    </a:cubicBezTo>
                    <a:cubicBezTo>
                      <a:pt x="43" y="0"/>
                      <a:pt x="30" y="0"/>
                      <a:pt x="27" y="7"/>
                    </a:cubicBezTo>
                    <a:cubicBezTo>
                      <a:pt x="21" y="22"/>
                      <a:pt x="16" y="35"/>
                      <a:pt x="13" y="50"/>
                    </a:cubicBezTo>
                    <a:cubicBezTo>
                      <a:pt x="9" y="64"/>
                      <a:pt x="7" y="81"/>
                      <a:pt x="1" y="95"/>
                    </a:cubicBezTo>
                    <a:cubicBezTo>
                      <a:pt x="0" y="99"/>
                      <a:pt x="6" y="102"/>
                      <a:pt x="8" y="9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6" name="Freeform 27"/>
              <p:cNvSpPr/>
              <p:nvPr/>
            </p:nvSpPr>
            <p:spPr bwMode="auto">
              <a:xfrm>
                <a:off x="7883526" y="4581526"/>
                <a:ext cx="80963" cy="74613"/>
              </a:xfrm>
              <a:custGeom>
                <a:avLst/>
                <a:gdLst>
                  <a:gd name="T0" fmla="*/ 7 w 78"/>
                  <a:gd name="T1" fmla="*/ 69 h 72"/>
                  <a:gd name="T2" fmla="*/ 45 w 78"/>
                  <a:gd name="T3" fmla="*/ 47 h 72"/>
                  <a:gd name="T4" fmla="*/ 75 w 78"/>
                  <a:gd name="T5" fmla="*/ 11 h 72"/>
                  <a:gd name="T6" fmla="*/ 67 w 78"/>
                  <a:gd name="T7" fmla="*/ 5 h 72"/>
                  <a:gd name="T8" fmla="*/ 37 w 78"/>
                  <a:gd name="T9" fmla="*/ 33 h 72"/>
                  <a:gd name="T10" fmla="*/ 4 w 78"/>
                  <a:gd name="T11" fmla="*/ 63 h 72"/>
                  <a:gd name="T12" fmla="*/ 7 w 78"/>
                  <a:gd name="T13" fmla="*/ 6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72">
                    <a:moveTo>
                      <a:pt x="7" y="69"/>
                    </a:moveTo>
                    <a:cubicBezTo>
                      <a:pt x="20" y="62"/>
                      <a:pt x="33" y="56"/>
                      <a:pt x="45" y="47"/>
                    </a:cubicBezTo>
                    <a:cubicBezTo>
                      <a:pt x="57" y="37"/>
                      <a:pt x="68" y="26"/>
                      <a:pt x="75" y="11"/>
                    </a:cubicBezTo>
                    <a:cubicBezTo>
                      <a:pt x="78" y="6"/>
                      <a:pt x="71" y="0"/>
                      <a:pt x="67" y="5"/>
                    </a:cubicBezTo>
                    <a:cubicBezTo>
                      <a:pt x="57" y="15"/>
                      <a:pt x="47" y="24"/>
                      <a:pt x="37" y="33"/>
                    </a:cubicBezTo>
                    <a:cubicBezTo>
                      <a:pt x="26" y="43"/>
                      <a:pt x="15" y="55"/>
                      <a:pt x="4" y="63"/>
                    </a:cubicBezTo>
                    <a:cubicBezTo>
                      <a:pt x="0" y="66"/>
                      <a:pt x="3" y="72"/>
                      <a:pt x="7" y="6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7" name="Freeform 28"/>
              <p:cNvSpPr/>
              <p:nvPr/>
            </p:nvSpPr>
            <p:spPr bwMode="auto">
              <a:xfrm>
                <a:off x="7666038" y="4762501"/>
                <a:ext cx="120650" cy="58738"/>
              </a:xfrm>
              <a:custGeom>
                <a:avLst/>
                <a:gdLst>
                  <a:gd name="T0" fmla="*/ 6 w 117"/>
                  <a:gd name="T1" fmla="*/ 56 h 56"/>
                  <a:gd name="T2" fmla="*/ 111 w 117"/>
                  <a:gd name="T3" fmla="*/ 13 h 56"/>
                  <a:gd name="T4" fmla="*/ 105 w 117"/>
                  <a:gd name="T5" fmla="*/ 2 h 56"/>
                  <a:gd name="T6" fmla="*/ 5 w 117"/>
                  <a:gd name="T7" fmla="*/ 48 h 56"/>
                  <a:gd name="T8" fmla="*/ 6 w 117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56">
                    <a:moveTo>
                      <a:pt x="6" y="56"/>
                    </a:moveTo>
                    <a:cubicBezTo>
                      <a:pt x="44" y="51"/>
                      <a:pt x="81" y="37"/>
                      <a:pt x="111" y="13"/>
                    </a:cubicBezTo>
                    <a:cubicBezTo>
                      <a:pt x="117" y="9"/>
                      <a:pt x="111" y="0"/>
                      <a:pt x="105" y="2"/>
                    </a:cubicBezTo>
                    <a:cubicBezTo>
                      <a:pt x="70" y="12"/>
                      <a:pt x="40" y="36"/>
                      <a:pt x="5" y="48"/>
                    </a:cubicBezTo>
                    <a:cubicBezTo>
                      <a:pt x="0" y="49"/>
                      <a:pt x="1" y="56"/>
                      <a:pt x="6" y="5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8" name="Freeform 29"/>
              <p:cNvSpPr/>
              <p:nvPr/>
            </p:nvSpPr>
            <p:spPr bwMode="auto">
              <a:xfrm>
                <a:off x="7434263" y="4868863"/>
                <a:ext cx="123825" cy="47625"/>
              </a:xfrm>
              <a:custGeom>
                <a:avLst/>
                <a:gdLst>
                  <a:gd name="T0" fmla="*/ 4 w 120"/>
                  <a:gd name="T1" fmla="*/ 46 h 46"/>
                  <a:gd name="T2" fmla="*/ 117 w 120"/>
                  <a:gd name="T3" fmla="*/ 10 h 46"/>
                  <a:gd name="T4" fmla="*/ 112 w 120"/>
                  <a:gd name="T5" fmla="*/ 2 h 46"/>
                  <a:gd name="T6" fmla="*/ 3 w 120"/>
                  <a:gd name="T7" fmla="*/ 39 h 46"/>
                  <a:gd name="T8" fmla="*/ 4 w 120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46">
                    <a:moveTo>
                      <a:pt x="4" y="46"/>
                    </a:moveTo>
                    <a:cubicBezTo>
                      <a:pt x="43" y="44"/>
                      <a:pt x="86" y="36"/>
                      <a:pt x="117" y="10"/>
                    </a:cubicBezTo>
                    <a:cubicBezTo>
                      <a:pt x="120" y="7"/>
                      <a:pt x="116" y="0"/>
                      <a:pt x="112" y="2"/>
                    </a:cubicBezTo>
                    <a:cubicBezTo>
                      <a:pt x="75" y="14"/>
                      <a:pt x="40" y="27"/>
                      <a:pt x="3" y="39"/>
                    </a:cubicBezTo>
                    <a:cubicBezTo>
                      <a:pt x="0" y="40"/>
                      <a:pt x="0" y="46"/>
                      <a:pt x="4" y="4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9" name="Freeform 30"/>
              <p:cNvSpPr/>
              <p:nvPr/>
            </p:nvSpPr>
            <p:spPr bwMode="auto">
              <a:xfrm>
                <a:off x="7192963" y="4932363"/>
                <a:ext cx="153988" cy="38100"/>
              </a:xfrm>
              <a:custGeom>
                <a:avLst/>
                <a:gdLst>
                  <a:gd name="T0" fmla="*/ 6 w 148"/>
                  <a:gd name="T1" fmla="*/ 36 h 37"/>
                  <a:gd name="T2" fmla="*/ 137 w 148"/>
                  <a:gd name="T3" fmla="*/ 20 h 37"/>
                  <a:gd name="T4" fmla="*/ 133 w 148"/>
                  <a:gd name="T5" fmla="*/ 3 h 37"/>
                  <a:gd name="T6" fmla="*/ 3 w 148"/>
                  <a:gd name="T7" fmla="*/ 31 h 37"/>
                  <a:gd name="T8" fmla="*/ 6 w 148"/>
                  <a:gd name="T9" fmla="*/ 3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8" h="37">
                    <a:moveTo>
                      <a:pt x="6" y="36"/>
                    </a:moveTo>
                    <a:cubicBezTo>
                      <a:pt x="51" y="28"/>
                      <a:pt x="94" y="36"/>
                      <a:pt x="137" y="20"/>
                    </a:cubicBezTo>
                    <a:cubicBezTo>
                      <a:pt x="148" y="16"/>
                      <a:pt x="144" y="0"/>
                      <a:pt x="133" y="3"/>
                    </a:cubicBezTo>
                    <a:cubicBezTo>
                      <a:pt x="88" y="13"/>
                      <a:pt x="46" y="13"/>
                      <a:pt x="3" y="31"/>
                    </a:cubicBezTo>
                    <a:cubicBezTo>
                      <a:pt x="0" y="32"/>
                      <a:pt x="2" y="37"/>
                      <a:pt x="6" y="3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0" name="Freeform 31"/>
              <p:cNvSpPr/>
              <p:nvPr/>
            </p:nvSpPr>
            <p:spPr bwMode="auto">
              <a:xfrm>
                <a:off x="6989763" y="4945063"/>
                <a:ext cx="88900" cy="22225"/>
              </a:xfrm>
              <a:custGeom>
                <a:avLst/>
                <a:gdLst>
                  <a:gd name="T0" fmla="*/ 4 w 86"/>
                  <a:gd name="T1" fmla="*/ 18 h 22"/>
                  <a:gd name="T2" fmla="*/ 80 w 86"/>
                  <a:gd name="T3" fmla="*/ 10 h 22"/>
                  <a:gd name="T4" fmla="*/ 77 w 86"/>
                  <a:gd name="T5" fmla="*/ 1 h 22"/>
                  <a:gd name="T6" fmla="*/ 4 w 86"/>
                  <a:gd name="T7" fmla="*/ 8 h 22"/>
                  <a:gd name="T8" fmla="*/ 4 w 86"/>
                  <a:gd name="T9" fmla="*/ 1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22">
                    <a:moveTo>
                      <a:pt x="4" y="18"/>
                    </a:moveTo>
                    <a:cubicBezTo>
                      <a:pt x="30" y="22"/>
                      <a:pt x="56" y="21"/>
                      <a:pt x="80" y="10"/>
                    </a:cubicBezTo>
                    <a:cubicBezTo>
                      <a:pt x="86" y="8"/>
                      <a:pt x="82" y="0"/>
                      <a:pt x="77" y="1"/>
                    </a:cubicBezTo>
                    <a:cubicBezTo>
                      <a:pt x="53" y="5"/>
                      <a:pt x="28" y="5"/>
                      <a:pt x="4" y="8"/>
                    </a:cubicBezTo>
                    <a:cubicBezTo>
                      <a:pt x="0" y="9"/>
                      <a:pt x="0" y="17"/>
                      <a:pt x="4" y="1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1" name="Freeform 32"/>
              <p:cNvSpPr/>
              <p:nvPr/>
            </p:nvSpPr>
            <p:spPr bwMode="auto">
              <a:xfrm>
                <a:off x="6748463" y="4924426"/>
                <a:ext cx="80963" cy="31750"/>
              </a:xfrm>
              <a:custGeom>
                <a:avLst/>
                <a:gdLst>
                  <a:gd name="T0" fmla="*/ 6 w 79"/>
                  <a:gd name="T1" fmla="*/ 17 h 31"/>
                  <a:gd name="T2" fmla="*/ 37 w 79"/>
                  <a:gd name="T3" fmla="*/ 24 h 31"/>
                  <a:gd name="T4" fmla="*/ 72 w 79"/>
                  <a:gd name="T5" fmla="*/ 31 h 31"/>
                  <a:gd name="T6" fmla="*/ 75 w 79"/>
                  <a:gd name="T7" fmla="*/ 21 h 31"/>
                  <a:gd name="T8" fmla="*/ 6 w 79"/>
                  <a:gd name="T9" fmla="*/ 6 h 31"/>
                  <a:gd name="T10" fmla="*/ 6 w 79"/>
                  <a:gd name="T11" fmla="*/ 17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31">
                    <a:moveTo>
                      <a:pt x="6" y="17"/>
                    </a:moveTo>
                    <a:cubicBezTo>
                      <a:pt x="16" y="20"/>
                      <a:pt x="27" y="22"/>
                      <a:pt x="37" y="24"/>
                    </a:cubicBezTo>
                    <a:cubicBezTo>
                      <a:pt x="49" y="27"/>
                      <a:pt x="60" y="31"/>
                      <a:pt x="72" y="31"/>
                    </a:cubicBezTo>
                    <a:cubicBezTo>
                      <a:pt x="78" y="31"/>
                      <a:pt x="79" y="24"/>
                      <a:pt x="75" y="21"/>
                    </a:cubicBezTo>
                    <a:cubicBezTo>
                      <a:pt x="56" y="8"/>
                      <a:pt x="28" y="0"/>
                      <a:pt x="6" y="6"/>
                    </a:cubicBezTo>
                    <a:cubicBezTo>
                      <a:pt x="0" y="8"/>
                      <a:pt x="1" y="15"/>
                      <a:pt x="6" y="1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2" name="Freeform 33"/>
              <p:cNvSpPr/>
              <p:nvPr/>
            </p:nvSpPr>
            <p:spPr bwMode="auto">
              <a:xfrm>
                <a:off x="6559551" y="4949826"/>
                <a:ext cx="68263" cy="61913"/>
              </a:xfrm>
              <a:custGeom>
                <a:avLst/>
                <a:gdLst>
                  <a:gd name="T0" fmla="*/ 11 w 67"/>
                  <a:gd name="T1" fmla="*/ 56 h 59"/>
                  <a:gd name="T2" fmla="*/ 39 w 67"/>
                  <a:gd name="T3" fmla="*/ 37 h 59"/>
                  <a:gd name="T4" fmla="*/ 63 w 67"/>
                  <a:gd name="T5" fmla="*/ 12 h 59"/>
                  <a:gd name="T6" fmla="*/ 55 w 67"/>
                  <a:gd name="T7" fmla="*/ 4 h 59"/>
                  <a:gd name="T8" fmla="*/ 31 w 67"/>
                  <a:gd name="T9" fmla="*/ 25 h 59"/>
                  <a:gd name="T10" fmla="*/ 4 w 67"/>
                  <a:gd name="T11" fmla="*/ 48 h 59"/>
                  <a:gd name="T12" fmla="*/ 11 w 67"/>
                  <a:gd name="T13" fmla="*/ 5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" h="59">
                    <a:moveTo>
                      <a:pt x="11" y="56"/>
                    </a:moveTo>
                    <a:cubicBezTo>
                      <a:pt x="21" y="50"/>
                      <a:pt x="30" y="44"/>
                      <a:pt x="39" y="37"/>
                    </a:cubicBezTo>
                    <a:cubicBezTo>
                      <a:pt x="48" y="29"/>
                      <a:pt x="55" y="21"/>
                      <a:pt x="63" y="12"/>
                    </a:cubicBezTo>
                    <a:cubicBezTo>
                      <a:pt x="67" y="7"/>
                      <a:pt x="60" y="0"/>
                      <a:pt x="55" y="4"/>
                    </a:cubicBezTo>
                    <a:cubicBezTo>
                      <a:pt x="47" y="11"/>
                      <a:pt x="39" y="17"/>
                      <a:pt x="31" y="25"/>
                    </a:cubicBezTo>
                    <a:cubicBezTo>
                      <a:pt x="22" y="33"/>
                      <a:pt x="14" y="41"/>
                      <a:pt x="4" y="48"/>
                    </a:cubicBezTo>
                    <a:cubicBezTo>
                      <a:pt x="0" y="52"/>
                      <a:pt x="6" y="59"/>
                      <a:pt x="11" y="5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3" name="Freeform 34"/>
              <p:cNvSpPr/>
              <p:nvPr/>
            </p:nvSpPr>
            <p:spPr bwMode="auto">
              <a:xfrm>
                <a:off x="6375401" y="5078413"/>
                <a:ext cx="80963" cy="49213"/>
              </a:xfrm>
              <a:custGeom>
                <a:avLst/>
                <a:gdLst>
                  <a:gd name="T0" fmla="*/ 5 w 78"/>
                  <a:gd name="T1" fmla="*/ 46 h 46"/>
                  <a:gd name="T2" fmla="*/ 41 w 78"/>
                  <a:gd name="T3" fmla="*/ 34 h 46"/>
                  <a:gd name="T4" fmla="*/ 73 w 78"/>
                  <a:gd name="T5" fmla="*/ 11 h 46"/>
                  <a:gd name="T6" fmla="*/ 67 w 78"/>
                  <a:gd name="T7" fmla="*/ 2 h 46"/>
                  <a:gd name="T8" fmla="*/ 33 w 78"/>
                  <a:gd name="T9" fmla="*/ 21 h 46"/>
                  <a:gd name="T10" fmla="*/ 3 w 78"/>
                  <a:gd name="T11" fmla="*/ 41 h 46"/>
                  <a:gd name="T12" fmla="*/ 5 w 78"/>
                  <a:gd name="T13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46">
                    <a:moveTo>
                      <a:pt x="5" y="46"/>
                    </a:moveTo>
                    <a:cubicBezTo>
                      <a:pt x="17" y="42"/>
                      <a:pt x="29" y="41"/>
                      <a:pt x="41" y="34"/>
                    </a:cubicBezTo>
                    <a:cubicBezTo>
                      <a:pt x="53" y="28"/>
                      <a:pt x="63" y="20"/>
                      <a:pt x="73" y="11"/>
                    </a:cubicBezTo>
                    <a:cubicBezTo>
                      <a:pt x="78" y="6"/>
                      <a:pt x="72" y="0"/>
                      <a:pt x="67" y="2"/>
                    </a:cubicBezTo>
                    <a:cubicBezTo>
                      <a:pt x="55" y="8"/>
                      <a:pt x="44" y="14"/>
                      <a:pt x="33" y="21"/>
                    </a:cubicBezTo>
                    <a:cubicBezTo>
                      <a:pt x="23" y="28"/>
                      <a:pt x="14" y="37"/>
                      <a:pt x="3" y="41"/>
                    </a:cubicBezTo>
                    <a:cubicBezTo>
                      <a:pt x="0" y="42"/>
                      <a:pt x="2" y="46"/>
                      <a:pt x="5" y="4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4" name="Freeform 35"/>
              <p:cNvSpPr/>
              <p:nvPr/>
            </p:nvSpPr>
            <p:spPr bwMode="auto">
              <a:xfrm>
                <a:off x="6167438" y="5192713"/>
                <a:ext cx="114300" cy="50800"/>
              </a:xfrm>
              <a:custGeom>
                <a:avLst/>
                <a:gdLst>
                  <a:gd name="T0" fmla="*/ 10 w 110"/>
                  <a:gd name="T1" fmla="*/ 48 h 50"/>
                  <a:gd name="T2" fmla="*/ 105 w 110"/>
                  <a:gd name="T3" fmla="*/ 11 h 50"/>
                  <a:gd name="T4" fmla="*/ 102 w 110"/>
                  <a:gd name="T5" fmla="*/ 2 h 50"/>
                  <a:gd name="T6" fmla="*/ 7 w 110"/>
                  <a:gd name="T7" fmla="*/ 37 h 50"/>
                  <a:gd name="T8" fmla="*/ 10 w 110"/>
                  <a:gd name="T9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50">
                    <a:moveTo>
                      <a:pt x="10" y="48"/>
                    </a:moveTo>
                    <a:cubicBezTo>
                      <a:pt x="45" y="42"/>
                      <a:pt x="75" y="29"/>
                      <a:pt x="105" y="11"/>
                    </a:cubicBezTo>
                    <a:cubicBezTo>
                      <a:pt x="110" y="8"/>
                      <a:pt x="107" y="0"/>
                      <a:pt x="102" y="2"/>
                    </a:cubicBezTo>
                    <a:cubicBezTo>
                      <a:pt x="71" y="15"/>
                      <a:pt x="40" y="30"/>
                      <a:pt x="7" y="37"/>
                    </a:cubicBezTo>
                    <a:cubicBezTo>
                      <a:pt x="0" y="39"/>
                      <a:pt x="3" y="50"/>
                      <a:pt x="10" y="4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5" name="Freeform 36"/>
              <p:cNvSpPr/>
              <p:nvPr/>
            </p:nvSpPr>
            <p:spPr bwMode="auto">
              <a:xfrm>
                <a:off x="5929313" y="5272088"/>
                <a:ext cx="131763" cy="36513"/>
              </a:xfrm>
              <a:custGeom>
                <a:avLst/>
                <a:gdLst>
                  <a:gd name="T0" fmla="*/ 7 w 128"/>
                  <a:gd name="T1" fmla="*/ 30 h 35"/>
                  <a:gd name="T2" fmla="*/ 120 w 128"/>
                  <a:gd name="T3" fmla="*/ 16 h 35"/>
                  <a:gd name="T4" fmla="*/ 114 w 128"/>
                  <a:gd name="T5" fmla="*/ 2 h 35"/>
                  <a:gd name="T6" fmla="*/ 7 w 128"/>
                  <a:gd name="T7" fmla="*/ 18 h 35"/>
                  <a:gd name="T8" fmla="*/ 7 w 128"/>
                  <a:gd name="T9" fmla="*/ 3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" h="35">
                    <a:moveTo>
                      <a:pt x="7" y="30"/>
                    </a:moveTo>
                    <a:cubicBezTo>
                      <a:pt x="47" y="33"/>
                      <a:pt x="84" y="35"/>
                      <a:pt x="120" y="16"/>
                    </a:cubicBezTo>
                    <a:cubicBezTo>
                      <a:pt x="128" y="11"/>
                      <a:pt x="122" y="0"/>
                      <a:pt x="114" y="2"/>
                    </a:cubicBezTo>
                    <a:cubicBezTo>
                      <a:pt x="79" y="10"/>
                      <a:pt x="43" y="15"/>
                      <a:pt x="7" y="18"/>
                    </a:cubicBezTo>
                    <a:cubicBezTo>
                      <a:pt x="0" y="18"/>
                      <a:pt x="0" y="29"/>
                      <a:pt x="7" y="3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6" name="Freeform 37"/>
              <p:cNvSpPr/>
              <p:nvPr/>
            </p:nvSpPr>
            <p:spPr bwMode="auto">
              <a:xfrm>
                <a:off x="5719763" y="5281613"/>
                <a:ext cx="104775" cy="34925"/>
              </a:xfrm>
              <a:custGeom>
                <a:avLst/>
                <a:gdLst>
                  <a:gd name="T0" fmla="*/ 3 w 101"/>
                  <a:gd name="T1" fmla="*/ 11 h 33"/>
                  <a:gd name="T2" fmla="*/ 94 w 101"/>
                  <a:gd name="T3" fmla="*/ 29 h 33"/>
                  <a:gd name="T4" fmla="*/ 94 w 101"/>
                  <a:gd name="T5" fmla="*/ 15 h 33"/>
                  <a:gd name="T6" fmla="*/ 6 w 101"/>
                  <a:gd name="T7" fmla="*/ 3 h 33"/>
                  <a:gd name="T8" fmla="*/ 3 w 101"/>
                  <a:gd name="T9" fmla="*/ 1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33">
                    <a:moveTo>
                      <a:pt x="3" y="11"/>
                    </a:moveTo>
                    <a:cubicBezTo>
                      <a:pt x="29" y="28"/>
                      <a:pt x="65" y="33"/>
                      <a:pt x="94" y="29"/>
                    </a:cubicBezTo>
                    <a:cubicBezTo>
                      <a:pt x="101" y="28"/>
                      <a:pt x="101" y="16"/>
                      <a:pt x="94" y="15"/>
                    </a:cubicBezTo>
                    <a:cubicBezTo>
                      <a:pt x="66" y="10"/>
                      <a:pt x="34" y="0"/>
                      <a:pt x="6" y="3"/>
                    </a:cubicBezTo>
                    <a:cubicBezTo>
                      <a:pt x="1" y="3"/>
                      <a:pt x="0" y="9"/>
                      <a:pt x="3" y="1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7" name="Freeform 38"/>
              <p:cNvSpPr/>
              <p:nvPr/>
            </p:nvSpPr>
            <p:spPr bwMode="auto">
              <a:xfrm>
                <a:off x="5516563" y="5238751"/>
                <a:ext cx="103188" cy="33338"/>
              </a:xfrm>
              <a:custGeom>
                <a:avLst/>
                <a:gdLst>
                  <a:gd name="T0" fmla="*/ 5 w 100"/>
                  <a:gd name="T1" fmla="*/ 9 h 32"/>
                  <a:gd name="T2" fmla="*/ 92 w 100"/>
                  <a:gd name="T3" fmla="*/ 31 h 32"/>
                  <a:gd name="T4" fmla="*/ 94 w 100"/>
                  <a:gd name="T5" fmla="*/ 22 h 32"/>
                  <a:gd name="T6" fmla="*/ 7 w 100"/>
                  <a:gd name="T7" fmla="*/ 1 h 32"/>
                  <a:gd name="T8" fmla="*/ 5 w 100"/>
                  <a:gd name="T9" fmla="*/ 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2">
                    <a:moveTo>
                      <a:pt x="5" y="9"/>
                    </a:moveTo>
                    <a:cubicBezTo>
                      <a:pt x="34" y="18"/>
                      <a:pt x="62" y="26"/>
                      <a:pt x="92" y="31"/>
                    </a:cubicBezTo>
                    <a:cubicBezTo>
                      <a:pt x="98" y="32"/>
                      <a:pt x="100" y="24"/>
                      <a:pt x="94" y="22"/>
                    </a:cubicBezTo>
                    <a:cubicBezTo>
                      <a:pt x="66" y="13"/>
                      <a:pt x="37" y="6"/>
                      <a:pt x="7" y="1"/>
                    </a:cubicBezTo>
                    <a:cubicBezTo>
                      <a:pt x="2" y="0"/>
                      <a:pt x="0" y="7"/>
                      <a:pt x="5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8" name="Freeform 39"/>
              <p:cNvSpPr/>
              <p:nvPr/>
            </p:nvSpPr>
            <p:spPr bwMode="auto">
              <a:xfrm>
                <a:off x="5327651" y="5132388"/>
                <a:ext cx="85725" cy="60325"/>
              </a:xfrm>
              <a:custGeom>
                <a:avLst/>
                <a:gdLst>
                  <a:gd name="T0" fmla="*/ 2 w 82"/>
                  <a:gd name="T1" fmla="*/ 8 h 58"/>
                  <a:gd name="T2" fmla="*/ 71 w 82"/>
                  <a:gd name="T3" fmla="*/ 57 h 58"/>
                  <a:gd name="T4" fmla="*/ 74 w 82"/>
                  <a:gd name="T5" fmla="*/ 44 h 58"/>
                  <a:gd name="T6" fmla="*/ 11 w 82"/>
                  <a:gd name="T7" fmla="*/ 3 h 58"/>
                  <a:gd name="T8" fmla="*/ 2 w 82"/>
                  <a:gd name="T9" fmla="*/ 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58">
                    <a:moveTo>
                      <a:pt x="2" y="8"/>
                    </a:moveTo>
                    <a:cubicBezTo>
                      <a:pt x="14" y="38"/>
                      <a:pt x="41" y="52"/>
                      <a:pt x="71" y="57"/>
                    </a:cubicBezTo>
                    <a:cubicBezTo>
                      <a:pt x="79" y="58"/>
                      <a:pt x="82" y="47"/>
                      <a:pt x="74" y="44"/>
                    </a:cubicBezTo>
                    <a:cubicBezTo>
                      <a:pt x="51" y="35"/>
                      <a:pt x="30" y="19"/>
                      <a:pt x="11" y="3"/>
                    </a:cubicBezTo>
                    <a:cubicBezTo>
                      <a:pt x="8" y="0"/>
                      <a:pt x="0" y="3"/>
                      <a:pt x="2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9" name="Freeform 40"/>
              <p:cNvSpPr/>
              <p:nvPr/>
            </p:nvSpPr>
            <p:spPr bwMode="auto">
              <a:xfrm>
                <a:off x="5167313" y="4940301"/>
                <a:ext cx="87313" cy="103188"/>
              </a:xfrm>
              <a:custGeom>
                <a:avLst/>
                <a:gdLst>
                  <a:gd name="T0" fmla="*/ 4 w 83"/>
                  <a:gd name="T1" fmla="*/ 13 h 98"/>
                  <a:gd name="T2" fmla="*/ 72 w 83"/>
                  <a:gd name="T3" fmla="*/ 94 h 98"/>
                  <a:gd name="T4" fmla="*/ 80 w 83"/>
                  <a:gd name="T5" fmla="*/ 87 h 98"/>
                  <a:gd name="T6" fmla="*/ 13 w 83"/>
                  <a:gd name="T7" fmla="*/ 4 h 98"/>
                  <a:gd name="T8" fmla="*/ 4 w 83"/>
                  <a:gd name="T9" fmla="*/ 13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98">
                    <a:moveTo>
                      <a:pt x="4" y="13"/>
                    </a:moveTo>
                    <a:cubicBezTo>
                      <a:pt x="23" y="41"/>
                      <a:pt x="44" y="74"/>
                      <a:pt x="72" y="94"/>
                    </a:cubicBezTo>
                    <a:cubicBezTo>
                      <a:pt x="76" y="98"/>
                      <a:pt x="83" y="91"/>
                      <a:pt x="80" y="87"/>
                    </a:cubicBezTo>
                    <a:cubicBezTo>
                      <a:pt x="61" y="58"/>
                      <a:pt x="41" y="25"/>
                      <a:pt x="13" y="4"/>
                    </a:cubicBezTo>
                    <a:cubicBezTo>
                      <a:pt x="8" y="0"/>
                      <a:pt x="0" y="8"/>
                      <a:pt x="4" y="1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0" name="Freeform 41"/>
              <p:cNvSpPr/>
              <p:nvPr/>
            </p:nvSpPr>
            <p:spPr bwMode="auto">
              <a:xfrm>
                <a:off x="5113338" y="4803776"/>
                <a:ext cx="50800" cy="74613"/>
              </a:xfrm>
              <a:custGeom>
                <a:avLst/>
                <a:gdLst>
                  <a:gd name="T0" fmla="*/ 2 w 49"/>
                  <a:gd name="T1" fmla="*/ 6 h 71"/>
                  <a:gd name="T2" fmla="*/ 15 w 49"/>
                  <a:gd name="T3" fmla="*/ 35 h 71"/>
                  <a:gd name="T4" fmla="*/ 35 w 49"/>
                  <a:gd name="T5" fmla="*/ 65 h 71"/>
                  <a:gd name="T6" fmla="*/ 45 w 49"/>
                  <a:gd name="T7" fmla="*/ 59 h 71"/>
                  <a:gd name="T8" fmla="*/ 26 w 49"/>
                  <a:gd name="T9" fmla="*/ 28 h 71"/>
                  <a:gd name="T10" fmla="*/ 5 w 49"/>
                  <a:gd name="T11" fmla="*/ 3 h 71"/>
                  <a:gd name="T12" fmla="*/ 2 w 49"/>
                  <a:gd name="T13" fmla="*/ 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71">
                    <a:moveTo>
                      <a:pt x="2" y="6"/>
                    </a:moveTo>
                    <a:cubicBezTo>
                      <a:pt x="6" y="15"/>
                      <a:pt x="10" y="25"/>
                      <a:pt x="15" y="35"/>
                    </a:cubicBezTo>
                    <a:cubicBezTo>
                      <a:pt x="21" y="46"/>
                      <a:pt x="27" y="55"/>
                      <a:pt x="35" y="65"/>
                    </a:cubicBezTo>
                    <a:cubicBezTo>
                      <a:pt x="39" y="71"/>
                      <a:pt x="49" y="66"/>
                      <a:pt x="45" y="59"/>
                    </a:cubicBezTo>
                    <a:cubicBezTo>
                      <a:pt x="39" y="49"/>
                      <a:pt x="33" y="38"/>
                      <a:pt x="26" y="28"/>
                    </a:cubicBezTo>
                    <a:cubicBezTo>
                      <a:pt x="20" y="19"/>
                      <a:pt x="13" y="11"/>
                      <a:pt x="5" y="3"/>
                    </a:cubicBezTo>
                    <a:cubicBezTo>
                      <a:pt x="4" y="0"/>
                      <a:pt x="0" y="3"/>
                      <a:pt x="2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1" name="Freeform 42"/>
              <p:cNvSpPr/>
              <p:nvPr/>
            </p:nvSpPr>
            <p:spPr bwMode="auto">
              <a:xfrm>
                <a:off x="5035551" y="4613276"/>
                <a:ext cx="60325" cy="101600"/>
              </a:xfrm>
              <a:custGeom>
                <a:avLst/>
                <a:gdLst>
                  <a:gd name="T0" fmla="*/ 2 w 58"/>
                  <a:gd name="T1" fmla="*/ 8 h 97"/>
                  <a:gd name="T2" fmla="*/ 45 w 58"/>
                  <a:gd name="T3" fmla="*/ 91 h 97"/>
                  <a:gd name="T4" fmla="*/ 56 w 58"/>
                  <a:gd name="T5" fmla="*/ 84 h 97"/>
                  <a:gd name="T6" fmla="*/ 11 w 58"/>
                  <a:gd name="T7" fmla="*/ 4 h 97"/>
                  <a:gd name="T8" fmla="*/ 2 w 58"/>
                  <a:gd name="T9" fmla="*/ 8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7">
                    <a:moveTo>
                      <a:pt x="2" y="8"/>
                    </a:moveTo>
                    <a:cubicBezTo>
                      <a:pt x="10" y="37"/>
                      <a:pt x="25" y="67"/>
                      <a:pt x="45" y="91"/>
                    </a:cubicBezTo>
                    <a:cubicBezTo>
                      <a:pt x="50" y="97"/>
                      <a:pt x="58" y="91"/>
                      <a:pt x="56" y="84"/>
                    </a:cubicBezTo>
                    <a:cubicBezTo>
                      <a:pt x="49" y="54"/>
                      <a:pt x="29" y="28"/>
                      <a:pt x="11" y="4"/>
                    </a:cubicBezTo>
                    <a:cubicBezTo>
                      <a:pt x="7" y="0"/>
                      <a:pt x="0" y="2"/>
                      <a:pt x="2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2" name="Freeform 43"/>
              <p:cNvSpPr/>
              <p:nvPr/>
            </p:nvSpPr>
            <p:spPr bwMode="auto">
              <a:xfrm>
                <a:off x="4221163" y="4760913"/>
                <a:ext cx="82550" cy="20638"/>
              </a:xfrm>
              <a:custGeom>
                <a:avLst/>
                <a:gdLst>
                  <a:gd name="T0" fmla="*/ 2 w 79"/>
                  <a:gd name="T1" fmla="*/ 4 h 19"/>
                  <a:gd name="T2" fmla="*/ 74 w 79"/>
                  <a:gd name="T3" fmla="*/ 19 h 19"/>
                  <a:gd name="T4" fmla="*/ 76 w 79"/>
                  <a:gd name="T5" fmla="*/ 14 h 19"/>
                  <a:gd name="T6" fmla="*/ 3 w 79"/>
                  <a:gd name="T7" fmla="*/ 0 h 19"/>
                  <a:gd name="T8" fmla="*/ 2 w 79"/>
                  <a:gd name="T9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19">
                    <a:moveTo>
                      <a:pt x="2" y="4"/>
                    </a:moveTo>
                    <a:cubicBezTo>
                      <a:pt x="26" y="11"/>
                      <a:pt x="50" y="14"/>
                      <a:pt x="74" y="19"/>
                    </a:cubicBezTo>
                    <a:cubicBezTo>
                      <a:pt x="77" y="19"/>
                      <a:pt x="79" y="15"/>
                      <a:pt x="76" y="14"/>
                    </a:cubicBezTo>
                    <a:cubicBezTo>
                      <a:pt x="52" y="8"/>
                      <a:pt x="27" y="7"/>
                      <a:pt x="3" y="0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3" name="Freeform 44"/>
              <p:cNvSpPr/>
              <p:nvPr/>
            </p:nvSpPr>
            <p:spPr bwMode="auto">
              <a:xfrm>
                <a:off x="4384676" y="4772026"/>
                <a:ext cx="106363" cy="17463"/>
              </a:xfrm>
              <a:custGeom>
                <a:avLst/>
                <a:gdLst>
                  <a:gd name="T0" fmla="*/ 5 w 102"/>
                  <a:gd name="T1" fmla="*/ 16 h 17"/>
                  <a:gd name="T2" fmla="*/ 98 w 102"/>
                  <a:gd name="T3" fmla="*/ 10 h 17"/>
                  <a:gd name="T4" fmla="*/ 98 w 102"/>
                  <a:gd name="T5" fmla="*/ 3 h 17"/>
                  <a:gd name="T6" fmla="*/ 3 w 102"/>
                  <a:gd name="T7" fmla="*/ 11 h 17"/>
                  <a:gd name="T8" fmla="*/ 5 w 102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17">
                    <a:moveTo>
                      <a:pt x="5" y="16"/>
                    </a:moveTo>
                    <a:cubicBezTo>
                      <a:pt x="35" y="11"/>
                      <a:pt x="67" y="13"/>
                      <a:pt x="98" y="10"/>
                    </a:cubicBezTo>
                    <a:cubicBezTo>
                      <a:pt x="102" y="10"/>
                      <a:pt x="102" y="3"/>
                      <a:pt x="98" y="3"/>
                    </a:cubicBezTo>
                    <a:cubicBezTo>
                      <a:pt x="66" y="0"/>
                      <a:pt x="34" y="2"/>
                      <a:pt x="3" y="11"/>
                    </a:cubicBezTo>
                    <a:cubicBezTo>
                      <a:pt x="0" y="12"/>
                      <a:pt x="1" y="17"/>
                      <a:pt x="5" y="1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4" name="Freeform 45"/>
              <p:cNvSpPr/>
              <p:nvPr/>
            </p:nvSpPr>
            <p:spPr bwMode="auto">
              <a:xfrm>
                <a:off x="4584701" y="4762501"/>
                <a:ext cx="90488" cy="34925"/>
              </a:xfrm>
              <a:custGeom>
                <a:avLst/>
                <a:gdLst>
                  <a:gd name="T0" fmla="*/ 4 w 87"/>
                  <a:gd name="T1" fmla="*/ 20 h 33"/>
                  <a:gd name="T2" fmla="*/ 83 w 87"/>
                  <a:gd name="T3" fmla="*/ 12 h 33"/>
                  <a:gd name="T4" fmla="*/ 77 w 87"/>
                  <a:gd name="T5" fmla="*/ 2 h 33"/>
                  <a:gd name="T6" fmla="*/ 6 w 87"/>
                  <a:gd name="T7" fmla="*/ 10 h 33"/>
                  <a:gd name="T8" fmla="*/ 4 w 87"/>
                  <a:gd name="T9" fmla="*/ 2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33">
                    <a:moveTo>
                      <a:pt x="4" y="20"/>
                    </a:moveTo>
                    <a:cubicBezTo>
                      <a:pt x="29" y="33"/>
                      <a:pt x="61" y="33"/>
                      <a:pt x="83" y="12"/>
                    </a:cubicBezTo>
                    <a:cubicBezTo>
                      <a:pt x="87" y="9"/>
                      <a:pt x="83" y="0"/>
                      <a:pt x="77" y="2"/>
                    </a:cubicBezTo>
                    <a:cubicBezTo>
                      <a:pt x="55" y="11"/>
                      <a:pt x="30" y="13"/>
                      <a:pt x="6" y="10"/>
                    </a:cubicBezTo>
                    <a:cubicBezTo>
                      <a:pt x="1" y="10"/>
                      <a:pt x="0" y="17"/>
                      <a:pt x="4" y="2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5" name="Freeform 46"/>
              <p:cNvSpPr/>
              <p:nvPr/>
            </p:nvSpPr>
            <p:spPr bwMode="auto">
              <a:xfrm>
                <a:off x="4751388" y="4727576"/>
                <a:ext cx="88900" cy="25400"/>
              </a:xfrm>
              <a:custGeom>
                <a:avLst/>
                <a:gdLst>
                  <a:gd name="T0" fmla="*/ 5 w 86"/>
                  <a:gd name="T1" fmla="*/ 24 h 25"/>
                  <a:gd name="T2" fmla="*/ 79 w 86"/>
                  <a:gd name="T3" fmla="*/ 11 h 25"/>
                  <a:gd name="T4" fmla="*/ 76 w 86"/>
                  <a:gd name="T5" fmla="*/ 1 h 25"/>
                  <a:gd name="T6" fmla="*/ 41 w 86"/>
                  <a:gd name="T7" fmla="*/ 8 h 25"/>
                  <a:gd name="T8" fmla="*/ 5 w 86"/>
                  <a:gd name="T9" fmla="*/ 17 h 25"/>
                  <a:gd name="T10" fmla="*/ 5 w 86"/>
                  <a:gd name="T11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" h="25">
                    <a:moveTo>
                      <a:pt x="5" y="24"/>
                    </a:moveTo>
                    <a:cubicBezTo>
                      <a:pt x="32" y="25"/>
                      <a:pt x="54" y="20"/>
                      <a:pt x="79" y="11"/>
                    </a:cubicBezTo>
                    <a:cubicBezTo>
                      <a:pt x="86" y="9"/>
                      <a:pt x="83" y="0"/>
                      <a:pt x="76" y="1"/>
                    </a:cubicBezTo>
                    <a:cubicBezTo>
                      <a:pt x="64" y="3"/>
                      <a:pt x="53" y="5"/>
                      <a:pt x="41" y="8"/>
                    </a:cubicBezTo>
                    <a:cubicBezTo>
                      <a:pt x="30" y="11"/>
                      <a:pt x="17" y="16"/>
                      <a:pt x="5" y="17"/>
                    </a:cubicBezTo>
                    <a:cubicBezTo>
                      <a:pt x="0" y="17"/>
                      <a:pt x="0" y="24"/>
                      <a:pt x="5" y="2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6" name="Freeform 47"/>
              <p:cNvSpPr/>
              <p:nvPr/>
            </p:nvSpPr>
            <p:spPr bwMode="auto">
              <a:xfrm>
                <a:off x="4892676" y="4657726"/>
                <a:ext cx="92075" cy="52388"/>
              </a:xfrm>
              <a:custGeom>
                <a:avLst/>
                <a:gdLst>
                  <a:gd name="T0" fmla="*/ 9 w 89"/>
                  <a:gd name="T1" fmla="*/ 48 h 50"/>
                  <a:gd name="T2" fmla="*/ 43 w 89"/>
                  <a:gd name="T3" fmla="*/ 32 h 50"/>
                  <a:gd name="T4" fmla="*/ 81 w 89"/>
                  <a:gd name="T5" fmla="*/ 15 h 50"/>
                  <a:gd name="T6" fmla="*/ 77 w 89"/>
                  <a:gd name="T7" fmla="*/ 1 h 50"/>
                  <a:gd name="T8" fmla="*/ 38 w 89"/>
                  <a:gd name="T9" fmla="*/ 14 h 50"/>
                  <a:gd name="T10" fmla="*/ 4 w 89"/>
                  <a:gd name="T11" fmla="*/ 41 h 50"/>
                  <a:gd name="T12" fmla="*/ 9 w 89"/>
                  <a:gd name="T13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9" h="50">
                    <a:moveTo>
                      <a:pt x="9" y="48"/>
                    </a:moveTo>
                    <a:cubicBezTo>
                      <a:pt x="20" y="42"/>
                      <a:pt x="32" y="37"/>
                      <a:pt x="43" y="32"/>
                    </a:cubicBezTo>
                    <a:cubicBezTo>
                      <a:pt x="55" y="26"/>
                      <a:pt x="68" y="20"/>
                      <a:pt x="81" y="15"/>
                    </a:cubicBezTo>
                    <a:cubicBezTo>
                      <a:pt x="89" y="11"/>
                      <a:pt x="86" y="0"/>
                      <a:pt x="77" y="1"/>
                    </a:cubicBezTo>
                    <a:cubicBezTo>
                      <a:pt x="62" y="4"/>
                      <a:pt x="51" y="7"/>
                      <a:pt x="38" y="14"/>
                    </a:cubicBezTo>
                    <a:cubicBezTo>
                      <a:pt x="25" y="22"/>
                      <a:pt x="15" y="32"/>
                      <a:pt x="4" y="41"/>
                    </a:cubicBezTo>
                    <a:cubicBezTo>
                      <a:pt x="0" y="44"/>
                      <a:pt x="5" y="50"/>
                      <a:pt x="9" y="4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7" name="Freeform 48"/>
              <p:cNvSpPr/>
              <p:nvPr/>
            </p:nvSpPr>
            <p:spPr bwMode="auto">
              <a:xfrm>
                <a:off x="4024313" y="4714876"/>
                <a:ext cx="93663" cy="31750"/>
              </a:xfrm>
              <a:custGeom>
                <a:avLst/>
                <a:gdLst>
                  <a:gd name="T0" fmla="*/ 3 w 91"/>
                  <a:gd name="T1" fmla="*/ 6 h 31"/>
                  <a:gd name="T2" fmla="*/ 83 w 91"/>
                  <a:gd name="T3" fmla="*/ 30 h 31"/>
                  <a:gd name="T4" fmla="*/ 85 w 91"/>
                  <a:gd name="T5" fmla="*/ 21 h 31"/>
                  <a:gd name="T6" fmla="*/ 5 w 91"/>
                  <a:gd name="T7" fmla="*/ 1 h 31"/>
                  <a:gd name="T8" fmla="*/ 3 w 91"/>
                  <a:gd name="T9" fmla="*/ 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31">
                    <a:moveTo>
                      <a:pt x="3" y="6"/>
                    </a:moveTo>
                    <a:cubicBezTo>
                      <a:pt x="29" y="18"/>
                      <a:pt x="55" y="25"/>
                      <a:pt x="83" y="30"/>
                    </a:cubicBezTo>
                    <a:cubicBezTo>
                      <a:pt x="89" y="31"/>
                      <a:pt x="91" y="23"/>
                      <a:pt x="85" y="21"/>
                    </a:cubicBezTo>
                    <a:cubicBezTo>
                      <a:pt x="59" y="12"/>
                      <a:pt x="33" y="6"/>
                      <a:pt x="5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8" name="Freeform 49"/>
              <p:cNvSpPr/>
              <p:nvPr/>
            </p:nvSpPr>
            <p:spPr bwMode="auto">
              <a:xfrm>
                <a:off x="3851276" y="4625976"/>
                <a:ext cx="98425" cy="63500"/>
              </a:xfrm>
              <a:custGeom>
                <a:avLst/>
                <a:gdLst>
                  <a:gd name="T0" fmla="*/ 2 w 94"/>
                  <a:gd name="T1" fmla="*/ 4 h 61"/>
                  <a:gd name="T2" fmla="*/ 82 w 94"/>
                  <a:gd name="T3" fmla="*/ 60 h 61"/>
                  <a:gd name="T4" fmla="*/ 88 w 94"/>
                  <a:gd name="T5" fmla="*/ 49 h 61"/>
                  <a:gd name="T6" fmla="*/ 5 w 94"/>
                  <a:gd name="T7" fmla="*/ 1 h 61"/>
                  <a:gd name="T8" fmla="*/ 2 w 94"/>
                  <a:gd name="T9" fmla="*/ 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61">
                    <a:moveTo>
                      <a:pt x="2" y="4"/>
                    </a:moveTo>
                    <a:cubicBezTo>
                      <a:pt x="26" y="27"/>
                      <a:pt x="50" y="51"/>
                      <a:pt x="82" y="60"/>
                    </a:cubicBezTo>
                    <a:cubicBezTo>
                      <a:pt x="88" y="61"/>
                      <a:pt x="94" y="53"/>
                      <a:pt x="88" y="49"/>
                    </a:cubicBezTo>
                    <a:cubicBezTo>
                      <a:pt x="64" y="28"/>
                      <a:pt x="35" y="13"/>
                      <a:pt x="5" y="1"/>
                    </a:cubicBezTo>
                    <a:cubicBezTo>
                      <a:pt x="3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9" name="Freeform 50"/>
              <p:cNvSpPr/>
              <p:nvPr/>
            </p:nvSpPr>
            <p:spPr bwMode="auto">
              <a:xfrm>
                <a:off x="3706813" y="4486276"/>
                <a:ext cx="82550" cy="73025"/>
              </a:xfrm>
              <a:custGeom>
                <a:avLst/>
                <a:gdLst>
                  <a:gd name="T0" fmla="*/ 2 w 79"/>
                  <a:gd name="T1" fmla="*/ 9 h 71"/>
                  <a:gd name="T2" fmla="*/ 68 w 79"/>
                  <a:gd name="T3" fmla="*/ 69 h 71"/>
                  <a:gd name="T4" fmla="*/ 75 w 79"/>
                  <a:gd name="T5" fmla="*/ 61 h 71"/>
                  <a:gd name="T6" fmla="*/ 9 w 79"/>
                  <a:gd name="T7" fmla="*/ 4 h 71"/>
                  <a:gd name="T8" fmla="*/ 2 w 79"/>
                  <a:gd name="T9" fmla="*/ 9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71">
                    <a:moveTo>
                      <a:pt x="2" y="9"/>
                    </a:moveTo>
                    <a:cubicBezTo>
                      <a:pt x="15" y="34"/>
                      <a:pt x="42" y="57"/>
                      <a:pt x="68" y="69"/>
                    </a:cubicBezTo>
                    <a:cubicBezTo>
                      <a:pt x="73" y="71"/>
                      <a:pt x="79" y="65"/>
                      <a:pt x="75" y="61"/>
                    </a:cubicBezTo>
                    <a:cubicBezTo>
                      <a:pt x="53" y="40"/>
                      <a:pt x="28" y="25"/>
                      <a:pt x="9" y="4"/>
                    </a:cubicBezTo>
                    <a:cubicBezTo>
                      <a:pt x="5" y="0"/>
                      <a:pt x="0" y="5"/>
                      <a:pt x="2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0" name="Freeform 51"/>
              <p:cNvSpPr/>
              <p:nvPr/>
            </p:nvSpPr>
            <p:spPr bwMode="auto">
              <a:xfrm>
                <a:off x="3595688" y="4313238"/>
                <a:ext cx="57150" cy="82550"/>
              </a:xfrm>
              <a:custGeom>
                <a:avLst/>
                <a:gdLst>
                  <a:gd name="T0" fmla="*/ 1 w 56"/>
                  <a:gd name="T1" fmla="*/ 6 h 79"/>
                  <a:gd name="T2" fmla="*/ 45 w 56"/>
                  <a:gd name="T3" fmla="*/ 75 h 79"/>
                  <a:gd name="T4" fmla="*/ 52 w 56"/>
                  <a:gd name="T5" fmla="*/ 68 h 79"/>
                  <a:gd name="T6" fmla="*/ 9 w 56"/>
                  <a:gd name="T7" fmla="*/ 4 h 79"/>
                  <a:gd name="T8" fmla="*/ 1 w 56"/>
                  <a:gd name="T9" fmla="*/ 6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79">
                    <a:moveTo>
                      <a:pt x="1" y="6"/>
                    </a:moveTo>
                    <a:cubicBezTo>
                      <a:pt x="5" y="35"/>
                      <a:pt x="24" y="56"/>
                      <a:pt x="45" y="75"/>
                    </a:cubicBezTo>
                    <a:cubicBezTo>
                      <a:pt x="50" y="79"/>
                      <a:pt x="56" y="73"/>
                      <a:pt x="52" y="68"/>
                    </a:cubicBezTo>
                    <a:cubicBezTo>
                      <a:pt x="35" y="48"/>
                      <a:pt x="22" y="26"/>
                      <a:pt x="9" y="4"/>
                    </a:cubicBezTo>
                    <a:cubicBezTo>
                      <a:pt x="7" y="0"/>
                      <a:pt x="0" y="2"/>
                      <a:pt x="1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1" name="Freeform 52"/>
              <p:cNvSpPr/>
              <p:nvPr/>
            </p:nvSpPr>
            <p:spPr bwMode="auto">
              <a:xfrm>
                <a:off x="3533776" y="4113213"/>
                <a:ext cx="42863" cy="101600"/>
              </a:xfrm>
              <a:custGeom>
                <a:avLst/>
                <a:gdLst>
                  <a:gd name="T0" fmla="*/ 2 w 42"/>
                  <a:gd name="T1" fmla="*/ 5 h 99"/>
                  <a:gd name="T2" fmla="*/ 31 w 42"/>
                  <a:gd name="T3" fmla="*/ 94 h 99"/>
                  <a:gd name="T4" fmla="*/ 39 w 42"/>
                  <a:gd name="T5" fmla="*/ 89 h 99"/>
                  <a:gd name="T6" fmla="*/ 10 w 42"/>
                  <a:gd name="T7" fmla="*/ 5 h 99"/>
                  <a:gd name="T8" fmla="*/ 2 w 42"/>
                  <a:gd name="T9" fmla="*/ 5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99">
                    <a:moveTo>
                      <a:pt x="2" y="5"/>
                    </a:moveTo>
                    <a:cubicBezTo>
                      <a:pt x="0" y="37"/>
                      <a:pt x="13" y="68"/>
                      <a:pt x="31" y="94"/>
                    </a:cubicBezTo>
                    <a:cubicBezTo>
                      <a:pt x="35" y="99"/>
                      <a:pt x="42" y="94"/>
                      <a:pt x="39" y="89"/>
                    </a:cubicBezTo>
                    <a:cubicBezTo>
                      <a:pt x="24" y="64"/>
                      <a:pt x="14" y="34"/>
                      <a:pt x="10" y="5"/>
                    </a:cubicBezTo>
                    <a:cubicBezTo>
                      <a:pt x="9" y="0"/>
                      <a:pt x="3" y="0"/>
                      <a:pt x="2" y="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2" name="Freeform 53"/>
              <p:cNvSpPr/>
              <p:nvPr/>
            </p:nvSpPr>
            <p:spPr bwMode="auto">
              <a:xfrm>
                <a:off x="3517901" y="3932238"/>
                <a:ext cx="20638" cy="79375"/>
              </a:xfrm>
              <a:custGeom>
                <a:avLst/>
                <a:gdLst>
                  <a:gd name="T0" fmla="*/ 4 w 19"/>
                  <a:gd name="T1" fmla="*/ 4 h 76"/>
                  <a:gd name="T2" fmla="*/ 10 w 19"/>
                  <a:gd name="T3" fmla="*/ 71 h 76"/>
                  <a:gd name="T4" fmla="*/ 18 w 19"/>
                  <a:gd name="T5" fmla="*/ 68 h 76"/>
                  <a:gd name="T6" fmla="*/ 10 w 19"/>
                  <a:gd name="T7" fmla="*/ 4 h 76"/>
                  <a:gd name="T8" fmla="*/ 4 w 19"/>
                  <a:gd name="T9" fmla="*/ 4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6">
                    <a:moveTo>
                      <a:pt x="4" y="4"/>
                    </a:moveTo>
                    <a:cubicBezTo>
                      <a:pt x="2" y="27"/>
                      <a:pt x="0" y="50"/>
                      <a:pt x="10" y="71"/>
                    </a:cubicBezTo>
                    <a:cubicBezTo>
                      <a:pt x="13" y="76"/>
                      <a:pt x="19" y="72"/>
                      <a:pt x="18" y="68"/>
                    </a:cubicBezTo>
                    <a:cubicBezTo>
                      <a:pt x="15" y="47"/>
                      <a:pt x="12" y="25"/>
                      <a:pt x="10" y="4"/>
                    </a:cubicBezTo>
                    <a:cubicBezTo>
                      <a:pt x="10" y="0"/>
                      <a:pt x="4" y="0"/>
                      <a:pt x="4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3" name="Freeform 54"/>
              <p:cNvSpPr/>
              <p:nvPr/>
            </p:nvSpPr>
            <p:spPr bwMode="auto">
              <a:xfrm>
                <a:off x="3522663" y="3695701"/>
                <a:ext cx="47625" cy="131763"/>
              </a:xfrm>
              <a:custGeom>
                <a:avLst/>
                <a:gdLst>
                  <a:gd name="T0" fmla="*/ 4 w 46"/>
                  <a:gd name="T1" fmla="*/ 125 h 127"/>
                  <a:gd name="T2" fmla="*/ 43 w 46"/>
                  <a:gd name="T3" fmla="*/ 12 h 127"/>
                  <a:gd name="T4" fmla="*/ 33 w 46"/>
                  <a:gd name="T5" fmla="*/ 6 h 127"/>
                  <a:gd name="T6" fmla="*/ 0 w 46"/>
                  <a:gd name="T7" fmla="*/ 124 h 127"/>
                  <a:gd name="T8" fmla="*/ 4 w 46"/>
                  <a:gd name="T9" fmla="*/ 125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127">
                    <a:moveTo>
                      <a:pt x="4" y="125"/>
                    </a:moveTo>
                    <a:cubicBezTo>
                      <a:pt x="17" y="88"/>
                      <a:pt x="25" y="47"/>
                      <a:pt x="43" y="12"/>
                    </a:cubicBezTo>
                    <a:cubicBezTo>
                      <a:pt x="46" y="5"/>
                      <a:pt x="37" y="0"/>
                      <a:pt x="33" y="6"/>
                    </a:cubicBezTo>
                    <a:cubicBezTo>
                      <a:pt x="10" y="43"/>
                      <a:pt x="6" y="82"/>
                      <a:pt x="0" y="124"/>
                    </a:cubicBezTo>
                    <a:cubicBezTo>
                      <a:pt x="0" y="126"/>
                      <a:pt x="3" y="127"/>
                      <a:pt x="4" y="12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4" name="Freeform 55"/>
              <p:cNvSpPr/>
              <p:nvPr/>
            </p:nvSpPr>
            <p:spPr bwMode="auto">
              <a:xfrm>
                <a:off x="3586163" y="3575051"/>
                <a:ext cx="50800" cy="66675"/>
              </a:xfrm>
              <a:custGeom>
                <a:avLst/>
                <a:gdLst>
                  <a:gd name="T0" fmla="*/ 9 w 48"/>
                  <a:gd name="T1" fmla="*/ 61 h 64"/>
                  <a:gd name="T2" fmla="*/ 21 w 48"/>
                  <a:gd name="T3" fmla="*/ 53 h 64"/>
                  <a:gd name="T4" fmla="*/ 31 w 48"/>
                  <a:gd name="T5" fmla="*/ 40 h 64"/>
                  <a:gd name="T6" fmla="*/ 47 w 48"/>
                  <a:gd name="T7" fmla="*/ 9 h 64"/>
                  <a:gd name="T8" fmla="*/ 39 w 48"/>
                  <a:gd name="T9" fmla="*/ 3 h 64"/>
                  <a:gd name="T10" fmla="*/ 18 w 48"/>
                  <a:gd name="T11" fmla="*/ 29 h 64"/>
                  <a:gd name="T12" fmla="*/ 11 w 48"/>
                  <a:gd name="T13" fmla="*/ 41 h 64"/>
                  <a:gd name="T14" fmla="*/ 3 w 48"/>
                  <a:gd name="T15" fmla="*/ 57 h 64"/>
                  <a:gd name="T16" fmla="*/ 9 w 48"/>
                  <a:gd name="T17" fmla="*/ 6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64">
                    <a:moveTo>
                      <a:pt x="9" y="61"/>
                    </a:moveTo>
                    <a:cubicBezTo>
                      <a:pt x="13" y="58"/>
                      <a:pt x="17" y="56"/>
                      <a:pt x="21" y="53"/>
                    </a:cubicBezTo>
                    <a:cubicBezTo>
                      <a:pt x="25" y="49"/>
                      <a:pt x="28" y="45"/>
                      <a:pt x="31" y="40"/>
                    </a:cubicBezTo>
                    <a:cubicBezTo>
                      <a:pt x="39" y="31"/>
                      <a:pt x="44" y="21"/>
                      <a:pt x="47" y="9"/>
                    </a:cubicBezTo>
                    <a:cubicBezTo>
                      <a:pt x="48" y="5"/>
                      <a:pt x="43" y="0"/>
                      <a:pt x="39" y="3"/>
                    </a:cubicBezTo>
                    <a:cubicBezTo>
                      <a:pt x="30" y="11"/>
                      <a:pt x="24" y="19"/>
                      <a:pt x="18" y="29"/>
                    </a:cubicBezTo>
                    <a:cubicBezTo>
                      <a:pt x="15" y="33"/>
                      <a:pt x="13" y="37"/>
                      <a:pt x="11" y="41"/>
                    </a:cubicBezTo>
                    <a:cubicBezTo>
                      <a:pt x="8" y="46"/>
                      <a:pt x="6" y="52"/>
                      <a:pt x="3" y="57"/>
                    </a:cubicBezTo>
                    <a:cubicBezTo>
                      <a:pt x="0" y="60"/>
                      <a:pt x="5" y="64"/>
                      <a:pt x="9" y="6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5" name="Freeform 56"/>
              <p:cNvSpPr/>
              <p:nvPr/>
            </p:nvSpPr>
            <p:spPr bwMode="auto">
              <a:xfrm>
                <a:off x="3698876" y="3435351"/>
                <a:ext cx="66675" cy="74613"/>
              </a:xfrm>
              <a:custGeom>
                <a:avLst/>
                <a:gdLst>
                  <a:gd name="T0" fmla="*/ 11 w 64"/>
                  <a:gd name="T1" fmla="*/ 66 h 71"/>
                  <a:gd name="T2" fmla="*/ 60 w 64"/>
                  <a:gd name="T3" fmla="*/ 9 h 71"/>
                  <a:gd name="T4" fmla="*/ 56 w 64"/>
                  <a:gd name="T5" fmla="*/ 1 h 71"/>
                  <a:gd name="T6" fmla="*/ 2 w 64"/>
                  <a:gd name="T7" fmla="*/ 62 h 71"/>
                  <a:gd name="T8" fmla="*/ 11 w 64"/>
                  <a:gd name="T9" fmla="*/ 6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71">
                    <a:moveTo>
                      <a:pt x="11" y="66"/>
                    </a:moveTo>
                    <a:cubicBezTo>
                      <a:pt x="22" y="42"/>
                      <a:pt x="41" y="26"/>
                      <a:pt x="60" y="9"/>
                    </a:cubicBezTo>
                    <a:cubicBezTo>
                      <a:pt x="64" y="6"/>
                      <a:pt x="60" y="0"/>
                      <a:pt x="56" y="1"/>
                    </a:cubicBezTo>
                    <a:cubicBezTo>
                      <a:pt x="26" y="8"/>
                      <a:pt x="8" y="34"/>
                      <a:pt x="2" y="62"/>
                    </a:cubicBezTo>
                    <a:cubicBezTo>
                      <a:pt x="0" y="67"/>
                      <a:pt x="8" y="71"/>
                      <a:pt x="11" y="6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6" name="Freeform 57"/>
              <p:cNvSpPr/>
              <p:nvPr/>
            </p:nvSpPr>
            <p:spPr bwMode="auto">
              <a:xfrm>
                <a:off x="3798888" y="3357563"/>
                <a:ext cx="57150" cy="34925"/>
              </a:xfrm>
              <a:custGeom>
                <a:avLst/>
                <a:gdLst>
                  <a:gd name="T0" fmla="*/ 5 w 56"/>
                  <a:gd name="T1" fmla="*/ 33 h 34"/>
                  <a:gd name="T2" fmla="*/ 16 w 56"/>
                  <a:gd name="T3" fmla="*/ 32 h 34"/>
                  <a:gd name="T4" fmla="*/ 29 w 56"/>
                  <a:gd name="T5" fmla="*/ 28 h 34"/>
                  <a:gd name="T6" fmla="*/ 51 w 56"/>
                  <a:gd name="T7" fmla="*/ 13 h 34"/>
                  <a:gd name="T8" fmla="*/ 46 w 56"/>
                  <a:gd name="T9" fmla="*/ 2 h 34"/>
                  <a:gd name="T10" fmla="*/ 22 w 56"/>
                  <a:gd name="T11" fmla="*/ 11 h 34"/>
                  <a:gd name="T12" fmla="*/ 10 w 56"/>
                  <a:gd name="T13" fmla="*/ 19 h 34"/>
                  <a:gd name="T14" fmla="*/ 3 w 56"/>
                  <a:gd name="T15" fmla="*/ 27 h 34"/>
                  <a:gd name="T16" fmla="*/ 5 w 56"/>
                  <a:gd name="T17" fmla="*/ 3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4">
                    <a:moveTo>
                      <a:pt x="5" y="33"/>
                    </a:moveTo>
                    <a:cubicBezTo>
                      <a:pt x="9" y="32"/>
                      <a:pt x="12" y="33"/>
                      <a:pt x="16" y="32"/>
                    </a:cubicBezTo>
                    <a:cubicBezTo>
                      <a:pt x="20" y="31"/>
                      <a:pt x="24" y="29"/>
                      <a:pt x="29" y="28"/>
                    </a:cubicBezTo>
                    <a:cubicBezTo>
                      <a:pt x="38" y="24"/>
                      <a:pt x="43" y="19"/>
                      <a:pt x="51" y="13"/>
                    </a:cubicBezTo>
                    <a:cubicBezTo>
                      <a:pt x="56" y="10"/>
                      <a:pt x="53" y="0"/>
                      <a:pt x="46" y="2"/>
                    </a:cubicBezTo>
                    <a:cubicBezTo>
                      <a:pt x="37" y="5"/>
                      <a:pt x="30" y="7"/>
                      <a:pt x="22" y="11"/>
                    </a:cubicBezTo>
                    <a:cubicBezTo>
                      <a:pt x="18" y="14"/>
                      <a:pt x="14" y="16"/>
                      <a:pt x="10" y="19"/>
                    </a:cubicBezTo>
                    <a:cubicBezTo>
                      <a:pt x="7" y="21"/>
                      <a:pt x="5" y="25"/>
                      <a:pt x="3" y="27"/>
                    </a:cubicBezTo>
                    <a:cubicBezTo>
                      <a:pt x="0" y="29"/>
                      <a:pt x="1" y="34"/>
                      <a:pt x="5" y="3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7" name="Freeform 58"/>
              <p:cNvSpPr/>
              <p:nvPr/>
            </p:nvSpPr>
            <p:spPr bwMode="auto">
              <a:xfrm>
                <a:off x="3725863" y="3227388"/>
                <a:ext cx="76200" cy="69850"/>
              </a:xfrm>
              <a:custGeom>
                <a:avLst/>
                <a:gdLst>
                  <a:gd name="T0" fmla="*/ 69 w 74"/>
                  <a:gd name="T1" fmla="*/ 58 h 68"/>
                  <a:gd name="T2" fmla="*/ 42 w 74"/>
                  <a:gd name="T3" fmla="*/ 36 h 68"/>
                  <a:gd name="T4" fmla="*/ 14 w 74"/>
                  <a:gd name="T5" fmla="*/ 6 h 68"/>
                  <a:gd name="T6" fmla="*/ 3 w 74"/>
                  <a:gd name="T7" fmla="*/ 15 h 68"/>
                  <a:gd name="T8" fmla="*/ 66 w 74"/>
                  <a:gd name="T9" fmla="*/ 66 h 68"/>
                  <a:gd name="T10" fmla="*/ 69 w 74"/>
                  <a:gd name="T11" fmla="*/ 5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" h="68">
                    <a:moveTo>
                      <a:pt x="69" y="58"/>
                    </a:moveTo>
                    <a:cubicBezTo>
                      <a:pt x="59" y="53"/>
                      <a:pt x="50" y="44"/>
                      <a:pt x="42" y="36"/>
                    </a:cubicBezTo>
                    <a:cubicBezTo>
                      <a:pt x="32" y="26"/>
                      <a:pt x="23" y="16"/>
                      <a:pt x="14" y="6"/>
                    </a:cubicBezTo>
                    <a:cubicBezTo>
                      <a:pt x="9" y="0"/>
                      <a:pt x="0" y="8"/>
                      <a:pt x="3" y="15"/>
                    </a:cubicBezTo>
                    <a:cubicBezTo>
                      <a:pt x="17" y="41"/>
                      <a:pt x="38" y="58"/>
                      <a:pt x="66" y="66"/>
                    </a:cubicBezTo>
                    <a:cubicBezTo>
                      <a:pt x="71" y="68"/>
                      <a:pt x="74" y="60"/>
                      <a:pt x="69" y="5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8" name="Freeform 59"/>
              <p:cNvSpPr/>
              <p:nvPr/>
            </p:nvSpPr>
            <p:spPr bwMode="auto">
              <a:xfrm>
                <a:off x="3622676" y="3065463"/>
                <a:ext cx="60325" cy="96838"/>
              </a:xfrm>
              <a:custGeom>
                <a:avLst/>
                <a:gdLst>
                  <a:gd name="T0" fmla="*/ 54 w 58"/>
                  <a:gd name="T1" fmla="*/ 85 h 94"/>
                  <a:gd name="T2" fmla="*/ 12 w 58"/>
                  <a:gd name="T3" fmla="*/ 6 h 94"/>
                  <a:gd name="T4" fmla="*/ 2 w 58"/>
                  <a:gd name="T5" fmla="*/ 9 h 94"/>
                  <a:gd name="T6" fmla="*/ 47 w 58"/>
                  <a:gd name="T7" fmla="*/ 91 h 94"/>
                  <a:gd name="T8" fmla="*/ 54 w 58"/>
                  <a:gd name="T9" fmla="*/ 85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4">
                    <a:moveTo>
                      <a:pt x="54" y="85"/>
                    </a:moveTo>
                    <a:cubicBezTo>
                      <a:pt x="37" y="61"/>
                      <a:pt x="23" y="35"/>
                      <a:pt x="12" y="6"/>
                    </a:cubicBezTo>
                    <a:cubicBezTo>
                      <a:pt x="10" y="0"/>
                      <a:pt x="0" y="2"/>
                      <a:pt x="2" y="9"/>
                    </a:cubicBezTo>
                    <a:cubicBezTo>
                      <a:pt x="7" y="41"/>
                      <a:pt x="22" y="71"/>
                      <a:pt x="47" y="91"/>
                    </a:cubicBezTo>
                    <a:cubicBezTo>
                      <a:pt x="51" y="94"/>
                      <a:pt x="58" y="90"/>
                      <a:pt x="54" y="8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9" name="Freeform 60"/>
              <p:cNvSpPr/>
              <p:nvPr/>
            </p:nvSpPr>
            <p:spPr bwMode="auto">
              <a:xfrm>
                <a:off x="3565526" y="2909888"/>
                <a:ext cx="22225" cy="68263"/>
              </a:xfrm>
              <a:custGeom>
                <a:avLst/>
                <a:gdLst>
                  <a:gd name="T0" fmla="*/ 22 w 22"/>
                  <a:gd name="T1" fmla="*/ 62 h 66"/>
                  <a:gd name="T2" fmla="*/ 9 w 22"/>
                  <a:gd name="T3" fmla="*/ 4 h 66"/>
                  <a:gd name="T4" fmla="*/ 1 w 22"/>
                  <a:gd name="T5" fmla="*/ 6 h 66"/>
                  <a:gd name="T6" fmla="*/ 18 w 22"/>
                  <a:gd name="T7" fmla="*/ 64 h 66"/>
                  <a:gd name="T8" fmla="*/ 22 w 22"/>
                  <a:gd name="T9" fmla="*/ 6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66">
                    <a:moveTo>
                      <a:pt x="22" y="62"/>
                    </a:moveTo>
                    <a:cubicBezTo>
                      <a:pt x="17" y="43"/>
                      <a:pt x="16" y="23"/>
                      <a:pt x="9" y="4"/>
                    </a:cubicBezTo>
                    <a:cubicBezTo>
                      <a:pt x="7" y="0"/>
                      <a:pt x="0" y="1"/>
                      <a:pt x="1" y="6"/>
                    </a:cubicBezTo>
                    <a:cubicBezTo>
                      <a:pt x="6" y="25"/>
                      <a:pt x="6" y="47"/>
                      <a:pt x="18" y="64"/>
                    </a:cubicBezTo>
                    <a:cubicBezTo>
                      <a:pt x="19" y="66"/>
                      <a:pt x="22" y="65"/>
                      <a:pt x="22" y="6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0" name="Freeform 61"/>
              <p:cNvSpPr/>
              <p:nvPr/>
            </p:nvSpPr>
            <p:spPr bwMode="auto">
              <a:xfrm>
                <a:off x="3538538" y="2741613"/>
                <a:ext cx="28575" cy="100013"/>
              </a:xfrm>
              <a:custGeom>
                <a:avLst/>
                <a:gdLst>
                  <a:gd name="T0" fmla="*/ 22 w 27"/>
                  <a:gd name="T1" fmla="*/ 89 h 96"/>
                  <a:gd name="T2" fmla="*/ 15 w 27"/>
                  <a:gd name="T3" fmla="*/ 8 h 96"/>
                  <a:gd name="T4" fmla="*/ 2 w 27"/>
                  <a:gd name="T5" fmla="*/ 8 h 96"/>
                  <a:gd name="T6" fmla="*/ 9 w 27"/>
                  <a:gd name="T7" fmla="*/ 89 h 96"/>
                  <a:gd name="T8" fmla="*/ 22 w 27"/>
                  <a:gd name="T9" fmla="*/ 89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96">
                    <a:moveTo>
                      <a:pt x="22" y="89"/>
                    </a:moveTo>
                    <a:cubicBezTo>
                      <a:pt x="27" y="62"/>
                      <a:pt x="18" y="35"/>
                      <a:pt x="15" y="8"/>
                    </a:cubicBezTo>
                    <a:cubicBezTo>
                      <a:pt x="14" y="0"/>
                      <a:pt x="3" y="0"/>
                      <a:pt x="2" y="8"/>
                    </a:cubicBezTo>
                    <a:cubicBezTo>
                      <a:pt x="0" y="35"/>
                      <a:pt x="4" y="62"/>
                      <a:pt x="9" y="89"/>
                    </a:cubicBezTo>
                    <a:cubicBezTo>
                      <a:pt x="10" y="96"/>
                      <a:pt x="21" y="96"/>
                      <a:pt x="22" y="8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1" name="Freeform 62"/>
              <p:cNvSpPr/>
              <p:nvPr/>
            </p:nvSpPr>
            <p:spPr bwMode="auto">
              <a:xfrm>
                <a:off x="3546476" y="2592388"/>
                <a:ext cx="22225" cy="73025"/>
              </a:xfrm>
              <a:custGeom>
                <a:avLst/>
                <a:gdLst>
                  <a:gd name="T0" fmla="*/ 13 w 22"/>
                  <a:gd name="T1" fmla="*/ 66 h 70"/>
                  <a:gd name="T2" fmla="*/ 21 w 22"/>
                  <a:gd name="T3" fmla="*/ 8 h 70"/>
                  <a:gd name="T4" fmla="*/ 11 w 22"/>
                  <a:gd name="T5" fmla="*/ 6 h 70"/>
                  <a:gd name="T6" fmla="*/ 5 w 22"/>
                  <a:gd name="T7" fmla="*/ 66 h 70"/>
                  <a:gd name="T8" fmla="*/ 13 w 22"/>
                  <a:gd name="T9" fmla="*/ 6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70">
                    <a:moveTo>
                      <a:pt x="13" y="66"/>
                    </a:moveTo>
                    <a:cubicBezTo>
                      <a:pt x="17" y="47"/>
                      <a:pt x="16" y="27"/>
                      <a:pt x="21" y="8"/>
                    </a:cubicBezTo>
                    <a:cubicBezTo>
                      <a:pt x="22" y="2"/>
                      <a:pt x="13" y="0"/>
                      <a:pt x="11" y="6"/>
                    </a:cubicBezTo>
                    <a:cubicBezTo>
                      <a:pt x="4" y="26"/>
                      <a:pt x="0" y="45"/>
                      <a:pt x="5" y="66"/>
                    </a:cubicBezTo>
                    <a:cubicBezTo>
                      <a:pt x="6" y="70"/>
                      <a:pt x="12" y="70"/>
                      <a:pt x="13" y="6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2" name="Freeform 63"/>
              <p:cNvSpPr/>
              <p:nvPr/>
            </p:nvSpPr>
            <p:spPr bwMode="auto">
              <a:xfrm>
                <a:off x="3595688" y="2397126"/>
                <a:ext cx="49213" cy="103188"/>
              </a:xfrm>
              <a:custGeom>
                <a:avLst/>
                <a:gdLst>
                  <a:gd name="T0" fmla="*/ 7 w 47"/>
                  <a:gd name="T1" fmla="*/ 96 h 99"/>
                  <a:gd name="T2" fmla="*/ 45 w 47"/>
                  <a:gd name="T3" fmla="*/ 8 h 99"/>
                  <a:gd name="T4" fmla="*/ 36 w 47"/>
                  <a:gd name="T5" fmla="*/ 5 h 99"/>
                  <a:gd name="T6" fmla="*/ 0 w 47"/>
                  <a:gd name="T7" fmla="*/ 94 h 99"/>
                  <a:gd name="T8" fmla="*/ 7 w 47"/>
                  <a:gd name="T9" fmla="*/ 96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99">
                    <a:moveTo>
                      <a:pt x="7" y="96"/>
                    </a:moveTo>
                    <a:cubicBezTo>
                      <a:pt x="20" y="67"/>
                      <a:pt x="33" y="38"/>
                      <a:pt x="45" y="8"/>
                    </a:cubicBezTo>
                    <a:cubicBezTo>
                      <a:pt x="47" y="3"/>
                      <a:pt x="39" y="0"/>
                      <a:pt x="36" y="5"/>
                    </a:cubicBezTo>
                    <a:cubicBezTo>
                      <a:pt x="19" y="33"/>
                      <a:pt x="4" y="61"/>
                      <a:pt x="0" y="94"/>
                    </a:cubicBezTo>
                    <a:cubicBezTo>
                      <a:pt x="0" y="97"/>
                      <a:pt x="6" y="99"/>
                      <a:pt x="7" y="9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3" name="Freeform 64"/>
              <p:cNvSpPr/>
              <p:nvPr/>
            </p:nvSpPr>
            <p:spPr bwMode="auto">
              <a:xfrm>
                <a:off x="3670301" y="2254251"/>
                <a:ext cx="57150" cy="80963"/>
              </a:xfrm>
              <a:custGeom>
                <a:avLst/>
                <a:gdLst>
                  <a:gd name="T0" fmla="*/ 8 w 55"/>
                  <a:gd name="T1" fmla="*/ 74 h 78"/>
                  <a:gd name="T2" fmla="*/ 27 w 55"/>
                  <a:gd name="T3" fmla="*/ 44 h 78"/>
                  <a:gd name="T4" fmla="*/ 52 w 55"/>
                  <a:gd name="T5" fmla="*/ 10 h 78"/>
                  <a:gd name="T6" fmla="*/ 45 w 55"/>
                  <a:gd name="T7" fmla="*/ 3 h 78"/>
                  <a:gd name="T8" fmla="*/ 16 w 55"/>
                  <a:gd name="T9" fmla="*/ 33 h 78"/>
                  <a:gd name="T10" fmla="*/ 1 w 55"/>
                  <a:gd name="T11" fmla="*/ 72 h 78"/>
                  <a:gd name="T12" fmla="*/ 8 w 55"/>
                  <a:gd name="T13" fmla="*/ 7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78">
                    <a:moveTo>
                      <a:pt x="8" y="74"/>
                    </a:moveTo>
                    <a:cubicBezTo>
                      <a:pt x="12" y="63"/>
                      <a:pt x="21" y="53"/>
                      <a:pt x="27" y="44"/>
                    </a:cubicBezTo>
                    <a:cubicBezTo>
                      <a:pt x="35" y="32"/>
                      <a:pt x="45" y="22"/>
                      <a:pt x="52" y="10"/>
                    </a:cubicBezTo>
                    <a:cubicBezTo>
                      <a:pt x="55" y="6"/>
                      <a:pt x="50" y="0"/>
                      <a:pt x="45" y="3"/>
                    </a:cubicBezTo>
                    <a:cubicBezTo>
                      <a:pt x="34" y="11"/>
                      <a:pt x="25" y="21"/>
                      <a:pt x="16" y="33"/>
                    </a:cubicBezTo>
                    <a:cubicBezTo>
                      <a:pt x="7" y="45"/>
                      <a:pt x="5" y="57"/>
                      <a:pt x="1" y="72"/>
                    </a:cubicBezTo>
                    <a:cubicBezTo>
                      <a:pt x="0" y="76"/>
                      <a:pt x="6" y="78"/>
                      <a:pt x="8" y="7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4" name="Freeform 65"/>
              <p:cNvSpPr/>
              <p:nvPr/>
            </p:nvSpPr>
            <p:spPr bwMode="auto">
              <a:xfrm>
                <a:off x="3754438" y="2087563"/>
                <a:ext cx="73025" cy="87313"/>
              </a:xfrm>
              <a:custGeom>
                <a:avLst/>
                <a:gdLst>
                  <a:gd name="T0" fmla="*/ 6 w 71"/>
                  <a:gd name="T1" fmla="*/ 84 h 85"/>
                  <a:gd name="T2" fmla="*/ 66 w 71"/>
                  <a:gd name="T3" fmla="*/ 14 h 85"/>
                  <a:gd name="T4" fmla="*/ 58 w 71"/>
                  <a:gd name="T5" fmla="*/ 5 h 85"/>
                  <a:gd name="T6" fmla="*/ 1 w 71"/>
                  <a:gd name="T7" fmla="*/ 81 h 85"/>
                  <a:gd name="T8" fmla="*/ 6 w 71"/>
                  <a:gd name="T9" fmla="*/ 8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85">
                    <a:moveTo>
                      <a:pt x="6" y="84"/>
                    </a:moveTo>
                    <a:cubicBezTo>
                      <a:pt x="31" y="64"/>
                      <a:pt x="46" y="37"/>
                      <a:pt x="66" y="14"/>
                    </a:cubicBezTo>
                    <a:cubicBezTo>
                      <a:pt x="71" y="8"/>
                      <a:pt x="64" y="0"/>
                      <a:pt x="58" y="5"/>
                    </a:cubicBezTo>
                    <a:cubicBezTo>
                      <a:pt x="33" y="26"/>
                      <a:pt x="11" y="49"/>
                      <a:pt x="1" y="81"/>
                    </a:cubicBezTo>
                    <a:cubicBezTo>
                      <a:pt x="0" y="84"/>
                      <a:pt x="4" y="85"/>
                      <a:pt x="6" y="8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5" name="Freeform 66"/>
              <p:cNvSpPr/>
              <p:nvPr/>
            </p:nvSpPr>
            <p:spPr bwMode="auto">
              <a:xfrm>
                <a:off x="3865563" y="1936751"/>
                <a:ext cx="80963" cy="104775"/>
              </a:xfrm>
              <a:custGeom>
                <a:avLst/>
                <a:gdLst>
                  <a:gd name="T0" fmla="*/ 8 w 79"/>
                  <a:gd name="T1" fmla="*/ 98 h 101"/>
                  <a:gd name="T2" fmla="*/ 74 w 79"/>
                  <a:gd name="T3" fmla="*/ 12 h 101"/>
                  <a:gd name="T4" fmla="*/ 67 w 79"/>
                  <a:gd name="T5" fmla="*/ 5 h 101"/>
                  <a:gd name="T6" fmla="*/ 31 w 79"/>
                  <a:gd name="T7" fmla="*/ 43 h 101"/>
                  <a:gd name="T8" fmla="*/ 2 w 79"/>
                  <a:gd name="T9" fmla="*/ 94 h 101"/>
                  <a:gd name="T10" fmla="*/ 8 w 79"/>
                  <a:gd name="T11" fmla="*/ 9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01">
                    <a:moveTo>
                      <a:pt x="8" y="98"/>
                    </a:moveTo>
                    <a:cubicBezTo>
                      <a:pt x="34" y="72"/>
                      <a:pt x="51" y="41"/>
                      <a:pt x="74" y="12"/>
                    </a:cubicBezTo>
                    <a:cubicBezTo>
                      <a:pt x="79" y="7"/>
                      <a:pt x="72" y="0"/>
                      <a:pt x="67" y="5"/>
                    </a:cubicBezTo>
                    <a:cubicBezTo>
                      <a:pt x="53" y="17"/>
                      <a:pt x="41" y="28"/>
                      <a:pt x="31" y="43"/>
                    </a:cubicBezTo>
                    <a:cubicBezTo>
                      <a:pt x="20" y="59"/>
                      <a:pt x="12" y="76"/>
                      <a:pt x="2" y="94"/>
                    </a:cubicBezTo>
                    <a:cubicBezTo>
                      <a:pt x="0" y="97"/>
                      <a:pt x="5" y="101"/>
                      <a:pt x="8" y="9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6" name="Freeform 67"/>
              <p:cNvSpPr/>
              <p:nvPr/>
            </p:nvSpPr>
            <p:spPr bwMode="auto">
              <a:xfrm>
                <a:off x="3984626" y="1827213"/>
                <a:ext cx="87313" cy="65088"/>
              </a:xfrm>
              <a:custGeom>
                <a:avLst/>
                <a:gdLst>
                  <a:gd name="T0" fmla="*/ 8 w 85"/>
                  <a:gd name="T1" fmla="*/ 61 h 63"/>
                  <a:gd name="T2" fmla="*/ 23 w 85"/>
                  <a:gd name="T3" fmla="*/ 57 h 63"/>
                  <a:gd name="T4" fmla="*/ 40 w 85"/>
                  <a:gd name="T5" fmla="*/ 47 h 63"/>
                  <a:gd name="T6" fmla="*/ 76 w 85"/>
                  <a:gd name="T7" fmla="*/ 21 h 63"/>
                  <a:gd name="T8" fmla="*/ 67 w 85"/>
                  <a:gd name="T9" fmla="*/ 6 h 63"/>
                  <a:gd name="T10" fmla="*/ 34 w 85"/>
                  <a:gd name="T11" fmla="*/ 26 h 63"/>
                  <a:gd name="T12" fmla="*/ 18 w 85"/>
                  <a:gd name="T13" fmla="*/ 38 h 63"/>
                  <a:gd name="T14" fmla="*/ 3 w 85"/>
                  <a:gd name="T15" fmla="*/ 53 h 63"/>
                  <a:gd name="T16" fmla="*/ 8 w 85"/>
                  <a:gd name="T17" fmla="*/ 6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" h="63">
                    <a:moveTo>
                      <a:pt x="8" y="61"/>
                    </a:moveTo>
                    <a:cubicBezTo>
                      <a:pt x="13" y="59"/>
                      <a:pt x="18" y="59"/>
                      <a:pt x="23" y="57"/>
                    </a:cubicBezTo>
                    <a:cubicBezTo>
                      <a:pt x="29" y="54"/>
                      <a:pt x="35" y="50"/>
                      <a:pt x="40" y="47"/>
                    </a:cubicBezTo>
                    <a:cubicBezTo>
                      <a:pt x="53" y="39"/>
                      <a:pt x="64" y="30"/>
                      <a:pt x="76" y="21"/>
                    </a:cubicBezTo>
                    <a:cubicBezTo>
                      <a:pt x="85" y="14"/>
                      <a:pt x="77" y="0"/>
                      <a:pt x="67" y="6"/>
                    </a:cubicBezTo>
                    <a:cubicBezTo>
                      <a:pt x="56" y="12"/>
                      <a:pt x="44" y="18"/>
                      <a:pt x="34" y="26"/>
                    </a:cubicBezTo>
                    <a:cubicBezTo>
                      <a:pt x="28" y="30"/>
                      <a:pt x="23" y="34"/>
                      <a:pt x="18" y="38"/>
                    </a:cubicBezTo>
                    <a:cubicBezTo>
                      <a:pt x="11" y="42"/>
                      <a:pt x="8" y="48"/>
                      <a:pt x="3" y="53"/>
                    </a:cubicBezTo>
                    <a:cubicBezTo>
                      <a:pt x="0" y="57"/>
                      <a:pt x="3" y="63"/>
                      <a:pt x="8" y="6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7" name="Freeform 68"/>
              <p:cNvSpPr/>
              <p:nvPr/>
            </p:nvSpPr>
            <p:spPr bwMode="auto">
              <a:xfrm>
                <a:off x="4127501" y="1725613"/>
                <a:ext cx="109538" cy="76200"/>
              </a:xfrm>
              <a:custGeom>
                <a:avLst/>
                <a:gdLst>
                  <a:gd name="T0" fmla="*/ 9 w 105"/>
                  <a:gd name="T1" fmla="*/ 71 h 74"/>
                  <a:gd name="T2" fmla="*/ 96 w 105"/>
                  <a:gd name="T3" fmla="*/ 16 h 74"/>
                  <a:gd name="T4" fmla="*/ 89 w 105"/>
                  <a:gd name="T5" fmla="*/ 4 h 74"/>
                  <a:gd name="T6" fmla="*/ 2 w 105"/>
                  <a:gd name="T7" fmla="*/ 66 h 74"/>
                  <a:gd name="T8" fmla="*/ 9 w 105"/>
                  <a:gd name="T9" fmla="*/ 7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74">
                    <a:moveTo>
                      <a:pt x="9" y="71"/>
                    </a:moveTo>
                    <a:cubicBezTo>
                      <a:pt x="33" y="47"/>
                      <a:pt x="67" y="33"/>
                      <a:pt x="96" y="16"/>
                    </a:cubicBezTo>
                    <a:cubicBezTo>
                      <a:pt x="105" y="12"/>
                      <a:pt x="97" y="0"/>
                      <a:pt x="89" y="4"/>
                    </a:cubicBezTo>
                    <a:cubicBezTo>
                      <a:pt x="55" y="19"/>
                      <a:pt x="22" y="32"/>
                      <a:pt x="2" y="66"/>
                    </a:cubicBezTo>
                    <a:cubicBezTo>
                      <a:pt x="0" y="70"/>
                      <a:pt x="5" y="74"/>
                      <a:pt x="9" y="7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8" name="Freeform 69"/>
              <p:cNvSpPr/>
              <p:nvPr/>
            </p:nvSpPr>
            <p:spPr bwMode="auto">
              <a:xfrm>
                <a:off x="4300538" y="1655763"/>
                <a:ext cx="87313" cy="47625"/>
              </a:xfrm>
              <a:custGeom>
                <a:avLst/>
                <a:gdLst>
                  <a:gd name="T0" fmla="*/ 7 w 84"/>
                  <a:gd name="T1" fmla="*/ 46 h 47"/>
                  <a:gd name="T2" fmla="*/ 80 w 84"/>
                  <a:gd name="T3" fmla="*/ 9 h 47"/>
                  <a:gd name="T4" fmla="*/ 77 w 84"/>
                  <a:gd name="T5" fmla="*/ 3 h 47"/>
                  <a:gd name="T6" fmla="*/ 5 w 84"/>
                  <a:gd name="T7" fmla="*/ 38 h 47"/>
                  <a:gd name="T8" fmla="*/ 7 w 84"/>
                  <a:gd name="T9" fmla="*/ 4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47">
                    <a:moveTo>
                      <a:pt x="7" y="46"/>
                    </a:moveTo>
                    <a:cubicBezTo>
                      <a:pt x="36" y="41"/>
                      <a:pt x="58" y="26"/>
                      <a:pt x="80" y="9"/>
                    </a:cubicBezTo>
                    <a:cubicBezTo>
                      <a:pt x="84" y="6"/>
                      <a:pt x="81" y="0"/>
                      <a:pt x="77" y="3"/>
                    </a:cubicBezTo>
                    <a:cubicBezTo>
                      <a:pt x="54" y="16"/>
                      <a:pt x="30" y="29"/>
                      <a:pt x="5" y="38"/>
                    </a:cubicBezTo>
                    <a:cubicBezTo>
                      <a:pt x="0" y="40"/>
                      <a:pt x="2" y="47"/>
                      <a:pt x="7" y="4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9" name="Freeform 70"/>
              <p:cNvSpPr/>
              <p:nvPr/>
            </p:nvSpPr>
            <p:spPr bwMode="auto">
              <a:xfrm>
                <a:off x="4451351" y="1609726"/>
                <a:ext cx="103188" cy="31750"/>
              </a:xfrm>
              <a:custGeom>
                <a:avLst/>
                <a:gdLst>
                  <a:gd name="T0" fmla="*/ 4 w 100"/>
                  <a:gd name="T1" fmla="*/ 25 h 31"/>
                  <a:gd name="T2" fmla="*/ 95 w 100"/>
                  <a:gd name="T3" fmla="*/ 11 h 31"/>
                  <a:gd name="T4" fmla="*/ 92 w 100"/>
                  <a:gd name="T5" fmla="*/ 1 h 31"/>
                  <a:gd name="T6" fmla="*/ 4 w 100"/>
                  <a:gd name="T7" fmla="*/ 17 h 31"/>
                  <a:gd name="T8" fmla="*/ 4 w 100"/>
                  <a:gd name="T9" fmla="*/ 2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1">
                    <a:moveTo>
                      <a:pt x="4" y="25"/>
                    </a:moveTo>
                    <a:cubicBezTo>
                      <a:pt x="34" y="31"/>
                      <a:pt x="67" y="23"/>
                      <a:pt x="95" y="11"/>
                    </a:cubicBezTo>
                    <a:cubicBezTo>
                      <a:pt x="100" y="9"/>
                      <a:pt x="97" y="0"/>
                      <a:pt x="92" y="1"/>
                    </a:cubicBezTo>
                    <a:cubicBezTo>
                      <a:pt x="63" y="3"/>
                      <a:pt x="32" y="9"/>
                      <a:pt x="4" y="17"/>
                    </a:cubicBezTo>
                    <a:cubicBezTo>
                      <a:pt x="0" y="18"/>
                      <a:pt x="0" y="24"/>
                      <a:pt x="4" y="2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0" name="Freeform 71"/>
              <p:cNvSpPr/>
              <p:nvPr/>
            </p:nvSpPr>
            <p:spPr bwMode="auto">
              <a:xfrm>
                <a:off x="4638676" y="1628776"/>
                <a:ext cx="109538" cy="19050"/>
              </a:xfrm>
              <a:custGeom>
                <a:avLst/>
                <a:gdLst>
                  <a:gd name="T0" fmla="*/ 4 w 105"/>
                  <a:gd name="T1" fmla="*/ 13 h 18"/>
                  <a:gd name="T2" fmla="*/ 99 w 105"/>
                  <a:gd name="T3" fmla="*/ 14 h 18"/>
                  <a:gd name="T4" fmla="*/ 99 w 105"/>
                  <a:gd name="T5" fmla="*/ 4 h 18"/>
                  <a:gd name="T6" fmla="*/ 4 w 105"/>
                  <a:gd name="T7" fmla="*/ 5 h 18"/>
                  <a:gd name="T8" fmla="*/ 4 w 105"/>
                  <a:gd name="T9" fmla="*/ 1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18">
                    <a:moveTo>
                      <a:pt x="4" y="13"/>
                    </a:moveTo>
                    <a:cubicBezTo>
                      <a:pt x="35" y="18"/>
                      <a:pt x="67" y="17"/>
                      <a:pt x="99" y="14"/>
                    </a:cubicBezTo>
                    <a:cubicBezTo>
                      <a:pt x="105" y="13"/>
                      <a:pt x="105" y="5"/>
                      <a:pt x="99" y="4"/>
                    </a:cubicBezTo>
                    <a:cubicBezTo>
                      <a:pt x="67" y="1"/>
                      <a:pt x="35" y="0"/>
                      <a:pt x="4" y="5"/>
                    </a:cubicBezTo>
                    <a:cubicBezTo>
                      <a:pt x="0" y="6"/>
                      <a:pt x="0" y="12"/>
                      <a:pt x="4" y="1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1" name="Freeform 72"/>
              <p:cNvSpPr/>
              <p:nvPr/>
            </p:nvSpPr>
            <p:spPr bwMode="auto">
              <a:xfrm>
                <a:off x="4851401" y="1643063"/>
                <a:ext cx="68263" cy="30163"/>
              </a:xfrm>
              <a:custGeom>
                <a:avLst/>
                <a:gdLst>
                  <a:gd name="T0" fmla="*/ 2 w 65"/>
                  <a:gd name="T1" fmla="*/ 4 h 28"/>
                  <a:gd name="T2" fmla="*/ 59 w 65"/>
                  <a:gd name="T3" fmla="*/ 27 h 28"/>
                  <a:gd name="T4" fmla="*/ 62 w 65"/>
                  <a:gd name="T5" fmla="*/ 21 h 28"/>
                  <a:gd name="T6" fmla="*/ 3 w 65"/>
                  <a:gd name="T7" fmla="*/ 1 h 28"/>
                  <a:gd name="T8" fmla="*/ 2 w 65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28">
                    <a:moveTo>
                      <a:pt x="2" y="4"/>
                    </a:moveTo>
                    <a:cubicBezTo>
                      <a:pt x="19" y="15"/>
                      <a:pt x="40" y="22"/>
                      <a:pt x="59" y="27"/>
                    </a:cubicBezTo>
                    <a:cubicBezTo>
                      <a:pt x="63" y="28"/>
                      <a:pt x="65" y="23"/>
                      <a:pt x="62" y="21"/>
                    </a:cubicBezTo>
                    <a:cubicBezTo>
                      <a:pt x="43" y="13"/>
                      <a:pt x="23" y="7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2" name="Freeform 73"/>
              <p:cNvSpPr/>
              <p:nvPr/>
            </p:nvSpPr>
            <p:spPr bwMode="auto">
              <a:xfrm>
                <a:off x="5008563" y="1714501"/>
                <a:ext cx="71438" cy="33338"/>
              </a:xfrm>
              <a:custGeom>
                <a:avLst/>
                <a:gdLst>
                  <a:gd name="T0" fmla="*/ 3 w 68"/>
                  <a:gd name="T1" fmla="*/ 10 h 33"/>
                  <a:gd name="T2" fmla="*/ 59 w 68"/>
                  <a:gd name="T3" fmla="*/ 32 h 33"/>
                  <a:gd name="T4" fmla="*/ 64 w 68"/>
                  <a:gd name="T5" fmla="*/ 26 h 33"/>
                  <a:gd name="T6" fmla="*/ 3 w 68"/>
                  <a:gd name="T7" fmla="*/ 4 h 33"/>
                  <a:gd name="T8" fmla="*/ 3 w 68"/>
                  <a:gd name="T9" fmla="*/ 1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33">
                    <a:moveTo>
                      <a:pt x="3" y="10"/>
                    </a:moveTo>
                    <a:cubicBezTo>
                      <a:pt x="23" y="14"/>
                      <a:pt x="40" y="23"/>
                      <a:pt x="59" y="32"/>
                    </a:cubicBezTo>
                    <a:cubicBezTo>
                      <a:pt x="63" y="33"/>
                      <a:pt x="68" y="29"/>
                      <a:pt x="64" y="26"/>
                    </a:cubicBezTo>
                    <a:cubicBezTo>
                      <a:pt x="46" y="10"/>
                      <a:pt x="26" y="0"/>
                      <a:pt x="3" y="4"/>
                    </a:cubicBezTo>
                    <a:cubicBezTo>
                      <a:pt x="0" y="4"/>
                      <a:pt x="0" y="9"/>
                      <a:pt x="3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3" name="Freeform 74"/>
              <p:cNvSpPr/>
              <p:nvPr/>
            </p:nvSpPr>
            <p:spPr bwMode="auto">
              <a:xfrm>
                <a:off x="5149851" y="1784351"/>
                <a:ext cx="85725" cy="47625"/>
              </a:xfrm>
              <a:custGeom>
                <a:avLst/>
                <a:gdLst>
                  <a:gd name="T0" fmla="*/ 3 w 83"/>
                  <a:gd name="T1" fmla="*/ 6 h 46"/>
                  <a:gd name="T2" fmla="*/ 75 w 83"/>
                  <a:gd name="T3" fmla="*/ 43 h 46"/>
                  <a:gd name="T4" fmla="*/ 79 w 83"/>
                  <a:gd name="T5" fmla="*/ 37 h 46"/>
                  <a:gd name="T6" fmla="*/ 6 w 83"/>
                  <a:gd name="T7" fmla="*/ 1 h 46"/>
                  <a:gd name="T8" fmla="*/ 3 w 83"/>
                  <a:gd name="T9" fmla="*/ 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46">
                    <a:moveTo>
                      <a:pt x="3" y="6"/>
                    </a:moveTo>
                    <a:cubicBezTo>
                      <a:pt x="28" y="18"/>
                      <a:pt x="52" y="30"/>
                      <a:pt x="75" y="43"/>
                    </a:cubicBezTo>
                    <a:cubicBezTo>
                      <a:pt x="80" y="46"/>
                      <a:pt x="83" y="39"/>
                      <a:pt x="79" y="37"/>
                    </a:cubicBezTo>
                    <a:cubicBezTo>
                      <a:pt x="57" y="20"/>
                      <a:pt x="33" y="7"/>
                      <a:pt x="6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4" name="Freeform 75"/>
              <p:cNvSpPr/>
              <p:nvPr/>
            </p:nvSpPr>
            <p:spPr bwMode="auto">
              <a:xfrm>
                <a:off x="5305426" y="1847851"/>
                <a:ext cx="66675" cy="61913"/>
              </a:xfrm>
              <a:custGeom>
                <a:avLst/>
                <a:gdLst>
                  <a:gd name="T0" fmla="*/ 5 w 65"/>
                  <a:gd name="T1" fmla="*/ 12 h 59"/>
                  <a:gd name="T2" fmla="*/ 55 w 65"/>
                  <a:gd name="T3" fmla="*/ 55 h 59"/>
                  <a:gd name="T4" fmla="*/ 62 w 65"/>
                  <a:gd name="T5" fmla="*/ 49 h 59"/>
                  <a:gd name="T6" fmla="*/ 42 w 65"/>
                  <a:gd name="T7" fmla="*/ 23 h 59"/>
                  <a:gd name="T8" fmla="*/ 10 w 65"/>
                  <a:gd name="T9" fmla="*/ 4 h 59"/>
                  <a:gd name="T10" fmla="*/ 5 w 65"/>
                  <a:gd name="T11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5" h="59">
                    <a:moveTo>
                      <a:pt x="5" y="12"/>
                    </a:moveTo>
                    <a:cubicBezTo>
                      <a:pt x="23" y="25"/>
                      <a:pt x="42" y="37"/>
                      <a:pt x="55" y="55"/>
                    </a:cubicBezTo>
                    <a:cubicBezTo>
                      <a:pt x="58" y="59"/>
                      <a:pt x="65" y="53"/>
                      <a:pt x="62" y="49"/>
                    </a:cubicBezTo>
                    <a:cubicBezTo>
                      <a:pt x="57" y="39"/>
                      <a:pt x="50" y="31"/>
                      <a:pt x="42" y="23"/>
                    </a:cubicBezTo>
                    <a:cubicBezTo>
                      <a:pt x="33" y="15"/>
                      <a:pt x="21" y="9"/>
                      <a:pt x="10" y="4"/>
                    </a:cubicBezTo>
                    <a:cubicBezTo>
                      <a:pt x="5" y="0"/>
                      <a:pt x="0" y="8"/>
                      <a:pt x="5" y="1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5" name="Freeform 76"/>
              <p:cNvSpPr/>
              <p:nvPr/>
            </p:nvSpPr>
            <p:spPr bwMode="auto">
              <a:xfrm>
                <a:off x="5380038" y="1765301"/>
                <a:ext cx="30163" cy="87313"/>
              </a:xfrm>
              <a:custGeom>
                <a:avLst/>
                <a:gdLst>
                  <a:gd name="T0" fmla="*/ 10 w 28"/>
                  <a:gd name="T1" fmla="*/ 81 h 84"/>
                  <a:gd name="T2" fmla="*/ 27 w 28"/>
                  <a:gd name="T3" fmla="*/ 10 h 84"/>
                  <a:gd name="T4" fmla="*/ 17 w 28"/>
                  <a:gd name="T5" fmla="*/ 6 h 84"/>
                  <a:gd name="T6" fmla="*/ 4 w 28"/>
                  <a:gd name="T7" fmla="*/ 81 h 84"/>
                  <a:gd name="T8" fmla="*/ 10 w 28"/>
                  <a:gd name="T9" fmla="*/ 8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84">
                    <a:moveTo>
                      <a:pt x="10" y="81"/>
                    </a:moveTo>
                    <a:cubicBezTo>
                      <a:pt x="15" y="57"/>
                      <a:pt x="22" y="34"/>
                      <a:pt x="27" y="10"/>
                    </a:cubicBezTo>
                    <a:cubicBezTo>
                      <a:pt x="28" y="4"/>
                      <a:pt x="20" y="0"/>
                      <a:pt x="17" y="6"/>
                    </a:cubicBezTo>
                    <a:cubicBezTo>
                      <a:pt x="6" y="29"/>
                      <a:pt x="0" y="55"/>
                      <a:pt x="4" y="81"/>
                    </a:cubicBezTo>
                    <a:cubicBezTo>
                      <a:pt x="5" y="84"/>
                      <a:pt x="10" y="84"/>
                      <a:pt x="10" y="8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6" name="Freeform 77"/>
              <p:cNvSpPr/>
              <p:nvPr/>
            </p:nvSpPr>
            <p:spPr bwMode="auto">
              <a:xfrm>
                <a:off x="5451476" y="1625601"/>
                <a:ext cx="39688" cy="63500"/>
              </a:xfrm>
              <a:custGeom>
                <a:avLst/>
                <a:gdLst>
                  <a:gd name="T0" fmla="*/ 7 w 39"/>
                  <a:gd name="T1" fmla="*/ 58 h 62"/>
                  <a:gd name="T2" fmla="*/ 38 w 39"/>
                  <a:gd name="T3" fmla="*/ 7 h 62"/>
                  <a:gd name="T4" fmla="*/ 29 w 39"/>
                  <a:gd name="T5" fmla="*/ 3 h 62"/>
                  <a:gd name="T6" fmla="*/ 13 w 39"/>
                  <a:gd name="T7" fmla="*/ 25 h 62"/>
                  <a:gd name="T8" fmla="*/ 1 w 39"/>
                  <a:gd name="T9" fmla="*/ 56 h 62"/>
                  <a:gd name="T10" fmla="*/ 7 w 39"/>
                  <a:gd name="T11" fmla="*/ 5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62">
                    <a:moveTo>
                      <a:pt x="7" y="58"/>
                    </a:moveTo>
                    <a:cubicBezTo>
                      <a:pt x="16" y="40"/>
                      <a:pt x="30" y="26"/>
                      <a:pt x="38" y="7"/>
                    </a:cubicBezTo>
                    <a:cubicBezTo>
                      <a:pt x="39" y="2"/>
                      <a:pt x="32" y="0"/>
                      <a:pt x="29" y="3"/>
                    </a:cubicBezTo>
                    <a:cubicBezTo>
                      <a:pt x="24" y="11"/>
                      <a:pt x="18" y="18"/>
                      <a:pt x="13" y="25"/>
                    </a:cubicBezTo>
                    <a:cubicBezTo>
                      <a:pt x="7" y="34"/>
                      <a:pt x="4" y="45"/>
                      <a:pt x="1" y="56"/>
                    </a:cubicBezTo>
                    <a:cubicBezTo>
                      <a:pt x="0" y="59"/>
                      <a:pt x="5" y="62"/>
                      <a:pt x="7" y="5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7" name="Freeform 78"/>
              <p:cNvSpPr/>
              <p:nvPr/>
            </p:nvSpPr>
            <p:spPr bwMode="auto">
              <a:xfrm>
                <a:off x="5540376" y="1449388"/>
                <a:ext cx="88900" cy="112713"/>
              </a:xfrm>
              <a:custGeom>
                <a:avLst/>
                <a:gdLst>
                  <a:gd name="T0" fmla="*/ 8 w 86"/>
                  <a:gd name="T1" fmla="*/ 105 h 108"/>
                  <a:gd name="T2" fmla="*/ 81 w 86"/>
                  <a:gd name="T3" fmla="*/ 12 h 108"/>
                  <a:gd name="T4" fmla="*/ 75 w 86"/>
                  <a:gd name="T5" fmla="*/ 4 h 108"/>
                  <a:gd name="T6" fmla="*/ 1 w 86"/>
                  <a:gd name="T7" fmla="*/ 101 h 108"/>
                  <a:gd name="T8" fmla="*/ 8 w 86"/>
                  <a:gd name="T9" fmla="*/ 105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108">
                    <a:moveTo>
                      <a:pt x="8" y="105"/>
                    </a:moveTo>
                    <a:cubicBezTo>
                      <a:pt x="34" y="75"/>
                      <a:pt x="53" y="41"/>
                      <a:pt x="81" y="12"/>
                    </a:cubicBezTo>
                    <a:cubicBezTo>
                      <a:pt x="86" y="8"/>
                      <a:pt x="80" y="0"/>
                      <a:pt x="75" y="4"/>
                    </a:cubicBezTo>
                    <a:cubicBezTo>
                      <a:pt x="39" y="25"/>
                      <a:pt x="16" y="63"/>
                      <a:pt x="1" y="101"/>
                    </a:cubicBezTo>
                    <a:cubicBezTo>
                      <a:pt x="0" y="105"/>
                      <a:pt x="5" y="108"/>
                      <a:pt x="8" y="10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8" name="Freeform 79"/>
              <p:cNvSpPr/>
              <p:nvPr/>
            </p:nvSpPr>
            <p:spPr bwMode="auto">
              <a:xfrm>
                <a:off x="5675313" y="1382713"/>
                <a:ext cx="88900" cy="57150"/>
              </a:xfrm>
              <a:custGeom>
                <a:avLst/>
                <a:gdLst>
                  <a:gd name="T0" fmla="*/ 7 w 86"/>
                  <a:gd name="T1" fmla="*/ 53 h 55"/>
                  <a:gd name="T2" fmla="*/ 79 w 86"/>
                  <a:gd name="T3" fmla="*/ 13 h 55"/>
                  <a:gd name="T4" fmla="*/ 76 w 86"/>
                  <a:gd name="T5" fmla="*/ 2 h 55"/>
                  <a:gd name="T6" fmla="*/ 3 w 86"/>
                  <a:gd name="T7" fmla="*/ 48 h 55"/>
                  <a:gd name="T8" fmla="*/ 7 w 86"/>
                  <a:gd name="T9" fmla="*/ 5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55">
                    <a:moveTo>
                      <a:pt x="7" y="53"/>
                    </a:moveTo>
                    <a:cubicBezTo>
                      <a:pt x="32" y="43"/>
                      <a:pt x="53" y="22"/>
                      <a:pt x="79" y="13"/>
                    </a:cubicBezTo>
                    <a:cubicBezTo>
                      <a:pt x="86" y="10"/>
                      <a:pt x="83" y="0"/>
                      <a:pt x="76" y="2"/>
                    </a:cubicBezTo>
                    <a:cubicBezTo>
                      <a:pt x="46" y="8"/>
                      <a:pt x="24" y="27"/>
                      <a:pt x="3" y="48"/>
                    </a:cubicBezTo>
                    <a:cubicBezTo>
                      <a:pt x="0" y="51"/>
                      <a:pt x="4" y="55"/>
                      <a:pt x="7" y="5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9" name="Freeform 80"/>
              <p:cNvSpPr/>
              <p:nvPr/>
            </p:nvSpPr>
            <p:spPr bwMode="auto">
              <a:xfrm>
                <a:off x="5895976" y="1304926"/>
                <a:ext cx="57150" cy="28575"/>
              </a:xfrm>
              <a:custGeom>
                <a:avLst/>
                <a:gdLst>
                  <a:gd name="T0" fmla="*/ 4 w 56"/>
                  <a:gd name="T1" fmla="*/ 26 h 27"/>
                  <a:gd name="T2" fmla="*/ 55 w 56"/>
                  <a:gd name="T3" fmla="*/ 4 h 27"/>
                  <a:gd name="T4" fmla="*/ 53 w 56"/>
                  <a:gd name="T5" fmla="*/ 2 h 27"/>
                  <a:gd name="T6" fmla="*/ 2 w 56"/>
                  <a:gd name="T7" fmla="*/ 23 h 27"/>
                  <a:gd name="T8" fmla="*/ 4 w 56"/>
                  <a:gd name="T9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7">
                    <a:moveTo>
                      <a:pt x="4" y="26"/>
                    </a:moveTo>
                    <a:cubicBezTo>
                      <a:pt x="21" y="18"/>
                      <a:pt x="41" y="18"/>
                      <a:pt x="55" y="4"/>
                    </a:cubicBezTo>
                    <a:cubicBezTo>
                      <a:pt x="56" y="2"/>
                      <a:pt x="54" y="0"/>
                      <a:pt x="53" y="2"/>
                    </a:cubicBezTo>
                    <a:cubicBezTo>
                      <a:pt x="38" y="14"/>
                      <a:pt x="19" y="15"/>
                      <a:pt x="2" y="23"/>
                    </a:cubicBezTo>
                    <a:cubicBezTo>
                      <a:pt x="0" y="24"/>
                      <a:pt x="2" y="27"/>
                      <a:pt x="4" y="2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0" name="Freeform 81"/>
              <p:cNvSpPr/>
              <p:nvPr/>
            </p:nvSpPr>
            <p:spPr bwMode="auto">
              <a:xfrm>
                <a:off x="6059488" y="1247776"/>
                <a:ext cx="125413" cy="41275"/>
              </a:xfrm>
              <a:custGeom>
                <a:avLst/>
                <a:gdLst>
                  <a:gd name="T0" fmla="*/ 6 w 121"/>
                  <a:gd name="T1" fmla="*/ 38 h 40"/>
                  <a:gd name="T2" fmla="*/ 115 w 121"/>
                  <a:gd name="T3" fmla="*/ 13 h 40"/>
                  <a:gd name="T4" fmla="*/ 113 w 121"/>
                  <a:gd name="T5" fmla="*/ 0 h 40"/>
                  <a:gd name="T6" fmla="*/ 3 w 121"/>
                  <a:gd name="T7" fmla="*/ 34 h 40"/>
                  <a:gd name="T8" fmla="*/ 6 w 121"/>
                  <a:gd name="T9" fmla="*/ 3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40">
                    <a:moveTo>
                      <a:pt x="6" y="38"/>
                    </a:moveTo>
                    <a:cubicBezTo>
                      <a:pt x="40" y="23"/>
                      <a:pt x="79" y="25"/>
                      <a:pt x="115" y="13"/>
                    </a:cubicBezTo>
                    <a:cubicBezTo>
                      <a:pt x="121" y="11"/>
                      <a:pt x="121" y="0"/>
                      <a:pt x="113" y="0"/>
                    </a:cubicBezTo>
                    <a:cubicBezTo>
                      <a:pt x="72" y="3"/>
                      <a:pt x="37" y="11"/>
                      <a:pt x="3" y="34"/>
                    </a:cubicBezTo>
                    <a:cubicBezTo>
                      <a:pt x="0" y="36"/>
                      <a:pt x="3" y="40"/>
                      <a:pt x="6" y="3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1" name="Freeform 82"/>
              <p:cNvSpPr/>
              <p:nvPr/>
            </p:nvSpPr>
            <p:spPr bwMode="auto">
              <a:xfrm>
                <a:off x="6319838" y="1225551"/>
                <a:ext cx="120650" cy="30163"/>
              </a:xfrm>
              <a:custGeom>
                <a:avLst/>
                <a:gdLst>
                  <a:gd name="T0" fmla="*/ 8 w 116"/>
                  <a:gd name="T1" fmla="*/ 25 h 28"/>
                  <a:gd name="T2" fmla="*/ 108 w 116"/>
                  <a:gd name="T3" fmla="*/ 27 h 28"/>
                  <a:gd name="T4" fmla="*/ 110 w 116"/>
                  <a:gd name="T5" fmla="*/ 15 h 28"/>
                  <a:gd name="T6" fmla="*/ 4 w 116"/>
                  <a:gd name="T7" fmla="*/ 17 h 28"/>
                  <a:gd name="T8" fmla="*/ 8 w 116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" h="28">
                    <a:moveTo>
                      <a:pt x="8" y="25"/>
                    </a:moveTo>
                    <a:cubicBezTo>
                      <a:pt x="41" y="16"/>
                      <a:pt x="74" y="23"/>
                      <a:pt x="108" y="27"/>
                    </a:cubicBezTo>
                    <a:cubicBezTo>
                      <a:pt x="115" y="28"/>
                      <a:pt x="116" y="17"/>
                      <a:pt x="110" y="15"/>
                    </a:cubicBezTo>
                    <a:cubicBezTo>
                      <a:pt x="72" y="4"/>
                      <a:pt x="40" y="0"/>
                      <a:pt x="4" y="17"/>
                    </a:cubicBezTo>
                    <a:cubicBezTo>
                      <a:pt x="0" y="19"/>
                      <a:pt x="3" y="26"/>
                      <a:pt x="8" y="2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2" name="Freeform 83"/>
              <p:cNvSpPr/>
              <p:nvPr/>
            </p:nvSpPr>
            <p:spPr bwMode="auto">
              <a:xfrm>
                <a:off x="6584951" y="1241426"/>
                <a:ext cx="109538" cy="19050"/>
              </a:xfrm>
              <a:custGeom>
                <a:avLst/>
                <a:gdLst>
                  <a:gd name="T0" fmla="*/ 5 w 106"/>
                  <a:gd name="T1" fmla="*/ 9 h 18"/>
                  <a:gd name="T2" fmla="*/ 98 w 106"/>
                  <a:gd name="T3" fmla="*/ 17 h 18"/>
                  <a:gd name="T4" fmla="*/ 100 w 106"/>
                  <a:gd name="T5" fmla="*/ 9 h 18"/>
                  <a:gd name="T6" fmla="*/ 5 w 106"/>
                  <a:gd name="T7" fmla="*/ 2 h 18"/>
                  <a:gd name="T8" fmla="*/ 5 w 106"/>
                  <a:gd name="T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18">
                    <a:moveTo>
                      <a:pt x="5" y="9"/>
                    </a:moveTo>
                    <a:cubicBezTo>
                      <a:pt x="35" y="11"/>
                      <a:pt x="68" y="12"/>
                      <a:pt x="98" y="17"/>
                    </a:cubicBezTo>
                    <a:cubicBezTo>
                      <a:pt x="103" y="18"/>
                      <a:pt x="106" y="10"/>
                      <a:pt x="100" y="9"/>
                    </a:cubicBezTo>
                    <a:cubicBezTo>
                      <a:pt x="68" y="0"/>
                      <a:pt x="38" y="1"/>
                      <a:pt x="5" y="2"/>
                    </a:cubicBezTo>
                    <a:cubicBezTo>
                      <a:pt x="0" y="2"/>
                      <a:pt x="0" y="9"/>
                      <a:pt x="5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3" name="Freeform 84"/>
              <p:cNvSpPr/>
              <p:nvPr/>
            </p:nvSpPr>
            <p:spPr bwMode="auto">
              <a:xfrm>
                <a:off x="6799263" y="1285876"/>
                <a:ext cx="117475" cy="47625"/>
              </a:xfrm>
              <a:custGeom>
                <a:avLst/>
                <a:gdLst>
                  <a:gd name="T0" fmla="*/ 5 w 112"/>
                  <a:gd name="T1" fmla="*/ 11 h 45"/>
                  <a:gd name="T2" fmla="*/ 100 w 112"/>
                  <a:gd name="T3" fmla="*/ 42 h 45"/>
                  <a:gd name="T4" fmla="*/ 105 w 112"/>
                  <a:gd name="T5" fmla="*/ 29 h 45"/>
                  <a:gd name="T6" fmla="*/ 8 w 112"/>
                  <a:gd name="T7" fmla="*/ 1 h 45"/>
                  <a:gd name="T8" fmla="*/ 5 w 112"/>
                  <a:gd name="T9" fmla="*/ 1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45">
                    <a:moveTo>
                      <a:pt x="5" y="11"/>
                    </a:moveTo>
                    <a:cubicBezTo>
                      <a:pt x="35" y="25"/>
                      <a:pt x="69" y="29"/>
                      <a:pt x="100" y="42"/>
                    </a:cubicBezTo>
                    <a:cubicBezTo>
                      <a:pt x="107" y="45"/>
                      <a:pt x="112" y="33"/>
                      <a:pt x="105" y="29"/>
                    </a:cubicBezTo>
                    <a:cubicBezTo>
                      <a:pt x="76" y="13"/>
                      <a:pt x="41" y="2"/>
                      <a:pt x="8" y="1"/>
                    </a:cubicBezTo>
                    <a:cubicBezTo>
                      <a:pt x="2" y="0"/>
                      <a:pt x="0" y="9"/>
                      <a:pt x="5" y="1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4" name="Freeform 85"/>
              <p:cNvSpPr/>
              <p:nvPr/>
            </p:nvSpPr>
            <p:spPr bwMode="auto">
              <a:xfrm>
                <a:off x="6962776" y="1343026"/>
                <a:ext cx="122238" cy="44450"/>
              </a:xfrm>
              <a:custGeom>
                <a:avLst/>
                <a:gdLst>
                  <a:gd name="T0" fmla="*/ 3 w 117"/>
                  <a:gd name="T1" fmla="*/ 4 h 43"/>
                  <a:gd name="T2" fmla="*/ 109 w 117"/>
                  <a:gd name="T3" fmla="*/ 41 h 43"/>
                  <a:gd name="T4" fmla="*/ 113 w 117"/>
                  <a:gd name="T5" fmla="*/ 35 h 43"/>
                  <a:gd name="T6" fmla="*/ 3 w 117"/>
                  <a:gd name="T7" fmla="*/ 0 h 43"/>
                  <a:gd name="T8" fmla="*/ 3 w 117"/>
                  <a:gd name="T9" fmla="*/ 4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43">
                    <a:moveTo>
                      <a:pt x="3" y="4"/>
                    </a:moveTo>
                    <a:cubicBezTo>
                      <a:pt x="41" y="6"/>
                      <a:pt x="76" y="23"/>
                      <a:pt x="109" y="41"/>
                    </a:cubicBezTo>
                    <a:cubicBezTo>
                      <a:pt x="113" y="43"/>
                      <a:pt x="117" y="37"/>
                      <a:pt x="113" y="35"/>
                    </a:cubicBezTo>
                    <a:cubicBezTo>
                      <a:pt x="79" y="13"/>
                      <a:pt x="43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5" name="Freeform 86"/>
              <p:cNvSpPr/>
              <p:nvPr/>
            </p:nvSpPr>
            <p:spPr bwMode="auto">
              <a:xfrm>
                <a:off x="7148513" y="1409701"/>
                <a:ext cx="104775" cy="49213"/>
              </a:xfrm>
              <a:custGeom>
                <a:avLst/>
                <a:gdLst>
                  <a:gd name="T0" fmla="*/ 3 w 101"/>
                  <a:gd name="T1" fmla="*/ 6 h 47"/>
                  <a:gd name="T2" fmla="*/ 90 w 101"/>
                  <a:gd name="T3" fmla="*/ 45 h 47"/>
                  <a:gd name="T4" fmla="*/ 96 w 101"/>
                  <a:gd name="T5" fmla="*/ 35 h 47"/>
                  <a:gd name="T6" fmla="*/ 4 w 101"/>
                  <a:gd name="T7" fmla="*/ 0 h 47"/>
                  <a:gd name="T8" fmla="*/ 3 w 101"/>
                  <a:gd name="T9" fmla="*/ 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47">
                    <a:moveTo>
                      <a:pt x="3" y="6"/>
                    </a:moveTo>
                    <a:cubicBezTo>
                      <a:pt x="31" y="18"/>
                      <a:pt x="59" y="37"/>
                      <a:pt x="90" y="45"/>
                    </a:cubicBezTo>
                    <a:cubicBezTo>
                      <a:pt x="95" y="47"/>
                      <a:pt x="101" y="39"/>
                      <a:pt x="96" y="35"/>
                    </a:cubicBezTo>
                    <a:cubicBezTo>
                      <a:pt x="70" y="15"/>
                      <a:pt x="36" y="3"/>
                      <a:pt x="4" y="0"/>
                    </a:cubicBezTo>
                    <a:cubicBezTo>
                      <a:pt x="1" y="0"/>
                      <a:pt x="0" y="4"/>
                      <a:pt x="3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6" name="Freeform 87"/>
              <p:cNvSpPr/>
              <p:nvPr/>
            </p:nvSpPr>
            <p:spPr bwMode="auto">
              <a:xfrm>
                <a:off x="7273926" y="1504951"/>
                <a:ext cx="114300" cy="74613"/>
              </a:xfrm>
              <a:custGeom>
                <a:avLst/>
                <a:gdLst>
                  <a:gd name="T0" fmla="*/ 6 w 110"/>
                  <a:gd name="T1" fmla="*/ 10 h 71"/>
                  <a:gd name="T2" fmla="*/ 55 w 110"/>
                  <a:gd name="T3" fmla="*/ 40 h 71"/>
                  <a:gd name="T4" fmla="*/ 99 w 110"/>
                  <a:gd name="T5" fmla="*/ 67 h 71"/>
                  <a:gd name="T6" fmla="*/ 104 w 110"/>
                  <a:gd name="T7" fmla="*/ 58 h 71"/>
                  <a:gd name="T8" fmla="*/ 9 w 110"/>
                  <a:gd name="T9" fmla="*/ 0 h 71"/>
                  <a:gd name="T10" fmla="*/ 6 w 110"/>
                  <a:gd name="T11" fmla="*/ 1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71">
                    <a:moveTo>
                      <a:pt x="6" y="10"/>
                    </a:moveTo>
                    <a:cubicBezTo>
                      <a:pt x="24" y="16"/>
                      <a:pt x="41" y="28"/>
                      <a:pt x="55" y="40"/>
                    </a:cubicBezTo>
                    <a:cubicBezTo>
                      <a:pt x="69" y="51"/>
                      <a:pt x="83" y="59"/>
                      <a:pt x="99" y="67"/>
                    </a:cubicBezTo>
                    <a:cubicBezTo>
                      <a:pt x="105" y="71"/>
                      <a:pt x="110" y="62"/>
                      <a:pt x="104" y="58"/>
                    </a:cubicBezTo>
                    <a:cubicBezTo>
                      <a:pt x="73" y="35"/>
                      <a:pt x="49" y="6"/>
                      <a:pt x="9" y="0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7" name="Freeform 88"/>
              <p:cNvSpPr/>
              <p:nvPr/>
            </p:nvSpPr>
            <p:spPr bwMode="auto">
              <a:xfrm>
                <a:off x="7424738" y="1631951"/>
                <a:ext cx="88900" cy="96838"/>
              </a:xfrm>
              <a:custGeom>
                <a:avLst/>
                <a:gdLst>
                  <a:gd name="T0" fmla="*/ 3 w 85"/>
                  <a:gd name="T1" fmla="*/ 9 h 93"/>
                  <a:gd name="T2" fmla="*/ 75 w 85"/>
                  <a:gd name="T3" fmla="*/ 89 h 93"/>
                  <a:gd name="T4" fmla="*/ 83 w 85"/>
                  <a:gd name="T5" fmla="*/ 83 h 93"/>
                  <a:gd name="T6" fmla="*/ 8 w 85"/>
                  <a:gd name="T7" fmla="*/ 2 h 93"/>
                  <a:gd name="T8" fmla="*/ 3 w 85"/>
                  <a:gd name="T9" fmla="*/ 9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93">
                    <a:moveTo>
                      <a:pt x="3" y="9"/>
                    </a:moveTo>
                    <a:cubicBezTo>
                      <a:pt x="28" y="35"/>
                      <a:pt x="50" y="63"/>
                      <a:pt x="75" y="89"/>
                    </a:cubicBezTo>
                    <a:cubicBezTo>
                      <a:pt x="79" y="93"/>
                      <a:pt x="85" y="88"/>
                      <a:pt x="83" y="83"/>
                    </a:cubicBezTo>
                    <a:cubicBezTo>
                      <a:pt x="64" y="52"/>
                      <a:pt x="41" y="20"/>
                      <a:pt x="8" y="2"/>
                    </a:cubicBezTo>
                    <a:cubicBezTo>
                      <a:pt x="4" y="0"/>
                      <a:pt x="0" y="5"/>
                      <a:pt x="3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8" name="Freeform 89"/>
              <p:cNvSpPr/>
              <p:nvPr/>
            </p:nvSpPr>
            <p:spPr bwMode="auto">
              <a:xfrm>
                <a:off x="7540626" y="1792288"/>
                <a:ext cx="53975" cy="84138"/>
              </a:xfrm>
              <a:custGeom>
                <a:avLst/>
                <a:gdLst>
                  <a:gd name="T0" fmla="*/ 2 w 52"/>
                  <a:gd name="T1" fmla="*/ 4 h 81"/>
                  <a:gd name="T2" fmla="*/ 22 w 52"/>
                  <a:gd name="T3" fmla="*/ 44 h 81"/>
                  <a:gd name="T4" fmla="*/ 45 w 52"/>
                  <a:gd name="T5" fmla="*/ 78 h 81"/>
                  <a:gd name="T6" fmla="*/ 50 w 52"/>
                  <a:gd name="T7" fmla="*/ 74 h 81"/>
                  <a:gd name="T8" fmla="*/ 32 w 52"/>
                  <a:gd name="T9" fmla="*/ 39 h 81"/>
                  <a:gd name="T10" fmla="*/ 6 w 52"/>
                  <a:gd name="T11" fmla="*/ 2 h 81"/>
                  <a:gd name="T12" fmla="*/ 2 w 52"/>
                  <a:gd name="T13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81">
                    <a:moveTo>
                      <a:pt x="2" y="4"/>
                    </a:moveTo>
                    <a:cubicBezTo>
                      <a:pt x="9" y="17"/>
                      <a:pt x="15" y="31"/>
                      <a:pt x="22" y="44"/>
                    </a:cubicBezTo>
                    <a:cubicBezTo>
                      <a:pt x="29" y="56"/>
                      <a:pt x="36" y="67"/>
                      <a:pt x="45" y="78"/>
                    </a:cubicBezTo>
                    <a:cubicBezTo>
                      <a:pt x="47" y="81"/>
                      <a:pt x="52" y="77"/>
                      <a:pt x="50" y="74"/>
                    </a:cubicBezTo>
                    <a:cubicBezTo>
                      <a:pt x="44" y="62"/>
                      <a:pt x="38" y="50"/>
                      <a:pt x="32" y="39"/>
                    </a:cubicBezTo>
                    <a:cubicBezTo>
                      <a:pt x="24" y="25"/>
                      <a:pt x="14" y="14"/>
                      <a:pt x="6" y="2"/>
                    </a:cubicBezTo>
                    <a:cubicBezTo>
                      <a:pt x="4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9" name="Freeform 90"/>
              <p:cNvSpPr/>
              <p:nvPr/>
            </p:nvSpPr>
            <p:spPr bwMode="auto">
              <a:xfrm>
                <a:off x="7627938" y="1963738"/>
                <a:ext cx="57150" cy="109538"/>
              </a:xfrm>
              <a:custGeom>
                <a:avLst/>
                <a:gdLst>
                  <a:gd name="T0" fmla="*/ 2 w 55"/>
                  <a:gd name="T1" fmla="*/ 6 h 106"/>
                  <a:gd name="T2" fmla="*/ 45 w 55"/>
                  <a:gd name="T3" fmla="*/ 102 h 106"/>
                  <a:gd name="T4" fmla="*/ 53 w 55"/>
                  <a:gd name="T5" fmla="*/ 98 h 106"/>
                  <a:gd name="T6" fmla="*/ 9 w 55"/>
                  <a:gd name="T7" fmla="*/ 3 h 106"/>
                  <a:gd name="T8" fmla="*/ 2 w 55"/>
                  <a:gd name="T9" fmla="*/ 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106">
                    <a:moveTo>
                      <a:pt x="2" y="6"/>
                    </a:moveTo>
                    <a:cubicBezTo>
                      <a:pt x="14" y="39"/>
                      <a:pt x="30" y="70"/>
                      <a:pt x="45" y="102"/>
                    </a:cubicBezTo>
                    <a:cubicBezTo>
                      <a:pt x="47" y="106"/>
                      <a:pt x="55" y="103"/>
                      <a:pt x="53" y="98"/>
                    </a:cubicBezTo>
                    <a:cubicBezTo>
                      <a:pt x="42" y="65"/>
                      <a:pt x="28" y="33"/>
                      <a:pt x="9" y="3"/>
                    </a:cubicBezTo>
                    <a:cubicBezTo>
                      <a:pt x="7" y="0"/>
                      <a:pt x="0" y="2"/>
                      <a:pt x="2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0" name="Freeform 91"/>
              <p:cNvSpPr/>
              <p:nvPr/>
            </p:nvSpPr>
            <p:spPr bwMode="auto">
              <a:xfrm>
                <a:off x="7700963" y="2119313"/>
                <a:ext cx="49213" cy="73025"/>
              </a:xfrm>
              <a:custGeom>
                <a:avLst/>
                <a:gdLst>
                  <a:gd name="T0" fmla="*/ 2 w 47"/>
                  <a:gd name="T1" fmla="*/ 9 h 70"/>
                  <a:gd name="T2" fmla="*/ 32 w 47"/>
                  <a:gd name="T3" fmla="*/ 63 h 70"/>
                  <a:gd name="T4" fmla="*/ 43 w 47"/>
                  <a:gd name="T5" fmla="*/ 54 h 70"/>
                  <a:gd name="T6" fmla="*/ 13 w 47"/>
                  <a:gd name="T7" fmla="*/ 4 h 70"/>
                  <a:gd name="T8" fmla="*/ 2 w 47"/>
                  <a:gd name="T9" fmla="*/ 9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70">
                    <a:moveTo>
                      <a:pt x="2" y="9"/>
                    </a:moveTo>
                    <a:cubicBezTo>
                      <a:pt x="9" y="29"/>
                      <a:pt x="18" y="47"/>
                      <a:pt x="32" y="63"/>
                    </a:cubicBezTo>
                    <a:cubicBezTo>
                      <a:pt x="37" y="70"/>
                      <a:pt x="47" y="61"/>
                      <a:pt x="43" y="54"/>
                    </a:cubicBezTo>
                    <a:cubicBezTo>
                      <a:pt x="34" y="37"/>
                      <a:pt x="24" y="20"/>
                      <a:pt x="13" y="4"/>
                    </a:cubicBezTo>
                    <a:cubicBezTo>
                      <a:pt x="9" y="0"/>
                      <a:pt x="0" y="2"/>
                      <a:pt x="2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1" name="Freeform 92"/>
              <p:cNvSpPr/>
              <p:nvPr/>
            </p:nvSpPr>
            <p:spPr bwMode="auto">
              <a:xfrm>
                <a:off x="8164513" y="3827463"/>
                <a:ext cx="123825" cy="60325"/>
              </a:xfrm>
              <a:custGeom>
                <a:avLst/>
                <a:gdLst>
                  <a:gd name="T0" fmla="*/ 1 w 118"/>
                  <a:gd name="T1" fmla="*/ 59 h 59"/>
                  <a:gd name="T2" fmla="*/ 115 w 118"/>
                  <a:gd name="T3" fmla="*/ 6 h 59"/>
                  <a:gd name="T4" fmla="*/ 112 w 118"/>
                  <a:gd name="T5" fmla="*/ 0 h 59"/>
                  <a:gd name="T6" fmla="*/ 0 w 118"/>
                  <a:gd name="T7" fmla="*/ 58 h 59"/>
                  <a:gd name="T8" fmla="*/ 1 w 118"/>
                  <a:gd name="T9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59">
                    <a:moveTo>
                      <a:pt x="1" y="59"/>
                    </a:moveTo>
                    <a:cubicBezTo>
                      <a:pt x="41" y="56"/>
                      <a:pt x="81" y="26"/>
                      <a:pt x="115" y="6"/>
                    </a:cubicBezTo>
                    <a:cubicBezTo>
                      <a:pt x="118" y="4"/>
                      <a:pt x="116" y="0"/>
                      <a:pt x="112" y="0"/>
                    </a:cubicBezTo>
                    <a:cubicBezTo>
                      <a:pt x="73" y="9"/>
                      <a:pt x="33" y="35"/>
                      <a:pt x="0" y="58"/>
                    </a:cubicBezTo>
                    <a:cubicBezTo>
                      <a:pt x="0" y="58"/>
                      <a:pt x="0" y="59"/>
                      <a:pt x="1" y="5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</p:grpSp>
      </p:grpSp>
      <p:sp>
        <p:nvSpPr>
          <p:cNvPr id="94" name="文本框 93"/>
          <p:cNvSpPr txBox="1"/>
          <p:nvPr/>
        </p:nvSpPr>
        <p:spPr>
          <a:xfrm>
            <a:off x="-310844" y="426575"/>
            <a:ext cx="125351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smtClean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1.Những </a:t>
            </a:r>
            <a:r>
              <a:rPr lang="en-US" altLang="zh-CN" sz="320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khái niệm cơ bản và kĩ năng</a:t>
            </a:r>
          </a:p>
          <a:p>
            <a:pPr algn="ctr"/>
            <a:r>
              <a:rPr lang="en-US" altLang="zh-CN" sz="320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chủ yếu của môn Địa </a:t>
            </a:r>
            <a:r>
              <a:rPr lang="en-US" altLang="zh-CN" sz="3200" smtClean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lí</a:t>
            </a:r>
            <a:endParaRPr lang="zh-CN" altLang="en-US" sz="3200">
              <a:solidFill>
                <a:prstClr val="white"/>
              </a:solidFill>
              <a:latin typeface="汉仪喵魂体W" panose="00020600040101010101" pitchFamily="18" charset="-122"/>
              <a:ea typeface="汉仪喵魂体W" panose="00020600040101010101" pitchFamily="18" charset="-122"/>
            </a:endParaRPr>
          </a:p>
        </p:txBody>
      </p:sp>
      <p:sp>
        <p:nvSpPr>
          <p:cNvPr id="102" name="矩形 101"/>
          <p:cNvSpPr/>
          <p:nvPr/>
        </p:nvSpPr>
        <p:spPr>
          <a:xfrm>
            <a:off x="2782653" y="2184730"/>
            <a:ext cx="5869045" cy="2813027"/>
          </a:xfrm>
          <a:prstGeom prst="rect">
            <a:avLst/>
          </a:prstGeom>
        </p:spPr>
        <p:txBody>
          <a:bodyPr wrap="square" lIns="91389" tIns="45695" rIns="91389" bIns="45695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nl-NL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3:</a:t>
            </a:r>
          </a:p>
          <a:p>
            <a:pPr algn="just"/>
            <a:r>
              <a:rPr lang="nl-NL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đọc thông tin SGK mục 1/T98 </a:t>
            </a:r>
            <a:endParaRPr lang="en-US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nl-NL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 nắm các khái niệm cơ bản và kĩ năng chủ yếu  của môn Địa lí có ý nghĩa gì trong học tập và đời sống?</a:t>
            </a:r>
            <a:endParaRPr lang="en-US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endParaRPr lang="zh-CN" altLang="en-US" sz="2400" b="1" i="1" dirty="0">
              <a:solidFill>
                <a:prstClr val="white"/>
              </a:solidFill>
              <a:latin typeface="Times New Roman" pitchFamily="18" charset="0"/>
              <a:ea typeface="汉仪喵魂体W" panose="00020600040101010101" pitchFamily="18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1092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组合 91"/>
          <p:cNvGrpSpPr/>
          <p:nvPr/>
        </p:nvGrpSpPr>
        <p:grpSpPr>
          <a:xfrm>
            <a:off x="1397718" y="541033"/>
            <a:ext cx="10482446" cy="569387"/>
            <a:chOff x="1916346" y="596455"/>
            <a:chExt cx="9512901" cy="569387"/>
          </a:xfrm>
        </p:grpSpPr>
        <p:sp>
          <p:nvSpPr>
            <p:cNvPr id="96" name="任意多边形 95"/>
            <p:cNvSpPr/>
            <p:nvPr/>
          </p:nvSpPr>
          <p:spPr>
            <a:xfrm>
              <a:off x="1916346" y="699694"/>
              <a:ext cx="7421672" cy="401116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53" y="connsiteY0-154"/>
                </a:cxn>
                <a:cxn ang="0">
                  <a:pos x="connsiteX1-155" y="connsiteY1-156"/>
                </a:cxn>
                <a:cxn ang="0">
                  <a:pos x="connsiteX2-157" y="connsiteY2-158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bg1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4" name="文本框 93"/>
            <p:cNvSpPr txBox="1"/>
            <p:nvPr/>
          </p:nvSpPr>
          <p:spPr>
            <a:xfrm>
              <a:off x="2323097" y="596455"/>
              <a:ext cx="9106150" cy="569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00" smtClean="0">
                  <a:solidFill>
                    <a:prstClr val="white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2.Môn Địa lí và những điều lí thú</a:t>
              </a:r>
              <a:endParaRPr lang="zh-CN" altLang="en-US" sz="3100" dirty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261257" y="1194555"/>
            <a:ext cx="5167978" cy="538558"/>
          </a:xfrm>
          <a:prstGeom prst="rect">
            <a:avLst/>
          </a:prstGeom>
        </p:spPr>
        <p:txBody>
          <a:bodyPr wrap="none" lIns="91389" tIns="45695" rIns="91389" bIns="45695">
            <a:spAutoFit/>
          </a:bodyPr>
          <a:lstStyle/>
          <a:p>
            <a:pPr algn="ctr"/>
            <a:r>
              <a:rPr lang="en-US" sz="2900" b="1" smtClean="0">
                <a:solidFill>
                  <a:srgbClr val="FF0000"/>
                </a:solidFill>
                <a:latin typeface="Times New Roman"/>
                <a:ea typeface="Calibri"/>
              </a:rPr>
              <a:t>NHIỆM </a:t>
            </a:r>
            <a:r>
              <a:rPr lang="en-US" sz="2900" b="1">
                <a:solidFill>
                  <a:srgbClr val="FF0000"/>
                </a:solidFill>
                <a:latin typeface="Times New Roman"/>
                <a:ea typeface="Calibri"/>
              </a:rPr>
              <a:t>VỤ  </a:t>
            </a:r>
            <a:r>
              <a:rPr lang="en-US" sz="2900" b="1" smtClean="0">
                <a:solidFill>
                  <a:srgbClr val="FF0000"/>
                </a:solidFill>
                <a:latin typeface="Times New Roman"/>
                <a:ea typeface="Calibri"/>
              </a:rPr>
              <a:t>(Thảo luận nhóm)</a:t>
            </a:r>
            <a:endParaRPr lang="en-US" sz="2900" b="1">
              <a:solidFill>
                <a:srgbClr val="FF0000"/>
              </a:solidFill>
              <a:latin typeface="Times New Roman"/>
              <a:ea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5321" y="1597364"/>
            <a:ext cx="4577443" cy="2363674"/>
          </a:xfrm>
          <a:prstGeom prst="rect">
            <a:avLst/>
          </a:prstGeom>
        </p:spPr>
        <p:txBody>
          <a:bodyPr wrap="square" lIns="91389" tIns="45695" rIns="91389" bIns="45695">
            <a:spAutoFit/>
          </a:bodyPr>
          <a:lstStyle/>
          <a:p>
            <a:r>
              <a:rPr lang="nl-NL" sz="20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nl-NL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1: Hình 4 (ngôi nhà làm bằng băng...)</a:t>
            </a:r>
            <a:endParaRPr lang="en-US" sz="2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Nhóm 2: Hình 5 (Hang Sơn Đoòng lớn nhất TG...)</a:t>
            </a:r>
            <a:endParaRPr lang="en-US" sz="2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Nhóm 3: Hình 6 (Hoang mạc Xa-ha-ra...)</a:t>
            </a:r>
            <a:endParaRPr lang="en-US" sz="2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Nhóm 4: Hình 7 (Biển chết...)</a:t>
            </a:r>
            <a:endParaRPr lang="en-US" sz="2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en-US" sz="2400" b="1">
              <a:solidFill>
                <a:srgbClr val="0070C0"/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5122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301" y="1213658"/>
            <a:ext cx="6121400" cy="5110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Captu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321" y="3591328"/>
            <a:ext cx="4943913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256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包图主题2">
  <a:themeElements>
    <a:clrScheme name="自定义 5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E469"/>
      </a:accent1>
      <a:accent2>
        <a:srgbClr val="FF9CAF"/>
      </a:accent2>
      <a:accent3>
        <a:srgbClr val="81D4DE"/>
      </a:accent3>
      <a:accent4>
        <a:srgbClr val="88E5A9"/>
      </a:accent4>
      <a:accent5>
        <a:srgbClr val="FFE469"/>
      </a:accent5>
      <a:accent6>
        <a:srgbClr val="FF9CAF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包图主题2">
  <a:themeElements>
    <a:clrScheme name="自定义 5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E469"/>
      </a:accent1>
      <a:accent2>
        <a:srgbClr val="FF9CAF"/>
      </a:accent2>
      <a:accent3>
        <a:srgbClr val="81D4DE"/>
      </a:accent3>
      <a:accent4>
        <a:srgbClr val="88E5A9"/>
      </a:accent4>
      <a:accent5>
        <a:srgbClr val="FFE469"/>
      </a:accent5>
      <a:accent6>
        <a:srgbClr val="FF9CAF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390</TotalTime>
  <Words>545</Words>
  <Application>Microsoft Office PowerPoint</Application>
  <PresentationFormat>Widescreen</PresentationFormat>
  <Paragraphs>92</Paragraphs>
  <Slides>15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微软雅黑</vt:lpstr>
      <vt:lpstr>宋体</vt:lpstr>
      <vt:lpstr>Arial</vt:lpstr>
      <vt:lpstr>Calibri</vt:lpstr>
      <vt:lpstr>Calibri Light</vt:lpstr>
      <vt:lpstr>Times New Roman</vt:lpstr>
      <vt:lpstr>方正少儿简体</vt:lpstr>
      <vt:lpstr>方正静蕾简体</vt:lpstr>
      <vt:lpstr>汉仪喵魂体W</vt:lpstr>
      <vt:lpstr>Office Theme</vt:lpstr>
      <vt:lpstr>包图主题2</vt:lpstr>
      <vt:lpstr>Office 主题</vt:lpstr>
      <vt:lpstr>1_包图主题2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82</cp:revision>
  <dcterms:created xsi:type="dcterms:W3CDTF">2020-11-02T15:38:20Z</dcterms:created>
  <dcterms:modified xsi:type="dcterms:W3CDTF">2021-08-07T09:18:06Z</dcterms:modified>
</cp:coreProperties>
</file>