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9" r:id="rId5"/>
    <p:sldId id="271" r:id="rId6"/>
    <p:sldId id="272" r:id="rId7"/>
    <p:sldId id="274" r:id="rId8"/>
    <p:sldId id="273"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p:scale>
          <a:sx n="66" d="100"/>
          <a:sy n="66" d="100"/>
        </p:scale>
        <p:origin x="-93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8/13/2021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3</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8/13/2021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1502847"/>
          </a:xfrm>
          <a:prstGeom prst="rect">
            <a:avLst/>
          </a:prstGeom>
          <a:noFill/>
        </p:spPr>
        <p:txBody>
          <a:bodyPr wrap="square" rtlCol="0">
            <a:spAutoFit/>
          </a:bodyPr>
          <a:lstStyle/>
          <a:p>
            <a:pPr algn="ctr">
              <a:lnSpc>
                <a:spcPct val="150000"/>
              </a:lnSpc>
            </a:pPr>
            <a:r>
              <a:rPr lang="en-US" sz="3600" b="1" smtClean="0">
                <a:effectLst>
                  <a:outerShdw blurRad="38100" dist="38100" dir="2700000" algn="tl">
                    <a:srgbClr val="000000">
                      <a:alpha val="43137"/>
                    </a:srgbClr>
                  </a:outerShdw>
                </a:effectLst>
              </a:rPr>
              <a:t>BÀI 26: THỰC HÀNH</a:t>
            </a:r>
          </a:p>
          <a:p>
            <a:pPr algn="ctr">
              <a:lnSpc>
                <a:spcPct val="150000"/>
              </a:lnSpc>
            </a:pPr>
            <a:r>
              <a:rPr lang="en-US" sz="2800" b="1" smtClean="0">
                <a:effectLst>
                  <a:outerShdw blurRad="38100" dist="38100" dir="2700000" algn="tl">
                    <a:srgbClr val="000000">
                      <a:alpha val="43137"/>
                    </a:srgbClr>
                  </a:outerShdw>
                </a:effectLst>
              </a:rPr>
              <a:t>TÌM HIỂU MÔI TRƯỜNG TỰ NHIÊN ĐỊA PHƯƠNG</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
            <a:ext cx="6934200" cy="1200329"/>
          </a:xfrm>
          <a:prstGeom prst="rect">
            <a:avLst/>
          </a:prstGeom>
        </p:spPr>
        <p:txBody>
          <a:bodyPr wrap="square">
            <a:spAutoFit/>
          </a:bodyPr>
          <a:lstStyle/>
          <a:p>
            <a:pPr algn="ctr"/>
            <a:r>
              <a:rPr lang="en-US" sz="2400" b="1">
                <a:latin typeface="Times New Roman" pitchFamily="18" charset="0"/>
                <a:cs typeface="Times New Roman" pitchFamily="18" charset="0"/>
              </a:rPr>
              <a:t>Bằng sự quan sát thực tế và hiểu biết của bản thân, hãy cho biết đặc điểm môi trường tự nhiên ở địa phương em?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a:t>
            </a:r>
            <a:r>
              <a:rPr lang="nl-NL" sz="2800" b="1">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a:t>
            </a:r>
            <a:r>
              <a:rPr lang="nl-NL" sz="2800" b="1">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a:t>
            </a:r>
            <a:r>
              <a:rPr lang="nl-NL" sz="2800" b="1">
                <a:solidFill>
                  <a:prstClr val="black"/>
                </a:solidFill>
                <a:latin typeface="Times New Roman" pitchFamily="18" charset="0"/>
                <a:cs typeface="Times New Roman" pitchFamily="18" charset="0"/>
              </a:rPr>
              <a:t>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a:t>
            </a:r>
            <a:r>
              <a:rPr lang="nl-NL" sz="2800" b="1">
                <a:solidFill>
                  <a:prstClr val="black"/>
                </a:solidFill>
                <a:latin typeface="Times New Roman" pitchFamily="18" charset="0"/>
                <a:cs typeface="Times New Roman" pitchFamily="18" charset="0"/>
              </a:rPr>
              <a:t>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a:t>
            </a:r>
            <a:r>
              <a:rPr lang="nl-NL" sz="2800" b="1">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a:t>
            </a:r>
            <a:r>
              <a:rPr lang="nl-NL" sz="2800" b="1">
                <a:solidFill>
                  <a:prstClr val="black"/>
                </a:solidFill>
                <a:latin typeface="Times New Roman" pitchFamily="18" charset="0"/>
                <a:cs typeface="Times New Roman" pitchFamily="18" charset="0"/>
              </a:rPr>
              <a:t>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smtClean="0">
                <a:latin typeface="Times New Roman" pitchFamily="18" charset="0"/>
                <a:cs typeface="Times New Roman" pitchFamily="18" charset="0"/>
              </a:rPr>
              <a:t>Vẽ tranh c</a:t>
            </a:r>
            <a:r>
              <a:rPr lang="vi-VN" sz="4000" smtClean="0">
                <a:latin typeface="Times New Roman" pitchFamily="18" charset="0"/>
                <a:cs typeface="Times New Roman" pitchFamily="18" charset="0"/>
              </a:rPr>
              <a:t>hủ </a:t>
            </a:r>
            <a:r>
              <a:rPr lang="vi-VN" sz="4000">
                <a:latin typeface="Times New Roman" pitchFamily="18" charset="0"/>
                <a:cs typeface="Times New Roman" pitchFamily="18" charset="0"/>
              </a:rPr>
              <a:t>đề </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HÀ </a:t>
            </a:r>
            <a:r>
              <a:rPr lang="en-US" sz="4000" b="1">
                <a:latin typeface="Times New Roman" pitchFamily="18" charset="0"/>
                <a:cs typeface="Times New Roman" pitchFamily="18" charset="0"/>
              </a:rPr>
              <a:t>NỘI</a:t>
            </a:r>
            <a:r>
              <a:rPr lang="vi-VN" sz="4000" b="1">
                <a:latin typeface="Times New Roman" pitchFamily="18" charset="0"/>
                <a:cs typeface="Times New Roman" pitchFamily="18" charset="0"/>
              </a:rPr>
              <a:t> </a:t>
            </a:r>
            <a:r>
              <a:rPr lang="vi-VN" sz="4000" b="1" smtClean="0">
                <a:latin typeface="Times New Roman" pitchFamily="18" charset="0"/>
                <a:cs typeface="Times New Roman" pitchFamily="18" charset="0"/>
              </a:rPr>
              <a:t>XANH</a:t>
            </a:r>
            <a:r>
              <a:rPr lang="vi-VN" sz="4000" smtClean="0">
                <a:latin typeface="Times New Roman" pitchFamily="18" charset="0"/>
                <a:cs typeface="Times New Roman" pitchFamily="18" charset="0"/>
              </a:rPr>
              <a:t>”</a:t>
            </a:r>
            <a:endParaRPr lang="en-US" sz="400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smtClean="0">
                <a:latin typeface="Times New Roman" pitchFamily="18" charset="0"/>
                <a:cs typeface="Times New Roman" pitchFamily="18" charset="0"/>
              </a:rPr>
              <a:t>+ Hoạt động theo nhóm</a:t>
            </a:r>
          </a:p>
          <a:p>
            <a:r>
              <a:rPr lang="en-US" sz="2400" smtClean="0">
                <a:latin typeface="Times New Roman" pitchFamily="18" charset="0"/>
                <a:cs typeface="Times New Roman" pitchFamily="18" charset="0"/>
              </a:rPr>
              <a:t>+ K</a:t>
            </a:r>
            <a:r>
              <a:rPr lang="vi-VN" sz="2400" smtClean="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smtClean="0">
                <a:latin typeface="Times New Roman" pitchFamily="18" charset="0"/>
                <a:cs typeface="Times New Roman" pitchFamily="18" charset="0"/>
              </a:rPr>
              <a:t>+ Thời gian 1 tuần</a:t>
            </a:r>
            <a:endParaRPr lang="en-US" sz="2400" smtClean="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a:t>
            </a:r>
            <a:r>
              <a:rPr lang="vi-VN" sz="2400">
                <a:latin typeface="Times New Roman" pitchFamily="18" charset="0"/>
                <a:cs typeface="Times New Roman" pitchFamily="18" charset="0"/>
              </a:rPr>
              <a:t>tin </a:t>
            </a:r>
            <a:r>
              <a:rPr lang="vi-VN" sz="2400" smtClean="0">
                <a:latin typeface="Times New Roman" pitchFamily="18" charset="0"/>
                <a:cs typeface="Times New Roman" pitchFamily="18" charset="0"/>
              </a:rPr>
              <a:t>nhóm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370</Words>
  <Application>Microsoft Office PowerPoint</Application>
  <PresentationFormat>On-screen Show (4:3)</PresentationFormat>
  <Paragraphs>77</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31</cp:revision>
  <dcterms:created xsi:type="dcterms:W3CDTF">2021-08-13T15:21:45Z</dcterms:created>
  <dcterms:modified xsi:type="dcterms:W3CDTF">2021-08-13T16:22:25Z</dcterms:modified>
</cp:coreProperties>
</file>