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61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7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3FAE0-893A-4844-85A3-4A0AF13DF948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B6C62-4667-417C-8985-ED9C20588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16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5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0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9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385267" y="193967"/>
            <a:ext cx="11421451" cy="6424943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1161817" y="3413433"/>
            <a:ext cx="4399200" cy="1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7736967" y="44332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7736967" y="4958800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7736959" y="11661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7736963" y="1691667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7736961" y="27996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7736967" y="3325233"/>
            <a:ext cx="2900400" cy="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65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5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2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0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4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CA242-3341-497A-8BCE-3E1FFB159C9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E9AA-1D01-4672-93E4-C696F1F4A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8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2.wma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4.vml"/><Relationship Id="rId6" Type="http://schemas.openxmlformats.org/officeDocument/2006/relationships/slide" Target="slide7.xml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wma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5.vml"/><Relationship Id="rId6" Type="http://schemas.openxmlformats.org/officeDocument/2006/relationships/slide" Target="slide7.xml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ma"/><Relationship Id="rId7" Type="http://schemas.openxmlformats.org/officeDocument/2006/relationships/slide" Target="slide7.xml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6.vml"/><Relationship Id="rId6" Type="http://schemas.openxmlformats.org/officeDocument/2006/relationships/slide" Target="slide1.xml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.wav"/><Relationship Id="rId3" Type="http://schemas.microsoft.com/office/2007/relationships/media" Target="../media/media2.wma"/><Relationship Id="rId7" Type="http://schemas.openxmlformats.org/officeDocument/2006/relationships/image" Target="../media/image27.png"/><Relationship Id="rId12" Type="http://schemas.openxmlformats.org/officeDocument/2006/relationships/image" Target="../media/image36.wmf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7.vml"/><Relationship Id="rId6" Type="http://schemas.openxmlformats.org/officeDocument/2006/relationships/slide" Target="slide7.xml"/><Relationship Id="rId11" Type="http://schemas.openxmlformats.org/officeDocument/2006/relationships/oleObject" Target="../embeddings/oleObject9.bin"/><Relationship Id="rId5" Type="http://schemas.openxmlformats.org/officeDocument/2006/relationships/audio" Target="../media/audio1.wav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image" Target="../media/image22.gif"/><Relationship Id="rId2" Type="http://schemas.microsoft.com/office/2007/relationships/media" Target="../media/media1.WAV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image" Target="../media/image24.gif"/><Relationship Id="rId10" Type="http://schemas.openxmlformats.org/officeDocument/2006/relationships/slide" Target="slide13.xml"/><Relationship Id="rId4" Type="http://schemas.openxmlformats.org/officeDocument/2006/relationships/image" Target="../media/image21.jpg"/><Relationship Id="rId9" Type="http://schemas.openxmlformats.org/officeDocument/2006/relationships/slide" Target="slide12.xml"/><Relationship Id="rId1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2.wma"/><Relationship Id="rId7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slide" Target="slide7.xml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3172102" y="-2025180"/>
            <a:ext cx="5537085" cy="108258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4040">
            <a:off x="3708681" y="3722182"/>
            <a:ext cx="3963548" cy="3823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35373" y="3053945"/>
            <a:ext cx="900921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3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0200951" y="-836701"/>
            <a:ext cx="2738526" cy="237719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586275">
            <a:off x="-30399" y="4402913"/>
            <a:ext cx="975524" cy="3506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2118" y="4778188"/>
            <a:ext cx="7655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“</a:t>
            </a:r>
            <a:r>
              <a:rPr lang="en-US" dirty="0" err="1" smtClean="0"/>
              <a:t>Alibaba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endParaRPr lang="en-US" dirty="0" smtClean="0"/>
          </a:p>
          <a:p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quản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nhịp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Alibaba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kèm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buộc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vang</a:t>
            </a:r>
            <a:r>
              <a:rPr lang="en-US" dirty="0" smtClean="0"/>
              <a:t> </a:t>
            </a:r>
            <a:r>
              <a:rPr lang="en-US" dirty="0" err="1" smtClean="0"/>
              <a:t>Alibaba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77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 smtClean="0"/>
          </a:p>
          <a:p>
            <a:endParaRPr lang="en-US" sz="4400" dirty="0"/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/>
              <a:t/>
            </a:r>
            <a:br>
              <a:rPr lang="en-US" sz="4400" dirty="0"/>
            </a:b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736715" y="2870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706045" y="40894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509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293076"/>
              </p:ext>
            </p:extLst>
          </p:nvPr>
        </p:nvGraphicFramePr>
        <p:xfrm>
          <a:off x="5969143" y="4089329"/>
          <a:ext cx="1612372" cy="100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241195" imgH="203112" progId="Equation.DSMT4">
                  <p:embed/>
                </p:oleObj>
              </mc:Choice>
              <mc:Fallback>
                <p:oleObj name="Equation" r:id="rId8" imgW="24119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143" y="4089329"/>
                        <a:ext cx="1612372" cy="10061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44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113692" y="718922"/>
            <a:ext cx="10257693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579696" y="2988361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10157" y="1442534"/>
            <a:ext cx="95011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Cho tam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giác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ABC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  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.      .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Số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góc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B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bằng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170" name="Picture 2" descr="Trắc nghiệm Tổng ba góc của một tam giá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69" y="1442463"/>
            <a:ext cx="1629508" cy="5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nip Diagonal Corner Rectangle 19"/>
          <p:cNvSpPr/>
          <p:nvPr/>
        </p:nvSpPr>
        <p:spPr>
          <a:xfrm>
            <a:off x="4611549" y="411812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510101"/>
              </p:ext>
            </p:extLst>
          </p:nvPr>
        </p:nvGraphicFramePr>
        <p:xfrm>
          <a:off x="5549515" y="4156761"/>
          <a:ext cx="1422400" cy="893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9" imgW="241195" imgH="203112" progId="Equation.DSMT4">
                  <p:embed/>
                </p:oleObj>
              </mc:Choice>
              <mc:Fallback>
                <p:oleObj name="Equation" r:id="rId9" imgW="241195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515" y="4156761"/>
                        <a:ext cx="1422400" cy="893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0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GIAN</a:t>
            </a:r>
            <a:endParaRPr lang="en-US" sz="2133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 △ABC=△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DEF. </a:t>
            </a:r>
          </a:p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2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254115" y="2870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254115" y="4079484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734" y="-275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183494"/>
              </p:ext>
            </p:extLst>
          </p:nvPr>
        </p:nvGraphicFramePr>
        <p:xfrm>
          <a:off x="4935415" y="4220308"/>
          <a:ext cx="1934900" cy="586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9" imgW="761669" imgH="228501" progId="Equation.DSMT4">
                  <p:embed/>
                </p:oleObj>
              </mc:Choice>
              <mc:Fallback>
                <p:oleObj name="Equation" r:id="rId9" imgW="761669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5415" y="4220308"/>
                        <a:ext cx="1934900" cy="586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1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0" y="685800"/>
            <a:ext cx="10094281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 △ABC=△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5cm; AC = 12cm; EF = 12cm.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tam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2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5143115" y="2870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5226558" y="4079484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 cm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THỜI</a:t>
            </a:r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5193915" y="321548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261143"/>
            <a:ext cx="459952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80" y="261142"/>
            <a:ext cx="525714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nip Diagonal Corner Rectangle 20"/>
          <p:cNvSpPr/>
          <p:nvPr/>
        </p:nvSpPr>
        <p:spPr>
          <a:xfrm>
            <a:off x="5226558" y="4331430"/>
            <a:ext cx="3810000" cy="926299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 = DF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323995" y="825500"/>
            <a:ext cx="10141173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838315" y="2912059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96" y="856950"/>
            <a:ext cx="5076091" cy="215295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46185" y="139700"/>
            <a:ext cx="1211985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720069"/>
              </p:ext>
            </p:extLst>
          </p:nvPr>
        </p:nvGraphicFramePr>
        <p:xfrm>
          <a:off x="7187430" y="1394076"/>
          <a:ext cx="1105285" cy="488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9" imgW="495085" imgH="228501" progId="Equation.DSMT4">
                  <p:embed/>
                </p:oleObj>
              </mc:Choice>
              <mc:Fallback>
                <p:oleObj name="Equation" r:id="rId9" imgW="495085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7430" y="1394076"/>
                        <a:ext cx="1105285" cy="488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54142" y="1394147"/>
            <a:ext cx="506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nip Diagonal Corner Rectangle 21"/>
          <p:cNvSpPr/>
          <p:nvPr/>
        </p:nvSpPr>
        <p:spPr>
          <a:xfrm>
            <a:off x="4965315" y="398261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149983"/>
              </p:ext>
            </p:extLst>
          </p:nvPr>
        </p:nvGraphicFramePr>
        <p:xfrm>
          <a:off x="5920154" y="4080459"/>
          <a:ext cx="1491480" cy="563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1" imgW="520560" imgH="228600" progId="Equation.DSMT4">
                  <p:embed/>
                </p:oleObj>
              </mc:Choice>
              <mc:Fallback>
                <p:oleObj name="Equation" r:id="rId11" imgW="520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0154" y="4080459"/>
                        <a:ext cx="1491480" cy="5638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9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11392526329539006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941423" cy="5811838"/>
          </a:xfrm>
        </p:spPr>
      </p:pic>
      <p:sp>
        <p:nvSpPr>
          <p:cNvPr id="3" name="TextBox 2"/>
          <p:cNvSpPr txBox="1"/>
          <p:nvPr/>
        </p:nvSpPr>
        <p:spPr>
          <a:xfrm>
            <a:off x="1801907" y="6211669"/>
            <a:ext cx="1022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,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, qua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long,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0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1169711" y="2106577"/>
            <a:ext cx="4399200" cy="17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267" b="1" dirty="0">
                <a:latin typeface="+mn-lt"/>
              </a:rPr>
              <a:t>HƯỚNG DẪN VỀ NHÀ</a:t>
            </a:r>
            <a:endParaRPr sz="4267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6332007" y="5038910"/>
            <a:ext cx="728083" cy="722887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6357208" y="3074207"/>
            <a:ext cx="736449" cy="68927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6402461" y="1436703"/>
            <a:ext cx="645915" cy="697180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822129" y="842942"/>
            <a:ext cx="557059" cy="786844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1169711" y="527203"/>
            <a:ext cx="1085980" cy="1496743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332007" y="1221899"/>
            <a:ext cx="49455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 đã học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5418" y="4229209"/>
            <a:ext cx="50121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2" y="4155690"/>
            <a:ext cx="2443288" cy="2104844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6402461" y="2811588"/>
            <a:ext cx="50723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4.7; 4.10; 4.11/69 SGK.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382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9" grpId="0"/>
      <p:bldP spid="10" grpId="0"/>
      <p:bldP spid="1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8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2" y="228600"/>
            <a:ext cx="12026418" cy="67996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7801" y="1741202"/>
            <a:ext cx="9296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15: LUYỆN TẬP CHUNG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68 SGK)</a:t>
            </a:r>
            <a:endParaRPr lang="en-US" sz="28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53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4caedf8713aa83b3fcb-7f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64" y="2870176"/>
            <a:ext cx="2379663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22" y="935933"/>
            <a:ext cx="2166937" cy="252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6" y="1000324"/>
            <a:ext cx="259397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6" y="1035639"/>
            <a:ext cx="1996257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mage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56" y="2830673"/>
            <a:ext cx="4059075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image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55" y="3204551"/>
            <a:ext cx="4294189" cy="218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07" y="2791095"/>
            <a:ext cx="2031878" cy="141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4" descr="1755c98312cc0eb71d7-7fc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10" y="1475010"/>
            <a:ext cx="1294071" cy="25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3" descr="1755c98312cc0eb71d7-7fc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17" y="642450"/>
            <a:ext cx="1607005" cy="8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714445" y="1491255"/>
            <a:ext cx="750653" cy="675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66112" y="3865404"/>
            <a:ext cx="639745" cy="1319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6" descr="1755c98312cc0eb71d7-7ff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13" y="5249827"/>
            <a:ext cx="3148542" cy="142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217119" y="3901588"/>
            <a:ext cx="2059998" cy="1530151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1404179" y="2085174"/>
            <a:ext cx="2248149" cy="1119377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>
            <a:endCxn id="9" idx="2"/>
          </p:cNvCxnSpPr>
          <p:nvPr/>
        </p:nvCxnSpPr>
        <p:spPr>
          <a:xfrm rot="5400000" flipH="1" flipV="1">
            <a:off x="1847301" y="3184455"/>
            <a:ext cx="730818" cy="631088"/>
          </a:xfrm>
          <a:prstGeom prst="curvedConnector5">
            <a:avLst>
              <a:gd name="adj1" fmla="val 45213"/>
              <a:gd name="adj2" fmla="val -37736"/>
              <a:gd name="adj3" fmla="val 7866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3277117" y="3496673"/>
            <a:ext cx="1607005" cy="511305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051044" y="842682"/>
            <a:ext cx="1791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duy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8505" y="276949"/>
            <a:ext cx="10868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ABC =       DEF.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(……)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514611" y="867466"/>
            <a:ext cx="405090" cy="26641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385550"/>
              </p:ext>
            </p:extLst>
          </p:nvPr>
        </p:nvGraphicFramePr>
        <p:xfrm>
          <a:off x="984738" y="1410825"/>
          <a:ext cx="1758461" cy="52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3" imgW="558558" imgH="253890" progId="Equation.DSMT4">
                  <p:embed/>
                </p:oleObj>
              </mc:Choice>
              <mc:Fallback>
                <p:oleObj name="Equation" r:id="rId3" imgW="558558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738" y="1410825"/>
                        <a:ext cx="1758461" cy="523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33002" y="24701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17176"/>
              </p:ext>
            </p:extLst>
          </p:nvPr>
        </p:nvGraphicFramePr>
        <p:xfrm>
          <a:off x="2845741" y="1410825"/>
          <a:ext cx="1491797" cy="535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5" imgW="558800" imgH="228600" progId="Equation.DSMT4">
                  <p:embed/>
                </p:oleObj>
              </mc:Choice>
              <mc:Fallback>
                <p:oleObj name="Equation" r:id="rId5" imgW="5588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5741" y="1410825"/>
                        <a:ext cx="1491797" cy="5358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65596" y="5816745"/>
            <a:ext cx="740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186549" y="867466"/>
            <a:ext cx="405090" cy="26641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2916" y="2065483"/>
            <a:ext cx="5357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AC=…………..; DE=……………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026" y="896293"/>
            <a:ext cx="101127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4.8/69SGK)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2773730"/>
            <a:ext cx="10289027" cy="3273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5596" y="6047716"/>
            <a:ext cx="870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796" y="416459"/>
            <a:ext cx="10139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4.25,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, AB = AC, DB = DC</a:t>
            </a:r>
          </a:p>
          <a:p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      ABD =       ACD</a:t>
            </a:r>
          </a:p>
          <a:p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DAB   </a:t>
            </a:r>
            <a:endParaRPr 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021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103567"/>
              </p:ext>
            </p:extLst>
          </p:nvPr>
        </p:nvGraphicFramePr>
        <p:xfrm>
          <a:off x="4454305" y="468797"/>
          <a:ext cx="1149790" cy="43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723600" imgH="228600" progId="Equation.DSMT4">
                  <p:embed/>
                </p:oleObj>
              </mc:Choice>
              <mc:Fallback>
                <p:oleObj name="Equation" r:id="rId3" imgW="7236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4305" y="468797"/>
                        <a:ext cx="1149790" cy="431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014804" y="1000314"/>
            <a:ext cx="434567" cy="217283"/>
          </a:xfrm>
          <a:prstGeom prst="triangl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69" y="2888055"/>
            <a:ext cx="5548831" cy="3195873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4594633" y="984328"/>
            <a:ext cx="434567" cy="217283"/>
          </a:xfrm>
          <a:prstGeom prst="triangl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79976" y="1676400"/>
            <a:ext cx="2492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thục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,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lấy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28" y="1634074"/>
            <a:ext cx="7302272" cy="3623726"/>
          </a:xfrm>
          <a:prstGeom prst="rect">
            <a:avLst/>
          </a:prstGeom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362656" y="1617137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165600" y="1601411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5994400" y="1601411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7823200" y="1601411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ectangle 27">
            <a:hlinkClick r:id="rId9" action="ppaction://hlinksldjump"/>
          </p:cNvPr>
          <p:cNvSpPr/>
          <p:nvPr/>
        </p:nvSpPr>
        <p:spPr>
          <a:xfrm>
            <a:off x="23368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Rectangle 28">
            <a:hlinkClick r:id="rId10" action="ppaction://hlinksldjump"/>
          </p:cNvPr>
          <p:cNvSpPr/>
          <p:nvPr/>
        </p:nvSpPr>
        <p:spPr>
          <a:xfrm>
            <a:off x="41656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Rectangle 29">
            <a:hlinkClick r:id="rId11" action="ppaction://hlinksldjump"/>
          </p:cNvPr>
          <p:cNvSpPr/>
          <p:nvPr/>
        </p:nvSpPr>
        <p:spPr>
          <a:xfrm>
            <a:off x="6007328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1" name="Rectangle 30">
            <a:hlinkClick r:id="rId9" action="ppaction://hlinksldjump"/>
          </p:cNvPr>
          <p:cNvSpPr/>
          <p:nvPr/>
        </p:nvSpPr>
        <p:spPr>
          <a:xfrm>
            <a:off x="7823200" y="3429000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78825" y="320284"/>
            <a:ext cx="6893169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8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ĐOÁN HÌNH ẨN GIẤU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8" y="330200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9" y="914400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80313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01" y="914400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81" y="1090087"/>
            <a:ext cx="6705600" cy="368300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554621"/>
            <a:ext cx="13462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0450" y="5554620"/>
            <a:ext cx="51667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giấu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89"/>
                            </p:stCondLst>
                            <p:childTnLst>
                              <p:par>
                                <p:cTn id="1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89"/>
                            </p:stCondLst>
                            <p:childTnLst>
                              <p:par>
                                <p:cTn id="2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89"/>
                            </p:stCondLst>
                            <p:childTnLst>
                              <p:par>
                                <p:cTn id="3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89"/>
                            </p:stCondLst>
                            <p:childTnLst>
                              <p:par>
                                <p:cTn id="36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689"/>
                            </p:stCondLst>
                            <p:childTnLst>
                              <p:par>
                                <p:cTn id="4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189"/>
                            </p:stCondLst>
                            <p:childTnLst>
                              <p:par>
                                <p:cTn id="48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689"/>
                            </p:stCondLst>
                            <p:childTnLst>
                              <p:par>
                                <p:cTn id="5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189"/>
                            </p:stCondLst>
                            <p:childTnLst>
                              <p:par>
                                <p:cTn id="6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3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9419" y="562708"/>
            <a:ext cx="9042400" cy="2139368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/>
              <a:t/>
            </a:r>
            <a:br>
              <a:rPr lang="en-US" sz="4400" dirty="0"/>
            </a:b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491952" y="296393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7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8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9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25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6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491952" y="413233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42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083828"/>
              </p:ext>
            </p:extLst>
          </p:nvPr>
        </p:nvGraphicFramePr>
        <p:xfrm>
          <a:off x="5275385" y="4372708"/>
          <a:ext cx="1312983" cy="63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8" imgW="304536" imgH="203024" progId="Equation.DSMT4">
                  <p:embed/>
                </p:oleObj>
              </mc:Choice>
              <mc:Fallback>
                <p:oleObj name="Equation" r:id="rId8" imgW="304536" imgH="20302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5385" y="4372708"/>
                        <a:ext cx="1312983" cy="6330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6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THỜI</a:t>
            </a:r>
            <a:r>
              <a:rPr lang="en-US" sz="2133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Cho △ABC 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          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ABC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tam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giác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gì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?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355715" y="2870200"/>
            <a:ext cx="33274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ÁN: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5122" name="Picture 2" descr="Trắc nghiệm Tổng ba góc của một tam giá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7" y="1232691"/>
            <a:ext cx="1254370" cy="564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nip Diagonal Corner Rectangle 20"/>
          <p:cNvSpPr/>
          <p:nvPr/>
        </p:nvSpPr>
        <p:spPr>
          <a:xfrm>
            <a:off x="4355715" y="4038600"/>
            <a:ext cx="33274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499</Words>
  <Application>Microsoft Office PowerPoint</Application>
  <PresentationFormat>Widescreen</PresentationFormat>
  <Paragraphs>157</Paragraphs>
  <Slides>18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Concert One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Ly</dc:creator>
  <cp:lastModifiedBy>Admin</cp:lastModifiedBy>
  <cp:revision>35</cp:revision>
  <dcterms:created xsi:type="dcterms:W3CDTF">2022-10-26T01:48:23Z</dcterms:created>
  <dcterms:modified xsi:type="dcterms:W3CDTF">2024-10-31T15:30:41Z</dcterms:modified>
</cp:coreProperties>
</file>