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6" r:id="rId13"/>
    <p:sldId id="270" r:id="rId14"/>
    <p:sldId id="272" r:id="rId15"/>
    <p:sldId id="273" r:id="rId16"/>
    <p:sldId id="274" r:id="rId17"/>
    <p:sldId id="275" r:id="rId18"/>
    <p:sldId id="283" r:id="rId19"/>
    <p:sldId id="276" r:id="rId20"/>
    <p:sldId id="277" r:id="rId21"/>
    <p:sldId id="278" r:id="rId22"/>
    <p:sldId id="279" r:id="rId23"/>
    <p:sldId id="284" r:id="rId24"/>
    <p:sldId id="285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34FB4-E9C3-437E-90B2-058914BC0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57F32-EB2B-4D06-8D4A-D637B799E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923AA-2625-45FD-BF25-79FA2C388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D14F2-DE73-422C-88F2-583C43D4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3476F-B2B9-4DAD-9C46-F1E3AC62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4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CD8E9-9889-40B6-A6C9-199701AE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8A178-A8E6-400D-BE4B-7F3095204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ED7F-E436-4207-82A3-8FF463C6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BD0D0-08FA-4525-922E-6089E72A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9EBB7-FC76-47B7-9480-00F8E56B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2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6510C7-1E92-44BE-AAF6-A4A03BC4E1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4B1564-C456-4204-AFB1-F2514E3B8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90B47-EC47-41D4-95AD-C27FCBCF8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646D5-324C-4EF7-86E3-614EEF88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91E61-22A8-4ACD-AC5F-EC52FA5B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E6BC-6AAB-4021-A686-285593E9B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15007-AE0C-4F33-8CAD-6F8E2555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E1570-EDB4-42FF-BEC4-D0FBAEC5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62DAB-E411-4793-89EB-E7C1D04B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88D27-7E06-407D-8FB2-732063FF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11DFF-C953-4FA2-9F6D-7D8B3C6B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A7727-DBA1-446A-AFBF-F32743314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541B5-B8F8-4F5E-8DCB-A8106BE79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68F2D-1A2B-475D-929C-49BF5875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D1EED-35F3-46FE-9E4D-19D4548C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9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1345-FB0E-4CB3-B117-3C6357724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BD8F8-76E6-4BD7-89C2-791200623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D5DDA-E2B1-4F52-AADA-14214C36F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A747C-C37F-41E3-A3D7-08393F8A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0C7F3-5FAF-4F65-BE00-2D104DB53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27069-1B89-45D0-8B8E-460A2EFA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1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DBC1D-EFD3-4DB1-9583-0D81AA6AF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B23CC-84D6-4AEE-9FFD-67ACB841F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3F9D5-0278-406A-A3C2-A4AE6FF33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C8259-9F15-4E51-8FB6-86BDE5009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D5BECA-A7DC-4683-95EF-AAE247C6B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5B8AE4-0F34-46EF-8A43-AA2845F44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F7E8C1-E9AA-46D1-9261-FF3D3DF4A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51E7D5-C2D0-4D87-AC45-084E0FB8F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3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E2D4-2C19-4E83-9169-27894AE8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0C3A38-C75F-46DA-B2FA-A07F8D10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6680CD-92D7-4846-B8FD-0173424E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228ED-9684-48C8-BAE5-7E426CA0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E7802D-7644-4F7F-AACF-72220B09D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586FF5-DF7A-4F4D-9CE3-96EEEE2C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33FED-F091-4066-8C53-8D2BE29D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8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D694-598A-46D2-90BA-6D3A9438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78F16-76BD-4B2C-BA79-BD1903B49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3545C-003D-4345-842F-F467E83D3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9F6C1-6B69-44B1-9D44-E6DB3AC8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80404-6D0C-4A27-BC87-47AB883FE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E594D-6F98-4A91-82D1-47AA9FEB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6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2708-FF2A-4291-BDEB-D71486122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B8B92-71E1-43D6-9723-89455FFF1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9E204-C37C-4C61-9986-373C5C4F7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2CC0A-0928-4785-91CA-1595B9173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03EF-A8EA-4934-BCF1-3E0263C5C47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994E9-5B1D-4720-9251-C7EE11FD7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600E1-1913-425F-AD70-477CE074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0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7B6628-6ACA-4358-A9B9-392FB086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E4F97-8788-4C8B-9BA4-8D2F67D7E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8B8C8-9C8E-4BB6-A739-92225FBBA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103EF-A8EA-4934-BCF1-3E0263C5C47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66817-9E8B-402E-877A-1FCBC1B6C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190DC-9D5D-4E6B-A8BB-21B6D0419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EE3C9-98AF-4BF8-BCF9-1B4F2388B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6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7211" y="209974"/>
            <a:ext cx="7766936" cy="107018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35" y="1446120"/>
            <a:ext cx="3072385" cy="3235608"/>
          </a:xfrm>
          <a:prstGeom prst="rect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4" y="1446120"/>
            <a:ext cx="3182112" cy="32356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97024" y="5042760"/>
            <a:ext cx="7900416" cy="1223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NHỮNG HOẠT ĐỘNG THỂ DỤC THỂ THAO CẦN TIÊU TỐN NHIỀU NĂNG LƯỢNG MÀ EM BIẾT?</a:t>
            </a:r>
          </a:p>
        </p:txBody>
      </p:sp>
    </p:spTree>
    <p:extLst>
      <p:ext uri="{BB962C8B-B14F-4D97-AF65-F5344CB8AC3E}">
        <p14:creationId xmlns:p14="http://schemas.microsoft.com/office/powerpoint/2010/main" val="1494861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506" y="283126"/>
            <a:ext cx="8197766" cy="777578"/>
          </a:xfrm>
        </p:spPr>
        <p:txBody>
          <a:bodyPr/>
          <a:lstStyle/>
          <a:p>
            <a:pPr algn="l"/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HẤP TẾ BÀO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8928" y="3877056"/>
            <a:ext cx="831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1579" y="1267703"/>
            <a:ext cx="427713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5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599553"/>
              </p:ext>
            </p:extLst>
          </p:nvPr>
        </p:nvGraphicFramePr>
        <p:xfrm>
          <a:off x="723900" y="2285106"/>
          <a:ext cx="10139172" cy="37011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3881">
                  <a:extLst>
                    <a:ext uri="{9D8B030D-6E8A-4147-A177-3AD203B41FA5}">
                      <a16:colId xmlns:a16="http://schemas.microsoft.com/office/drawing/2014/main" val="3018743987"/>
                    </a:ext>
                  </a:extLst>
                </a:gridCol>
                <a:gridCol w="8215291">
                  <a:extLst>
                    <a:ext uri="{9D8B030D-6E8A-4147-A177-3AD203B41FA5}">
                      <a16:colId xmlns:a16="http://schemas.microsoft.com/office/drawing/2014/main" val="2835029780"/>
                    </a:ext>
                  </a:extLst>
                </a:gridCol>
              </a:tblGrid>
              <a:tr h="618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833611"/>
                  </a:ext>
                </a:extLst>
              </a:tr>
              <a:tr h="1027524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Glucose,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973253"/>
                  </a:ext>
                </a:extLst>
              </a:tr>
              <a:tr h="1027524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Carbondioxide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CO2),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ATP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799223"/>
                  </a:ext>
                </a:extLst>
              </a:tr>
              <a:tr h="1027524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293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506" y="283126"/>
            <a:ext cx="8197766" cy="777578"/>
          </a:xfrm>
        </p:spPr>
        <p:txBody>
          <a:bodyPr/>
          <a:lstStyle/>
          <a:p>
            <a:pPr algn="l"/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HẤP TẾ BÀO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8928" y="3877056"/>
            <a:ext cx="831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700" y="1267703"/>
            <a:ext cx="104870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6378" y="2788427"/>
            <a:ext cx="7941734" cy="1215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 +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CO2 +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ATP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463846" y="3225138"/>
            <a:ext cx="899758" cy="42672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57970" y="47689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47825" y="4561108"/>
            <a:ext cx="7630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ATP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547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  <p:bldP spid="5" grpId="0" animBg="1"/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BEDD15-D030-4FAE-B23F-DD836137B966}"/>
              </a:ext>
            </a:extLst>
          </p:cNvPr>
          <p:cNvSpPr txBox="1"/>
          <p:nvPr/>
        </p:nvSpPr>
        <p:spPr>
          <a:xfrm>
            <a:off x="717230" y="743828"/>
            <a:ext cx="103603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toát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D6CF0-CDD7-4ED8-8F91-99032BB64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4" y="2266949"/>
            <a:ext cx="4857751" cy="4048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78AB1E-7AC8-4F8E-985C-037EF75A6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024" y="2266949"/>
            <a:ext cx="5295901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4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EA541E-070B-7CA1-CDEA-F7CA8EC5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304BB-0CB9-5923-9B60-D908E4BA64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545679-AC6B-1651-C73F-9294897C7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AB784A-985F-322C-1E96-6274232641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1270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030B8A-C45E-0A90-BFBD-9AFBDA23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9E9EFF-CD9D-5624-6C7D-13E8B83D36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8709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96C37E-5371-5695-10C2-1ED26BA2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C962DC-0DFF-EB7F-178B-50F0BC88CB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0820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FA256F-BA24-0E33-BFDA-CE12AC56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D5768D-6BA9-D6D2-FDD4-3AD6C99B37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93792" y="2971800"/>
            <a:ext cx="15118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38784" y="4108704"/>
            <a:ext cx="10838688" cy="1645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50188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FA256F-BA24-0E33-BFDA-CE12AC56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D5768D-6BA9-D6D2-FDD4-3AD6C99B37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0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07C817-F86B-9BF4-CA2E-81F2C0E6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7C1127-970F-9CD9-353F-D5A0A90E9B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3891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48359" y="1522476"/>
            <a:ext cx="9233916" cy="2645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6B4AA2-9072-5712-D2F5-56B7B44E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FA62E4-C099-DB40-0905-29B78B1A65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5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12D247-F26F-A02B-0FB7-ED8ECA97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623D0C-36F8-C1BB-EF2A-FB6CF4E0BF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7999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7CBD6A-CAB1-C1B3-2270-A3B317F5D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2CBAD-CAAE-DD03-D3ED-0D9887C030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325618"/>
              </p:ext>
            </p:extLst>
          </p:nvPr>
        </p:nvGraphicFramePr>
        <p:xfrm>
          <a:off x="633983" y="3058160"/>
          <a:ext cx="10887456" cy="3001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43728">
                  <a:extLst>
                    <a:ext uri="{9D8B030D-6E8A-4147-A177-3AD203B41FA5}">
                      <a16:colId xmlns:a16="http://schemas.microsoft.com/office/drawing/2014/main" val="3359770149"/>
                    </a:ext>
                  </a:extLst>
                </a:gridCol>
                <a:gridCol w="5443728">
                  <a:extLst>
                    <a:ext uri="{9D8B030D-6E8A-4147-A177-3AD203B41FA5}">
                      <a16:colId xmlns:a16="http://schemas.microsoft.com/office/drawing/2014/main" val="1036896902"/>
                    </a:ext>
                  </a:extLst>
                </a:gridCol>
              </a:tblGrid>
              <a:tr h="9172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45240"/>
                  </a:ext>
                </a:extLst>
              </a:tr>
              <a:tr h="20839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56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7CBD6A-CAB1-C1B3-2270-A3B317F5D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2CBAD-CAAE-DD03-D3ED-0D9887C030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6256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0062B-1FB2-4D28-8AC8-116AAFCF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1631950"/>
            <a:ext cx="10991849" cy="32258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0314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016AE0-DEB1-7386-7D0E-727D076C2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CD74D-682F-F105-A3EE-9497A0EFF1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12192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35388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8470A3-F0A9-6AC8-6920-1AB73B8C3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0EBD08-80DA-A268-F536-B1DCC23DAC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314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6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1178" y="697654"/>
            <a:ext cx="8197766" cy="8751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7008" y="2353056"/>
            <a:ext cx="9290304" cy="2645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HẤP TẾ BÀO</a:t>
            </a:r>
          </a:p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MỐI QUAN HỆ GIỮA TỔNG HỢP VÀ PHÂN GIẢI CHẤT HỮU CƠ</a:t>
            </a:r>
          </a:p>
        </p:txBody>
      </p:sp>
    </p:spTree>
    <p:extLst>
      <p:ext uri="{BB962C8B-B14F-4D97-AF65-F5344CB8AC3E}">
        <p14:creationId xmlns:p14="http://schemas.microsoft.com/office/powerpoint/2010/main" val="3715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506" y="270934"/>
            <a:ext cx="8197766" cy="777578"/>
          </a:xfrm>
        </p:spPr>
        <p:txBody>
          <a:bodyPr/>
          <a:lstStyle/>
          <a:p>
            <a:pPr algn="l"/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HẤP TẾ BÀO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6" y="1207008"/>
            <a:ext cx="9069494" cy="4011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505" y="5376672"/>
            <a:ext cx="9307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74254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506" y="270934"/>
            <a:ext cx="8197766" cy="777578"/>
          </a:xfrm>
        </p:spPr>
        <p:txBody>
          <a:bodyPr/>
          <a:lstStyle/>
          <a:p>
            <a:pPr algn="l"/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HẤP TẾ BÀO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76" y="1264919"/>
            <a:ext cx="5255244" cy="480250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6506" y="1210818"/>
            <a:ext cx="47832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6506" y="2776026"/>
            <a:ext cx="46308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2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506" y="270934"/>
            <a:ext cx="8197766" cy="777578"/>
          </a:xfrm>
        </p:spPr>
        <p:txBody>
          <a:bodyPr/>
          <a:lstStyle/>
          <a:p>
            <a:pPr algn="l"/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HẤP TẾ BÀO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98" y="1345501"/>
            <a:ext cx="2857500" cy="2143125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28928" y="3877056"/>
            <a:ext cx="831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16480" y="3877056"/>
            <a:ext cx="6547104" cy="635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16480" y="5012626"/>
            <a:ext cx="6547104" cy="1304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ATP, ATP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365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506" y="270934"/>
            <a:ext cx="8197766" cy="777578"/>
          </a:xfrm>
        </p:spPr>
        <p:txBody>
          <a:bodyPr/>
          <a:lstStyle/>
          <a:p>
            <a:pPr algn="l"/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HẤP TẾ BÀO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8928" y="3877056"/>
            <a:ext cx="831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6900" y="1830514"/>
            <a:ext cx="5381414" cy="635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0041" y="3500890"/>
            <a:ext cx="5575132" cy="1780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glucose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CO2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ATP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90" y="1597152"/>
            <a:ext cx="4414370" cy="421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1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506" y="270934"/>
            <a:ext cx="8197766" cy="777578"/>
          </a:xfrm>
        </p:spPr>
        <p:txBody>
          <a:bodyPr/>
          <a:lstStyle/>
          <a:p>
            <a:pPr algn="l"/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HẤP TẾ BÀO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8928" y="3877056"/>
            <a:ext cx="831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9549" y="1967744"/>
            <a:ext cx="5114925" cy="958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9549" y="4061722"/>
            <a:ext cx="4924425" cy="1074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1508092"/>
            <a:ext cx="4986674" cy="438064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70659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506" y="270934"/>
            <a:ext cx="8197766" cy="777578"/>
          </a:xfrm>
        </p:spPr>
        <p:txBody>
          <a:bodyPr/>
          <a:lstStyle/>
          <a:p>
            <a:pPr algn="l"/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HẤP TẾ BÀO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8928" y="3877056"/>
            <a:ext cx="831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76" y="1744052"/>
            <a:ext cx="4903616" cy="380762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31579" y="1267703"/>
            <a:ext cx="28039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5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728253"/>
              </p:ext>
            </p:extLst>
          </p:nvPr>
        </p:nvGraphicFramePr>
        <p:xfrm>
          <a:off x="485775" y="2211060"/>
          <a:ext cx="4764235" cy="30311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3018743987"/>
                    </a:ext>
                  </a:extLst>
                </a:gridCol>
                <a:gridCol w="2792560">
                  <a:extLst>
                    <a:ext uri="{9D8B030D-6E8A-4147-A177-3AD203B41FA5}">
                      <a16:colId xmlns:a16="http://schemas.microsoft.com/office/drawing/2014/main" val="2835029780"/>
                    </a:ext>
                  </a:extLst>
                </a:gridCol>
              </a:tblGrid>
              <a:tr h="532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833611"/>
                  </a:ext>
                </a:extLst>
              </a:tr>
              <a:tr h="83299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973253"/>
                  </a:ext>
                </a:extLst>
              </a:tr>
              <a:tr h="83299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799223"/>
                  </a:ext>
                </a:extLst>
              </a:tr>
              <a:tr h="83299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293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898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437</Words>
  <Application>Microsoft Office PowerPoint</Application>
  <PresentationFormat>Widescreen</PresentationFormat>
  <Paragraphs>46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AI NHANH NHẤT?</vt:lpstr>
      <vt:lpstr>PowerPoint Presentation</vt:lpstr>
      <vt:lpstr>NỘI DUNG BÀI HỌC</vt:lpstr>
      <vt:lpstr>I. HÔ HẤP TẾ BÀO</vt:lpstr>
      <vt:lpstr>I. HÔ HẤP TẾ BÀO</vt:lpstr>
      <vt:lpstr>I. HÔ HẤP TẾ BÀO</vt:lpstr>
      <vt:lpstr>I. HÔ HẤP TẾ BÀO</vt:lpstr>
      <vt:lpstr>I. HÔ HẤP TẾ BÀO</vt:lpstr>
      <vt:lpstr>I. HÔ HẤP TẾ BÀO</vt:lpstr>
      <vt:lpstr>I. HÔ HẤP TẾ BÀO</vt:lpstr>
      <vt:lpstr>I. HÔ HẤP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luận: Quá trình tổng hợp và quá trình phân giải là 2 mặt của quá trình chuyển hoá vật chất và năng lượng cho tế bào, nếu một trong 2 quá trình không xảy ra thì quá trình còn lại bị ức chế.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25: HÔ HẤP TẾ BÀO</dc:title>
  <dc:creator>Admin</dc:creator>
  <cp:lastModifiedBy>Administrator</cp:lastModifiedBy>
  <cp:revision>24</cp:revision>
  <dcterms:created xsi:type="dcterms:W3CDTF">2022-09-19T02:23:00Z</dcterms:created>
  <dcterms:modified xsi:type="dcterms:W3CDTF">2025-02-06T01:00:53Z</dcterms:modified>
</cp:coreProperties>
</file>