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5" r:id="rId2"/>
    <p:sldId id="349" r:id="rId3"/>
    <p:sldId id="508" r:id="rId4"/>
    <p:sldId id="509" r:id="rId5"/>
    <p:sldId id="510" r:id="rId6"/>
    <p:sldId id="511" r:id="rId7"/>
    <p:sldId id="512" r:id="rId8"/>
    <p:sldId id="513" r:id="rId9"/>
    <p:sldId id="514" r:id="rId10"/>
    <p:sldId id="515" r:id="rId11"/>
    <p:sldId id="516" r:id="rId12"/>
    <p:sldId id="517" r:id="rId13"/>
    <p:sldId id="274" r:id="rId14"/>
    <p:sldId id="50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61" d="100"/>
          <a:sy n="61" d="100"/>
        </p:scale>
        <p:origin x="5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182DA-8A9A-4A7D-A0E0-4357E56F041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ABD78-7FF5-42A1-964D-AE0F52DB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71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ordwall.net/resource/3519347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niimpresionismo.blogspot.com/2021/03/wordwall.html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B6B7ABD-3CB4-4EAC-844D-37231544A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987" r="36836" b="486"/>
          <a:stretch/>
        </p:blipFill>
        <p:spPr>
          <a:xfrm>
            <a:off x="685800" y="1181100"/>
            <a:ext cx="10287000" cy="8946598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A17C4E3-F278-49E2-9052-EB8B191D6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01" t="10202" r="1381" b="9982"/>
          <a:stretch/>
        </p:blipFill>
        <p:spPr>
          <a:xfrm>
            <a:off x="10896600" y="876300"/>
            <a:ext cx="6324600" cy="8970875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252E0DA-71BC-4B92-A648-1038DAF35266}"/>
              </a:ext>
            </a:extLst>
          </p:cNvPr>
          <p:cNvSpPr/>
          <p:nvPr/>
        </p:nvSpPr>
        <p:spPr>
          <a:xfrm>
            <a:off x="1447800" y="495300"/>
            <a:ext cx="24384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Workbook  p.21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CD63973-81DB-47E5-A13D-104C88CA3587}"/>
              </a:ext>
            </a:extLst>
          </p:cNvPr>
          <p:cNvSpPr txBox="1"/>
          <p:nvPr/>
        </p:nvSpPr>
        <p:spPr>
          <a:xfrm>
            <a:off x="4038600" y="419100"/>
            <a:ext cx="12573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Match the numbers ( 1-7) with the letters ( A-G) to complete the conversation. 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AFE1C19-3E26-4E88-925F-45D89779114B}"/>
              </a:ext>
            </a:extLst>
          </p:cNvPr>
          <p:cNvSpPr/>
          <p:nvPr/>
        </p:nvSpPr>
        <p:spPr>
          <a:xfrm>
            <a:off x="3124200" y="31623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4E201B6E-2BC9-493C-8331-789EFBF37F98}"/>
              </a:ext>
            </a:extLst>
          </p:cNvPr>
          <p:cNvSpPr/>
          <p:nvPr/>
        </p:nvSpPr>
        <p:spPr>
          <a:xfrm>
            <a:off x="2667000" y="39243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F2A73C00-1366-45D9-B415-3B3A70E9CCB7}"/>
              </a:ext>
            </a:extLst>
          </p:cNvPr>
          <p:cNvSpPr/>
          <p:nvPr/>
        </p:nvSpPr>
        <p:spPr>
          <a:xfrm>
            <a:off x="4038600" y="57531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3448037A-EAAA-4AD1-8A73-15C32B5E8709}"/>
              </a:ext>
            </a:extLst>
          </p:cNvPr>
          <p:cNvSpPr/>
          <p:nvPr/>
        </p:nvSpPr>
        <p:spPr>
          <a:xfrm>
            <a:off x="2590800" y="62865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5F9448D3-BF30-4C3E-8FAD-728B3F0A3F90}"/>
              </a:ext>
            </a:extLst>
          </p:cNvPr>
          <p:cNvSpPr/>
          <p:nvPr/>
        </p:nvSpPr>
        <p:spPr>
          <a:xfrm>
            <a:off x="2667000" y="71247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9949C508-CBBF-46CA-8405-6678BB840A66}"/>
              </a:ext>
            </a:extLst>
          </p:cNvPr>
          <p:cNvSpPr/>
          <p:nvPr/>
        </p:nvSpPr>
        <p:spPr>
          <a:xfrm>
            <a:off x="2743200" y="80391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045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9A6EB6A-705A-4057-84B7-3E5D820AA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52500"/>
            <a:ext cx="14187854" cy="880276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EA6A763-8C0D-44E0-A217-694551B6A1EF}"/>
              </a:ext>
            </a:extLst>
          </p:cNvPr>
          <p:cNvSpPr txBox="1"/>
          <p:nvPr/>
        </p:nvSpPr>
        <p:spPr>
          <a:xfrm>
            <a:off x="1600200" y="4000500"/>
            <a:ext cx="767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we have a fashion show?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AD3A2E-255E-4A39-9A1C-5207726A1F6C}"/>
              </a:ext>
            </a:extLst>
          </p:cNvPr>
          <p:cNvSpPr txBox="1"/>
          <p:nvPr/>
        </p:nvSpPr>
        <p:spPr>
          <a:xfrm>
            <a:off x="1600200" y="5295900"/>
            <a:ext cx="666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need volunteers?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9B0B7D6-98DF-4387-90E9-487D552C600A}"/>
              </a:ext>
            </a:extLst>
          </p:cNvPr>
          <p:cNvSpPr txBox="1"/>
          <p:nvPr/>
        </p:nvSpPr>
        <p:spPr>
          <a:xfrm>
            <a:off x="1371600" y="6591300"/>
            <a:ext cx="1010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we need people to design and make clothes.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D9645BD-4216-4235-9B85-3E2FA154F060}"/>
              </a:ext>
            </a:extLst>
          </p:cNvPr>
          <p:cNvSpPr txBox="1"/>
          <p:nvPr/>
        </p:nvSpPr>
        <p:spPr>
          <a:xfrm>
            <a:off x="1447800" y="78867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call our fashion show?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4B83926-185E-4E7D-9BFA-9B173EDEB8CE}"/>
              </a:ext>
            </a:extLst>
          </p:cNvPr>
          <p:cNvSpPr txBox="1"/>
          <p:nvPr/>
        </p:nvSpPr>
        <p:spPr>
          <a:xfrm>
            <a:off x="1371600" y="9182100"/>
            <a:ext cx="1021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calling it “Be Creative and Help”?</a:t>
            </a:r>
          </a:p>
        </p:txBody>
      </p:sp>
    </p:spTree>
    <p:extLst>
      <p:ext uri="{BB962C8B-B14F-4D97-AF65-F5344CB8AC3E}">
        <p14:creationId xmlns:p14="http://schemas.microsoft.com/office/powerpoint/2010/main" val="129000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FAFE5586-F675-40DA-A21E-347A6D7A7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2" t="13472" r="25470" b="14861"/>
          <a:stretch/>
        </p:blipFill>
        <p:spPr>
          <a:xfrm>
            <a:off x="9372600" y="2019300"/>
            <a:ext cx="8015287" cy="737235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7A7B281-861F-4796-84BD-FD5BF8CF43B3}"/>
              </a:ext>
            </a:extLst>
          </p:cNvPr>
          <p:cNvSpPr txBox="1"/>
          <p:nvPr/>
        </p:nvSpPr>
        <p:spPr>
          <a:xfrm>
            <a:off x="2057400" y="800100"/>
            <a:ext cx="138684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Spin the wheel and make sentences with suggestions structures. 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79F0BA4C-5237-42B3-A8BD-870DC378D23E}"/>
              </a:ext>
            </a:extLst>
          </p:cNvPr>
          <p:cNvSpPr/>
          <p:nvPr/>
        </p:nvSpPr>
        <p:spPr>
          <a:xfrm>
            <a:off x="5791200" y="5143500"/>
            <a:ext cx="2819400" cy="1143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8589A0-D477-416D-97E2-513F8E79181D}"/>
              </a:ext>
            </a:extLst>
          </p:cNvPr>
          <p:cNvSpPr txBox="1"/>
          <p:nvPr/>
        </p:nvSpPr>
        <p:spPr>
          <a:xfrm>
            <a:off x="5715000" y="4305300"/>
            <a:ext cx="23622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click here. 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7389D1D-7DC3-4219-83A1-555293CE7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362200" y="42291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5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8100" y="190500"/>
            <a:ext cx="18257520" cy="9982199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 defTabSz="1371600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 defTabSz="1371600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514600" y="419100"/>
            <a:ext cx="147455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54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54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1371600"/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COMMUNITY SERVICE</a:t>
            </a:r>
          </a:p>
          <a:p>
            <a:pPr defTabSz="1371600"/>
            <a:r>
              <a:rPr lang="en-US" sz="54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Lesson 2</a:t>
            </a:r>
            <a:r>
              <a:rPr lang="en-US" sz="54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:</a:t>
            </a:r>
            <a:r>
              <a:rPr lang="en-US" sz="54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1371600"/>
            <a:endParaRPr lang="en-US" sz="54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1371600"/>
            <a:r>
              <a:rPr lang="en-US" sz="36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07F93C47-3FEF-44E5-90BE-BEF352EF0A43}"/>
              </a:ext>
            </a:extLst>
          </p:cNvPr>
          <p:cNvSpPr txBox="1"/>
          <p:nvPr/>
        </p:nvSpPr>
        <p:spPr>
          <a:xfrm>
            <a:off x="2133600" y="3390900"/>
            <a:ext cx="1455782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for suggestions. (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ý) 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+ V(o) 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don’t we + V(o) 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+ V-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+ V-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+ clause 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we should + V (o)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lourful adhesive taps and pen on open notebook">
            <a:extLst>
              <a:ext uri="{FF2B5EF4-FFF2-40B4-BE49-F238E27FC236}">
                <a16:creationId xmlns:a16="http://schemas.microsoft.com/office/drawing/2014/main" id="{F4B3D655-B994-D72E-34EA-F631AD47F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4"/>
          <a:stretch/>
        </p:blipFill>
        <p:spPr>
          <a:xfrm>
            <a:off x="1" y="10"/>
            <a:ext cx="14504463" cy="10286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74189C8-DD25-477B-BC16-06FF575C28EC}"/>
              </a:ext>
            </a:extLst>
          </p:cNvPr>
          <p:cNvSpPr/>
          <p:nvPr/>
        </p:nvSpPr>
        <p:spPr>
          <a:xfrm>
            <a:off x="9372600" y="1257300"/>
            <a:ext cx="7543799" cy="2849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5E60161-151A-4630-AEA7-56EF965483A1}"/>
              </a:ext>
            </a:extLst>
          </p:cNvPr>
          <p:cNvSpPr txBox="1"/>
          <p:nvPr/>
        </p:nvSpPr>
        <p:spPr>
          <a:xfrm>
            <a:off x="8229600" y="4229100"/>
            <a:ext cx="10058400" cy="347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the grammar point and make sentences using it.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exercises on page 21 WB.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grammar notes in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7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(page 23).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the next lesson (page 30 SB).</a:t>
            </a:r>
          </a:p>
        </p:txBody>
      </p:sp>
    </p:spTree>
    <p:extLst>
      <p:ext uri="{BB962C8B-B14F-4D97-AF65-F5344CB8AC3E}">
        <p14:creationId xmlns:p14="http://schemas.microsoft.com/office/powerpoint/2010/main" val="12823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23031" y="4103959"/>
            <a:ext cx="6487274" cy="2026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12329159" y="4678601"/>
            <a:ext cx="4632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662" t="37395" r="-16918" b="5565"/>
          <a:stretch/>
        </p:blipFill>
        <p:spPr>
          <a:xfrm>
            <a:off x="10688476" y="4470795"/>
            <a:ext cx="1640684" cy="108496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AF563030-8632-44C0-B041-BF009687AEB7}"/>
              </a:ext>
            </a:extLst>
          </p:cNvPr>
          <p:cNvGrpSpPr/>
          <p:nvPr/>
        </p:nvGrpSpPr>
        <p:grpSpPr>
          <a:xfrm>
            <a:off x="1143000" y="2614970"/>
            <a:ext cx="8834421" cy="3711650"/>
            <a:chOff x="1066800" y="2822776"/>
            <a:chExt cx="8834421" cy="371165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066800" y="2822776"/>
              <a:ext cx="7746299" cy="371165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37160" tIns="68580" rIns="137160" bIns="68580" rtlCol="0" anchor="t">
              <a:normAutofit fontScale="92500" lnSpcReduction="1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endParaRPr lang="en-US" sz="81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87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2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6107725" y="3232758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king suggestions is easy - Learn English Conversation">
            <a:hlinkClick r:id="" action="ppaction://media"/>
            <a:extLst>
              <a:ext uri="{FF2B5EF4-FFF2-40B4-BE49-F238E27FC236}">
                <a16:creationId xmlns:a16="http://schemas.microsoft.com/office/drawing/2014/main" id="{5558554A-BF1D-46C6-8298-CA5E09CAE0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8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790700"/>
            <a:ext cx="13004800" cy="73152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58B6FEE-5C6E-40A7-BB74-A131DF1B98A6}"/>
              </a:ext>
            </a:extLst>
          </p:cNvPr>
          <p:cNvSpPr/>
          <p:nvPr/>
        </p:nvSpPr>
        <p:spPr>
          <a:xfrm>
            <a:off x="14249400" y="3619500"/>
            <a:ext cx="3200400" cy="1447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suggestions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9CD6CC2-2F5E-4B2E-B8CB-348EDA485D9D}"/>
              </a:ext>
            </a:extLst>
          </p:cNvPr>
          <p:cNvSpPr/>
          <p:nvPr/>
        </p:nvSpPr>
        <p:spPr>
          <a:xfrm>
            <a:off x="4191000" y="419100"/>
            <a:ext cx="6781800" cy="1143000"/>
          </a:xfrm>
          <a:prstGeom prst="roundRect">
            <a:avLst>
              <a:gd name="adj" fmla="val 3385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41838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8140A38-8FA4-4B7D-955B-D442C1265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62100"/>
            <a:ext cx="15087600" cy="73966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C177DA6-6EE3-4679-8111-CF482A5A1EA2}"/>
              </a:ext>
            </a:extLst>
          </p:cNvPr>
          <p:cNvSpPr txBox="1"/>
          <p:nvPr/>
        </p:nvSpPr>
        <p:spPr>
          <a:xfrm>
            <a:off x="7162800" y="571500"/>
            <a:ext cx="312420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Example 1: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8ADFBA-3061-4F7E-A366-D74B519C2F13}"/>
              </a:ext>
            </a:extLst>
          </p:cNvPr>
          <p:cNvSpPr txBox="1"/>
          <p:nvPr/>
        </p:nvSpPr>
        <p:spPr>
          <a:xfrm>
            <a:off x="1143000" y="9182100"/>
            <a:ext cx="899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don’t we + V(o)….? </a:t>
            </a:r>
          </a:p>
        </p:txBody>
      </p:sp>
    </p:spTree>
    <p:extLst>
      <p:ext uri="{BB962C8B-B14F-4D97-AF65-F5344CB8AC3E}">
        <p14:creationId xmlns:p14="http://schemas.microsoft.com/office/powerpoint/2010/main" val="206645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D5B944E-A32C-4A48-A1DB-6FCFCE9B1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85900"/>
            <a:ext cx="14173200" cy="728209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FCD9EB-3617-4465-8E4F-EE31D93D30DB}"/>
              </a:ext>
            </a:extLst>
          </p:cNvPr>
          <p:cNvSpPr txBox="1"/>
          <p:nvPr/>
        </p:nvSpPr>
        <p:spPr>
          <a:xfrm>
            <a:off x="6858000" y="495300"/>
            <a:ext cx="312420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Example 2: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7BAB04C-141A-48B5-B129-7402FECBBEB1}"/>
              </a:ext>
            </a:extLst>
          </p:cNvPr>
          <p:cNvSpPr txBox="1"/>
          <p:nvPr/>
        </p:nvSpPr>
        <p:spPr>
          <a:xfrm>
            <a:off x="1143000" y="9182100"/>
            <a:ext cx="899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+ V(o)….? </a:t>
            </a:r>
          </a:p>
        </p:txBody>
      </p:sp>
    </p:spTree>
    <p:extLst>
      <p:ext uri="{BB962C8B-B14F-4D97-AF65-F5344CB8AC3E}">
        <p14:creationId xmlns:p14="http://schemas.microsoft.com/office/powerpoint/2010/main" val="16642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380B963-38F0-4630-AC40-5267FD6B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85900"/>
            <a:ext cx="13868400" cy="738874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9A613F0-0BE2-4FF6-B181-1E57995A5C52}"/>
              </a:ext>
            </a:extLst>
          </p:cNvPr>
          <p:cNvSpPr txBox="1"/>
          <p:nvPr/>
        </p:nvSpPr>
        <p:spPr>
          <a:xfrm>
            <a:off x="1143000" y="9182100"/>
            <a:ext cx="899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/ What about + V-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….?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BE8800-F09F-431D-B676-EA101A095EA9}"/>
              </a:ext>
            </a:extLst>
          </p:cNvPr>
          <p:cNvSpPr txBox="1"/>
          <p:nvPr/>
        </p:nvSpPr>
        <p:spPr>
          <a:xfrm>
            <a:off x="6858000" y="495300"/>
            <a:ext cx="312420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Example 3: </a:t>
            </a:r>
          </a:p>
        </p:txBody>
      </p:sp>
    </p:spTree>
    <p:extLst>
      <p:ext uri="{BB962C8B-B14F-4D97-AF65-F5344CB8AC3E}">
        <p14:creationId xmlns:p14="http://schemas.microsoft.com/office/powerpoint/2010/main" val="362796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DC59404-7943-4847-AF62-D25F570D89E5}"/>
              </a:ext>
            </a:extLst>
          </p:cNvPr>
          <p:cNvSpPr/>
          <p:nvPr/>
        </p:nvSpPr>
        <p:spPr>
          <a:xfrm>
            <a:off x="990600" y="2400300"/>
            <a:ext cx="8839200" cy="3657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we 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…</a:t>
            </a:r>
          </a:p>
          <a:p>
            <a:pPr>
              <a:lnSpc>
                <a:spcPct val="200000"/>
              </a:lnSpc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V(o)____________. </a:t>
            </a:r>
          </a:p>
          <a:p>
            <a:pPr>
              <a:lnSpc>
                <a:spcPct val="200000"/>
              </a:lnSpc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V-</a:t>
            </a:r>
            <a:r>
              <a:rPr lang="en-US" sz="4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____________?</a:t>
            </a:r>
          </a:p>
          <a:p>
            <a:pPr>
              <a:lnSpc>
                <a:spcPct val="200000"/>
              </a:lnSpc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V-</a:t>
            </a:r>
            <a:r>
              <a:rPr lang="en-US" sz="4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>
              <a:lnSpc>
                <a:spcPct val="200000"/>
              </a:lnSpc>
            </a:pP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don’t we + V(o) __________?</a:t>
            </a:r>
          </a:p>
        </p:txBody>
      </p:sp>
      <p:sp>
        <p:nvSpPr>
          <p:cNvPr id="5" name="Ngoặc móc Phải 4">
            <a:extLst>
              <a:ext uri="{FF2B5EF4-FFF2-40B4-BE49-F238E27FC236}">
                <a16:creationId xmlns:a16="http://schemas.microsoft.com/office/drawing/2014/main" id="{72361D64-E13B-4BA3-BB72-2F316DAAB2C2}"/>
              </a:ext>
            </a:extLst>
          </p:cNvPr>
          <p:cNvSpPr/>
          <p:nvPr/>
        </p:nvSpPr>
        <p:spPr>
          <a:xfrm>
            <a:off x="9144000" y="1943100"/>
            <a:ext cx="2895600" cy="53340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CA76B05-0E50-4AE6-BE4E-85601D6B46B1}"/>
              </a:ext>
            </a:extLst>
          </p:cNvPr>
          <p:cNvSpPr/>
          <p:nvPr/>
        </p:nvSpPr>
        <p:spPr>
          <a:xfrm>
            <a:off x="12268200" y="3924300"/>
            <a:ext cx="5410200" cy="1295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suggestions. </a:t>
            </a:r>
          </a:p>
        </p:txBody>
      </p:sp>
    </p:spTree>
    <p:extLst>
      <p:ext uri="{BB962C8B-B14F-4D97-AF65-F5344CB8AC3E}">
        <p14:creationId xmlns:p14="http://schemas.microsoft.com/office/powerpoint/2010/main" val="369385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E0D38B3-90BD-435A-BD32-1E3EFAE5D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"/>
          <a:stretch/>
        </p:blipFill>
        <p:spPr>
          <a:xfrm>
            <a:off x="914400" y="1257300"/>
            <a:ext cx="15598275" cy="807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73E603-AEF3-46E8-A68F-E7F42D386798}"/>
              </a:ext>
            </a:extLst>
          </p:cNvPr>
          <p:cNvSpPr txBox="1"/>
          <p:nvPr/>
        </p:nvSpPr>
        <p:spPr>
          <a:xfrm>
            <a:off x="2667000" y="3467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75B75ED-DB2C-4CBC-88BD-1B1B18DAD86E}"/>
              </a:ext>
            </a:extLst>
          </p:cNvPr>
          <p:cNvSpPr txBox="1"/>
          <p:nvPr/>
        </p:nvSpPr>
        <p:spPr>
          <a:xfrm>
            <a:off x="2667000" y="4838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967639E-EF31-4036-B0C2-D4416915E661}"/>
              </a:ext>
            </a:extLst>
          </p:cNvPr>
          <p:cNvSpPr txBox="1"/>
          <p:nvPr/>
        </p:nvSpPr>
        <p:spPr>
          <a:xfrm>
            <a:off x="2590800" y="60579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94AE47-5FBE-4C88-A57B-1E45F920EE01}"/>
              </a:ext>
            </a:extLst>
          </p:cNvPr>
          <p:cNvSpPr txBox="1"/>
          <p:nvPr/>
        </p:nvSpPr>
        <p:spPr>
          <a:xfrm>
            <a:off x="4191000" y="7277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8B7DEEE-6024-4C8A-9218-66AA4D0B2562}"/>
              </a:ext>
            </a:extLst>
          </p:cNvPr>
          <p:cNvSpPr txBox="1"/>
          <p:nvPr/>
        </p:nvSpPr>
        <p:spPr>
          <a:xfrm>
            <a:off x="2971800" y="8496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</a:t>
            </a:r>
          </a:p>
        </p:txBody>
      </p:sp>
    </p:spTree>
    <p:extLst>
      <p:ext uri="{BB962C8B-B14F-4D97-AF65-F5344CB8AC3E}">
        <p14:creationId xmlns:p14="http://schemas.microsoft.com/office/powerpoint/2010/main" val="5702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F91D65-F87A-4D2B-B1FC-A6F884519C65}"/>
              </a:ext>
            </a:extLst>
          </p:cNvPr>
          <p:cNvSpPr txBox="1"/>
          <p:nvPr/>
        </p:nvSpPr>
        <p:spPr>
          <a:xfrm>
            <a:off x="762000" y="1257300"/>
            <a:ext cx="16611600" cy="8679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 bake sale will raise more money than a craft fair.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Let's/Let's not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some pies to sell this weekend.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We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should/shouldn't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money for the fun run. More people will come if it's free.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Let's/Let's not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the craft fair at the school gym. It's too small to fit a lot of people.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My teacher said we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should/shouldn't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our parents to donate old clothes because we don't need them.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The weather report said it will rain this weekend. We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should/shouldn</a:t>
            </a:r>
            <a:r>
              <a:rPr lang="en-US" sz="3600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the event outside.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I'm not very good at designing posters.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Let's/Let's </a:t>
            </a:r>
            <a:r>
              <a:rPr lang="en-US" sz="3600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your sister to help because she's an artist.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211D1E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6128E8-6570-47FF-B432-8BD4C7BCAB28}"/>
              </a:ext>
            </a:extLst>
          </p:cNvPr>
          <p:cNvSpPr txBox="1"/>
          <p:nvPr/>
        </p:nvSpPr>
        <p:spPr>
          <a:xfrm>
            <a:off x="4648200" y="495300"/>
            <a:ext cx="7010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Circle the correct words. </a:t>
            </a:r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4874664A-458B-4278-AAE1-CA249CCD4775}"/>
              </a:ext>
            </a:extLst>
          </p:cNvPr>
          <p:cNvSpPr/>
          <p:nvPr/>
        </p:nvSpPr>
        <p:spPr>
          <a:xfrm>
            <a:off x="10668000" y="1409700"/>
            <a:ext cx="1189783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9F73391B-4121-4E93-B3D3-2E0FD4DC8D80}"/>
              </a:ext>
            </a:extLst>
          </p:cNvPr>
          <p:cNvSpPr/>
          <p:nvPr/>
        </p:nvSpPr>
        <p:spPr>
          <a:xfrm>
            <a:off x="3352800" y="3086101"/>
            <a:ext cx="20574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F840D051-4744-46A1-8D5A-073F5078E254}"/>
              </a:ext>
            </a:extLst>
          </p:cNvPr>
          <p:cNvSpPr/>
          <p:nvPr/>
        </p:nvSpPr>
        <p:spPr>
          <a:xfrm>
            <a:off x="2209800" y="3924300"/>
            <a:ext cx="20574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">
            <a:extLst>
              <a:ext uri="{FF2B5EF4-FFF2-40B4-BE49-F238E27FC236}">
                <a16:creationId xmlns:a16="http://schemas.microsoft.com/office/drawing/2014/main" id="{0DF6937A-4037-4BE6-82FA-5D777D9A773C}"/>
              </a:ext>
            </a:extLst>
          </p:cNvPr>
          <p:cNvSpPr/>
          <p:nvPr/>
        </p:nvSpPr>
        <p:spPr>
          <a:xfrm>
            <a:off x="4876800" y="4762500"/>
            <a:ext cx="1676400" cy="685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6054267E-7429-4292-8A5D-C481BBEBC236}"/>
              </a:ext>
            </a:extLst>
          </p:cNvPr>
          <p:cNvSpPr/>
          <p:nvPr/>
        </p:nvSpPr>
        <p:spPr>
          <a:xfrm>
            <a:off x="12420600" y="6362700"/>
            <a:ext cx="20574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62A8CD33-FB97-407F-B281-02ABD138CE2D}"/>
              </a:ext>
            </a:extLst>
          </p:cNvPr>
          <p:cNvSpPr/>
          <p:nvPr/>
        </p:nvSpPr>
        <p:spPr>
          <a:xfrm>
            <a:off x="8382000" y="8039100"/>
            <a:ext cx="11430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394</Words>
  <Application>Microsoft Office PowerPoint</Application>
  <PresentationFormat>Custom</PresentationFormat>
  <Paragraphs>64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Contastia</vt:lpstr>
      <vt:lpstr>Arial</vt:lpstr>
      <vt:lpstr>Wingdings</vt:lpstr>
      <vt:lpstr>Calibri</vt:lpstr>
      <vt:lpstr>HL Brush 1BK</vt:lpstr>
      <vt:lpstr>Times New Roman</vt:lpstr>
      <vt:lpstr>Constantia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Admin</cp:lastModifiedBy>
  <cp:revision>27</cp:revision>
  <dcterms:created xsi:type="dcterms:W3CDTF">2006-08-16T00:00:00Z</dcterms:created>
  <dcterms:modified xsi:type="dcterms:W3CDTF">2022-11-28T05:12:08Z</dcterms:modified>
  <dc:identifier>DAFCzLKM10w</dc:identifier>
</cp:coreProperties>
</file>