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78" r:id="rId2"/>
    <p:sldId id="349" r:id="rId3"/>
    <p:sldId id="379" r:id="rId4"/>
    <p:sldId id="365" r:id="rId5"/>
    <p:sldId id="343" r:id="rId6"/>
    <p:sldId id="380" r:id="rId7"/>
    <p:sldId id="381" r:id="rId8"/>
    <p:sldId id="367" r:id="rId9"/>
    <p:sldId id="310" r:id="rId10"/>
    <p:sldId id="274" r:id="rId11"/>
    <p:sldId id="375" r:id="rId12"/>
  </p:sldIdLst>
  <p:sldSz cx="18288000" cy="10287000"/>
  <p:notesSz cx="6858000" cy="9144000"/>
  <p:embeddedFontLst>
    <p:embeddedFont>
      <p:font typeface="DejaVu Serif" panose="020B0604020202020204" charset="0"/>
      <p:regular r:id="rId14"/>
      <p:bold r:id="rId15"/>
      <p:italic r:id="rId16"/>
      <p:boldItalic r:id="rId17"/>
    </p:embeddedFont>
    <p:embeddedFont>
      <p:font typeface="Aachen" panose="02020500000000000000" charset="0"/>
      <p:bold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95EE4C-6BAB-40AE-BEF3-D96413A2FB76}" type="doc">
      <dgm:prSet loTypeId="urn:microsoft.com/office/officeart/2018/layout/CircleProcess" loCatId="simpleprocesssa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285E573-B826-4E8D-805A-45FE86136E6E}">
      <dgm:prSet/>
      <dgm:spPr/>
      <dgm:t>
        <a:bodyPr/>
        <a:lstStyle/>
        <a:p>
          <a:r>
            <a:rPr lang="en-US"/>
            <a:t>- Make 2 questions with the phrase “Do you…?”and practice reading them.</a:t>
          </a:r>
        </a:p>
      </dgm:t>
    </dgm:pt>
    <dgm:pt modelId="{A6F4198B-1C6B-42A3-807C-CA7AEE7DE088}" type="parTrans" cxnId="{E2EE3D5E-E892-4122-9B2D-D89ACB10598D}">
      <dgm:prSet/>
      <dgm:spPr/>
      <dgm:t>
        <a:bodyPr/>
        <a:lstStyle/>
        <a:p>
          <a:endParaRPr lang="en-US"/>
        </a:p>
      </dgm:t>
    </dgm:pt>
    <dgm:pt modelId="{72781D94-A867-40C7-BC9E-C279CCF866E8}" type="sibTrans" cxnId="{E2EE3D5E-E892-4122-9B2D-D89ACB10598D}">
      <dgm:prSet/>
      <dgm:spPr/>
      <dgm:t>
        <a:bodyPr/>
        <a:lstStyle/>
        <a:p>
          <a:endParaRPr lang="en-US"/>
        </a:p>
      </dgm:t>
    </dgm:pt>
    <dgm:pt modelId="{903FC23D-D607-487A-9A10-36DBA8EF869E}">
      <dgm:prSet/>
      <dgm:spPr/>
      <dgm:t>
        <a:bodyPr/>
        <a:lstStyle/>
        <a:p>
          <a:r>
            <a:rPr lang="en-US" dirty="0"/>
            <a:t>- Complete the questionnaire for those who haven’t finished it in class.</a:t>
          </a:r>
        </a:p>
      </dgm:t>
    </dgm:pt>
    <dgm:pt modelId="{ED3896BC-21D4-4BDF-B7B0-9A3C52917057}" type="parTrans" cxnId="{F2D0ECD7-3046-4952-A0B0-AB0A284CF572}">
      <dgm:prSet/>
      <dgm:spPr/>
      <dgm:t>
        <a:bodyPr/>
        <a:lstStyle/>
        <a:p>
          <a:endParaRPr lang="en-US"/>
        </a:p>
      </dgm:t>
    </dgm:pt>
    <dgm:pt modelId="{B51699BB-DE11-4D98-8EB4-E58A2B294760}" type="sibTrans" cxnId="{F2D0ECD7-3046-4952-A0B0-AB0A284CF572}">
      <dgm:prSet/>
      <dgm:spPr/>
      <dgm:t>
        <a:bodyPr/>
        <a:lstStyle/>
        <a:p>
          <a:endParaRPr lang="en-US"/>
        </a:p>
      </dgm:t>
    </dgm:pt>
    <dgm:pt modelId="{6E28AAA3-F237-4BF2-B400-46A325F57D5D}">
      <dgm:prSet/>
      <dgm:spPr/>
      <dgm:t>
        <a:bodyPr/>
        <a:lstStyle/>
        <a:p>
          <a:r>
            <a:rPr lang="en-US"/>
            <a:t>- Prepare: Lesson 3 – Listening and Reading (page 18– SB).</a:t>
          </a:r>
        </a:p>
      </dgm:t>
    </dgm:pt>
    <dgm:pt modelId="{C852637F-9A62-4747-9E2D-3C0352709262}" type="parTrans" cxnId="{D50626B0-251F-4E01-84C7-A782450A8057}">
      <dgm:prSet/>
      <dgm:spPr/>
      <dgm:t>
        <a:bodyPr/>
        <a:lstStyle/>
        <a:p>
          <a:endParaRPr lang="en-US"/>
        </a:p>
      </dgm:t>
    </dgm:pt>
    <dgm:pt modelId="{2EFD951D-9FD3-478D-9E0E-F48422FBF1C4}" type="sibTrans" cxnId="{D50626B0-251F-4E01-84C7-A782450A8057}">
      <dgm:prSet/>
      <dgm:spPr/>
      <dgm:t>
        <a:bodyPr/>
        <a:lstStyle/>
        <a:p>
          <a:endParaRPr lang="en-US"/>
        </a:p>
      </dgm:t>
    </dgm:pt>
    <dgm:pt modelId="{5CCE195C-F1E9-45F8-8B98-4F0F09A5C576}">
      <dgm:prSet/>
      <dgm:spPr/>
      <dgm:t>
        <a:bodyPr/>
        <a:lstStyle/>
        <a:p>
          <a:r>
            <a:rPr lang="en-US"/>
            <a:t>- Review the vocabulary and grammar notes in Tiếng Anh 7 i-Learn Smart World Notebook </a:t>
          </a:r>
        </a:p>
      </dgm:t>
    </dgm:pt>
    <dgm:pt modelId="{7EE9B898-45FF-4969-9090-6B38A8F292FF}" type="parTrans" cxnId="{C0E6FC27-C5CB-4654-99AD-E050AE24011F}">
      <dgm:prSet/>
      <dgm:spPr/>
      <dgm:t>
        <a:bodyPr/>
        <a:lstStyle/>
        <a:p>
          <a:endParaRPr lang="en-US"/>
        </a:p>
      </dgm:t>
    </dgm:pt>
    <dgm:pt modelId="{3CF0551A-CC52-4A53-A73E-606F832EF0A6}" type="sibTrans" cxnId="{C0E6FC27-C5CB-4654-99AD-E050AE24011F}">
      <dgm:prSet/>
      <dgm:spPr/>
      <dgm:t>
        <a:bodyPr/>
        <a:lstStyle/>
        <a:p>
          <a:endParaRPr lang="en-US"/>
        </a:p>
      </dgm:t>
    </dgm:pt>
    <dgm:pt modelId="{8B74115A-67E4-4366-A69C-0A1B656A0307}">
      <dgm:prSet/>
      <dgm:spPr/>
      <dgm:t>
        <a:bodyPr/>
        <a:lstStyle/>
        <a:p>
          <a:r>
            <a:rPr lang="en-US"/>
            <a:t>(pages 12 &amp; 13).</a:t>
          </a:r>
        </a:p>
      </dgm:t>
    </dgm:pt>
    <dgm:pt modelId="{D68C55BF-BA15-4D2D-9BB7-77B047BD3E67}" type="parTrans" cxnId="{EC4C02B7-5F5F-4AB1-815C-B053100420B6}">
      <dgm:prSet/>
      <dgm:spPr/>
      <dgm:t>
        <a:bodyPr/>
        <a:lstStyle/>
        <a:p>
          <a:endParaRPr lang="en-US"/>
        </a:p>
      </dgm:t>
    </dgm:pt>
    <dgm:pt modelId="{C54878BA-9F9B-4C5D-8CE3-98AED5A1E3E6}" type="sibTrans" cxnId="{EC4C02B7-5F5F-4AB1-815C-B053100420B6}">
      <dgm:prSet/>
      <dgm:spPr/>
      <dgm:t>
        <a:bodyPr/>
        <a:lstStyle/>
        <a:p>
          <a:endParaRPr lang="en-US"/>
        </a:p>
      </dgm:t>
    </dgm:pt>
    <dgm:pt modelId="{B2D885E0-9F79-4511-99BC-76B7CD5F51CE}" type="pres">
      <dgm:prSet presAssocID="{2E95EE4C-6BAB-40AE-BEF3-D96413A2FB76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71BD3AC0-1255-4009-9874-43346E513411}" type="pres">
      <dgm:prSet presAssocID="{8B74115A-67E4-4366-A69C-0A1B656A0307}" presName="Accent5" presStyleCnt="0"/>
      <dgm:spPr/>
    </dgm:pt>
    <dgm:pt modelId="{E4952410-9459-4A66-9B44-CA1AEB646E9E}" type="pres">
      <dgm:prSet presAssocID="{8B74115A-67E4-4366-A69C-0A1B656A0307}" presName="Accent" presStyleLbl="node1" presStyleIdx="0" presStyleCnt="10" custLinFactNeighborX="1659" custLinFactNeighborY="-76"/>
      <dgm:spPr/>
    </dgm:pt>
    <dgm:pt modelId="{AAD9B1EC-754F-4D97-A51E-3A9664A95C2C}" type="pres">
      <dgm:prSet presAssocID="{8B74115A-67E4-4366-A69C-0A1B656A0307}" presName="ParentBackground5" presStyleCnt="0"/>
      <dgm:spPr/>
    </dgm:pt>
    <dgm:pt modelId="{C409A2D4-137E-4402-BE9D-CFDFA8B3883E}" type="pres">
      <dgm:prSet presAssocID="{8B74115A-67E4-4366-A69C-0A1B656A0307}" presName="ParentBackground" presStyleLbl="node1" presStyleIdx="1" presStyleCnt="10"/>
      <dgm:spPr/>
      <dgm:t>
        <a:bodyPr/>
        <a:lstStyle/>
        <a:p>
          <a:endParaRPr lang="en-US"/>
        </a:p>
      </dgm:t>
    </dgm:pt>
    <dgm:pt modelId="{1990115F-7CCD-4FE9-AA5F-5F967E8028C3}" type="pres">
      <dgm:prSet presAssocID="{8B74115A-67E4-4366-A69C-0A1B656A0307}" presName="Parent5" presStyleLbl="fgAcc0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2445F9-F192-4865-8783-B692059576B1}" type="pres">
      <dgm:prSet presAssocID="{5CCE195C-F1E9-45F8-8B98-4F0F09A5C576}" presName="Accent4" presStyleCnt="0"/>
      <dgm:spPr/>
    </dgm:pt>
    <dgm:pt modelId="{510BB15C-C27C-488F-A8F6-4C9A0D39C917}" type="pres">
      <dgm:prSet presAssocID="{5CCE195C-F1E9-45F8-8B98-4F0F09A5C576}" presName="Accent" presStyleLbl="node1" presStyleIdx="2" presStyleCnt="10"/>
      <dgm:spPr/>
    </dgm:pt>
    <dgm:pt modelId="{83A8B5BD-034D-4512-8238-14E18BAF1548}" type="pres">
      <dgm:prSet presAssocID="{5CCE195C-F1E9-45F8-8B98-4F0F09A5C576}" presName="ParentBackground4" presStyleCnt="0"/>
      <dgm:spPr/>
    </dgm:pt>
    <dgm:pt modelId="{AF57F77D-7A94-4A0D-96FF-98D3D24B7726}" type="pres">
      <dgm:prSet presAssocID="{5CCE195C-F1E9-45F8-8B98-4F0F09A5C576}" presName="ParentBackground" presStyleLbl="node1" presStyleIdx="3" presStyleCnt="10"/>
      <dgm:spPr/>
      <dgm:t>
        <a:bodyPr/>
        <a:lstStyle/>
        <a:p>
          <a:endParaRPr lang="en-US"/>
        </a:p>
      </dgm:t>
    </dgm:pt>
    <dgm:pt modelId="{0392600F-C57E-451E-9699-9AFCED676B01}" type="pres">
      <dgm:prSet presAssocID="{5CCE195C-F1E9-45F8-8B98-4F0F09A5C576}" presName="Parent4" presStyleLbl="fgAcc0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153F6A-C033-403D-A004-D67036CAAF31}" type="pres">
      <dgm:prSet presAssocID="{6E28AAA3-F237-4BF2-B400-46A325F57D5D}" presName="Accent3" presStyleCnt="0"/>
      <dgm:spPr/>
    </dgm:pt>
    <dgm:pt modelId="{A239EB36-CD96-44F3-9B6A-3CBA895123FD}" type="pres">
      <dgm:prSet presAssocID="{6E28AAA3-F237-4BF2-B400-46A325F57D5D}" presName="Accent" presStyleLbl="node1" presStyleIdx="4" presStyleCnt="10"/>
      <dgm:spPr/>
    </dgm:pt>
    <dgm:pt modelId="{F2104C99-753E-4141-A286-1176AF91F6D3}" type="pres">
      <dgm:prSet presAssocID="{6E28AAA3-F237-4BF2-B400-46A325F57D5D}" presName="ParentBackground3" presStyleCnt="0"/>
      <dgm:spPr/>
    </dgm:pt>
    <dgm:pt modelId="{ADF81C26-031B-4726-8D68-A5EC6416C77D}" type="pres">
      <dgm:prSet presAssocID="{6E28AAA3-F237-4BF2-B400-46A325F57D5D}" presName="ParentBackground" presStyleLbl="node1" presStyleIdx="5" presStyleCnt="10"/>
      <dgm:spPr/>
      <dgm:t>
        <a:bodyPr/>
        <a:lstStyle/>
        <a:p>
          <a:endParaRPr lang="en-US"/>
        </a:p>
      </dgm:t>
    </dgm:pt>
    <dgm:pt modelId="{89575228-1E55-4212-B330-2904353A7EBC}" type="pres">
      <dgm:prSet presAssocID="{6E28AAA3-F237-4BF2-B400-46A325F57D5D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5C2156-F4E1-4320-8E33-52FED37AB71A}" type="pres">
      <dgm:prSet presAssocID="{903FC23D-D607-487A-9A10-36DBA8EF869E}" presName="Accent2" presStyleCnt="0"/>
      <dgm:spPr/>
    </dgm:pt>
    <dgm:pt modelId="{FFC1BC42-84D1-43A8-976B-192E31C937DE}" type="pres">
      <dgm:prSet presAssocID="{903FC23D-D607-487A-9A10-36DBA8EF869E}" presName="Accent" presStyleLbl="node1" presStyleIdx="6" presStyleCnt="10"/>
      <dgm:spPr/>
    </dgm:pt>
    <dgm:pt modelId="{E1EDB95B-DFCD-4F80-B3B6-D4E453AD687D}" type="pres">
      <dgm:prSet presAssocID="{903FC23D-D607-487A-9A10-36DBA8EF869E}" presName="ParentBackground2" presStyleCnt="0"/>
      <dgm:spPr/>
    </dgm:pt>
    <dgm:pt modelId="{0AE9F0DD-A953-41BB-A8D2-AFAC6A9DB603}" type="pres">
      <dgm:prSet presAssocID="{903FC23D-D607-487A-9A10-36DBA8EF869E}" presName="ParentBackground" presStyleLbl="node1" presStyleIdx="7" presStyleCnt="10"/>
      <dgm:spPr/>
      <dgm:t>
        <a:bodyPr/>
        <a:lstStyle/>
        <a:p>
          <a:endParaRPr lang="en-US"/>
        </a:p>
      </dgm:t>
    </dgm:pt>
    <dgm:pt modelId="{D61FA26C-D9D3-48D2-9719-30BC4766AFED}" type="pres">
      <dgm:prSet presAssocID="{903FC23D-D607-487A-9A10-36DBA8EF869E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869734-BB45-4B17-A4F0-6375475BE278}" type="pres">
      <dgm:prSet presAssocID="{3285E573-B826-4E8D-805A-45FE86136E6E}" presName="Accent1" presStyleCnt="0"/>
      <dgm:spPr/>
    </dgm:pt>
    <dgm:pt modelId="{7992B214-3AD5-48BE-BE1F-FF1811208882}" type="pres">
      <dgm:prSet presAssocID="{3285E573-B826-4E8D-805A-45FE86136E6E}" presName="Accent" presStyleLbl="node1" presStyleIdx="8" presStyleCnt="10"/>
      <dgm:spPr/>
    </dgm:pt>
    <dgm:pt modelId="{5F1D56D9-3300-48FB-979F-B7BCDB63A44A}" type="pres">
      <dgm:prSet presAssocID="{3285E573-B826-4E8D-805A-45FE86136E6E}" presName="ParentBackground1" presStyleCnt="0"/>
      <dgm:spPr/>
    </dgm:pt>
    <dgm:pt modelId="{1E722FB1-FAFB-4D1D-81DA-819FED62C8E3}" type="pres">
      <dgm:prSet presAssocID="{3285E573-B826-4E8D-805A-45FE86136E6E}" presName="ParentBackground" presStyleLbl="node1" presStyleIdx="9" presStyleCnt="10"/>
      <dgm:spPr/>
      <dgm:t>
        <a:bodyPr/>
        <a:lstStyle/>
        <a:p>
          <a:endParaRPr lang="en-US"/>
        </a:p>
      </dgm:t>
    </dgm:pt>
    <dgm:pt modelId="{7F2C6675-915C-4821-B8A6-3CFBF139D9DF}" type="pres">
      <dgm:prSet presAssocID="{3285E573-B826-4E8D-805A-45FE86136E6E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A38C05-DA63-48BA-BC84-961B4F0EDC47}" type="presOf" srcId="{6E28AAA3-F237-4BF2-B400-46A325F57D5D}" destId="{ADF81C26-031B-4726-8D68-A5EC6416C77D}" srcOrd="0" destOrd="0" presId="urn:microsoft.com/office/officeart/2018/layout/CircleProcess"/>
    <dgm:cxn modelId="{3A2B7391-0615-4314-AE87-583D9D075A80}" type="presOf" srcId="{8B74115A-67E4-4366-A69C-0A1B656A0307}" destId="{1990115F-7CCD-4FE9-AA5F-5F967E8028C3}" srcOrd="1" destOrd="0" presId="urn:microsoft.com/office/officeart/2018/layout/CircleProcess"/>
    <dgm:cxn modelId="{D50626B0-251F-4E01-84C7-A782450A8057}" srcId="{2E95EE4C-6BAB-40AE-BEF3-D96413A2FB76}" destId="{6E28AAA3-F237-4BF2-B400-46A325F57D5D}" srcOrd="2" destOrd="0" parTransId="{C852637F-9A62-4747-9E2D-3C0352709262}" sibTransId="{2EFD951D-9FD3-478D-9E0E-F48422FBF1C4}"/>
    <dgm:cxn modelId="{B4311054-1BC5-4C12-85EC-51BB0F31D24E}" type="presOf" srcId="{8B74115A-67E4-4366-A69C-0A1B656A0307}" destId="{C409A2D4-137E-4402-BE9D-CFDFA8B3883E}" srcOrd="0" destOrd="0" presId="urn:microsoft.com/office/officeart/2018/layout/CircleProcess"/>
    <dgm:cxn modelId="{EC4C02B7-5F5F-4AB1-815C-B053100420B6}" srcId="{2E95EE4C-6BAB-40AE-BEF3-D96413A2FB76}" destId="{8B74115A-67E4-4366-A69C-0A1B656A0307}" srcOrd="4" destOrd="0" parTransId="{D68C55BF-BA15-4D2D-9BB7-77B047BD3E67}" sibTransId="{C54878BA-9F9B-4C5D-8CE3-98AED5A1E3E6}"/>
    <dgm:cxn modelId="{F2D0ECD7-3046-4952-A0B0-AB0A284CF572}" srcId="{2E95EE4C-6BAB-40AE-BEF3-D96413A2FB76}" destId="{903FC23D-D607-487A-9A10-36DBA8EF869E}" srcOrd="1" destOrd="0" parTransId="{ED3896BC-21D4-4BDF-B7B0-9A3C52917057}" sibTransId="{B51699BB-DE11-4D98-8EB4-E58A2B294760}"/>
    <dgm:cxn modelId="{613B3743-BDE7-4A23-86AC-11A9603AA729}" type="presOf" srcId="{3285E573-B826-4E8D-805A-45FE86136E6E}" destId="{7F2C6675-915C-4821-B8A6-3CFBF139D9DF}" srcOrd="1" destOrd="0" presId="urn:microsoft.com/office/officeart/2018/layout/CircleProcess"/>
    <dgm:cxn modelId="{E2EE3D5E-E892-4122-9B2D-D89ACB10598D}" srcId="{2E95EE4C-6BAB-40AE-BEF3-D96413A2FB76}" destId="{3285E573-B826-4E8D-805A-45FE86136E6E}" srcOrd="0" destOrd="0" parTransId="{A6F4198B-1C6B-42A3-807C-CA7AEE7DE088}" sibTransId="{72781D94-A867-40C7-BC9E-C279CCF866E8}"/>
    <dgm:cxn modelId="{D2C1CCDA-C6B5-4B70-8549-D2771EFFB1E0}" type="presOf" srcId="{2E95EE4C-6BAB-40AE-BEF3-D96413A2FB76}" destId="{B2D885E0-9F79-4511-99BC-76B7CD5F51CE}" srcOrd="0" destOrd="0" presId="urn:microsoft.com/office/officeart/2018/layout/CircleProcess"/>
    <dgm:cxn modelId="{4A3ED00B-EE63-4DFD-BB06-CE5D97A5BB09}" type="presOf" srcId="{903FC23D-D607-487A-9A10-36DBA8EF869E}" destId="{0AE9F0DD-A953-41BB-A8D2-AFAC6A9DB603}" srcOrd="0" destOrd="0" presId="urn:microsoft.com/office/officeart/2018/layout/CircleProcess"/>
    <dgm:cxn modelId="{20851B9B-BE6A-4D70-9B4D-7F0B855F7843}" type="presOf" srcId="{903FC23D-D607-487A-9A10-36DBA8EF869E}" destId="{D61FA26C-D9D3-48D2-9719-30BC4766AFED}" srcOrd="1" destOrd="0" presId="urn:microsoft.com/office/officeart/2018/layout/CircleProcess"/>
    <dgm:cxn modelId="{EF1ABA15-5287-4A9B-AB6F-CB91DE2918EE}" type="presOf" srcId="{5CCE195C-F1E9-45F8-8B98-4F0F09A5C576}" destId="{0392600F-C57E-451E-9699-9AFCED676B01}" srcOrd="1" destOrd="0" presId="urn:microsoft.com/office/officeart/2018/layout/CircleProcess"/>
    <dgm:cxn modelId="{C0E6FC27-C5CB-4654-99AD-E050AE24011F}" srcId="{2E95EE4C-6BAB-40AE-BEF3-D96413A2FB76}" destId="{5CCE195C-F1E9-45F8-8B98-4F0F09A5C576}" srcOrd="3" destOrd="0" parTransId="{7EE9B898-45FF-4969-9090-6B38A8F292FF}" sibTransId="{3CF0551A-CC52-4A53-A73E-606F832EF0A6}"/>
    <dgm:cxn modelId="{F2FF59E6-8D68-4819-9D33-B5073CFE9918}" type="presOf" srcId="{6E28AAA3-F237-4BF2-B400-46A325F57D5D}" destId="{89575228-1E55-4212-B330-2904353A7EBC}" srcOrd="1" destOrd="0" presId="urn:microsoft.com/office/officeart/2018/layout/CircleProcess"/>
    <dgm:cxn modelId="{8484C714-D54B-45EA-8514-97708A7BE726}" type="presOf" srcId="{3285E573-B826-4E8D-805A-45FE86136E6E}" destId="{1E722FB1-FAFB-4D1D-81DA-819FED62C8E3}" srcOrd="0" destOrd="0" presId="urn:microsoft.com/office/officeart/2018/layout/CircleProcess"/>
    <dgm:cxn modelId="{2F1A2657-36F4-4126-8C7D-C60DE2E1D3E1}" type="presOf" srcId="{5CCE195C-F1E9-45F8-8B98-4F0F09A5C576}" destId="{AF57F77D-7A94-4A0D-96FF-98D3D24B7726}" srcOrd="0" destOrd="0" presId="urn:microsoft.com/office/officeart/2018/layout/CircleProcess"/>
    <dgm:cxn modelId="{B82B227E-A7DB-42D4-9F88-2858349A8A45}" type="presParOf" srcId="{B2D885E0-9F79-4511-99BC-76B7CD5F51CE}" destId="{71BD3AC0-1255-4009-9874-43346E513411}" srcOrd="0" destOrd="0" presId="urn:microsoft.com/office/officeart/2018/layout/CircleProcess"/>
    <dgm:cxn modelId="{89F1AB9D-1853-4C28-8143-51AFD95308DB}" type="presParOf" srcId="{71BD3AC0-1255-4009-9874-43346E513411}" destId="{E4952410-9459-4A66-9B44-CA1AEB646E9E}" srcOrd="0" destOrd="0" presId="urn:microsoft.com/office/officeart/2018/layout/CircleProcess"/>
    <dgm:cxn modelId="{EDD3B1D4-0D0B-420E-98C8-31E564B7ADE2}" type="presParOf" srcId="{B2D885E0-9F79-4511-99BC-76B7CD5F51CE}" destId="{AAD9B1EC-754F-4D97-A51E-3A9664A95C2C}" srcOrd="1" destOrd="0" presId="urn:microsoft.com/office/officeart/2018/layout/CircleProcess"/>
    <dgm:cxn modelId="{28DCE1B8-471C-4ADA-99CD-43B3A16F6104}" type="presParOf" srcId="{AAD9B1EC-754F-4D97-A51E-3A9664A95C2C}" destId="{C409A2D4-137E-4402-BE9D-CFDFA8B3883E}" srcOrd="0" destOrd="0" presId="urn:microsoft.com/office/officeart/2018/layout/CircleProcess"/>
    <dgm:cxn modelId="{DA828040-AE45-4311-9DFA-C5E1264DBD20}" type="presParOf" srcId="{B2D885E0-9F79-4511-99BC-76B7CD5F51CE}" destId="{1990115F-7CCD-4FE9-AA5F-5F967E8028C3}" srcOrd="2" destOrd="0" presId="urn:microsoft.com/office/officeart/2018/layout/CircleProcess"/>
    <dgm:cxn modelId="{B1E24346-4540-42B9-A9A7-B39469AD2509}" type="presParOf" srcId="{B2D885E0-9F79-4511-99BC-76B7CD5F51CE}" destId="{9F2445F9-F192-4865-8783-B692059576B1}" srcOrd="3" destOrd="0" presId="urn:microsoft.com/office/officeart/2018/layout/CircleProcess"/>
    <dgm:cxn modelId="{3B46D556-91F0-48E2-AED1-B169E1B89CB7}" type="presParOf" srcId="{9F2445F9-F192-4865-8783-B692059576B1}" destId="{510BB15C-C27C-488F-A8F6-4C9A0D39C917}" srcOrd="0" destOrd="0" presId="urn:microsoft.com/office/officeart/2018/layout/CircleProcess"/>
    <dgm:cxn modelId="{F8B7991E-AFA6-4999-AA54-2FB0D7A9A74A}" type="presParOf" srcId="{B2D885E0-9F79-4511-99BC-76B7CD5F51CE}" destId="{83A8B5BD-034D-4512-8238-14E18BAF1548}" srcOrd="4" destOrd="0" presId="urn:microsoft.com/office/officeart/2018/layout/CircleProcess"/>
    <dgm:cxn modelId="{5B5BCF59-2356-4123-A783-FF07FA2E0131}" type="presParOf" srcId="{83A8B5BD-034D-4512-8238-14E18BAF1548}" destId="{AF57F77D-7A94-4A0D-96FF-98D3D24B7726}" srcOrd="0" destOrd="0" presId="urn:microsoft.com/office/officeart/2018/layout/CircleProcess"/>
    <dgm:cxn modelId="{83C2184B-0562-48A8-8096-BDACAC9364BE}" type="presParOf" srcId="{B2D885E0-9F79-4511-99BC-76B7CD5F51CE}" destId="{0392600F-C57E-451E-9699-9AFCED676B01}" srcOrd="5" destOrd="0" presId="urn:microsoft.com/office/officeart/2018/layout/CircleProcess"/>
    <dgm:cxn modelId="{D6EE9134-4AC5-43D9-B5F8-CA429E8A1A33}" type="presParOf" srcId="{B2D885E0-9F79-4511-99BC-76B7CD5F51CE}" destId="{2E153F6A-C033-403D-A004-D67036CAAF31}" srcOrd="6" destOrd="0" presId="urn:microsoft.com/office/officeart/2018/layout/CircleProcess"/>
    <dgm:cxn modelId="{6A7C21B1-555D-4F72-AB92-8B6B0A8A33D4}" type="presParOf" srcId="{2E153F6A-C033-403D-A004-D67036CAAF31}" destId="{A239EB36-CD96-44F3-9B6A-3CBA895123FD}" srcOrd="0" destOrd="0" presId="urn:microsoft.com/office/officeart/2018/layout/CircleProcess"/>
    <dgm:cxn modelId="{BEE81236-2677-4C96-8893-6D0CB4884436}" type="presParOf" srcId="{B2D885E0-9F79-4511-99BC-76B7CD5F51CE}" destId="{F2104C99-753E-4141-A286-1176AF91F6D3}" srcOrd="7" destOrd="0" presId="urn:microsoft.com/office/officeart/2018/layout/CircleProcess"/>
    <dgm:cxn modelId="{4F087229-E679-4393-A0C7-88D840B2841D}" type="presParOf" srcId="{F2104C99-753E-4141-A286-1176AF91F6D3}" destId="{ADF81C26-031B-4726-8D68-A5EC6416C77D}" srcOrd="0" destOrd="0" presId="urn:microsoft.com/office/officeart/2018/layout/CircleProcess"/>
    <dgm:cxn modelId="{F4DEED8C-3C15-4BB1-961C-4B6A13D99A16}" type="presParOf" srcId="{B2D885E0-9F79-4511-99BC-76B7CD5F51CE}" destId="{89575228-1E55-4212-B330-2904353A7EBC}" srcOrd="8" destOrd="0" presId="urn:microsoft.com/office/officeart/2018/layout/CircleProcess"/>
    <dgm:cxn modelId="{FD545F17-427D-46D3-AA5B-DE9E39315C5D}" type="presParOf" srcId="{B2D885E0-9F79-4511-99BC-76B7CD5F51CE}" destId="{C75C2156-F4E1-4320-8E33-52FED37AB71A}" srcOrd="9" destOrd="0" presId="urn:microsoft.com/office/officeart/2018/layout/CircleProcess"/>
    <dgm:cxn modelId="{18A98AC9-E41A-4F83-8391-0CA775898EC1}" type="presParOf" srcId="{C75C2156-F4E1-4320-8E33-52FED37AB71A}" destId="{FFC1BC42-84D1-43A8-976B-192E31C937DE}" srcOrd="0" destOrd="0" presId="urn:microsoft.com/office/officeart/2018/layout/CircleProcess"/>
    <dgm:cxn modelId="{06C53C98-ED50-4575-89F2-274E05A8AD77}" type="presParOf" srcId="{B2D885E0-9F79-4511-99BC-76B7CD5F51CE}" destId="{E1EDB95B-DFCD-4F80-B3B6-D4E453AD687D}" srcOrd="10" destOrd="0" presId="urn:microsoft.com/office/officeart/2018/layout/CircleProcess"/>
    <dgm:cxn modelId="{82AAF30F-1E35-409A-B565-481D8D5FF6E0}" type="presParOf" srcId="{E1EDB95B-DFCD-4F80-B3B6-D4E453AD687D}" destId="{0AE9F0DD-A953-41BB-A8D2-AFAC6A9DB603}" srcOrd="0" destOrd="0" presId="urn:microsoft.com/office/officeart/2018/layout/CircleProcess"/>
    <dgm:cxn modelId="{1BAD178B-A8B1-494D-86BB-1E3457D34B72}" type="presParOf" srcId="{B2D885E0-9F79-4511-99BC-76B7CD5F51CE}" destId="{D61FA26C-D9D3-48D2-9719-30BC4766AFED}" srcOrd="11" destOrd="0" presId="urn:microsoft.com/office/officeart/2018/layout/CircleProcess"/>
    <dgm:cxn modelId="{EFEB2347-B59C-4E16-99C2-9EF85B34D926}" type="presParOf" srcId="{B2D885E0-9F79-4511-99BC-76B7CD5F51CE}" destId="{32869734-BB45-4B17-A4F0-6375475BE278}" srcOrd="12" destOrd="0" presId="urn:microsoft.com/office/officeart/2018/layout/CircleProcess"/>
    <dgm:cxn modelId="{64F437A0-E306-493F-971E-62F33A6DD3D7}" type="presParOf" srcId="{32869734-BB45-4B17-A4F0-6375475BE278}" destId="{7992B214-3AD5-48BE-BE1F-FF1811208882}" srcOrd="0" destOrd="0" presId="urn:microsoft.com/office/officeart/2018/layout/CircleProcess"/>
    <dgm:cxn modelId="{C634E5CA-5212-4FB7-8CA2-60B055C2A70A}" type="presParOf" srcId="{B2D885E0-9F79-4511-99BC-76B7CD5F51CE}" destId="{5F1D56D9-3300-48FB-979F-B7BCDB63A44A}" srcOrd="13" destOrd="0" presId="urn:microsoft.com/office/officeart/2018/layout/CircleProcess"/>
    <dgm:cxn modelId="{624DC612-15E6-484F-8AF8-ECE5569BCA11}" type="presParOf" srcId="{5F1D56D9-3300-48FB-979F-B7BCDB63A44A}" destId="{1E722FB1-FAFB-4D1D-81DA-819FED62C8E3}" srcOrd="0" destOrd="0" presId="urn:microsoft.com/office/officeart/2018/layout/CircleProcess"/>
    <dgm:cxn modelId="{A1B4A0FF-9990-40B5-9AEC-04FAA139DDAC}" type="presParOf" srcId="{B2D885E0-9F79-4511-99BC-76B7CD5F51CE}" destId="{7F2C6675-915C-4821-B8A6-3CFBF139D9DF}" srcOrd="14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52410-9459-4A66-9B44-CA1AEB646E9E}">
      <dsp:nvSpPr>
        <dsp:cNvPr id="0" name=""/>
        <dsp:cNvSpPr/>
      </dsp:nvSpPr>
      <dsp:spPr>
        <a:xfrm>
          <a:off x="12787515" y="1808926"/>
          <a:ext cx="2904772" cy="290524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9A2D4-137E-4402-BE9D-CFDFA8B3883E}">
      <dsp:nvSpPr>
        <dsp:cNvPr id="0" name=""/>
        <dsp:cNvSpPr/>
      </dsp:nvSpPr>
      <dsp:spPr>
        <a:xfrm>
          <a:off x="12835171" y="1907992"/>
          <a:ext cx="2711533" cy="2711531"/>
        </a:xfrm>
        <a:prstGeom prst="ellipse">
          <a:avLst/>
        </a:prstGeom>
        <a:solidFill>
          <a:schemeClr val="accent5">
            <a:hueOff val="-1103764"/>
            <a:satOff val="4423"/>
            <a:lumOff val="9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(pages 12 &amp; 13).</a:t>
          </a:r>
        </a:p>
      </dsp:txBody>
      <dsp:txXfrm>
        <a:off x="13223196" y="2295427"/>
        <a:ext cx="1937030" cy="1936662"/>
      </dsp:txXfrm>
    </dsp:sp>
    <dsp:sp modelId="{510BB15C-C27C-488F-A8F6-4C9A0D39C917}">
      <dsp:nvSpPr>
        <dsp:cNvPr id="0" name=""/>
        <dsp:cNvSpPr/>
      </dsp:nvSpPr>
      <dsp:spPr>
        <a:xfrm rot="2700000">
          <a:off x="9735781" y="1811284"/>
          <a:ext cx="2904437" cy="2904437"/>
        </a:xfrm>
        <a:prstGeom prst="teardrop">
          <a:avLst>
            <a:gd name="adj" fmla="val 100000"/>
          </a:avLst>
        </a:prstGeom>
        <a:solidFill>
          <a:schemeClr val="accent5">
            <a:hueOff val="-2207528"/>
            <a:satOff val="8847"/>
            <a:lumOff val="19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7F77D-7A94-4A0D-96FF-98D3D24B7726}">
      <dsp:nvSpPr>
        <dsp:cNvPr id="0" name=""/>
        <dsp:cNvSpPr/>
      </dsp:nvSpPr>
      <dsp:spPr>
        <a:xfrm>
          <a:off x="9834552" y="1907992"/>
          <a:ext cx="2711533" cy="2711531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- Review the vocabulary and grammar notes in Tiếng Anh 7 i-Learn Smart World Notebook </a:t>
          </a:r>
        </a:p>
      </dsp:txBody>
      <dsp:txXfrm>
        <a:off x="10221030" y="2295427"/>
        <a:ext cx="1937030" cy="1936662"/>
      </dsp:txXfrm>
    </dsp:sp>
    <dsp:sp modelId="{A239EB36-CD96-44F3-9B6A-3CBA895123FD}">
      <dsp:nvSpPr>
        <dsp:cNvPr id="0" name=""/>
        <dsp:cNvSpPr/>
      </dsp:nvSpPr>
      <dsp:spPr>
        <a:xfrm rot="2700000">
          <a:off x="6735161" y="1811284"/>
          <a:ext cx="2904437" cy="2904437"/>
        </a:xfrm>
        <a:prstGeom prst="teardrop">
          <a:avLst>
            <a:gd name="adj" fmla="val 100000"/>
          </a:avLst>
        </a:prstGeom>
        <a:solidFill>
          <a:schemeClr val="accent5">
            <a:hueOff val="-4415056"/>
            <a:satOff val="17694"/>
            <a:lumOff val="38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81C26-031B-4726-8D68-A5EC6416C77D}">
      <dsp:nvSpPr>
        <dsp:cNvPr id="0" name=""/>
        <dsp:cNvSpPr/>
      </dsp:nvSpPr>
      <dsp:spPr>
        <a:xfrm>
          <a:off x="6832386" y="1907992"/>
          <a:ext cx="2711533" cy="2711531"/>
        </a:xfrm>
        <a:prstGeom prst="ellipse">
          <a:avLst/>
        </a:prstGeom>
        <a:solidFill>
          <a:schemeClr val="accent5">
            <a:hueOff val="-5518820"/>
            <a:satOff val="22117"/>
            <a:lumOff val="47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- Prepare: Lesson 3 – Listening and Reading (page 18– SB).</a:t>
          </a:r>
        </a:p>
      </dsp:txBody>
      <dsp:txXfrm>
        <a:off x="7218865" y="2295427"/>
        <a:ext cx="1937030" cy="1936662"/>
      </dsp:txXfrm>
    </dsp:sp>
    <dsp:sp modelId="{FFC1BC42-84D1-43A8-976B-192E31C937DE}">
      <dsp:nvSpPr>
        <dsp:cNvPr id="0" name=""/>
        <dsp:cNvSpPr/>
      </dsp:nvSpPr>
      <dsp:spPr>
        <a:xfrm rot="2700000">
          <a:off x="3732996" y="1811284"/>
          <a:ext cx="2904437" cy="2904437"/>
        </a:xfrm>
        <a:prstGeom prst="teardrop">
          <a:avLst>
            <a:gd name="adj" fmla="val 10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9F0DD-A953-41BB-A8D2-AFAC6A9DB603}">
      <dsp:nvSpPr>
        <dsp:cNvPr id="0" name=""/>
        <dsp:cNvSpPr/>
      </dsp:nvSpPr>
      <dsp:spPr>
        <a:xfrm>
          <a:off x="3830220" y="1907992"/>
          <a:ext cx="2711533" cy="2711531"/>
        </a:xfrm>
        <a:prstGeom prst="ellipse">
          <a:avLst/>
        </a:prstGeom>
        <a:solidFill>
          <a:schemeClr val="accent5">
            <a:hueOff val="-7726349"/>
            <a:satOff val="30964"/>
            <a:lumOff val="67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- Complete the questionnaire for those who haven’t finished it in class.</a:t>
          </a:r>
        </a:p>
      </dsp:txBody>
      <dsp:txXfrm>
        <a:off x="4218245" y="2295427"/>
        <a:ext cx="1937030" cy="1936662"/>
      </dsp:txXfrm>
    </dsp:sp>
    <dsp:sp modelId="{7992B214-3AD5-48BE-BE1F-FF1811208882}">
      <dsp:nvSpPr>
        <dsp:cNvPr id="0" name=""/>
        <dsp:cNvSpPr/>
      </dsp:nvSpPr>
      <dsp:spPr>
        <a:xfrm rot="2700000">
          <a:off x="730830" y="1811284"/>
          <a:ext cx="2904437" cy="2904437"/>
        </a:xfrm>
        <a:prstGeom prst="teardrop">
          <a:avLst>
            <a:gd name="adj" fmla="val 100000"/>
          </a:avLst>
        </a:prstGeom>
        <a:solidFill>
          <a:schemeClr val="accent5">
            <a:hueOff val="-8830112"/>
            <a:satOff val="35388"/>
            <a:lumOff val="76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722FB1-FAFB-4D1D-81DA-819FED62C8E3}">
      <dsp:nvSpPr>
        <dsp:cNvPr id="0" name=""/>
        <dsp:cNvSpPr/>
      </dsp:nvSpPr>
      <dsp:spPr>
        <a:xfrm>
          <a:off x="828055" y="1907992"/>
          <a:ext cx="2711533" cy="2711531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- Make 2 questions with the phrase “Do you…?”and practice reading them.</a:t>
          </a:r>
        </a:p>
      </dsp:txBody>
      <dsp:txXfrm>
        <a:off x="1216079" y="2295427"/>
        <a:ext cx="1937030" cy="1936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5A9F2-9B7D-45E7-804C-23DB2DC3E539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FFA82-680D-4A9F-89B1-1DA892B1E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6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27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0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1307" y="10151"/>
            <a:ext cx="18175875" cy="10067546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032856" y="1447365"/>
            <a:ext cx="16121712" cy="3149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i="1" u="sng" dirty="0">
                <a:latin typeface="DejaVu Serif" panose="02060603050605020204" pitchFamily="18" charset="0"/>
                <a:ea typeface="DejaVu Serif" panose="02060603050605020204" pitchFamily="18" charset="0"/>
                <a:sym typeface="Wingdings" panose="05000000000000000000" pitchFamily="2" charset="2"/>
              </a:rPr>
              <a:t>Unit 2: HEALTH</a:t>
            </a:r>
            <a:endParaRPr lang="en-US" sz="5400" b="1" i="1" dirty="0">
              <a:latin typeface="DejaVu Serif" panose="02060603050605020204" pitchFamily="18" charset="0"/>
              <a:ea typeface="DejaVu Serif" panose="02060603050605020204" pitchFamily="18" charset="0"/>
              <a:sym typeface="Wingdings" panose="05000000000000000000" pitchFamily="2" charset="2"/>
            </a:endParaRPr>
          </a:p>
          <a:p>
            <a:pPr lvl="0"/>
            <a:r>
              <a:rPr lang="en-US" sz="54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Lesson 6:</a:t>
            </a:r>
            <a:r>
              <a:rPr lang="en-US" sz="54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Pronunciation + Speaking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</a:pPr>
            <a:endParaRPr lang="en-US" sz="54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ECFE9A0-1BF0-4923-8ECC-8D9A8EEB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AF0EF728-1B16-46DF-B572-94DEFA7ED47F}"/>
              </a:ext>
            </a:extLst>
          </p:cNvPr>
          <p:cNvSpPr txBox="1"/>
          <p:nvPr/>
        </p:nvSpPr>
        <p:spPr>
          <a:xfrm>
            <a:off x="2032856" y="3831094"/>
            <a:ext cx="14370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Practice sound change with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 YOU /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dju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:/.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indent="-287338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Practice giving advice and persuading someone       to have a healthy lifestyle with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F7C67B-01C7-481E-9C84-2633562EDD42}"/>
              </a:ext>
            </a:extLst>
          </p:cNvPr>
          <p:cNvSpPr/>
          <p:nvPr/>
        </p:nvSpPr>
        <p:spPr>
          <a:xfrm>
            <a:off x="965200" y="482601"/>
            <a:ext cx="16357599" cy="17036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6578944" y="3180036"/>
            <a:ext cx="968052" cy="96805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433602" y="2014541"/>
            <a:ext cx="3799248" cy="1909548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752640" y="7654886"/>
            <a:ext cx="3026370" cy="152109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41874" y="8593062"/>
            <a:ext cx="728367" cy="7283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Hộp Văn bản 4">
            <a:extLst>
              <a:ext uri="{FF2B5EF4-FFF2-40B4-BE49-F238E27FC236}">
                <a16:creationId xmlns:a16="http://schemas.microsoft.com/office/drawing/2014/main" id="{BD62AE6D-2FB9-963F-D615-0899A9DD8B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6299762"/>
              </p:ext>
            </p:extLst>
          </p:nvPr>
        </p:nvGraphicFramePr>
        <p:xfrm>
          <a:off x="1257300" y="2738437"/>
          <a:ext cx="15773400" cy="652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327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219201" y="3261361"/>
            <a:ext cx="7746299" cy="37116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37160" tIns="68580" rIns="137160" bIns="6858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endParaRPr lang="en-US" sz="81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81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87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6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81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367685">
            <a:off x="6107725" y="3232758"/>
            <a:ext cx="3793496" cy="1193226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2186273-7DBC-4C10-9181-6B289B80987E}"/>
              </a:ext>
            </a:extLst>
          </p:cNvPr>
          <p:cNvGrpSpPr/>
          <p:nvPr/>
        </p:nvGrpSpPr>
        <p:grpSpPr>
          <a:xfrm>
            <a:off x="10581527" y="2400300"/>
            <a:ext cx="6838453" cy="2026451"/>
            <a:chOff x="10581527" y="2102980"/>
            <a:chExt cx="6838453" cy="2026451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22CC5540-88DF-4A9E-81EE-669110F32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0581527" y="2102980"/>
              <a:ext cx="6487274" cy="20264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871C71-D0E2-4614-8FEF-8B704EC16BBC}"/>
                </a:ext>
              </a:extLst>
            </p:cNvPr>
            <p:cNvSpPr txBox="1"/>
            <p:nvPr/>
          </p:nvSpPr>
          <p:spPr>
            <a:xfrm>
              <a:off x="12159507" y="2723789"/>
              <a:ext cx="52604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solidFill>
                    <a:schemeClr val="bg2">
                      <a:lumMod val="10000"/>
                    </a:schemeClr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PRONUNCIATION</a:t>
              </a:r>
            </a:p>
          </p:txBody>
        </p:sp>
        <p:pic>
          <p:nvPicPr>
            <p:cNvPr id="8" name="Picture 23">
              <a:extLst>
                <a:ext uri="{FF2B5EF4-FFF2-40B4-BE49-F238E27FC236}">
                  <a16:creationId xmlns:a16="http://schemas.microsoft.com/office/drawing/2014/main" id="{26B333B8-A98D-403D-B7DE-81701FB40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15771" y="2563566"/>
              <a:ext cx="1043736" cy="1043736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0267D3DE-AEF7-4F3D-AF1F-DACE9C28FA7F}"/>
              </a:ext>
            </a:extLst>
          </p:cNvPr>
          <p:cNvGrpSpPr/>
          <p:nvPr/>
        </p:nvGrpSpPr>
        <p:grpSpPr>
          <a:xfrm>
            <a:off x="10596767" y="5295900"/>
            <a:ext cx="7267185" cy="2026451"/>
            <a:chOff x="10581527" y="5509598"/>
            <a:chExt cx="7267185" cy="202645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C003A212-6000-46AF-8E9A-661A80A35F44}"/>
                </a:ext>
              </a:extLst>
            </p:cNvPr>
            <p:cNvGrpSpPr/>
            <p:nvPr/>
          </p:nvGrpSpPr>
          <p:grpSpPr>
            <a:xfrm>
              <a:off x="10581527" y="5509598"/>
              <a:ext cx="7267185" cy="2026451"/>
              <a:chOff x="10581527" y="5509598"/>
              <a:chExt cx="7267185" cy="2026451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CD88B625-C043-426B-8101-F2D8A63A3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0581527" y="5509598"/>
                <a:ext cx="6487274" cy="202645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80FA9D-1277-4B0D-9480-B7D9C26D4F3F}"/>
                  </a:ext>
                </a:extLst>
              </p:cNvPr>
              <p:cNvSpPr txBox="1"/>
              <p:nvPr/>
            </p:nvSpPr>
            <p:spPr>
              <a:xfrm>
                <a:off x="12588239" y="6054616"/>
                <a:ext cx="526047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2">
                        <a:lumMod val="10000"/>
                      </a:schemeClr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SPEAKING</a:t>
                </a:r>
              </a:p>
            </p:txBody>
          </p:sp>
        </p:grpSp>
        <p:pic>
          <p:nvPicPr>
            <p:cNvPr id="13" name="Picture 21">
              <a:extLst>
                <a:ext uri="{FF2B5EF4-FFF2-40B4-BE49-F238E27FC236}">
                  <a16:creationId xmlns:a16="http://schemas.microsoft.com/office/drawing/2014/main" id="{BAAB0C05-5EE8-416B-B13E-F6CBACF6A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258280" y="6054615"/>
              <a:ext cx="824643" cy="824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 You Like Broccoli Ice Cream- - Super Simple Songs">
            <a:hlinkClick r:id="" action="ppaction://media"/>
            <a:extLst>
              <a:ext uri="{FF2B5EF4-FFF2-40B4-BE49-F238E27FC236}">
                <a16:creationId xmlns:a16="http://schemas.microsoft.com/office/drawing/2014/main" id="{C4EE813C-0847-41C3-9CC3-C344E3F41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876300"/>
            <a:ext cx="14224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1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51E7DC6-BFA3-4417-B955-03C9355CFF97}"/>
              </a:ext>
            </a:extLst>
          </p:cNvPr>
          <p:cNvGrpSpPr/>
          <p:nvPr/>
        </p:nvGrpSpPr>
        <p:grpSpPr>
          <a:xfrm>
            <a:off x="5506502" y="-1224820"/>
            <a:ext cx="4057650" cy="3471212"/>
            <a:chOff x="4985451" y="-502222"/>
            <a:chExt cx="2705100" cy="2314141"/>
          </a:xfrm>
        </p:grpSpPr>
        <p:sp>
          <p:nvSpPr>
            <p:cNvPr id="4" name="Diagonal Stripe 3">
              <a:extLst>
                <a:ext uri="{FF2B5EF4-FFF2-40B4-BE49-F238E27FC236}">
                  <a16:creationId xmlns:a16="http://schemas.microsoft.com/office/drawing/2014/main" id="{28AFF220-0E31-433A-9399-664616A510D8}"/>
                </a:ext>
              </a:extLst>
            </p:cNvPr>
            <p:cNvSpPr/>
            <p:nvPr/>
          </p:nvSpPr>
          <p:spPr>
            <a:xfrm rot="13532758">
              <a:off x="5077532" y="-518065"/>
              <a:ext cx="2314141" cy="2345828"/>
            </a:xfrm>
            <a:prstGeom prst="diagStripe">
              <a:avLst/>
            </a:prstGeom>
            <a:solidFill>
              <a:schemeClr val="accent5">
                <a:lumMod val="75000"/>
              </a:schemeClr>
            </a:soli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B6BB7D-8229-4EB1-8464-4E73840F23EA}"/>
                </a:ext>
              </a:extLst>
            </p:cNvPr>
            <p:cNvSpPr txBox="1"/>
            <p:nvPr/>
          </p:nvSpPr>
          <p:spPr>
            <a:xfrm>
              <a:off x="4985451" y="671033"/>
              <a:ext cx="270510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Sound changes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D097F0-60D9-4FBF-B110-250BD4642A3F}"/>
              </a:ext>
            </a:extLst>
          </p:cNvPr>
          <p:cNvSpPr/>
          <p:nvPr/>
        </p:nvSpPr>
        <p:spPr>
          <a:xfrm>
            <a:off x="9882079" y="1794703"/>
            <a:ext cx="7931209" cy="2478227"/>
          </a:xfrm>
          <a:prstGeom prst="roundRect">
            <a:avLst>
              <a:gd name="adj" fmla="val 1977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Listen . Notice the sound changes of the underlined words. </a:t>
            </a:r>
          </a:p>
          <a:p>
            <a:pPr>
              <a:lnSpc>
                <a:spcPct val="150000"/>
              </a:lnSpc>
            </a:pPr>
            <a:r>
              <a:rPr lang="en-US" sz="32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enough sleep? </a:t>
            </a:r>
          </a:p>
          <a:p>
            <a:pPr>
              <a:lnSpc>
                <a:spcPct val="150000"/>
              </a:lnSpc>
            </a:pPr>
            <a:r>
              <a:rPr lang="en-US" sz="32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a lot of fast food?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0BD4FC-E6AB-4424-9180-1502D8FF9A63}"/>
              </a:ext>
            </a:extLst>
          </p:cNvPr>
          <p:cNvSpPr/>
          <p:nvPr/>
        </p:nvSpPr>
        <p:spPr>
          <a:xfrm>
            <a:off x="685800" y="5298020"/>
            <a:ext cx="16444022" cy="2478227"/>
          </a:xfrm>
          <a:prstGeom prst="roundRect">
            <a:avLst>
              <a:gd name="adj" fmla="val 1977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chemeClr val="tx1"/>
                </a:solidFill>
              </a:rPr>
              <a:t>c. Listen and cross out the sentences that doesn’t follow the note in “a”. 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tx1"/>
                </a:solidFill>
              </a:rPr>
              <a:t>Do you do exercise? 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tx1"/>
                </a:solidFill>
              </a:rPr>
              <a:t>Do you eat fresh fruit?</a:t>
            </a:r>
          </a:p>
          <a:p>
            <a:pPr>
              <a:lnSpc>
                <a:spcPct val="150000"/>
              </a:lnSpc>
            </a:pPr>
            <a:endParaRPr lang="en-US" sz="33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00FF72-63EB-481C-B5CC-812F2044C1F1}"/>
              </a:ext>
            </a:extLst>
          </p:cNvPr>
          <p:cNvSpPr/>
          <p:nvPr/>
        </p:nvSpPr>
        <p:spPr>
          <a:xfrm>
            <a:off x="716280" y="7429500"/>
            <a:ext cx="15146652" cy="1731027"/>
          </a:xfrm>
          <a:prstGeom prst="roundRect">
            <a:avLst>
              <a:gd name="adj" fmla="val 1977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Read the sentences with the sound changes noted in “a” to a partner. </a:t>
            </a:r>
            <a:endParaRPr lang="en-US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3D1BC3-78DD-42D4-9A3C-36426D8611AB}"/>
              </a:ext>
            </a:extLst>
          </p:cNvPr>
          <p:cNvGrpSpPr/>
          <p:nvPr/>
        </p:nvGrpSpPr>
        <p:grpSpPr>
          <a:xfrm>
            <a:off x="341603" y="303286"/>
            <a:ext cx="4377807" cy="930767"/>
            <a:chOff x="4924423" y="419262"/>
            <a:chExt cx="2918538" cy="6205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6391A02-7E71-4A8D-BF87-5BC4D5CB7242}"/>
                </a:ext>
              </a:extLst>
            </p:cNvPr>
            <p:cNvSpPr/>
            <p:nvPr/>
          </p:nvSpPr>
          <p:spPr>
            <a:xfrm>
              <a:off x="4924423" y="454998"/>
              <a:ext cx="2918537" cy="584775"/>
            </a:xfrm>
            <a:prstGeom prst="roundRect">
              <a:avLst>
                <a:gd name="adj" fmla="val 31250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54AE7C-C2D6-4E4C-91DE-F275FA145AD0}"/>
                </a:ext>
              </a:extLst>
            </p:cNvPr>
            <p:cNvSpPr txBox="1"/>
            <p:nvPr/>
          </p:nvSpPr>
          <p:spPr>
            <a:xfrm>
              <a:off x="5070638" y="419262"/>
              <a:ext cx="277232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Pronunciation</a:t>
              </a:r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3A39162E-3E97-4E8C-8B8D-A6A97ECB64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37D8328-3B05-4DAF-AD3A-0006127F22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576" t="19269" r="32079" b="27905"/>
          <a:stretch/>
        </p:blipFill>
        <p:spPr>
          <a:xfrm>
            <a:off x="576166" y="2226633"/>
            <a:ext cx="9275433" cy="841739"/>
          </a:xfrm>
          <a:prstGeom prst="rect">
            <a:avLst/>
          </a:prstGeom>
        </p:spPr>
      </p:pic>
      <p:pic>
        <p:nvPicPr>
          <p:cNvPr id="20" name="CD1-TRACK 21 cut">
            <a:hlinkClick r:id="" action="ppaction://media"/>
            <a:extLst>
              <a:ext uri="{FF2B5EF4-FFF2-40B4-BE49-F238E27FC236}">
                <a16:creationId xmlns:a16="http://schemas.microsoft.com/office/drawing/2014/main" id="{D5A3F48A-4320-46E7-B784-0FADFA8B1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17203" y="542683"/>
            <a:ext cx="552450" cy="552450"/>
          </a:xfrm>
          <a:prstGeom prst="rect">
            <a:avLst/>
          </a:prstGeom>
        </p:spPr>
      </p:pic>
      <p:pic>
        <p:nvPicPr>
          <p:cNvPr id="21" name="CD1-TRACK 22 cut">
            <a:hlinkClick r:id="" action="ppaction://media"/>
            <a:extLst>
              <a:ext uri="{FF2B5EF4-FFF2-40B4-BE49-F238E27FC236}">
                <a16:creationId xmlns:a16="http://schemas.microsoft.com/office/drawing/2014/main" id="{6E9BC82B-51A2-4890-A587-FC326B68EC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93412" y="5244680"/>
            <a:ext cx="552450" cy="552450"/>
          </a:xfrm>
          <a:prstGeom prst="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428FB31A-E70D-4502-B18D-66A4AF15E81B}"/>
              </a:ext>
            </a:extLst>
          </p:cNvPr>
          <p:cNvCxnSpPr>
            <a:cxnSpLocks/>
          </p:cNvCxnSpPr>
          <p:nvPr/>
        </p:nvCxnSpPr>
        <p:spPr>
          <a:xfrm>
            <a:off x="767258" y="5905500"/>
            <a:ext cx="46177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082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162E5-8E94-1A49-E181-A256DA02E86D}"/>
              </a:ext>
            </a:extLst>
          </p:cNvPr>
          <p:cNvSpPr/>
          <p:nvPr/>
        </p:nvSpPr>
        <p:spPr>
          <a:xfrm>
            <a:off x="92279" y="471025"/>
            <a:ext cx="15655079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</a:rPr>
              <a:t>Pair-work: Look at the following photos and make questions with </a:t>
            </a:r>
            <a:r>
              <a:rPr lang="en-US" sz="4500" b="1" i="1" dirty="0">
                <a:solidFill>
                  <a:srgbClr val="FF0000"/>
                </a:solidFill>
              </a:rPr>
              <a:t>DO YOU /</a:t>
            </a:r>
            <a:r>
              <a:rPr lang="en-US" sz="4500" b="1" i="1" dirty="0" err="1">
                <a:solidFill>
                  <a:srgbClr val="FF0000"/>
                </a:solidFill>
              </a:rPr>
              <a:t>dju</a:t>
            </a:r>
            <a:r>
              <a:rPr lang="en-US" sz="4500" b="1" i="1" dirty="0">
                <a:solidFill>
                  <a:srgbClr val="FF0000"/>
                </a:solidFill>
              </a:rPr>
              <a:t>:/. </a:t>
            </a:r>
            <a:r>
              <a:rPr lang="en-US" sz="4500" b="1" dirty="0">
                <a:solidFill>
                  <a:srgbClr val="FF0000"/>
                </a:solidFill>
              </a:rPr>
              <a:t>Then, take turns to ask and answer.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805573-D9FE-6303-2F1C-CB89C9328433}"/>
              </a:ext>
            </a:extLst>
          </p:cNvPr>
          <p:cNvGrpSpPr/>
          <p:nvPr/>
        </p:nvGrpSpPr>
        <p:grpSpPr>
          <a:xfrm>
            <a:off x="-303027" y="2079094"/>
            <a:ext cx="7024458" cy="1505153"/>
            <a:chOff x="-185979" y="3970697"/>
            <a:chExt cx="4083810" cy="1276620"/>
          </a:xfrm>
          <a:noFill/>
        </p:grpSpPr>
        <p:sp>
          <p:nvSpPr>
            <p:cNvPr id="33" name="Speech Bubble: Rectangle 32">
              <a:extLst>
                <a:ext uri="{FF2B5EF4-FFF2-40B4-BE49-F238E27FC236}">
                  <a16:creationId xmlns:a16="http://schemas.microsoft.com/office/drawing/2014/main" id="{C79E6B98-F2FB-17EB-633C-A7AB76707C46}"/>
                </a:ext>
              </a:extLst>
            </p:cNvPr>
            <p:cNvSpPr/>
            <p:nvPr/>
          </p:nvSpPr>
          <p:spPr>
            <a:xfrm>
              <a:off x="22060" y="4047111"/>
              <a:ext cx="3875771" cy="1200206"/>
            </a:xfrm>
            <a:prstGeom prst="wedgeRectCallout">
              <a:avLst>
                <a:gd name="adj1" fmla="val -36946"/>
                <a:gd name="adj2" fmla="val 70858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A8050D-A3CD-EED4-8D67-F9DE6FD05D74}"/>
                </a:ext>
              </a:extLst>
            </p:cNvPr>
            <p:cNvSpPr txBox="1"/>
            <p:nvPr/>
          </p:nvSpPr>
          <p:spPr>
            <a:xfrm>
              <a:off x="-185979" y="3970697"/>
              <a:ext cx="3875771" cy="12530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latin typeface="+mj-lt"/>
                  <a:ea typeface="Cambria" panose="02040503050406030204" pitchFamily="18" charset="0"/>
                </a:rPr>
                <a:t>Do you </a:t>
              </a:r>
              <a:r>
                <a:rPr lang="en-US" sz="4500" dirty="0">
                  <a:latin typeface="+mj-lt"/>
                  <a:ea typeface="Cambria" panose="02040503050406030204" pitchFamily="18" charset="0"/>
                </a:rPr>
                <a:t>eat fruit and vegetables every day?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DAB582-0981-CB34-6987-63AC69735C1E}"/>
              </a:ext>
            </a:extLst>
          </p:cNvPr>
          <p:cNvGrpSpPr/>
          <p:nvPr/>
        </p:nvGrpSpPr>
        <p:grpSpPr>
          <a:xfrm>
            <a:off x="37730" y="4095284"/>
            <a:ext cx="7130136" cy="1407191"/>
            <a:chOff x="28314" y="2885120"/>
            <a:chExt cx="4225834" cy="884597"/>
          </a:xfrm>
          <a:noFill/>
        </p:grpSpPr>
        <p:sp>
          <p:nvSpPr>
            <p:cNvPr id="39" name="Speech Bubble: Rectangle 38">
              <a:extLst>
                <a:ext uri="{FF2B5EF4-FFF2-40B4-BE49-F238E27FC236}">
                  <a16:creationId xmlns:a16="http://schemas.microsoft.com/office/drawing/2014/main" id="{F803EF6F-C7B6-2DDF-4C76-11DE26286777}"/>
                </a:ext>
              </a:extLst>
            </p:cNvPr>
            <p:cNvSpPr/>
            <p:nvPr/>
          </p:nvSpPr>
          <p:spPr>
            <a:xfrm>
              <a:off x="28314" y="2885120"/>
              <a:ext cx="4200213" cy="884597"/>
            </a:xfrm>
            <a:prstGeom prst="wedgeRectCallout">
              <a:avLst>
                <a:gd name="adj1" fmla="val 40863"/>
                <a:gd name="adj2" fmla="val 76832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dirty="0">
                <a:solidFill>
                  <a:srgbClr val="0070C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14709DB-D515-FA56-C6CD-D259252F5953}"/>
                </a:ext>
              </a:extLst>
            </p:cNvPr>
            <p:cNvSpPr txBox="1"/>
            <p:nvPr/>
          </p:nvSpPr>
          <p:spPr>
            <a:xfrm>
              <a:off x="39495" y="2983049"/>
              <a:ext cx="4214653" cy="49336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500" b="1" dirty="0"/>
                <a:t>Do you </a:t>
              </a:r>
              <a:r>
                <a:rPr lang="en-US" sz="4500" dirty="0"/>
                <a:t>often drink soda?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66BBFF8-86BC-4D7C-C6E9-0CBAE6503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149" y="2024372"/>
            <a:ext cx="10379852" cy="6303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5E4813-2CDB-4B3E-C148-96C627C2A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544" y="2692712"/>
            <a:ext cx="10478727" cy="6433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437575-8E7F-6F63-5EC1-2C11ECC6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686" y="2763857"/>
            <a:ext cx="10618442" cy="655764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8875838-4156-282F-1ACA-DC2C5533C19D}"/>
              </a:ext>
            </a:extLst>
          </p:cNvPr>
          <p:cNvGrpSpPr/>
          <p:nvPr/>
        </p:nvGrpSpPr>
        <p:grpSpPr>
          <a:xfrm>
            <a:off x="54816" y="6042680"/>
            <a:ext cx="7130136" cy="1407191"/>
            <a:chOff x="28314" y="2885120"/>
            <a:chExt cx="4225834" cy="884597"/>
          </a:xfrm>
          <a:noFill/>
        </p:grpSpPr>
        <p:sp>
          <p:nvSpPr>
            <p:cNvPr id="27" name="Speech Bubble: Rectangle 26">
              <a:extLst>
                <a:ext uri="{FF2B5EF4-FFF2-40B4-BE49-F238E27FC236}">
                  <a16:creationId xmlns:a16="http://schemas.microsoft.com/office/drawing/2014/main" id="{C29A8865-06F9-A99E-8CFC-04F898993EEB}"/>
                </a:ext>
              </a:extLst>
            </p:cNvPr>
            <p:cNvSpPr/>
            <p:nvPr/>
          </p:nvSpPr>
          <p:spPr>
            <a:xfrm>
              <a:off x="28314" y="2885120"/>
              <a:ext cx="4200213" cy="884597"/>
            </a:xfrm>
            <a:prstGeom prst="wedgeRectCallout">
              <a:avLst>
                <a:gd name="adj1" fmla="val 40863"/>
                <a:gd name="adj2" fmla="val 76832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4BC33E-FED1-8A43-C23F-EB6AD53EDABE}"/>
                </a:ext>
              </a:extLst>
            </p:cNvPr>
            <p:cNvSpPr txBox="1"/>
            <p:nvPr/>
          </p:nvSpPr>
          <p:spPr>
            <a:xfrm>
              <a:off x="39495" y="2983049"/>
              <a:ext cx="4214653" cy="49336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500" b="1" dirty="0"/>
                <a:t>Do you </a:t>
              </a:r>
              <a:r>
                <a:rPr lang="en-US" sz="4500" dirty="0"/>
                <a:t>usually eat fast food?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4B7B8-A847-F87D-3B66-0187B1E2B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767" y="2024372"/>
            <a:ext cx="9658610" cy="768982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F3D1C9B-4111-0A94-1037-B7436EE8442B}"/>
              </a:ext>
            </a:extLst>
          </p:cNvPr>
          <p:cNvGrpSpPr/>
          <p:nvPr/>
        </p:nvGrpSpPr>
        <p:grpSpPr>
          <a:xfrm>
            <a:off x="37730" y="7887393"/>
            <a:ext cx="7976553" cy="1407191"/>
            <a:chOff x="28314" y="2885120"/>
            <a:chExt cx="4225834" cy="884597"/>
          </a:xfrm>
          <a:noFill/>
        </p:grpSpPr>
        <p:sp>
          <p:nvSpPr>
            <p:cNvPr id="36" name="Speech Bubble: Rectangle 35">
              <a:extLst>
                <a:ext uri="{FF2B5EF4-FFF2-40B4-BE49-F238E27FC236}">
                  <a16:creationId xmlns:a16="http://schemas.microsoft.com/office/drawing/2014/main" id="{141DEA7D-AC40-1225-FD1C-B0B2E207F78F}"/>
                </a:ext>
              </a:extLst>
            </p:cNvPr>
            <p:cNvSpPr/>
            <p:nvPr/>
          </p:nvSpPr>
          <p:spPr>
            <a:xfrm>
              <a:off x="28314" y="2885120"/>
              <a:ext cx="4200213" cy="884597"/>
            </a:xfrm>
            <a:prstGeom prst="wedgeRectCallout">
              <a:avLst>
                <a:gd name="adj1" fmla="val 40863"/>
                <a:gd name="adj2" fmla="val 76832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dirty="0">
                <a:solidFill>
                  <a:srgbClr val="0070C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6A05F9A-AB53-939A-736A-6079B172D34D}"/>
                </a:ext>
              </a:extLst>
            </p:cNvPr>
            <p:cNvSpPr txBox="1"/>
            <p:nvPr/>
          </p:nvSpPr>
          <p:spPr>
            <a:xfrm>
              <a:off x="39495" y="2983049"/>
              <a:ext cx="4214653" cy="49336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500" b="1" dirty="0"/>
                <a:t>Do you </a:t>
              </a:r>
              <a:r>
                <a:rPr lang="en-US" sz="4500" dirty="0"/>
                <a:t>play games every night?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367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32C11C7-5DD2-401D-A5AB-F58067EFE7EE}"/>
              </a:ext>
            </a:extLst>
          </p:cNvPr>
          <p:cNvSpPr txBox="1"/>
          <p:nvPr/>
        </p:nvSpPr>
        <p:spPr>
          <a:xfrm>
            <a:off x="762000" y="192716"/>
            <a:ext cx="12725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the conversation with your partner. Swap roles and repeat.  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814B8F2-FE25-4113-B8C3-059E884E0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18148" r="46666" b="12962"/>
          <a:stretch/>
        </p:blipFill>
        <p:spPr>
          <a:xfrm>
            <a:off x="914400" y="814568"/>
            <a:ext cx="9479280" cy="927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6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98EBE6F-B13C-40B6-B33F-F9DB4865EDB0}"/>
              </a:ext>
            </a:extLst>
          </p:cNvPr>
          <p:cNvSpPr txBox="1"/>
          <p:nvPr/>
        </p:nvSpPr>
        <p:spPr>
          <a:xfrm>
            <a:off x="609600" y="154616"/>
            <a:ext cx="10363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with your own idea. 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6FE0042D-6707-4488-B47C-0D38E4BBABBD}"/>
              </a:ext>
            </a:extLst>
          </p:cNvPr>
          <p:cNvGrpSpPr/>
          <p:nvPr/>
        </p:nvGrpSpPr>
        <p:grpSpPr>
          <a:xfrm>
            <a:off x="381000" y="1028700"/>
            <a:ext cx="17882874" cy="9126544"/>
            <a:chOff x="381000" y="1028700"/>
            <a:chExt cx="17882874" cy="9126544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BA679945-6F52-4999-AA04-30E87AB44A93}"/>
                </a:ext>
              </a:extLst>
            </p:cNvPr>
            <p:cNvGrpSpPr/>
            <p:nvPr/>
          </p:nvGrpSpPr>
          <p:grpSpPr>
            <a:xfrm>
              <a:off x="381000" y="1028700"/>
              <a:ext cx="9555480" cy="9126544"/>
              <a:chOff x="381000" y="1028700"/>
              <a:chExt cx="9555480" cy="9126544"/>
            </a:xfrm>
          </p:grpSpPr>
          <p:pic>
            <p:nvPicPr>
              <p:cNvPr id="4" name="Hình ảnh 3">
                <a:extLst>
                  <a:ext uri="{FF2B5EF4-FFF2-40B4-BE49-F238E27FC236}">
                    <a16:creationId xmlns:a16="http://schemas.microsoft.com/office/drawing/2014/main" id="{313232D4-5260-4483-9051-17D4A941E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000" y="1028700"/>
                <a:ext cx="9525000" cy="9126544"/>
              </a:xfrm>
              <a:prstGeom prst="rect">
                <a:avLst/>
              </a:prstGeom>
            </p:spPr>
          </p:pic>
          <p:sp>
            <p:nvSpPr>
              <p:cNvPr id="5" name="Hình chữ nhật 4">
                <a:extLst>
                  <a:ext uri="{FF2B5EF4-FFF2-40B4-BE49-F238E27FC236}">
                    <a16:creationId xmlns:a16="http://schemas.microsoft.com/office/drawing/2014/main" id="{27A16E0F-3EAF-4E7B-A5E4-C77066047027}"/>
                  </a:ext>
                </a:extLst>
              </p:cNvPr>
              <p:cNvSpPr/>
              <p:nvPr/>
            </p:nvSpPr>
            <p:spPr>
              <a:xfrm>
                <a:off x="4419600" y="1790700"/>
                <a:ext cx="18288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1B9C70A5-0D6C-4654-AF4E-A400C3A29088}"/>
                  </a:ext>
                </a:extLst>
              </p:cNvPr>
              <p:cNvSpPr/>
              <p:nvPr/>
            </p:nvSpPr>
            <p:spPr>
              <a:xfrm>
                <a:off x="3800474" y="2506980"/>
                <a:ext cx="3362325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ình chữ nhật 6">
                <a:extLst>
                  <a:ext uri="{FF2B5EF4-FFF2-40B4-BE49-F238E27FC236}">
                    <a16:creationId xmlns:a16="http://schemas.microsoft.com/office/drawing/2014/main" id="{71C9988F-AF4B-4A8E-A343-B8EA16C68E68}"/>
                  </a:ext>
                </a:extLst>
              </p:cNvPr>
              <p:cNvSpPr/>
              <p:nvPr/>
            </p:nvSpPr>
            <p:spPr>
              <a:xfrm>
                <a:off x="4724400" y="3223260"/>
                <a:ext cx="22098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CD00F18B-D0D2-4C8B-82CB-E247A23FE58A}"/>
                  </a:ext>
                </a:extLst>
              </p:cNvPr>
              <p:cNvSpPr/>
              <p:nvPr/>
            </p:nvSpPr>
            <p:spPr>
              <a:xfrm>
                <a:off x="5303520" y="3810000"/>
                <a:ext cx="3362324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Hình chữ nhật 8">
                <a:extLst>
                  <a:ext uri="{FF2B5EF4-FFF2-40B4-BE49-F238E27FC236}">
                    <a16:creationId xmlns:a16="http://schemas.microsoft.com/office/drawing/2014/main" id="{77DE881F-6656-4278-9051-EE1608CC4B2F}"/>
                  </a:ext>
                </a:extLst>
              </p:cNvPr>
              <p:cNvSpPr/>
              <p:nvPr/>
            </p:nvSpPr>
            <p:spPr>
              <a:xfrm>
                <a:off x="4389120" y="4594860"/>
                <a:ext cx="2438400" cy="5257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0A398492-63A8-473B-A4E9-B0B39FE5378D}"/>
                  </a:ext>
                </a:extLst>
              </p:cNvPr>
              <p:cNvSpPr/>
              <p:nvPr/>
            </p:nvSpPr>
            <p:spPr>
              <a:xfrm>
                <a:off x="7498080" y="5935981"/>
                <a:ext cx="2438400" cy="5257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2C195792-D7B4-48F8-AD8D-B6DF02842832}"/>
                  </a:ext>
                </a:extLst>
              </p:cNvPr>
              <p:cNvSpPr/>
              <p:nvPr/>
            </p:nvSpPr>
            <p:spPr>
              <a:xfrm>
                <a:off x="7162799" y="6598920"/>
                <a:ext cx="2438400" cy="5257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8B69A32B-4D0C-4F8D-996B-3F7C1C07D418}"/>
                  </a:ext>
                </a:extLst>
              </p:cNvPr>
              <p:cNvSpPr/>
              <p:nvPr/>
            </p:nvSpPr>
            <p:spPr>
              <a:xfrm>
                <a:off x="5273038" y="8054341"/>
                <a:ext cx="2727961" cy="5333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4854463E-C549-43A1-BEB2-12A2B28B8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087" r="11228" b="4232"/>
            <a:stretch/>
          </p:blipFill>
          <p:spPr>
            <a:xfrm>
              <a:off x="9906000" y="1257300"/>
              <a:ext cx="8357874" cy="777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65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41AE280-6A9C-46F3-B65C-170941D72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98"/>
          <a:stretch/>
        </p:blipFill>
        <p:spPr>
          <a:xfrm>
            <a:off x="1905000" y="323850"/>
            <a:ext cx="9088529" cy="870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1F6A99-17A7-4541-8A75-9F930B139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543300"/>
            <a:ext cx="17221200" cy="616287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D7BDEC6-A0FD-450A-8A85-ED0804DD6B08}"/>
              </a:ext>
            </a:extLst>
          </p:cNvPr>
          <p:cNvSpPr txBox="1"/>
          <p:nvPr/>
        </p:nvSpPr>
        <p:spPr>
          <a:xfrm>
            <a:off x="990600" y="1485900"/>
            <a:ext cx="15316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In pairs: Student B, p.118 File 2 . Student A, you're a doctor giving advice to a sick patient. Ask your patient questions, complete the questionnaire, and give advice if you need to for each question.</a:t>
            </a:r>
          </a:p>
        </p:txBody>
      </p:sp>
    </p:spTree>
    <p:extLst>
      <p:ext uri="{BB962C8B-B14F-4D97-AF65-F5344CB8AC3E}">
        <p14:creationId xmlns:p14="http://schemas.microsoft.com/office/powerpoint/2010/main" val="3899089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4D8F80C-2BD4-9191-B517-908D66E7DFE6}"/>
              </a:ext>
            </a:extLst>
          </p:cNvPr>
          <p:cNvSpPr txBox="1"/>
          <p:nvPr/>
        </p:nvSpPr>
        <p:spPr>
          <a:xfrm>
            <a:off x="870702" y="2932011"/>
            <a:ext cx="1060704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You have a cough, a headache, and you feel weak. You eat a lot of fast food and you always watch TV until midnight.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20975-15DD-B896-BDA1-180BE70D77A2}"/>
              </a:ext>
            </a:extLst>
          </p:cNvPr>
          <p:cNvSpPr txBox="1"/>
          <p:nvPr/>
        </p:nvSpPr>
        <p:spPr>
          <a:xfrm>
            <a:off x="840222" y="5936174"/>
            <a:ext cx="10607040" cy="26924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Doctor’s advice</a:t>
            </a:r>
          </a:p>
          <a:p>
            <a:pPr>
              <a:lnSpc>
                <a:spcPct val="120000"/>
              </a:lnSpc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You should __________________</a:t>
            </a:r>
          </a:p>
          <a:p>
            <a:pPr>
              <a:lnSpc>
                <a:spcPct val="120000"/>
              </a:lnSpc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You shouldn’t _________________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DF63F7C-ABB0-490E-91A3-50F49AF1583B}"/>
              </a:ext>
            </a:extLst>
          </p:cNvPr>
          <p:cNvSpPr txBox="1"/>
          <p:nvPr/>
        </p:nvSpPr>
        <p:spPr>
          <a:xfrm>
            <a:off x="840222" y="952500"/>
            <a:ext cx="15621000" cy="1586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Swap roles. Student A, now you're the patient. Student B, the doctor, changes the questionnaire based on the patient’s problems.</a:t>
            </a:r>
            <a:b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patient answers the doctor's questions and write down the advice.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363</Words>
  <Application>Microsoft Office PowerPoint</Application>
  <PresentationFormat>Custom</PresentationFormat>
  <Paragraphs>38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DejaVu Serif</vt:lpstr>
      <vt:lpstr>Aachen</vt:lpstr>
      <vt:lpstr>Wingdings</vt:lpstr>
      <vt:lpstr>Cambria</vt:lpstr>
      <vt:lpstr>Calibri</vt:lpstr>
      <vt:lpstr>Times New Roman</vt:lpstr>
      <vt:lpstr>HL Brush 1BK</vt:lpstr>
      <vt:lpstr>Constantia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Turquoise 3D School Elements Final Defense Presentation Deck</dc:title>
  <dc:creator>PHUONG</dc:creator>
  <cp:lastModifiedBy>Admin</cp:lastModifiedBy>
  <cp:revision>32</cp:revision>
  <dcterms:created xsi:type="dcterms:W3CDTF">2006-08-16T00:00:00Z</dcterms:created>
  <dcterms:modified xsi:type="dcterms:W3CDTF">2022-10-12T14:39:40Z</dcterms:modified>
  <dc:identifier>DAFCzLKM10w</dc:identifier>
</cp:coreProperties>
</file>